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2" r:id="rId6"/>
    <p:sldMasterId id="2147483668" r:id="rId7"/>
    <p:sldMasterId id="2147483681" r:id="rId8"/>
    <p:sldMasterId id="2147483693" r:id="rId9"/>
    <p:sldMasterId id="2147483706" r:id="rId10"/>
    <p:sldMasterId id="2147483719" r:id="rId11"/>
    <p:sldMasterId id="2147483736"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Lst>
  <p:sldSz cy="6858000" cx="12192000"/>
  <p:notesSz cx="6858000" cy="9144000"/>
  <p:embeddedFontLst>
    <p:embeddedFont>
      <p:font typeface="Roboto Mono Medium"/>
      <p:regular r:id="rId49"/>
      <p:bold r:id="rId50"/>
      <p:italic r:id="rId51"/>
      <p:boldItalic r:id="rId52"/>
    </p:embeddedFont>
    <p:embeddedFont>
      <p:font typeface="Oxygen"/>
      <p:regular r:id="rId53"/>
      <p:bold r:id="rId54"/>
    </p:embeddedFont>
    <p:embeddedFont>
      <p:font typeface="Caveat"/>
      <p:regular r:id="rId55"/>
      <p:bold r:id="rId56"/>
    </p:embeddedFont>
    <p:embeddedFont>
      <p:font typeface="Anaheim"/>
      <p:regular r:id="rId57"/>
    </p:embeddedFont>
    <p:embeddedFont>
      <p:font typeface="Manjari"/>
      <p:regular r:id="rId58"/>
      <p:bold r:id="rId59"/>
    </p:embeddedFont>
    <p:embeddedFont>
      <p:font typeface="Barlow"/>
      <p:regular r:id="rId60"/>
      <p:bold r:id="rId61"/>
      <p:italic r:id="rId62"/>
      <p:boldItalic r:id="rId63"/>
    </p:embeddedFont>
    <p:embeddedFont>
      <p:font typeface="Quicksand Medium"/>
      <p:regular r:id="rId64"/>
      <p:bold r:id="rId65"/>
    </p:embeddedFont>
    <p:embeddedFont>
      <p:font typeface="Concert One"/>
      <p:regular r:id="rId66"/>
    </p:embeddedFont>
    <p:embeddedFont>
      <p:font typeface="Amatic SC"/>
      <p:regular r:id="rId67"/>
      <p:bold r:id="rId68"/>
    </p:embeddedFont>
    <p:embeddedFont>
      <p:font typeface="Anonymous Pro"/>
      <p:regular r:id="rId69"/>
      <p:bold r:id="rId70"/>
      <p:italic r:id="rId71"/>
      <p:boldItalic r:id="rId72"/>
    </p:embeddedFont>
    <p:embeddedFont>
      <p:font typeface="Coming Soon"/>
      <p:regular r:id="rId73"/>
    </p:embeddedFont>
    <p:embeddedFont>
      <p:font typeface="Jua"/>
      <p:regular r:id="rId74"/>
    </p:embeddedFont>
    <p:embeddedFont>
      <p:font typeface="Rozha One"/>
      <p:regular r:id="rId75"/>
    </p:embeddedFont>
    <p:embeddedFont>
      <p:font typeface="Londrina Solid"/>
      <p:regular r:id="rId76"/>
    </p:embeddedFont>
    <p:embeddedFont>
      <p:font typeface="Barlow Condensed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81" roundtripDataSignature="AMtx7mhYq/fC5zWK5s8dk43oOxxbt0K2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716AC20-C130-4116-908D-A6DBE9049F11}">
  <a:tblStyle styleId="{9716AC20-C130-4116-908D-A6DBE9049F1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4448E31-88F0-437A-BC38-5E3EFAF58C59}"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3F9FA"/>
          </a:solidFill>
        </a:fill>
      </a:tcStyle>
    </a:wholeTbl>
    <a:band1H>
      <a:tcTxStyle/>
      <a:tcStyle>
        <a:fill>
          <a:solidFill>
            <a:srgbClr val="E7F3F4"/>
          </a:solidFill>
        </a:fill>
      </a:tcStyle>
    </a:band1H>
    <a:band2H>
      <a:tcTxStyle/>
    </a:band2H>
    <a:band1V>
      <a:tcTxStyle/>
      <a:tcStyle>
        <a:fill>
          <a:solidFill>
            <a:srgbClr val="E7F3F4"/>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slide" Target="slides/slide31.xml"/><Relationship Id="rId43" Type="http://schemas.openxmlformats.org/officeDocument/2006/relationships/slide" Target="slides/slide30.xml"/><Relationship Id="rId46" Type="http://schemas.openxmlformats.org/officeDocument/2006/relationships/slide" Target="slides/slide33.xml"/><Relationship Id="rId45" Type="http://schemas.openxmlformats.org/officeDocument/2006/relationships/slide" Target="slides/slide32.xml"/><Relationship Id="rId80" Type="http://schemas.openxmlformats.org/officeDocument/2006/relationships/font" Target="fonts/BarlowCondensedLight-boldItalic.fntdata"/><Relationship Id="rId81" Type="http://customschemas.google.com/relationships/presentationmetadata" Target="metadata"/><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5.xml"/><Relationship Id="rId47" Type="http://schemas.openxmlformats.org/officeDocument/2006/relationships/slide" Target="slides/slide34.xml"/><Relationship Id="rId49" Type="http://schemas.openxmlformats.org/officeDocument/2006/relationships/font" Target="fonts/RobotoMonoMedium-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ComingSoon-regular.fntdata"/><Relationship Id="rId72" Type="http://schemas.openxmlformats.org/officeDocument/2006/relationships/font" Target="fonts/AnonymousPro-boldItalic.fntdata"/><Relationship Id="rId31" Type="http://schemas.openxmlformats.org/officeDocument/2006/relationships/slide" Target="slides/slide18.xml"/><Relationship Id="rId75" Type="http://schemas.openxmlformats.org/officeDocument/2006/relationships/font" Target="fonts/RozhaOne-regular.fntdata"/><Relationship Id="rId30" Type="http://schemas.openxmlformats.org/officeDocument/2006/relationships/slide" Target="slides/slide17.xml"/><Relationship Id="rId74" Type="http://schemas.openxmlformats.org/officeDocument/2006/relationships/font" Target="fonts/Jua-regular.fntdata"/><Relationship Id="rId33" Type="http://schemas.openxmlformats.org/officeDocument/2006/relationships/slide" Target="slides/slide20.xml"/><Relationship Id="rId77" Type="http://schemas.openxmlformats.org/officeDocument/2006/relationships/font" Target="fonts/BarlowCondensedLight-regular.fntdata"/><Relationship Id="rId32" Type="http://schemas.openxmlformats.org/officeDocument/2006/relationships/slide" Target="slides/slide19.xml"/><Relationship Id="rId76" Type="http://schemas.openxmlformats.org/officeDocument/2006/relationships/font" Target="fonts/LondrinaSolid-regular.fntdata"/><Relationship Id="rId35" Type="http://schemas.openxmlformats.org/officeDocument/2006/relationships/slide" Target="slides/slide22.xml"/><Relationship Id="rId79" Type="http://schemas.openxmlformats.org/officeDocument/2006/relationships/font" Target="fonts/BarlowCondensedLight-italic.fntdata"/><Relationship Id="rId34" Type="http://schemas.openxmlformats.org/officeDocument/2006/relationships/slide" Target="slides/slide21.xml"/><Relationship Id="rId78" Type="http://schemas.openxmlformats.org/officeDocument/2006/relationships/font" Target="fonts/BarlowCondensedLight-bold.fntdata"/><Relationship Id="rId71" Type="http://schemas.openxmlformats.org/officeDocument/2006/relationships/font" Target="fonts/AnonymousPro-italic.fntdata"/><Relationship Id="rId70" Type="http://schemas.openxmlformats.org/officeDocument/2006/relationships/font" Target="fonts/AnonymousPro-bold.fntdata"/><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62" Type="http://schemas.openxmlformats.org/officeDocument/2006/relationships/font" Target="fonts/Barlow-italic.fntdata"/><Relationship Id="rId61" Type="http://schemas.openxmlformats.org/officeDocument/2006/relationships/font" Target="fonts/Barlow-bold.fntdata"/><Relationship Id="rId20" Type="http://schemas.openxmlformats.org/officeDocument/2006/relationships/slide" Target="slides/slide7.xml"/><Relationship Id="rId64" Type="http://schemas.openxmlformats.org/officeDocument/2006/relationships/font" Target="fonts/QuicksandMedium-regular.fntdata"/><Relationship Id="rId63" Type="http://schemas.openxmlformats.org/officeDocument/2006/relationships/font" Target="fonts/Barlow-boldItalic.fntdata"/><Relationship Id="rId22" Type="http://schemas.openxmlformats.org/officeDocument/2006/relationships/slide" Target="slides/slide9.xml"/><Relationship Id="rId66" Type="http://schemas.openxmlformats.org/officeDocument/2006/relationships/font" Target="fonts/ConcertOne-regular.fntdata"/><Relationship Id="rId21" Type="http://schemas.openxmlformats.org/officeDocument/2006/relationships/slide" Target="slides/slide8.xml"/><Relationship Id="rId65" Type="http://schemas.openxmlformats.org/officeDocument/2006/relationships/font" Target="fonts/QuicksandMedium-bold.fntdata"/><Relationship Id="rId24" Type="http://schemas.openxmlformats.org/officeDocument/2006/relationships/slide" Target="slides/slide11.xml"/><Relationship Id="rId68" Type="http://schemas.openxmlformats.org/officeDocument/2006/relationships/font" Target="fonts/AmaticSC-bold.fntdata"/><Relationship Id="rId23" Type="http://schemas.openxmlformats.org/officeDocument/2006/relationships/slide" Target="slides/slide10.xml"/><Relationship Id="rId67" Type="http://schemas.openxmlformats.org/officeDocument/2006/relationships/font" Target="fonts/AmaticSC-regular.fntdata"/><Relationship Id="rId60" Type="http://schemas.openxmlformats.org/officeDocument/2006/relationships/font" Target="fonts/Barlow-regular.fntdata"/><Relationship Id="rId26" Type="http://schemas.openxmlformats.org/officeDocument/2006/relationships/slide" Target="slides/slide13.xml"/><Relationship Id="rId25" Type="http://schemas.openxmlformats.org/officeDocument/2006/relationships/slide" Target="slides/slide12.xml"/><Relationship Id="rId69" Type="http://schemas.openxmlformats.org/officeDocument/2006/relationships/font" Target="fonts/AnonymousPro-regular.fntdata"/><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51" Type="http://schemas.openxmlformats.org/officeDocument/2006/relationships/font" Target="fonts/RobotoMonoMedium-italic.fntdata"/><Relationship Id="rId50" Type="http://schemas.openxmlformats.org/officeDocument/2006/relationships/font" Target="fonts/RobotoMonoMedium-bold.fntdata"/><Relationship Id="rId53" Type="http://schemas.openxmlformats.org/officeDocument/2006/relationships/font" Target="fonts/Oxygen-regular.fntdata"/><Relationship Id="rId52" Type="http://schemas.openxmlformats.org/officeDocument/2006/relationships/font" Target="fonts/RobotoMonoMedium-boldItalic.fntdata"/><Relationship Id="rId11" Type="http://schemas.openxmlformats.org/officeDocument/2006/relationships/slideMaster" Target="slideMasters/slideMaster7.xml"/><Relationship Id="rId55" Type="http://schemas.openxmlformats.org/officeDocument/2006/relationships/font" Target="fonts/Caveat-regular.fntdata"/><Relationship Id="rId10" Type="http://schemas.openxmlformats.org/officeDocument/2006/relationships/slideMaster" Target="slideMasters/slideMaster6.xml"/><Relationship Id="rId54" Type="http://schemas.openxmlformats.org/officeDocument/2006/relationships/font" Target="fonts/Oxygen-bold.fntdata"/><Relationship Id="rId13" Type="http://schemas.openxmlformats.org/officeDocument/2006/relationships/notesMaster" Target="notesMasters/notesMaster1.xml"/><Relationship Id="rId57" Type="http://schemas.openxmlformats.org/officeDocument/2006/relationships/font" Target="fonts/Anaheim-regular.fntdata"/><Relationship Id="rId12" Type="http://schemas.openxmlformats.org/officeDocument/2006/relationships/slideMaster" Target="slideMasters/slideMaster8.xml"/><Relationship Id="rId56" Type="http://schemas.openxmlformats.org/officeDocument/2006/relationships/font" Target="fonts/Caveat-bold.fntdata"/><Relationship Id="rId15" Type="http://schemas.openxmlformats.org/officeDocument/2006/relationships/slide" Target="slides/slide2.xml"/><Relationship Id="rId59" Type="http://schemas.openxmlformats.org/officeDocument/2006/relationships/font" Target="fonts/Manjari-bold.fntdata"/><Relationship Id="rId14" Type="http://schemas.openxmlformats.org/officeDocument/2006/relationships/slide" Target="slides/slide1.xml"/><Relationship Id="rId58" Type="http://schemas.openxmlformats.org/officeDocument/2006/relationships/font" Target="fonts/Manjari-regular.fntdata"/><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0" name="Shape 2180"/>
        <p:cNvGrpSpPr/>
        <p:nvPr/>
      </p:nvGrpSpPr>
      <p:grpSpPr>
        <a:xfrm>
          <a:off x="0" y="0"/>
          <a:ext cx="0" cy="0"/>
          <a:chOff x="0" y="0"/>
          <a:chExt cx="0" cy="0"/>
        </a:xfrm>
      </p:grpSpPr>
      <p:sp>
        <p:nvSpPr>
          <p:cNvPr id="2181" name="Google Shape;2181;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2" name="Google Shape;218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8" name="Shape 2508"/>
        <p:cNvGrpSpPr/>
        <p:nvPr/>
      </p:nvGrpSpPr>
      <p:grpSpPr>
        <a:xfrm>
          <a:off x="0" y="0"/>
          <a:ext cx="0" cy="0"/>
          <a:chOff x="0" y="0"/>
          <a:chExt cx="0" cy="0"/>
        </a:xfrm>
      </p:grpSpPr>
      <p:sp>
        <p:nvSpPr>
          <p:cNvPr id="2509" name="Google Shape;2509;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0" name="Google Shape;251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3" name="Shape 2513"/>
        <p:cNvGrpSpPr/>
        <p:nvPr/>
      </p:nvGrpSpPr>
      <p:grpSpPr>
        <a:xfrm>
          <a:off x="0" y="0"/>
          <a:ext cx="0" cy="0"/>
          <a:chOff x="0" y="0"/>
          <a:chExt cx="0" cy="0"/>
        </a:xfrm>
      </p:grpSpPr>
      <p:sp>
        <p:nvSpPr>
          <p:cNvPr id="2514" name="Google Shape;251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5" name="Google Shape;251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9" name="Shape 2519"/>
        <p:cNvGrpSpPr/>
        <p:nvPr/>
      </p:nvGrpSpPr>
      <p:grpSpPr>
        <a:xfrm>
          <a:off x="0" y="0"/>
          <a:ext cx="0" cy="0"/>
          <a:chOff x="0" y="0"/>
          <a:chExt cx="0" cy="0"/>
        </a:xfrm>
      </p:grpSpPr>
      <p:sp>
        <p:nvSpPr>
          <p:cNvPr id="2520" name="Google Shape;252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1" name="Google Shape;252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5" name="Shape 2525"/>
        <p:cNvGrpSpPr/>
        <p:nvPr/>
      </p:nvGrpSpPr>
      <p:grpSpPr>
        <a:xfrm>
          <a:off x="0" y="0"/>
          <a:ext cx="0" cy="0"/>
          <a:chOff x="0" y="0"/>
          <a:chExt cx="0" cy="0"/>
        </a:xfrm>
      </p:grpSpPr>
      <p:sp>
        <p:nvSpPr>
          <p:cNvPr id="2526" name="Google Shape;2526;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7" name="Google Shape;252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6" name="Shape 2536"/>
        <p:cNvGrpSpPr/>
        <p:nvPr/>
      </p:nvGrpSpPr>
      <p:grpSpPr>
        <a:xfrm>
          <a:off x="0" y="0"/>
          <a:ext cx="0" cy="0"/>
          <a:chOff x="0" y="0"/>
          <a:chExt cx="0" cy="0"/>
        </a:xfrm>
      </p:grpSpPr>
      <p:sp>
        <p:nvSpPr>
          <p:cNvPr id="2537" name="Google Shape;253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8" name="Google Shape;253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7" name="Shape 2547"/>
        <p:cNvGrpSpPr/>
        <p:nvPr/>
      </p:nvGrpSpPr>
      <p:grpSpPr>
        <a:xfrm>
          <a:off x="0" y="0"/>
          <a:ext cx="0" cy="0"/>
          <a:chOff x="0" y="0"/>
          <a:chExt cx="0" cy="0"/>
        </a:xfrm>
      </p:grpSpPr>
      <p:sp>
        <p:nvSpPr>
          <p:cNvPr id="2548" name="Google Shape;254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9" name="Google Shape;254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7" name="Shape 2557"/>
        <p:cNvGrpSpPr/>
        <p:nvPr/>
      </p:nvGrpSpPr>
      <p:grpSpPr>
        <a:xfrm>
          <a:off x="0" y="0"/>
          <a:ext cx="0" cy="0"/>
          <a:chOff x="0" y="0"/>
          <a:chExt cx="0" cy="0"/>
        </a:xfrm>
      </p:grpSpPr>
      <p:sp>
        <p:nvSpPr>
          <p:cNvPr id="2558" name="Google Shape;255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9" name="Google Shape;255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6" name="Shape 2566"/>
        <p:cNvGrpSpPr/>
        <p:nvPr/>
      </p:nvGrpSpPr>
      <p:grpSpPr>
        <a:xfrm>
          <a:off x="0" y="0"/>
          <a:ext cx="0" cy="0"/>
          <a:chOff x="0" y="0"/>
          <a:chExt cx="0" cy="0"/>
        </a:xfrm>
      </p:grpSpPr>
      <p:sp>
        <p:nvSpPr>
          <p:cNvPr id="2567" name="Google Shape;2567;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8" name="Google Shape;256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6" name="Shape 2576"/>
        <p:cNvGrpSpPr/>
        <p:nvPr/>
      </p:nvGrpSpPr>
      <p:grpSpPr>
        <a:xfrm>
          <a:off x="0" y="0"/>
          <a:ext cx="0" cy="0"/>
          <a:chOff x="0" y="0"/>
          <a:chExt cx="0" cy="0"/>
        </a:xfrm>
      </p:grpSpPr>
      <p:sp>
        <p:nvSpPr>
          <p:cNvPr id="2577" name="Google Shape;257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8" name="Google Shape;257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6" name="Shape 2586"/>
        <p:cNvGrpSpPr/>
        <p:nvPr/>
      </p:nvGrpSpPr>
      <p:grpSpPr>
        <a:xfrm>
          <a:off x="0" y="0"/>
          <a:ext cx="0" cy="0"/>
          <a:chOff x="0" y="0"/>
          <a:chExt cx="0" cy="0"/>
        </a:xfrm>
      </p:grpSpPr>
      <p:sp>
        <p:nvSpPr>
          <p:cNvPr id="2587" name="Google Shape;258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8" name="Google Shape;258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2" name="Shape 2332"/>
        <p:cNvGrpSpPr/>
        <p:nvPr/>
      </p:nvGrpSpPr>
      <p:grpSpPr>
        <a:xfrm>
          <a:off x="0" y="0"/>
          <a:ext cx="0" cy="0"/>
          <a:chOff x="0" y="0"/>
          <a:chExt cx="0" cy="0"/>
        </a:xfrm>
      </p:grpSpPr>
      <p:sp>
        <p:nvSpPr>
          <p:cNvPr id="2333" name="Google Shape;2333;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4" name="Google Shape;233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1" name="Shape 2591"/>
        <p:cNvGrpSpPr/>
        <p:nvPr/>
      </p:nvGrpSpPr>
      <p:grpSpPr>
        <a:xfrm>
          <a:off x="0" y="0"/>
          <a:ext cx="0" cy="0"/>
          <a:chOff x="0" y="0"/>
          <a:chExt cx="0" cy="0"/>
        </a:xfrm>
      </p:grpSpPr>
      <p:sp>
        <p:nvSpPr>
          <p:cNvPr id="2592" name="Google Shape;2592;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3" name="Google Shape;259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7" name="Shape 2597"/>
        <p:cNvGrpSpPr/>
        <p:nvPr/>
      </p:nvGrpSpPr>
      <p:grpSpPr>
        <a:xfrm>
          <a:off x="0" y="0"/>
          <a:ext cx="0" cy="0"/>
          <a:chOff x="0" y="0"/>
          <a:chExt cx="0" cy="0"/>
        </a:xfrm>
      </p:grpSpPr>
      <p:sp>
        <p:nvSpPr>
          <p:cNvPr id="2598" name="Google Shape;259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9" name="Google Shape;259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6" name="Shape 2606"/>
        <p:cNvGrpSpPr/>
        <p:nvPr/>
      </p:nvGrpSpPr>
      <p:grpSpPr>
        <a:xfrm>
          <a:off x="0" y="0"/>
          <a:ext cx="0" cy="0"/>
          <a:chOff x="0" y="0"/>
          <a:chExt cx="0" cy="0"/>
        </a:xfrm>
      </p:grpSpPr>
      <p:sp>
        <p:nvSpPr>
          <p:cNvPr id="2607" name="Google Shape;260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8" name="Google Shape;260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2" name="Shape 2612"/>
        <p:cNvGrpSpPr/>
        <p:nvPr/>
      </p:nvGrpSpPr>
      <p:grpSpPr>
        <a:xfrm>
          <a:off x="0" y="0"/>
          <a:ext cx="0" cy="0"/>
          <a:chOff x="0" y="0"/>
          <a:chExt cx="0" cy="0"/>
        </a:xfrm>
      </p:grpSpPr>
      <p:sp>
        <p:nvSpPr>
          <p:cNvPr id="2613" name="Google Shape;261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4" name="Google Shape;261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8" name="Shape 2618"/>
        <p:cNvGrpSpPr/>
        <p:nvPr/>
      </p:nvGrpSpPr>
      <p:grpSpPr>
        <a:xfrm>
          <a:off x="0" y="0"/>
          <a:ext cx="0" cy="0"/>
          <a:chOff x="0" y="0"/>
          <a:chExt cx="0" cy="0"/>
        </a:xfrm>
      </p:grpSpPr>
      <p:sp>
        <p:nvSpPr>
          <p:cNvPr id="2619" name="Google Shape;2619;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0" name="Google Shape;2620;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9" name="Shape 2629"/>
        <p:cNvGrpSpPr/>
        <p:nvPr/>
      </p:nvGrpSpPr>
      <p:grpSpPr>
        <a:xfrm>
          <a:off x="0" y="0"/>
          <a:ext cx="0" cy="0"/>
          <a:chOff x="0" y="0"/>
          <a:chExt cx="0" cy="0"/>
        </a:xfrm>
      </p:grpSpPr>
      <p:sp>
        <p:nvSpPr>
          <p:cNvPr id="2630" name="Google Shape;263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1" name="Google Shape;263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5" name="Shape 2635"/>
        <p:cNvGrpSpPr/>
        <p:nvPr/>
      </p:nvGrpSpPr>
      <p:grpSpPr>
        <a:xfrm>
          <a:off x="0" y="0"/>
          <a:ext cx="0" cy="0"/>
          <a:chOff x="0" y="0"/>
          <a:chExt cx="0" cy="0"/>
        </a:xfrm>
      </p:grpSpPr>
      <p:sp>
        <p:nvSpPr>
          <p:cNvPr id="2636" name="Google Shape;263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7" name="Google Shape;263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2" name="Shape 2662"/>
        <p:cNvGrpSpPr/>
        <p:nvPr/>
      </p:nvGrpSpPr>
      <p:grpSpPr>
        <a:xfrm>
          <a:off x="0" y="0"/>
          <a:ext cx="0" cy="0"/>
          <a:chOff x="0" y="0"/>
          <a:chExt cx="0" cy="0"/>
        </a:xfrm>
      </p:grpSpPr>
      <p:sp>
        <p:nvSpPr>
          <p:cNvPr id="2663" name="Google Shape;2663;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4" name="Google Shape;266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3" name="Shape 2683"/>
        <p:cNvGrpSpPr/>
        <p:nvPr/>
      </p:nvGrpSpPr>
      <p:grpSpPr>
        <a:xfrm>
          <a:off x="0" y="0"/>
          <a:ext cx="0" cy="0"/>
          <a:chOff x="0" y="0"/>
          <a:chExt cx="0" cy="0"/>
        </a:xfrm>
      </p:grpSpPr>
      <p:sp>
        <p:nvSpPr>
          <p:cNvPr id="2684" name="Google Shape;2684;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5" name="Google Shape;2685;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7" name="Shape 2697"/>
        <p:cNvGrpSpPr/>
        <p:nvPr/>
      </p:nvGrpSpPr>
      <p:grpSpPr>
        <a:xfrm>
          <a:off x="0" y="0"/>
          <a:ext cx="0" cy="0"/>
          <a:chOff x="0" y="0"/>
          <a:chExt cx="0" cy="0"/>
        </a:xfrm>
      </p:grpSpPr>
      <p:sp>
        <p:nvSpPr>
          <p:cNvPr id="2698" name="Google Shape;269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9" name="Google Shape;2699;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6" name="Shape 2436"/>
        <p:cNvGrpSpPr/>
        <p:nvPr/>
      </p:nvGrpSpPr>
      <p:grpSpPr>
        <a:xfrm>
          <a:off x="0" y="0"/>
          <a:ext cx="0" cy="0"/>
          <a:chOff x="0" y="0"/>
          <a:chExt cx="0" cy="0"/>
        </a:xfrm>
      </p:grpSpPr>
      <p:sp>
        <p:nvSpPr>
          <p:cNvPr id="2437" name="Google Shape;243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8" name="Google Shape;243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2" name="Shape 2702"/>
        <p:cNvGrpSpPr/>
        <p:nvPr/>
      </p:nvGrpSpPr>
      <p:grpSpPr>
        <a:xfrm>
          <a:off x="0" y="0"/>
          <a:ext cx="0" cy="0"/>
          <a:chOff x="0" y="0"/>
          <a:chExt cx="0" cy="0"/>
        </a:xfrm>
      </p:grpSpPr>
      <p:sp>
        <p:nvSpPr>
          <p:cNvPr id="2703" name="Google Shape;270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4" name="Google Shape;270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5" name="Shape 2735"/>
        <p:cNvGrpSpPr/>
        <p:nvPr/>
      </p:nvGrpSpPr>
      <p:grpSpPr>
        <a:xfrm>
          <a:off x="0" y="0"/>
          <a:ext cx="0" cy="0"/>
          <a:chOff x="0" y="0"/>
          <a:chExt cx="0" cy="0"/>
        </a:xfrm>
      </p:grpSpPr>
      <p:sp>
        <p:nvSpPr>
          <p:cNvPr id="2736" name="Google Shape;273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7" name="Google Shape;273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8" name="Shape 2768"/>
        <p:cNvGrpSpPr/>
        <p:nvPr/>
      </p:nvGrpSpPr>
      <p:grpSpPr>
        <a:xfrm>
          <a:off x="0" y="0"/>
          <a:ext cx="0" cy="0"/>
          <a:chOff x="0" y="0"/>
          <a:chExt cx="0" cy="0"/>
        </a:xfrm>
      </p:grpSpPr>
      <p:sp>
        <p:nvSpPr>
          <p:cNvPr id="2769" name="Google Shape;2769;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0" name="Google Shape;2770;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1" name="Shape 2801"/>
        <p:cNvGrpSpPr/>
        <p:nvPr/>
      </p:nvGrpSpPr>
      <p:grpSpPr>
        <a:xfrm>
          <a:off x="0" y="0"/>
          <a:ext cx="0" cy="0"/>
          <a:chOff x="0" y="0"/>
          <a:chExt cx="0" cy="0"/>
        </a:xfrm>
      </p:grpSpPr>
      <p:sp>
        <p:nvSpPr>
          <p:cNvPr id="2802" name="Google Shape;280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3" name="Google Shape;280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4" name="Shape 2834"/>
        <p:cNvGrpSpPr/>
        <p:nvPr/>
      </p:nvGrpSpPr>
      <p:grpSpPr>
        <a:xfrm>
          <a:off x="0" y="0"/>
          <a:ext cx="0" cy="0"/>
          <a:chOff x="0" y="0"/>
          <a:chExt cx="0" cy="0"/>
        </a:xfrm>
      </p:grpSpPr>
      <p:sp>
        <p:nvSpPr>
          <p:cNvPr id="2835" name="Google Shape;2835;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6" name="Google Shape;283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7" name="Shape 2867"/>
        <p:cNvGrpSpPr/>
        <p:nvPr/>
      </p:nvGrpSpPr>
      <p:grpSpPr>
        <a:xfrm>
          <a:off x="0" y="0"/>
          <a:ext cx="0" cy="0"/>
          <a:chOff x="0" y="0"/>
          <a:chExt cx="0" cy="0"/>
        </a:xfrm>
      </p:grpSpPr>
      <p:sp>
        <p:nvSpPr>
          <p:cNvPr id="2868" name="Google Shape;2868;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9" name="Google Shape;286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6" name="Shape 2446"/>
        <p:cNvGrpSpPr/>
        <p:nvPr/>
      </p:nvGrpSpPr>
      <p:grpSpPr>
        <a:xfrm>
          <a:off x="0" y="0"/>
          <a:ext cx="0" cy="0"/>
          <a:chOff x="0" y="0"/>
          <a:chExt cx="0" cy="0"/>
        </a:xfrm>
      </p:grpSpPr>
      <p:sp>
        <p:nvSpPr>
          <p:cNvPr id="2447" name="Google Shape;244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8" name="Google Shape;244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4" name="Shape 2454"/>
        <p:cNvGrpSpPr/>
        <p:nvPr/>
      </p:nvGrpSpPr>
      <p:grpSpPr>
        <a:xfrm>
          <a:off x="0" y="0"/>
          <a:ext cx="0" cy="0"/>
          <a:chOff x="0" y="0"/>
          <a:chExt cx="0" cy="0"/>
        </a:xfrm>
      </p:grpSpPr>
      <p:sp>
        <p:nvSpPr>
          <p:cNvPr id="2455" name="Google Shape;245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6" name="Google Shape;245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6" name="Shape 2466"/>
        <p:cNvGrpSpPr/>
        <p:nvPr/>
      </p:nvGrpSpPr>
      <p:grpSpPr>
        <a:xfrm>
          <a:off x="0" y="0"/>
          <a:ext cx="0" cy="0"/>
          <a:chOff x="0" y="0"/>
          <a:chExt cx="0" cy="0"/>
        </a:xfrm>
      </p:grpSpPr>
      <p:sp>
        <p:nvSpPr>
          <p:cNvPr id="2467" name="Google Shape;246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8" name="Google Shape;246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6" name="Shape 2476"/>
        <p:cNvGrpSpPr/>
        <p:nvPr/>
      </p:nvGrpSpPr>
      <p:grpSpPr>
        <a:xfrm>
          <a:off x="0" y="0"/>
          <a:ext cx="0" cy="0"/>
          <a:chOff x="0" y="0"/>
          <a:chExt cx="0" cy="0"/>
        </a:xfrm>
      </p:grpSpPr>
      <p:sp>
        <p:nvSpPr>
          <p:cNvPr id="2477" name="Google Shape;247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8" name="Google Shape;24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5" name="Shape 2485"/>
        <p:cNvGrpSpPr/>
        <p:nvPr/>
      </p:nvGrpSpPr>
      <p:grpSpPr>
        <a:xfrm>
          <a:off x="0" y="0"/>
          <a:ext cx="0" cy="0"/>
          <a:chOff x="0" y="0"/>
          <a:chExt cx="0" cy="0"/>
        </a:xfrm>
      </p:grpSpPr>
      <p:sp>
        <p:nvSpPr>
          <p:cNvPr id="2486" name="Google Shape;248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7" name="Google Shape;248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5" name="Shape 2495"/>
        <p:cNvGrpSpPr/>
        <p:nvPr/>
      </p:nvGrpSpPr>
      <p:grpSpPr>
        <a:xfrm>
          <a:off x="0" y="0"/>
          <a:ext cx="0" cy="0"/>
          <a:chOff x="0" y="0"/>
          <a:chExt cx="0" cy="0"/>
        </a:xfrm>
      </p:grpSpPr>
      <p:sp>
        <p:nvSpPr>
          <p:cNvPr id="2496" name="Google Shape;249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7" name="Google Shape;24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slide" Target="/ppt/slides/slide4.xml"/><Relationship Id="rId3" Type="http://schemas.openxmlformats.org/officeDocument/2006/relationships/slide" Target="/ppt/slides/slide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23.png"/><Relationship Id="rId5"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2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9.png"/><Relationship Id="rId3" Type="http://schemas.openxmlformats.org/officeDocument/2006/relationships/image" Target="../media/image2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ống" type="blank">
  <p:cSld name="BLANK">
    <p:spTree>
      <p:nvGrpSpPr>
        <p:cNvPr id="11" name="Shape 11"/>
        <p:cNvGrpSpPr/>
        <p:nvPr/>
      </p:nvGrpSpPr>
      <p:grpSpPr>
        <a:xfrm>
          <a:off x="0" y="0"/>
          <a:ext cx="0" cy="0"/>
          <a:chOff x="0" y="0"/>
          <a:chExt cx="0" cy="0"/>
        </a:xfrm>
      </p:grpSpPr>
    </p:spTree>
  </p:cSld>
  <p:clrMapOvr>
    <a:masterClrMapping/>
  </p:clrMapOvr>
  <p:transition advClick="0" spd="slow" p14:dur="800">
    <p:circl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608" name="Shape 608"/>
        <p:cNvGrpSpPr/>
        <p:nvPr/>
      </p:nvGrpSpPr>
      <p:grpSpPr>
        <a:xfrm>
          <a:off x="0" y="0"/>
          <a:ext cx="0" cy="0"/>
          <a:chOff x="0" y="0"/>
          <a:chExt cx="0" cy="0"/>
        </a:xfrm>
      </p:grpSpPr>
      <p:grpSp>
        <p:nvGrpSpPr>
          <p:cNvPr id="609" name="Google Shape;609;p77"/>
          <p:cNvGrpSpPr/>
          <p:nvPr/>
        </p:nvGrpSpPr>
        <p:grpSpPr>
          <a:xfrm>
            <a:off x="527859" y="292693"/>
            <a:ext cx="11358487" cy="6384375"/>
            <a:chOff x="395894" y="219519"/>
            <a:chExt cx="8518865" cy="4788281"/>
          </a:xfrm>
        </p:grpSpPr>
        <p:sp>
          <p:nvSpPr>
            <p:cNvPr id="610" name="Google Shape;610;p77"/>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611" name="Google Shape;611;p77"/>
            <p:cNvGrpSpPr/>
            <p:nvPr/>
          </p:nvGrpSpPr>
          <p:grpSpPr>
            <a:xfrm>
              <a:off x="8341543" y="2282008"/>
              <a:ext cx="569676" cy="380612"/>
              <a:chOff x="8341543" y="2282008"/>
              <a:chExt cx="569676" cy="380612"/>
            </a:xfrm>
          </p:grpSpPr>
          <p:sp>
            <p:nvSpPr>
              <p:cNvPr id="612" name="Google Shape;612;p77"/>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3" name="Google Shape;613;p77"/>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614" name="Google Shape;614;p77"/>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615" name="Google Shape;615;p77"/>
            <p:cNvGrpSpPr/>
            <p:nvPr/>
          </p:nvGrpSpPr>
          <p:grpSpPr>
            <a:xfrm>
              <a:off x="8341543" y="1721094"/>
              <a:ext cx="569676" cy="380612"/>
              <a:chOff x="8341543" y="1721094"/>
              <a:chExt cx="569676" cy="380612"/>
            </a:xfrm>
          </p:grpSpPr>
          <p:sp>
            <p:nvSpPr>
              <p:cNvPr id="616" name="Google Shape;616;p77"/>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17" name="Google Shape;617;p77"/>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18" name="Google Shape;618;p77"/>
            <p:cNvGrpSpPr/>
            <p:nvPr/>
          </p:nvGrpSpPr>
          <p:grpSpPr>
            <a:xfrm>
              <a:off x="8346273" y="1183592"/>
              <a:ext cx="568486" cy="388014"/>
              <a:chOff x="8346273" y="1183592"/>
              <a:chExt cx="568486" cy="388014"/>
            </a:xfrm>
          </p:grpSpPr>
          <p:sp>
            <p:nvSpPr>
              <p:cNvPr id="619" name="Google Shape;619;p77"/>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0" name="Google Shape;620;p77"/>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21" name="Google Shape;621;p77"/>
            <p:cNvGrpSpPr/>
            <p:nvPr/>
          </p:nvGrpSpPr>
          <p:grpSpPr>
            <a:xfrm>
              <a:off x="8341543" y="606635"/>
              <a:ext cx="569676" cy="388014"/>
              <a:chOff x="8341543" y="606635"/>
              <a:chExt cx="569676" cy="388014"/>
            </a:xfrm>
          </p:grpSpPr>
          <p:sp>
            <p:nvSpPr>
              <p:cNvPr id="622" name="Google Shape;622;p77"/>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3" name="Google Shape;623;p77"/>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24" name="Google Shape;624;p77"/>
            <p:cNvGrpSpPr/>
            <p:nvPr/>
          </p:nvGrpSpPr>
          <p:grpSpPr>
            <a:xfrm>
              <a:off x="8341543" y="2842933"/>
              <a:ext cx="569676" cy="380612"/>
              <a:chOff x="8341543" y="2282008"/>
              <a:chExt cx="569676" cy="380612"/>
            </a:xfrm>
          </p:grpSpPr>
          <p:sp>
            <p:nvSpPr>
              <p:cNvPr id="625" name="Google Shape;625;p77"/>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6" name="Google Shape;626;p77"/>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27" name="Google Shape;627;p77"/>
            <p:cNvGrpSpPr/>
            <p:nvPr/>
          </p:nvGrpSpPr>
          <p:grpSpPr>
            <a:xfrm>
              <a:off x="8341543" y="3403858"/>
              <a:ext cx="569676" cy="380612"/>
              <a:chOff x="8341543" y="2282008"/>
              <a:chExt cx="569676" cy="380612"/>
            </a:xfrm>
          </p:grpSpPr>
          <p:sp>
            <p:nvSpPr>
              <p:cNvPr id="628" name="Google Shape;628;p77"/>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29" name="Google Shape;629;p77"/>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630" name="Google Shape;630;p77"/>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1" name="Google Shape;631;p77"/>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632" name="Google Shape;632;p77"/>
          <p:cNvSpPr txBox="1"/>
          <p:nvPr>
            <p:ph type="title"/>
          </p:nvPr>
        </p:nvSpPr>
        <p:spPr>
          <a:xfrm>
            <a:off x="968300" y="588467"/>
            <a:ext cx="10255200" cy="763600"/>
          </a:xfrm>
          <a:prstGeom prst="rect">
            <a:avLst/>
          </a:prstGeom>
          <a:noFill/>
          <a:ln>
            <a:noFill/>
          </a:ln>
        </p:spPr>
        <p:txBody>
          <a:bodyPr anchorCtr="0" anchor="t" bIns="91425" lIns="91425" spcFirstLastPara="1" rIns="91425" wrap="square" tIns="91425">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p:txBody>
      </p:sp>
      <p:sp>
        <p:nvSpPr>
          <p:cNvPr id="633" name="Google Shape;633;p77"/>
          <p:cNvSpPr txBox="1"/>
          <p:nvPr>
            <p:ph idx="1" type="subTitle"/>
          </p:nvPr>
        </p:nvSpPr>
        <p:spPr>
          <a:xfrm>
            <a:off x="7411580" y="2812467"/>
            <a:ext cx="3223200" cy="529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b="1" sz="2667">
                <a:solidFill>
                  <a:schemeClr val="accent1"/>
                </a:solidFill>
              </a:defRPr>
            </a:lvl1pPr>
            <a:lvl2pPr lvl="1" algn="l">
              <a:lnSpc>
                <a:spcPct val="100000"/>
              </a:lnSpc>
              <a:spcBef>
                <a:spcPts val="0"/>
              </a:spcBef>
              <a:spcAft>
                <a:spcPts val="0"/>
              </a:spcAft>
              <a:buSzPts val="1600"/>
              <a:buNone/>
              <a:defRPr b="1" sz="2667">
                <a:solidFill>
                  <a:schemeClr val="accent1"/>
                </a:solidFill>
              </a:defRPr>
            </a:lvl2pPr>
            <a:lvl3pPr lvl="2" algn="l">
              <a:lnSpc>
                <a:spcPct val="100000"/>
              </a:lnSpc>
              <a:spcBef>
                <a:spcPts val="0"/>
              </a:spcBef>
              <a:spcAft>
                <a:spcPts val="0"/>
              </a:spcAft>
              <a:buSzPts val="1600"/>
              <a:buNone/>
              <a:defRPr b="1" sz="2667">
                <a:solidFill>
                  <a:schemeClr val="accent1"/>
                </a:solidFill>
              </a:defRPr>
            </a:lvl3pPr>
            <a:lvl4pPr lvl="3" algn="l">
              <a:lnSpc>
                <a:spcPct val="100000"/>
              </a:lnSpc>
              <a:spcBef>
                <a:spcPts val="0"/>
              </a:spcBef>
              <a:spcAft>
                <a:spcPts val="0"/>
              </a:spcAft>
              <a:buSzPts val="1600"/>
              <a:buNone/>
              <a:defRPr b="1" sz="2667">
                <a:solidFill>
                  <a:schemeClr val="accent1"/>
                </a:solidFill>
              </a:defRPr>
            </a:lvl4pPr>
            <a:lvl5pPr lvl="4" algn="l">
              <a:lnSpc>
                <a:spcPct val="100000"/>
              </a:lnSpc>
              <a:spcBef>
                <a:spcPts val="0"/>
              </a:spcBef>
              <a:spcAft>
                <a:spcPts val="0"/>
              </a:spcAft>
              <a:buSzPts val="1600"/>
              <a:buNone/>
              <a:defRPr b="1" sz="2667">
                <a:solidFill>
                  <a:schemeClr val="accent1"/>
                </a:solidFill>
              </a:defRPr>
            </a:lvl5pPr>
            <a:lvl6pPr lvl="5" algn="l">
              <a:lnSpc>
                <a:spcPct val="100000"/>
              </a:lnSpc>
              <a:spcBef>
                <a:spcPts val="0"/>
              </a:spcBef>
              <a:spcAft>
                <a:spcPts val="0"/>
              </a:spcAft>
              <a:buSzPts val="1600"/>
              <a:buNone/>
              <a:defRPr b="1" sz="2667">
                <a:solidFill>
                  <a:schemeClr val="accent1"/>
                </a:solidFill>
              </a:defRPr>
            </a:lvl6pPr>
            <a:lvl7pPr lvl="6" algn="l">
              <a:lnSpc>
                <a:spcPct val="100000"/>
              </a:lnSpc>
              <a:spcBef>
                <a:spcPts val="0"/>
              </a:spcBef>
              <a:spcAft>
                <a:spcPts val="0"/>
              </a:spcAft>
              <a:buSzPts val="1600"/>
              <a:buNone/>
              <a:defRPr b="1" sz="2667">
                <a:solidFill>
                  <a:schemeClr val="accent1"/>
                </a:solidFill>
              </a:defRPr>
            </a:lvl7pPr>
            <a:lvl8pPr lvl="7" algn="l">
              <a:lnSpc>
                <a:spcPct val="100000"/>
              </a:lnSpc>
              <a:spcBef>
                <a:spcPts val="0"/>
              </a:spcBef>
              <a:spcAft>
                <a:spcPts val="0"/>
              </a:spcAft>
              <a:buSzPts val="1600"/>
              <a:buNone/>
              <a:defRPr b="1" sz="2667">
                <a:solidFill>
                  <a:schemeClr val="accent1"/>
                </a:solidFill>
              </a:defRPr>
            </a:lvl8pPr>
            <a:lvl9pPr lvl="8" algn="l">
              <a:lnSpc>
                <a:spcPct val="100000"/>
              </a:lnSpc>
              <a:spcBef>
                <a:spcPts val="0"/>
              </a:spcBef>
              <a:spcAft>
                <a:spcPts val="0"/>
              </a:spcAft>
              <a:buSzPts val="1600"/>
              <a:buNone/>
              <a:defRPr b="1" sz="2667">
                <a:solidFill>
                  <a:schemeClr val="accent1"/>
                </a:solidFill>
              </a:defRPr>
            </a:lvl9pPr>
          </a:lstStyle>
          <a:p/>
        </p:txBody>
      </p:sp>
      <p:sp>
        <p:nvSpPr>
          <p:cNvPr id="634" name="Google Shape;634;p77"/>
          <p:cNvSpPr txBox="1"/>
          <p:nvPr>
            <p:ph idx="2" type="subTitle"/>
          </p:nvPr>
        </p:nvSpPr>
        <p:spPr>
          <a:xfrm>
            <a:off x="7408351" y="3284396"/>
            <a:ext cx="3223200" cy="1768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sz="2400"/>
            </a:lvl1pPr>
            <a:lvl2pPr lvl="1" algn="l">
              <a:lnSpc>
                <a:spcPct val="100000"/>
              </a:lnSpc>
              <a:spcBef>
                <a:spcPts val="0"/>
              </a:spcBef>
              <a:spcAft>
                <a:spcPts val="0"/>
              </a:spcAft>
              <a:buSzPts val="1600"/>
              <a:buNone/>
              <a:defRPr sz="2400"/>
            </a:lvl2pPr>
            <a:lvl3pPr lvl="2" algn="l">
              <a:lnSpc>
                <a:spcPct val="100000"/>
              </a:lnSpc>
              <a:spcBef>
                <a:spcPts val="0"/>
              </a:spcBef>
              <a:spcAft>
                <a:spcPts val="0"/>
              </a:spcAft>
              <a:buSzPts val="1600"/>
              <a:buNone/>
              <a:defRPr sz="2400"/>
            </a:lvl3pPr>
            <a:lvl4pPr lvl="3" algn="l">
              <a:lnSpc>
                <a:spcPct val="100000"/>
              </a:lnSpc>
              <a:spcBef>
                <a:spcPts val="0"/>
              </a:spcBef>
              <a:spcAft>
                <a:spcPts val="0"/>
              </a:spcAft>
              <a:buSzPts val="1600"/>
              <a:buNone/>
              <a:defRPr sz="2400"/>
            </a:lvl4pPr>
            <a:lvl5pPr lvl="4" algn="l">
              <a:lnSpc>
                <a:spcPct val="100000"/>
              </a:lnSpc>
              <a:spcBef>
                <a:spcPts val="0"/>
              </a:spcBef>
              <a:spcAft>
                <a:spcPts val="0"/>
              </a:spcAft>
              <a:buSzPts val="1600"/>
              <a:buNone/>
              <a:defRPr sz="2400"/>
            </a:lvl5pPr>
            <a:lvl6pPr lvl="5" algn="l">
              <a:lnSpc>
                <a:spcPct val="100000"/>
              </a:lnSpc>
              <a:spcBef>
                <a:spcPts val="0"/>
              </a:spcBef>
              <a:spcAft>
                <a:spcPts val="0"/>
              </a:spcAft>
              <a:buSzPts val="1600"/>
              <a:buNone/>
              <a:defRPr sz="2400"/>
            </a:lvl6pPr>
            <a:lvl7pPr lvl="6" algn="l">
              <a:lnSpc>
                <a:spcPct val="100000"/>
              </a:lnSpc>
              <a:spcBef>
                <a:spcPts val="0"/>
              </a:spcBef>
              <a:spcAft>
                <a:spcPts val="0"/>
              </a:spcAft>
              <a:buSzPts val="1600"/>
              <a:buNone/>
              <a:defRPr sz="2400"/>
            </a:lvl7pPr>
            <a:lvl8pPr lvl="7" algn="l">
              <a:lnSpc>
                <a:spcPct val="100000"/>
              </a:lnSpc>
              <a:spcBef>
                <a:spcPts val="0"/>
              </a:spcBef>
              <a:spcAft>
                <a:spcPts val="0"/>
              </a:spcAft>
              <a:buSzPts val="1600"/>
              <a:buNone/>
              <a:defRPr sz="2400"/>
            </a:lvl8pPr>
            <a:lvl9pPr lvl="8" algn="l">
              <a:lnSpc>
                <a:spcPct val="100000"/>
              </a:lnSpc>
              <a:spcBef>
                <a:spcPts val="0"/>
              </a:spcBef>
              <a:spcAft>
                <a:spcPts val="0"/>
              </a:spcAft>
              <a:buSzPts val="1600"/>
              <a:buNone/>
              <a:defRPr sz="2400"/>
            </a:lvl9pPr>
          </a:lstStyle>
          <a:p/>
        </p:txBody>
      </p:sp>
      <p:sp>
        <p:nvSpPr>
          <p:cNvPr id="635" name="Google Shape;635;p77"/>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6" name="Google Shape;636;p77"/>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7" name="Google Shape;637;p77"/>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8" name="Google Shape;638;p77"/>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39" name="Google Shape;639;p77"/>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0" name="Google Shape;640;p77"/>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1" name="Google Shape;641;p77"/>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2" name="Google Shape;642;p77"/>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3" name="Google Shape;643;p77"/>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4" name="Google Shape;644;p77"/>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5" name="Google Shape;645;p77"/>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6" name="Google Shape;646;p77"/>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7" name="Google Shape;647;p77"/>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8" name="Google Shape;648;p77"/>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49" name="Google Shape;649;p77"/>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0" name="Google Shape;650;p77"/>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1" name="Google Shape;651;p77"/>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2" name="Google Shape;652;p77"/>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3" name="Google Shape;653;p77"/>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4" name="Google Shape;654;p77"/>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5" name="Google Shape;655;p77"/>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6" name="Google Shape;656;p77"/>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7" name="Google Shape;657;p77"/>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8" name="Google Shape;658;p77"/>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59" name="Google Shape;659;p77"/>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0" name="Google Shape;660;p77"/>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1" name="Google Shape;661;p77"/>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2" name="Google Shape;662;p77"/>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3" name="Google Shape;663;p77"/>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4" name="Google Shape;664;p77"/>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5" name="Google Shape;665;p77"/>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6" name="Google Shape;666;p77"/>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7" name="Google Shape;667;p77"/>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8" name="Google Shape;668;p77"/>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69" name="Google Shape;669;p77"/>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0" name="Google Shape;670;p77"/>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1" name="Google Shape;671;p77"/>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2" name="Google Shape;672;p77"/>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3" name="Google Shape;673;p77"/>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4" name="Google Shape;674;p77"/>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5" name="Google Shape;675;p77"/>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6" name="Google Shape;676;p77"/>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7" name="Google Shape;677;p77"/>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8" name="Google Shape;678;p77"/>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79" name="Google Shape;679;p77"/>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0" name="Google Shape;680;p77"/>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1" name="Google Shape;681;p77"/>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2" name="Google Shape;682;p77"/>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3" name="Google Shape;683;p77"/>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84" name="Google Shape;684;p77"/>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685" name="Shape 685"/>
        <p:cNvGrpSpPr/>
        <p:nvPr/>
      </p:nvGrpSpPr>
      <p:grpSpPr>
        <a:xfrm>
          <a:off x="0" y="0"/>
          <a:ext cx="0" cy="0"/>
          <a:chOff x="0" y="0"/>
          <a:chExt cx="0" cy="0"/>
        </a:xfrm>
      </p:grpSpPr>
      <p:grpSp>
        <p:nvGrpSpPr>
          <p:cNvPr id="686" name="Google Shape;686;p78"/>
          <p:cNvGrpSpPr/>
          <p:nvPr/>
        </p:nvGrpSpPr>
        <p:grpSpPr>
          <a:xfrm>
            <a:off x="527859" y="292693"/>
            <a:ext cx="11358487" cy="6384375"/>
            <a:chOff x="395894" y="219519"/>
            <a:chExt cx="8518865" cy="4788281"/>
          </a:xfrm>
        </p:grpSpPr>
        <p:sp>
          <p:nvSpPr>
            <p:cNvPr id="687" name="Google Shape;687;p78"/>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688" name="Google Shape;688;p78"/>
            <p:cNvGrpSpPr/>
            <p:nvPr/>
          </p:nvGrpSpPr>
          <p:grpSpPr>
            <a:xfrm>
              <a:off x="8341543" y="2282008"/>
              <a:ext cx="569676" cy="380612"/>
              <a:chOff x="8341543" y="2282008"/>
              <a:chExt cx="569676" cy="380612"/>
            </a:xfrm>
          </p:grpSpPr>
          <p:sp>
            <p:nvSpPr>
              <p:cNvPr id="689" name="Google Shape;689;p78"/>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0" name="Google Shape;690;p78"/>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691" name="Google Shape;691;p78"/>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692" name="Google Shape;692;p78"/>
            <p:cNvGrpSpPr/>
            <p:nvPr/>
          </p:nvGrpSpPr>
          <p:grpSpPr>
            <a:xfrm>
              <a:off x="8341543" y="1721094"/>
              <a:ext cx="569676" cy="380612"/>
              <a:chOff x="8341543" y="1721094"/>
              <a:chExt cx="569676" cy="380612"/>
            </a:xfrm>
          </p:grpSpPr>
          <p:sp>
            <p:nvSpPr>
              <p:cNvPr id="693" name="Google Shape;693;p78"/>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4" name="Google Shape;694;p78"/>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95" name="Google Shape;695;p78"/>
            <p:cNvGrpSpPr/>
            <p:nvPr/>
          </p:nvGrpSpPr>
          <p:grpSpPr>
            <a:xfrm>
              <a:off x="8346273" y="1183592"/>
              <a:ext cx="568486" cy="388014"/>
              <a:chOff x="8346273" y="1183592"/>
              <a:chExt cx="568486" cy="388014"/>
            </a:xfrm>
          </p:grpSpPr>
          <p:sp>
            <p:nvSpPr>
              <p:cNvPr id="696" name="Google Shape;696;p78"/>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97" name="Google Shape;697;p78"/>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698" name="Google Shape;698;p78"/>
            <p:cNvGrpSpPr/>
            <p:nvPr/>
          </p:nvGrpSpPr>
          <p:grpSpPr>
            <a:xfrm>
              <a:off x="8341543" y="606635"/>
              <a:ext cx="569676" cy="388014"/>
              <a:chOff x="8341543" y="606635"/>
              <a:chExt cx="569676" cy="388014"/>
            </a:xfrm>
          </p:grpSpPr>
          <p:sp>
            <p:nvSpPr>
              <p:cNvPr id="699" name="Google Shape;699;p78"/>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0" name="Google Shape;700;p78"/>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01" name="Google Shape;701;p78"/>
            <p:cNvGrpSpPr/>
            <p:nvPr/>
          </p:nvGrpSpPr>
          <p:grpSpPr>
            <a:xfrm>
              <a:off x="8341543" y="2842933"/>
              <a:ext cx="569676" cy="380612"/>
              <a:chOff x="8341543" y="2282008"/>
              <a:chExt cx="569676" cy="380612"/>
            </a:xfrm>
          </p:grpSpPr>
          <p:sp>
            <p:nvSpPr>
              <p:cNvPr id="702" name="Google Shape;702;p78"/>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3" name="Google Shape;703;p78"/>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04" name="Google Shape;704;p78"/>
            <p:cNvGrpSpPr/>
            <p:nvPr/>
          </p:nvGrpSpPr>
          <p:grpSpPr>
            <a:xfrm>
              <a:off x="8341543" y="3403858"/>
              <a:ext cx="569676" cy="380612"/>
              <a:chOff x="8341543" y="2282008"/>
              <a:chExt cx="569676" cy="380612"/>
            </a:xfrm>
          </p:grpSpPr>
          <p:sp>
            <p:nvSpPr>
              <p:cNvPr id="705" name="Google Shape;705;p78"/>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6" name="Google Shape;706;p78"/>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07" name="Google Shape;707;p78"/>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08" name="Google Shape;708;p78"/>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09" name="Google Shape;709;p78"/>
          <p:cNvSpPr txBox="1"/>
          <p:nvPr>
            <p:ph type="title"/>
          </p:nvPr>
        </p:nvSpPr>
        <p:spPr>
          <a:xfrm>
            <a:off x="2039400" y="2243400"/>
            <a:ext cx="8113200" cy="9636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Clr>
                <a:schemeClr val="accent1"/>
              </a:buClr>
              <a:buSzPts val="7200"/>
              <a:buNone/>
              <a:defRPr sz="9600">
                <a:solidFill>
                  <a:schemeClr val="accent1"/>
                </a:solidFill>
              </a:defRPr>
            </a:lvl1pPr>
            <a:lvl2pPr lvl="1" algn="ctr">
              <a:lnSpc>
                <a:spcPct val="80000"/>
              </a:lnSpc>
              <a:spcBef>
                <a:spcPts val="0"/>
              </a:spcBef>
              <a:spcAft>
                <a:spcPts val="0"/>
              </a:spcAft>
              <a:buClr>
                <a:schemeClr val="accent1"/>
              </a:buClr>
              <a:buSzPts val="7200"/>
              <a:buNone/>
              <a:defRPr sz="9600">
                <a:solidFill>
                  <a:schemeClr val="accent1"/>
                </a:solidFill>
              </a:defRPr>
            </a:lvl2pPr>
            <a:lvl3pPr lvl="2" algn="ctr">
              <a:lnSpc>
                <a:spcPct val="80000"/>
              </a:lnSpc>
              <a:spcBef>
                <a:spcPts val="0"/>
              </a:spcBef>
              <a:spcAft>
                <a:spcPts val="0"/>
              </a:spcAft>
              <a:buClr>
                <a:schemeClr val="accent1"/>
              </a:buClr>
              <a:buSzPts val="7200"/>
              <a:buNone/>
              <a:defRPr sz="9600">
                <a:solidFill>
                  <a:schemeClr val="accent1"/>
                </a:solidFill>
              </a:defRPr>
            </a:lvl3pPr>
            <a:lvl4pPr lvl="3" algn="ctr">
              <a:lnSpc>
                <a:spcPct val="80000"/>
              </a:lnSpc>
              <a:spcBef>
                <a:spcPts val="0"/>
              </a:spcBef>
              <a:spcAft>
                <a:spcPts val="0"/>
              </a:spcAft>
              <a:buClr>
                <a:schemeClr val="accent1"/>
              </a:buClr>
              <a:buSzPts val="7200"/>
              <a:buNone/>
              <a:defRPr sz="9600">
                <a:solidFill>
                  <a:schemeClr val="accent1"/>
                </a:solidFill>
              </a:defRPr>
            </a:lvl4pPr>
            <a:lvl5pPr lvl="4" algn="ctr">
              <a:lnSpc>
                <a:spcPct val="80000"/>
              </a:lnSpc>
              <a:spcBef>
                <a:spcPts val="0"/>
              </a:spcBef>
              <a:spcAft>
                <a:spcPts val="0"/>
              </a:spcAft>
              <a:buClr>
                <a:schemeClr val="accent1"/>
              </a:buClr>
              <a:buSzPts val="7200"/>
              <a:buNone/>
              <a:defRPr sz="9600">
                <a:solidFill>
                  <a:schemeClr val="accent1"/>
                </a:solidFill>
              </a:defRPr>
            </a:lvl5pPr>
            <a:lvl6pPr lvl="5" algn="ctr">
              <a:lnSpc>
                <a:spcPct val="80000"/>
              </a:lnSpc>
              <a:spcBef>
                <a:spcPts val="0"/>
              </a:spcBef>
              <a:spcAft>
                <a:spcPts val="0"/>
              </a:spcAft>
              <a:buClr>
                <a:schemeClr val="accent1"/>
              </a:buClr>
              <a:buSzPts val="7200"/>
              <a:buNone/>
              <a:defRPr sz="9600">
                <a:solidFill>
                  <a:schemeClr val="accent1"/>
                </a:solidFill>
              </a:defRPr>
            </a:lvl6pPr>
            <a:lvl7pPr lvl="6" algn="ctr">
              <a:lnSpc>
                <a:spcPct val="80000"/>
              </a:lnSpc>
              <a:spcBef>
                <a:spcPts val="0"/>
              </a:spcBef>
              <a:spcAft>
                <a:spcPts val="0"/>
              </a:spcAft>
              <a:buClr>
                <a:schemeClr val="accent1"/>
              </a:buClr>
              <a:buSzPts val="7200"/>
              <a:buNone/>
              <a:defRPr sz="9600">
                <a:solidFill>
                  <a:schemeClr val="accent1"/>
                </a:solidFill>
              </a:defRPr>
            </a:lvl7pPr>
            <a:lvl8pPr lvl="7" algn="ctr">
              <a:lnSpc>
                <a:spcPct val="80000"/>
              </a:lnSpc>
              <a:spcBef>
                <a:spcPts val="0"/>
              </a:spcBef>
              <a:spcAft>
                <a:spcPts val="0"/>
              </a:spcAft>
              <a:buClr>
                <a:schemeClr val="accent1"/>
              </a:buClr>
              <a:buSzPts val="7200"/>
              <a:buNone/>
              <a:defRPr sz="9600">
                <a:solidFill>
                  <a:schemeClr val="accent1"/>
                </a:solidFill>
              </a:defRPr>
            </a:lvl8pPr>
            <a:lvl9pPr lvl="8" algn="ctr">
              <a:lnSpc>
                <a:spcPct val="80000"/>
              </a:lnSpc>
              <a:spcBef>
                <a:spcPts val="0"/>
              </a:spcBef>
              <a:spcAft>
                <a:spcPts val="0"/>
              </a:spcAft>
              <a:buClr>
                <a:schemeClr val="accent1"/>
              </a:buClr>
              <a:buSzPts val="7200"/>
              <a:buNone/>
              <a:defRPr sz="9600">
                <a:solidFill>
                  <a:schemeClr val="accent1"/>
                </a:solidFill>
              </a:defRPr>
            </a:lvl9pPr>
          </a:lstStyle>
          <a:p/>
        </p:txBody>
      </p:sp>
      <p:sp>
        <p:nvSpPr>
          <p:cNvPr id="710" name="Google Shape;710;p78"/>
          <p:cNvSpPr txBox="1"/>
          <p:nvPr>
            <p:ph idx="1" type="subTitle"/>
          </p:nvPr>
        </p:nvSpPr>
        <p:spPr>
          <a:xfrm>
            <a:off x="2046433" y="3207000"/>
            <a:ext cx="8113200" cy="140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sz="2133"/>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711" name="Google Shape;711;p78"/>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2" name="Google Shape;712;p78"/>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3" name="Google Shape;713;p78"/>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4" name="Google Shape;714;p78"/>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5" name="Google Shape;715;p78"/>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6" name="Google Shape;716;p78"/>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7" name="Google Shape;717;p78"/>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8" name="Google Shape;718;p78"/>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19" name="Google Shape;719;p78"/>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0" name="Google Shape;720;p78"/>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1" name="Google Shape;721;p78"/>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2" name="Google Shape;722;p78"/>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3" name="Google Shape;723;p78"/>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4" name="Google Shape;724;p78"/>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5" name="Google Shape;725;p78"/>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6" name="Google Shape;726;p78"/>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7" name="Google Shape;727;p78"/>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8" name="Google Shape;728;p78"/>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29" name="Google Shape;729;p78"/>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0" name="Google Shape;730;p78"/>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1" name="Google Shape;731;p78"/>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2" name="Google Shape;732;p78"/>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3" name="Google Shape;733;p78"/>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4" name="Google Shape;734;p78"/>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5" name="Google Shape;735;p78"/>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6" name="Google Shape;736;p78"/>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7" name="Google Shape;737;p78"/>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8" name="Google Shape;738;p78"/>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39" name="Google Shape;739;p78"/>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0" name="Google Shape;740;p78"/>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1" name="Google Shape;741;p78"/>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2" name="Google Shape;742;p78"/>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3" name="Google Shape;743;p78"/>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4" name="Google Shape;744;p78"/>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5" name="Google Shape;745;p78"/>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6" name="Google Shape;746;p78"/>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7" name="Google Shape;747;p78"/>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8" name="Google Shape;748;p78"/>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49" name="Google Shape;749;p78"/>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0" name="Google Shape;750;p78"/>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1" name="Google Shape;751;p78"/>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2" name="Google Shape;752;p78"/>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3" name="Google Shape;753;p78"/>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4" name="Google Shape;754;p78"/>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5" name="Google Shape;755;p78"/>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6" name="Google Shape;756;p78"/>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7" name="Google Shape;757;p78"/>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8" name="Google Shape;758;p78"/>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59" name="Google Shape;759;p78"/>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60" name="Google Shape;760;p78"/>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761" name="Shape 761"/>
        <p:cNvGrpSpPr/>
        <p:nvPr/>
      </p:nvGrpSpPr>
      <p:grpSpPr>
        <a:xfrm>
          <a:off x="0" y="0"/>
          <a:ext cx="0" cy="0"/>
          <a:chOff x="0" y="0"/>
          <a:chExt cx="0" cy="0"/>
        </a:xfrm>
      </p:grpSpPr>
      <p:grpSp>
        <p:nvGrpSpPr>
          <p:cNvPr id="762" name="Google Shape;762;p79"/>
          <p:cNvGrpSpPr/>
          <p:nvPr/>
        </p:nvGrpSpPr>
        <p:grpSpPr>
          <a:xfrm>
            <a:off x="527859" y="292693"/>
            <a:ext cx="11358487" cy="6384375"/>
            <a:chOff x="395894" y="219519"/>
            <a:chExt cx="8518865" cy="4788281"/>
          </a:xfrm>
        </p:grpSpPr>
        <p:sp>
          <p:nvSpPr>
            <p:cNvPr id="763" name="Google Shape;763;p79"/>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764" name="Google Shape;764;p79"/>
            <p:cNvGrpSpPr/>
            <p:nvPr/>
          </p:nvGrpSpPr>
          <p:grpSpPr>
            <a:xfrm>
              <a:off x="8341543" y="2282008"/>
              <a:ext cx="569676" cy="380612"/>
              <a:chOff x="8341543" y="2282008"/>
              <a:chExt cx="569676" cy="380612"/>
            </a:xfrm>
          </p:grpSpPr>
          <p:sp>
            <p:nvSpPr>
              <p:cNvPr id="765" name="Google Shape;765;p79"/>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66" name="Google Shape;766;p79"/>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67" name="Google Shape;767;p79"/>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768" name="Google Shape;768;p79"/>
            <p:cNvGrpSpPr/>
            <p:nvPr/>
          </p:nvGrpSpPr>
          <p:grpSpPr>
            <a:xfrm>
              <a:off x="8341543" y="1721094"/>
              <a:ext cx="569676" cy="380612"/>
              <a:chOff x="8341543" y="1721094"/>
              <a:chExt cx="569676" cy="380612"/>
            </a:xfrm>
          </p:grpSpPr>
          <p:sp>
            <p:nvSpPr>
              <p:cNvPr id="769" name="Google Shape;769;p79"/>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0" name="Google Shape;770;p79"/>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71" name="Google Shape;771;p79"/>
            <p:cNvGrpSpPr/>
            <p:nvPr/>
          </p:nvGrpSpPr>
          <p:grpSpPr>
            <a:xfrm>
              <a:off x="8346273" y="1183592"/>
              <a:ext cx="568486" cy="388014"/>
              <a:chOff x="8346273" y="1183592"/>
              <a:chExt cx="568486" cy="388014"/>
            </a:xfrm>
          </p:grpSpPr>
          <p:sp>
            <p:nvSpPr>
              <p:cNvPr id="772" name="Google Shape;772;p79"/>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3" name="Google Shape;773;p79"/>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74" name="Google Shape;774;p79"/>
            <p:cNvGrpSpPr/>
            <p:nvPr/>
          </p:nvGrpSpPr>
          <p:grpSpPr>
            <a:xfrm>
              <a:off x="8341543" y="606635"/>
              <a:ext cx="569676" cy="388014"/>
              <a:chOff x="8341543" y="606635"/>
              <a:chExt cx="569676" cy="388014"/>
            </a:xfrm>
          </p:grpSpPr>
          <p:sp>
            <p:nvSpPr>
              <p:cNvPr id="775" name="Google Shape;775;p79"/>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6" name="Google Shape;776;p79"/>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77" name="Google Shape;777;p79"/>
            <p:cNvGrpSpPr/>
            <p:nvPr/>
          </p:nvGrpSpPr>
          <p:grpSpPr>
            <a:xfrm>
              <a:off x="8341543" y="2842933"/>
              <a:ext cx="569676" cy="380612"/>
              <a:chOff x="8341543" y="2282008"/>
              <a:chExt cx="569676" cy="380612"/>
            </a:xfrm>
          </p:grpSpPr>
          <p:sp>
            <p:nvSpPr>
              <p:cNvPr id="778" name="Google Shape;778;p79"/>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79" name="Google Shape;779;p79"/>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780" name="Google Shape;780;p79"/>
            <p:cNvGrpSpPr/>
            <p:nvPr/>
          </p:nvGrpSpPr>
          <p:grpSpPr>
            <a:xfrm>
              <a:off x="8341543" y="3403858"/>
              <a:ext cx="569676" cy="380612"/>
              <a:chOff x="8341543" y="2282008"/>
              <a:chExt cx="569676" cy="380612"/>
            </a:xfrm>
          </p:grpSpPr>
          <p:sp>
            <p:nvSpPr>
              <p:cNvPr id="781" name="Google Shape;781;p79"/>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2" name="Google Shape;782;p79"/>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83" name="Google Shape;783;p79"/>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4" name="Google Shape;784;p79"/>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785" name="Google Shape;785;p79"/>
          <p:cNvSpPr txBox="1"/>
          <p:nvPr>
            <p:ph type="title"/>
          </p:nvPr>
        </p:nvSpPr>
        <p:spPr>
          <a:xfrm>
            <a:off x="2686400" y="1976933"/>
            <a:ext cx="6819200" cy="1853200"/>
          </a:xfrm>
          <a:prstGeom prst="rect">
            <a:avLst/>
          </a:prstGeom>
          <a:noFill/>
          <a:ln>
            <a:noFill/>
          </a:ln>
        </p:spPr>
        <p:txBody>
          <a:bodyPr anchorCtr="0" anchor="t" bIns="91425" lIns="91425" spcFirstLastPara="1" rIns="91425" wrap="square" tIns="91425">
            <a:noAutofit/>
          </a:bodyPr>
          <a:lstStyle>
            <a:lvl1pPr lvl="0" algn="ctr">
              <a:lnSpc>
                <a:spcPct val="80000"/>
              </a:lnSpc>
              <a:spcBef>
                <a:spcPts val="0"/>
              </a:spcBef>
              <a:spcAft>
                <a:spcPts val="0"/>
              </a:spcAft>
              <a:buSzPts val="2800"/>
              <a:buNone/>
              <a:defRPr sz="14266"/>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p:txBody>
      </p:sp>
      <p:sp>
        <p:nvSpPr>
          <p:cNvPr id="786" name="Google Shape;786;p79"/>
          <p:cNvSpPr txBox="1"/>
          <p:nvPr>
            <p:ph idx="1" type="subTitle"/>
          </p:nvPr>
        </p:nvSpPr>
        <p:spPr>
          <a:xfrm>
            <a:off x="3459000" y="3667733"/>
            <a:ext cx="5274000" cy="132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600"/>
              <a:buNone/>
              <a:defRPr sz="2400"/>
            </a:lvl2pPr>
            <a:lvl3pPr lvl="2" algn="ctr">
              <a:lnSpc>
                <a:spcPct val="100000"/>
              </a:lnSpc>
              <a:spcBef>
                <a:spcPts val="0"/>
              </a:spcBef>
              <a:spcAft>
                <a:spcPts val="0"/>
              </a:spcAft>
              <a:buSzPts val="1600"/>
              <a:buNone/>
              <a:defRPr sz="2400"/>
            </a:lvl3pPr>
            <a:lvl4pPr lvl="3" algn="ctr">
              <a:lnSpc>
                <a:spcPct val="100000"/>
              </a:lnSpc>
              <a:spcBef>
                <a:spcPts val="0"/>
              </a:spcBef>
              <a:spcAft>
                <a:spcPts val="0"/>
              </a:spcAft>
              <a:buSzPts val="1600"/>
              <a:buNone/>
              <a:defRPr sz="2400"/>
            </a:lvl4pPr>
            <a:lvl5pPr lvl="4" algn="ctr">
              <a:lnSpc>
                <a:spcPct val="100000"/>
              </a:lnSpc>
              <a:spcBef>
                <a:spcPts val="0"/>
              </a:spcBef>
              <a:spcAft>
                <a:spcPts val="0"/>
              </a:spcAft>
              <a:buSzPts val="1600"/>
              <a:buNone/>
              <a:defRPr sz="2400"/>
            </a:lvl5pPr>
            <a:lvl6pPr lvl="5" algn="ctr">
              <a:lnSpc>
                <a:spcPct val="100000"/>
              </a:lnSpc>
              <a:spcBef>
                <a:spcPts val="0"/>
              </a:spcBef>
              <a:spcAft>
                <a:spcPts val="0"/>
              </a:spcAft>
              <a:buSzPts val="1600"/>
              <a:buNone/>
              <a:defRPr sz="2400"/>
            </a:lvl6pPr>
            <a:lvl7pPr lvl="6" algn="ctr">
              <a:lnSpc>
                <a:spcPct val="100000"/>
              </a:lnSpc>
              <a:spcBef>
                <a:spcPts val="0"/>
              </a:spcBef>
              <a:spcAft>
                <a:spcPts val="0"/>
              </a:spcAft>
              <a:buSzPts val="1600"/>
              <a:buNone/>
              <a:defRPr sz="2400"/>
            </a:lvl7pPr>
            <a:lvl8pPr lvl="7" algn="ctr">
              <a:lnSpc>
                <a:spcPct val="100000"/>
              </a:lnSpc>
              <a:spcBef>
                <a:spcPts val="0"/>
              </a:spcBef>
              <a:spcAft>
                <a:spcPts val="0"/>
              </a:spcAft>
              <a:buSzPts val="1600"/>
              <a:buNone/>
              <a:defRPr sz="2400"/>
            </a:lvl8pPr>
            <a:lvl9pPr lvl="8" algn="ctr">
              <a:lnSpc>
                <a:spcPct val="100000"/>
              </a:lnSpc>
              <a:spcBef>
                <a:spcPts val="0"/>
              </a:spcBef>
              <a:spcAft>
                <a:spcPts val="0"/>
              </a:spcAft>
              <a:buSzPts val="1600"/>
              <a:buNone/>
              <a:defRPr sz="2400"/>
            </a:lvl9pPr>
          </a:lstStyle>
          <a:p/>
        </p:txBody>
      </p:sp>
      <p:sp>
        <p:nvSpPr>
          <p:cNvPr id="787" name="Google Shape;787;p79"/>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8" name="Google Shape;788;p79"/>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89" name="Google Shape;789;p79"/>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0" name="Google Shape;790;p79"/>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1" name="Google Shape;791;p79"/>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2" name="Google Shape;792;p79"/>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3" name="Google Shape;793;p79"/>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4" name="Google Shape;794;p79"/>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5" name="Google Shape;795;p79"/>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6" name="Google Shape;796;p79"/>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7" name="Google Shape;797;p79"/>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8" name="Google Shape;798;p79"/>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799" name="Google Shape;799;p79"/>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0" name="Google Shape;800;p79"/>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1" name="Google Shape;801;p79"/>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2" name="Google Shape;802;p79"/>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3" name="Google Shape;803;p79"/>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4" name="Google Shape;804;p79"/>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5" name="Google Shape;805;p79"/>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6" name="Google Shape;806;p79"/>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7" name="Google Shape;807;p79"/>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8" name="Google Shape;808;p79"/>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09" name="Google Shape;809;p79"/>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0" name="Google Shape;810;p79"/>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1" name="Google Shape;811;p79"/>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2" name="Google Shape;812;p79"/>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3" name="Google Shape;813;p79"/>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4" name="Google Shape;814;p79"/>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5" name="Google Shape;815;p79"/>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6" name="Google Shape;816;p79"/>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7" name="Google Shape;817;p79"/>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8" name="Google Shape;818;p79"/>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19" name="Google Shape;819;p79"/>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0" name="Google Shape;820;p79"/>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1" name="Google Shape;821;p79"/>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2" name="Google Shape;822;p79"/>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3" name="Google Shape;823;p79"/>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4" name="Google Shape;824;p79"/>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5" name="Google Shape;825;p79"/>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6" name="Google Shape;826;p79"/>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7" name="Google Shape;827;p79"/>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8" name="Google Shape;828;p79"/>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29" name="Google Shape;829;p79"/>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0" name="Google Shape;830;p79"/>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1" name="Google Shape;831;p79"/>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2" name="Google Shape;832;p79"/>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3" name="Google Shape;833;p79"/>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4" name="Google Shape;834;p79"/>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5" name="Google Shape;835;p79"/>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36" name="Google Shape;836;p79"/>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837" name="Shape 837"/>
        <p:cNvGrpSpPr/>
        <p:nvPr/>
      </p:nvGrpSpPr>
      <p:grpSpPr>
        <a:xfrm>
          <a:off x="0" y="0"/>
          <a:ext cx="0" cy="0"/>
          <a:chOff x="0" y="0"/>
          <a:chExt cx="0" cy="0"/>
        </a:xfrm>
      </p:grpSpPr>
      <p:grpSp>
        <p:nvGrpSpPr>
          <p:cNvPr id="838" name="Google Shape;838;p80"/>
          <p:cNvGrpSpPr/>
          <p:nvPr/>
        </p:nvGrpSpPr>
        <p:grpSpPr>
          <a:xfrm>
            <a:off x="527859" y="292693"/>
            <a:ext cx="11358487" cy="6384375"/>
            <a:chOff x="395894" y="219519"/>
            <a:chExt cx="8518865" cy="4788281"/>
          </a:xfrm>
        </p:grpSpPr>
        <p:sp>
          <p:nvSpPr>
            <p:cNvPr id="839" name="Google Shape;839;p80"/>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40" name="Google Shape;840;p80"/>
            <p:cNvGrpSpPr/>
            <p:nvPr/>
          </p:nvGrpSpPr>
          <p:grpSpPr>
            <a:xfrm>
              <a:off x="8341543" y="2282008"/>
              <a:ext cx="569676" cy="380612"/>
              <a:chOff x="8341543" y="2282008"/>
              <a:chExt cx="569676" cy="380612"/>
            </a:xfrm>
          </p:grpSpPr>
          <p:sp>
            <p:nvSpPr>
              <p:cNvPr id="841" name="Google Shape;841;p80"/>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2" name="Google Shape;842;p80"/>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843" name="Google Shape;843;p80"/>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844" name="Google Shape;844;p80"/>
            <p:cNvGrpSpPr/>
            <p:nvPr/>
          </p:nvGrpSpPr>
          <p:grpSpPr>
            <a:xfrm>
              <a:off x="8341543" y="1721094"/>
              <a:ext cx="569676" cy="380612"/>
              <a:chOff x="8341543" y="1721094"/>
              <a:chExt cx="569676" cy="380612"/>
            </a:xfrm>
          </p:grpSpPr>
          <p:sp>
            <p:nvSpPr>
              <p:cNvPr id="845" name="Google Shape;845;p80"/>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6" name="Google Shape;846;p80"/>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47" name="Google Shape;847;p80"/>
            <p:cNvGrpSpPr/>
            <p:nvPr/>
          </p:nvGrpSpPr>
          <p:grpSpPr>
            <a:xfrm>
              <a:off x="8346273" y="1183592"/>
              <a:ext cx="568486" cy="388014"/>
              <a:chOff x="8346273" y="1183592"/>
              <a:chExt cx="568486" cy="388014"/>
            </a:xfrm>
          </p:grpSpPr>
          <p:sp>
            <p:nvSpPr>
              <p:cNvPr id="848" name="Google Shape;848;p80"/>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49" name="Google Shape;849;p80"/>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50" name="Google Shape;850;p80"/>
            <p:cNvGrpSpPr/>
            <p:nvPr/>
          </p:nvGrpSpPr>
          <p:grpSpPr>
            <a:xfrm>
              <a:off x="8341543" y="606635"/>
              <a:ext cx="569676" cy="388014"/>
              <a:chOff x="8341543" y="606635"/>
              <a:chExt cx="569676" cy="388014"/>
            </a:xfrm>
          </p:grpSpPr>
          <p:sp>
            <p:nvSpPr>
              <p:cNvPr id="851" name="Google Shape;851;p80"/>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2" name="Google Shape;852;p80"/>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53" name="Google Shape;853;p80"/>
            <p:cNvGrpSpPr/>
            <p:nvPr/>
          </p:nvGrpSpPr>
          <p:grpSpPr>
            <a:xfrm>
              <a:off x="8341543" y="2842933"/>
              <a:ext cx="569676" cy="380612"/>
              <a:chOff x="8341543" y="2282008"/>
              <a:chExt cx="569676" cy="380612"/>
            </a:xfrm>
          </p:grpSpPr>
          <p:sp>
            <p:nvSpPr>
              <p:cNvPr id="854" name="Google Shape;854;p80"/>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5" name="Google Shape;855;p80"/>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856" name="Google Shape;856;p80"/>
            <p:cNvGrpSpPr/>
            <p:nvPr/>
          </p:nvGrpSpPr>
          <p:grpSpPr>
            <a:xfrm>
              <a:off x="8341543" y="3403858"/>
              <a:ext cx="569676" cy="380612"/>
              <a:chOff x="8341543" y="2282008"/>
              <a:chExt cx="569676" cy="380612"/>
            </a:xfrm>
          </p:grpSpPr>
          <p:sp>
            <p:nvSpPr>
              <p:cNvPr id="857" name="Google Shape;857;p80"/>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58" name="Google Shape;858;p80"/>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859" name="Google Shape;859;p80"/>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0" name="Google Shape;860;p80"/>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861" name="Google Shape;861;p80"/>
          <p:cNvSpPr txBox="1"/>
          <p:nvPr>
            <p:ph type="title"/>
          </p:nvPr>
        </p:nvSpPr>
        <p:spPr>
          <a:xfrm>
            <a:off x="4584733" y="2679400"/>
            <a:ext cx="6639200" cy="14992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800"/>
              <a:buNone/>
              <a:defRPr sz="5333"/>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p:txBody>
      </p:sp>
      <p:sp>
        <p:nvSpPr>
          <p:cNvPr id="862" name="Google Shape;862;p80"/>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3" name="Google Shape;863;p80"/>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4" name="Google Shape;864;p80"/>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5" name="Google Shape;865;p80"/>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6" name="Google Shape;866;p80"/>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7" name="Google Shape;867;p80"/>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8" name="Google Shape;868;p80"/>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69" name="Google Shape;869;p80"/>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0" name="Google Shape;870;p80"/>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1" name="Google Shape;871;p80"/>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2" name="Google Shape;872;p80"/>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3" name="Google Shape;873;p80"/>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4" name="Google Shape;874;p80"/>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5" name="Google Shape;875;p80"/>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6" name="Google Shape;876;p80"/>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7" name="Google Shape;877;p80"/>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8" name="Google Shape;878;p80"/>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79" name="Google Shape;879;p80"/>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0" name="Google Shape;880;p80"/>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1" name="Google Shape;881;p80"/>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2" name="Google Shape;882;p80"/>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3" name="Google Shape;883;p80"/>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4" name="Google Shape;884;p80"/>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5" name="Google Shape;885;p80"/>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6" name="Google Shape;886;p80"/>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7" name="Google Shape;887;p80"/>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8" name="Google Shape;888;p80"/>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89" name="Google Shape;889;p80"/>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0" name="Google Shape;890;p80"/>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1" name="Google Shape;891;p80"/>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2" name="Google Shape;892;p80"/>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3" name="Google Shape;893;p80"/>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4" name="Google Shape;894;p80"/>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5" name="Google Shape;895;p80"/>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6" name="Google Shape;896;p80"/>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7" name="Google Shape;897;p80"/>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8" name="Google Shape;898;p80"/>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899" name="Google Shape;899;p80"/>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0" name="Google Shape;900;p80"/>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1" name="Google Shape;901;p80"/>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2" name="Google Shape;902;p80"/>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3" name="Google Shape;903;p80"/>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4" name="Google Shape;904;p80"/>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5" name="Google Shape;905;p80"/>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6" name="Google Shape;906;p80"/>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7" name="Google Shape;907;p80"/>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8" name="Google Shape;908;p80"/>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09" name="Google Shape;909;p80"/>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0" name="Google Shape;910;p80"/>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1" name="Google Shape;911;p80"/>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912" name="Shape 912"/>
        <p:cNvGrpSpPr/>
        <p:nvPr/>
      </p:nvGrpSpPr>
      <p:grpSpPr>
        <a:xfrm>
          <a:off x="0" y="0"/>
          <a:ext cx="0" cy="0"/>
          <a:chOff x="0" y="0"/>
          <a:chExt cx="0" cy="0"/>
        </a:xfrm>
      </p:grpSpPr>
      <p:grpSp>
        <p:nvGrpSpPr>
          <p:cNvPr id="913" name="Google Shape;913;p81"/>
          <p:cNvGrpSpPr/>
          <p:nvPr/>
        </p:nvGrpSpPr>
        <p:grpSpPr>
          <a:xfrm>
            <a:off x="527859" y="292693"/>
            <a:ext cx="11358487" cy="6384375"/>
            <a:chOff x="395894" y="219519"/>
            <a:chExt cx="8518865" cy="4788281"/>
          </a:xfrm>
        </p:grpSpPr>
        <p:sp>
          <p:nvSpPr>
            <p:cNvPr id="914" name="Google Shape;914;p81"/>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915" name="Google Shape;915;p81"/>
            <p:cNvGrpSpPr/>
            <p:nvPr/>
          </p:nvGrpSpPr>
          <p:grpSpPr>
            <a:xfrm>
              <a:off x="8341543" y="2282008"/>
              <a:ext cx="569676" cy="380612"/>
              <a:chOff x="8341543" y="2282008"/>
              <a:chExt cx="569676" cy="380612"/>
            </a:xfrm>
          </p:grpSpPr>
          <p:sp>
            <p:nvSpPr>
              <p:cNvPr id="916" name="Google Shape;916;p81"/>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17" name="Google Shape;917;p81"/>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18" name="Google Shape;918;p81"/>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919" name="Google Shape;919;p81"/>
            <p:cNvGrpSpPr/>
            <p:nvPr/>
          </p:nvGrpSpPr>
          <p:grpSpPr>
            <a:xfrm>
              <a:off x="8341543" y="1721094"/>
              <a:ext cx="569676" cy="380612"/>
              <a:chOff x="8341543" y="1721094"/>
              <a:chExt cx="569676" cy="380612"/>
            </a:xfrm>
          </p:grpSpPr>
          <p:sp>
            <p:nvSpPr>
              <p:cNvPr id="920" name="Google Shape;920;p81"/>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1" name="Google Shape;921;p81"/>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22" name="Google Shape;922;p81"/>
            <p:cNvGrpSpPr/>
            <p:nvPr/>
          </p:nvGrpSpPr>
          <p:grpSpPr>
            <a:xfrm>
              <a:off x="8346273" y="1183592"/>
              <a:ext cx="568486" cy="388014"/>
              <a:chOff x="8346273" y="1183592"/>
              <a:chExt cx="568486" cy="388014"/>
            </a:xfrm>
          </p:grpSpPr>
          <p:sp>
            <p:nvSpPr>
              <p:cNvPr id="923" name="Google Shape;923;p81"/>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4" name="Google Shape;924;p81"/>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25" name="Google Shape;925;p81"/>
            <p:cNvGrpSpPr/>
            <p:nvPr/>
          </p:nvGrpSpPr>
          <p:grpSpPr>
            <a:xfrm>
              <a:off x="8341543" y="606635"/>
              <a:ext cx="569676" cy="388014"/>
              <a:chOff x="8341543" y="606635"/>
              <a:chExt cx="569676" cy="388014"/>
            </a:xfrm>
          </p:grpSpPr>
          <p:sp>
            <p:nvSpPr>
              <p:cNvPr id="926" name="Google Shape;926;p81"/>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27" name="Google Shape;927;p81"/>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28" name="Google Shape;928;p81"/>
            <p:cNvGrpSpPr/>
            <p:nvPr/>
          </p:nvGrpSpPr>
          <p:grpSpPr>
            <a:xfrm>
              <a:off x="8341543" y="2842933"/>
              <a:ext cx="569676" cy="380612"/>
              <a:chOff x="8341543" y="2282008"/>
              <a:chExt cx="569676" cy="380612"/>
            </a:xfrm>
          </p:grpSpPr>
          <p:sp>
            <p:nvSpPr>
              <p:cNvPr id="929" name="Google Shape;929;p81"/>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0" name="Google Shape;930;p81"/>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31" name="Google Shape;931;p81"/>
            <p:cNvGrpSpPr/>
            <p:nvPr/>
          </p:nvGrpSpPr>
          <p:grpSpPr>
            <a:xfrm>
              <a:off x="8341543" y="3403858"/>
              <a:ext cx="569676" cy="380612"/>
              <a:chOff x="8341543" y="2282008"/>
              <a:chExt cx="569676" cy="380612"/>
            </a:xfrm>
          </p:grpSpPr>
          <p:sp>
            <p:nvSpPr>
              <p:cNvPr id="932" name="Google Shape;932;p81"/>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3" name="Google Shape;933;p81"/>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34" name="Google Shape;934;p81"/>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5" name="Google Shape;935;p81"/>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936" name="Google Shape;936;p81"/>
          <p:cNvSpPr txBox="1"/>
          <p:nvPr>
            <p:ph type="title"/>
          </p:nvPr>
        </p:nvSpPr>
        <p:spPr>
          <a:xfrm>
            <a:off x="2422484" y="2276784"/>
            <a:ext cx="7348800" cy="18684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Clr>
                <a:schemeClr val="accent1"/>
              </a:buClr>
              <a:buSzPts val="7200"/>
              <a:buNone/>
              <a:defRPr sz="12000">
                <a:solidFill>
                  <a:schemeClr val="accent1"/>
                </a:solidFill>
              </a:defRPr>
            </a:lvl1pPr>
            <a:lvl2pPr lvl="1" algn="ctr">
              <a:lnSpc>
                <a:spcPct val="80000"/>
              </a:lnSpc>
              <a:spcBef>
                <a:spcPts val="0"/>
              </a:spcBef>
              <a:spcAft>
                <a:spcPts val="0"/>
              </a:spcAft>
              <a:buClr>
                <a:schemeClr val="accent1"/>
              </a:buClr>
              <a:buSzPts val="7200"/>
              <a:buNone/>
              <a:defRPr sz="9600">
                <a:solidFill>
                  <a:schemeClr val="accent1"/>
                </a:solidFill>
              </a:defRPr>
            </a:lvl2pPr>
            <a:lvl3pPr lvl="2" algn="ctr">
              <a:lnSpc>
                <a:spcPct val="80000"/>
              </a:lnSpc>
              <a:spcBef>
                <a:spcPts val="0"/>
              </a:spcBef>
              <a:spcAft>
                <a:spcPts val="0"/>
              </a:spcAft>
              <a:buClr>
                <a:schemeClr val="accent1"/>
              </a:buClr>
              <a:buSzPts val="7200"/>
              <a:buNone/>
              <a:defRPr sz="9600">
                <a:solidFill>
                  <a:schemeClr val="accent1"/>
                </a:solidFill>
              </a:defRPr>
            </a:lvl3pPr>
            <a:lvl4pPr lvl="3" algn="ctr">
              <a:lnSpc>
                <a:spcPct val="80000"/>
              </a:lnSpc>
              <a:spcBef>
                <a:spcPts val="0"/>
              </a:spcBef>
              <a:spcAft>
                <a:spcPts val="0"/>
              </a:spcAft>
              <a:buClr>
                <a:schemeClr val="accent1"/>
              </a:buClr>
              <a:buSzPts val="7200"/>
              <a:buNone/>
              <a:defRPr sz="9600">
                <a:solidFill>
                  <a:schemeClr val="accent1"/>
                </a:solidFill>
              </a:defRPr>
            </a:lvl4pPr>
            <a:lvl5pPr lvl="4" algn="ctr">
              <a:lnSpc>
                <a:spcPct val="80000"/>
              </a:lnSpc>
              <a:spcBef>
                <a:spcPts val="0"/>
              </a:spcBef>
              <a:spcAft>
                <a:spcPts val="0"/>
              </a:spcAft>
              <a:buClr>
                <a:schemeClr val="accent1"/>
              </a:buClr>
              <a:buSzPts val="7200"/>
              <a:buNone/>
              <a:defRPr sz="9600">
                <a:solidFill>
                  <a:schemeClr val="accent1"/>
                </a:solidFill>
              </a:defRPr>
            </a:lvl5pPr>
            <a:lvl6pPr lvl="5" algn="ctr">
              <a:lnSpc>
                <a:spcPct val="80000"/>
              </a:lnSpc>
              <a:spcBef>
                <a:spcPts val="0"/>
              </a:spcBef>
              <a:spcAft>
                <a:spcPts val="0"/>
              </a:spcAft>
              <a:buClr>
                <a:schemeClr val="accent1"/>
              </a:buClr>
              <a:buSzPts val="7200"/>
              <a:buNone/>
              <a:defRPr sz="9600">
                <a:solidFill>
                  <a:schemeClr val="accent1"/>
                </a:solidFill>
              </a:defRPr>
            </a:lvl6pPr>
            <a:lvl7pPr lvl="6" algn="ctr">
              <a:lnSpc>
                <a:spcPct val="80000"/>
              </a:lnSpc>
              <a:spcBef>
                <a:spcPts val="0"/>
              </a:spcBef>
              <a:spcAft>
                <a:spcPts val="0"/>
              </a:spcAft>
              <a:buClr>
                <a:schemeClr val="accent1"/>
              </a:buClr>
              <a:buSzPts val="7200"/>
              <a:buNone/>
              <a:defRPr sz="9600">
                <a:solidFill>
                  <a:schemeClr val="accent1"/>
                </a:solidFill>
              </a:defRPr>
            </a:lvl7pPr>
            <a:lvl8pPr lvl="7" algn="ctr">
              <a:lnSpc>
                <a:spcPct val="80000"/>
              </a:lnSpc>
              <a:spcBef>
                <a:spcPts val="0"/>
              </a:spcBef>
              <a:spcAft>
                <a:spcPts val="0"/>
              </a:spcAft>
              <a:buClr>
                <a:schemeClr val="accent1"/>
              </a:buClr>
              <a:buSzPts val="7200"/>
              <a:buNone/>
              <a:defRPr sz="9600">
                <a:solidFill>
                  <a:schemeClr val="accent1"/>
                </a:solidFill>
              </a:defRPr>
            </a:lvl8pPr>
            <a:lvl9pPr lvl="8" algn="ctr">
              <a:lnSpc>
                <a:spcPct val="80000"/>
              </a:lnSpc>
              <a:spcBef>
                <a:spcPts val="0"/>
              </a:spcBef>
              <a:spcAft>
                <a:spcPts val="0"/>
              </a:spcAft>
              <a:buClr>
                <a:schemeClr val="accent1"/>
              </a:buClr>
              <a:buSzPts val="7200"/>
              <a:buNone/>
              <a:defRPr sz="9600">
                <a:solidFill>
                  <a:schemeClr val="accent1"/>
                </a:solidFill>
              </a:defRPr>
            </a:lvl9pPr>
          </a:lstStyle>
          <a:p/>
        </p:txBody>
      </p:sp>
      <p:sp>
        <p:nvSpPr>
          <p:cNvPr id="937" name="Google Shape;937;p81"/>
          <p:cNvSpPr txBox="1"/>
          <p:nvPr>
            <p:ph idx="1" type="subTitle"/>
          </p:nvPr>
        </p:nvSpPr>
        <p:spPr>
          <a:xfrm>
            <a:off x="2420717" y="3962417"/>
            <a:ext cx="7348800" cy="618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2667"/>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p:txBody>
      </p:sp>
      <p:sp>
        <p:nvSpPr>
          <p:cNvPr id="938" name="Google Shape;938;p81"/>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39" name="Google Shape;939;p81"/>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0" name="Google Shape;940;p81"/>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1" name="Google Shape;941;p81"/>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2" name="Google Shape;942;p81"/>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3" name="Google Shape;943;p81"/>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4" name="Google Shape;944;p81"/>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5" name="Google Shape;945;p81"/>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6" name="Google Shape;946;p81"/>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7" name="Google Shape;947;p81"/>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8" name="Google Shape;948;p81"/>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49" name="Google Shape;949;p81"/>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0" name="Google Shape;950;p81"/>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1" name="Google Shape;951;p81"/>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2" name="Google Shape;952;p81"/>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3" name="Google Shape;953;p81"/>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4" name="Google Shape;954;p81"/>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5" name="Google Shape;955;p81"/>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6" name="Google Shape;956;p81"/>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7" name="Google Shape;957;p81"/>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8" name="Google Shape;958;p81"/>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59" name="Google Shape;959;p81"/>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0" name="Google Shape;960;p81"/>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1" name="Google Shape;961;p81"/>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2" name="Google Shape;962;p81"/>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3" name="Google Shape;963;p81"/>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4" name="Google Shape;964;p81"/>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5" name="Google Shape;965;p81"/>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6" name="Google Shape;966;p81"/>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7" name="Google Shape;967;p81"/>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8" name="Google Shape;968;p81"/>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69" name="Google Shape;969;p81"/>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0" name="Google Shape;970;p81"/>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1" name="Google Shape;971;p81"/>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2" name="Google Shape;972;p81"/>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3" name="Google Shape;973;p81"/>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4" name="Google Shape;974;p81"/>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5" name="Google Shape;975;p81"/>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6" name="Google Shape;976;p81"/>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7" name="Google Shape;977;p81"/>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8" name="Google Shape;978;p81"/>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79" name="Google Shape;979;p81"/>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0" name="Google Shape;980;p81"/>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1" name="Google Shape;981;p81"/>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2" name="Google Shape;982;p81"/>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3" name="Google Shape;983;p81"/>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4" name="Google Shape;984;p81"/>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5" name="Google Shape;985;p81"/>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6" name="Google Shape;986;p81"/>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87" name="Google Shape;987;p81"/>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88" name="Shape 98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Table of contents 1">
    <p:spTree>
      <p:nvGrpSpPr>
        <p:cNvPr id="989" name="Shape 989"/>
        <p:cNvGrpSpPr/>
        <p:nvPr/>
      </p:nvGrpSpPr>
      <p:grpSpPr>
        <a:xfrm>
          <a:off x="0" y="0"/>
          <a:ext cx="0" cy="0"/>
          <a:chOff x="0" y="0"/>
          <a:chExt cx="0" cy="0"/>
        </a:xfrm>
      </p:grpSpPr>
      <p:sp>
        <p:nvSpPr>
          <p:cNvPr id="990" name="Google Shape;990;p83"/>
          <p:cNvSpPr/>
          <p:nvPr/>
        </p:nvSpPr>
        <p:spPr>
          <a:xfrm>
            <a:off x="527900" y="388432"/>
            <a:ext cx="11114749" cy="6384375"/>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1" name="Google Shape;991;p83"/>
          <p:cNvSpPr/>
          <p:nvPr/>
        </p:nvSpPr>
        <p:spPr>
          <a:xfrm>
            <a:off x="881581" y="292693"/>
            <a:ext cx="10758425" cy="6384375"/>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2" name="Google Shape;992;p83"/>
          <p:cNvSpPr/>
          <p:nvPr/>
        </p:nvSpPr>
        <p:spPr>
          <a:xfrm>
            <a:off x="11122057" y="5930292"/>
            <a:ext cx="759568" cy="410985"/>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993" name="Google Shape;993;p83"/>
          <p:cNvGrpSpPr/>
          <p:nvPr/>
        </p:nvGrpSpPr>
        <p:grpSpPr>
          <a:xfrm>
            <a:off x="11122057" y="3042677"/>
            <a:ext cx="759568" cy="507483"/>
            <a:chOff x="8341543" y="2282008"/>
            <a:chExt cx="569676" cy="380612"/>
          </a:xfrm>
        </p:grpSpPr>
        <p:sp>
          <p:nvSpPr>
            <p:cNvPr id="994" name="Google Shape;994;p83"/>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5" name="Google Shape;995;p83"/>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96" name="Google Shape;996;p83"/>
          <p:cNvGrpSpPr/>
          <p:nvPr/>
        </p:nvGrpSpPr>
        <p:grpSpPr>
          <a:xfrm>
            <a:off x="11122057" y="2294792"/>
            <a:ext cx="759568" cy="507483"/>
            <a:chOff x="8341543" y="1721094"/>
            <a:chExt cx="569676" cy="380612"/>
          </a:xfrm>
        </p:grpSpPr>
        <p:sp>
          <p:nvSpPr>
            <p:cNvPr id="997" name="Google Shape;997;p83"/>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998" name="Google Shape;998;p83"/>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999" name="Google Shape;999;p83"/>
          <p:cNvGrpSpPr/>
          <p:nvPr/>
        </p:nvGrpSpPr>
        <p:grpSpPr>
          <a:xfrm>
            <a:off x="11128364" y="1578123"/>
            <a:ext cx="757981" cy="517352"/>
            <a:chOff x="8346273" y="1183592"/>
            <a:chExt cx="568486" cy="388014"/>
          </a:xfrm>
        </p:grpSpPr>
        <p:sp>
          <p:nvSpPr>
            <p:cNvPr id="1000" name="Google Shape;1000;p83"/>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1" name="Google Shape;1001;p83"/>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02" name="Google Shape;1002;p83"/>
          <p:cNvGrpSpPr/>
          <p:nvPr/>
        </p:nvGrpSpPr>
        <p:grpSpPr>
          <a:xfrm>
            <a:off x="11122057" y="808847"/>
            <a:ext cx="759568" cy="517352"/>
            <a:chOff x="8341543" y="606635"/>
            <a:chExt cx="569676" cy="388014"/>
          </a:xfrm>
        </p:grpSpPr>
        <p:sp>
          <p:nvSpPr>
            <p:cNvPr id="1003" name="Google Shape;1003;p83"/>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4" name="Google Shape;1004;p83"/>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05" name="Google Shape;1005;p83"/>
          <p:cNvGrpSpPr/>
          <p:nvPr/>
        </p:nvGrpSpPr>
        <p:grpSpPr>
          <a:xfrm>
            <a:off x="11122057" y="3790577"/>
            <a:ext cx="759568" cy="507483"/>
            <a:chOff x="8341543" y="2282008"/>
            <a:chExt cx="569676" cy="380612"/>
          </a:xfrm>
        </p:grpSpPr>
        <p:sp>
          <p:nvSpPr>
            <p:cNvPr id="1006" name="Google Shape;1006;p83"/>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07" name="Google Shape;1007;p83"/>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08" name="Google Shape;1008;p83"/>
          <p:cNvGrpSpPr/>
          <p:nvPr/>
        </p:nvGrpSpPr>
        <p:grpSpPr>
          <a:xfrm>
            <a:off x="11122057" y="4538477"/>
            <a:ext cx="759568" cy="507483"/>
            <a:chOff x="8341543" y="2282008"/>
            <a:chExt cx="569676" cy="380612"/>
          </a:xfrm>
        </p:grpSpPr>
        <p:sp>
          <p:nvSpPr>
            <p:cNvPr id="1009" name="Google Shape;1009;p83"/>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0" name="Google Shape;1010;p83"/>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011" name="Google Shape;1011;p83"/>
          <p:cNvSpPr/>
          <p:nvPr/>
        </p:nvSpPr>
        <p:spPr>
          <a:xfrm>
            <a:off x="11122057" y="5823925"/>
            <a:ext cx="759568" cy="410985"/>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2" name="Google Shape;1012;p83"/>
          <p:cNvSpPr/>
          <p:nvPr/>
        </p:nvSpPr>
        <p:spPr>
          <a:xfrm>
            <a:off x="527859" y="292693"/>
            <a:ext cx="10737917" cy="6384375"/>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3" name="Google Shape;1013;p83"/>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4" name="Google Shape;1014;p83"/>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5" name="Google Shape;1015;p83"/>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6" name="Google Shape;1016;p83"/>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7" name="Google Shape;1017;p83"/>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8" name="Google Shape;1018;p83"/>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19" name="Google Shape;1019;p83"/>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0" name="Google Shape;1020;p83"/>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1" name="Google Shape;1021;p83"/>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2" name="Google Shape;1022;p83"/>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3" name="Google Shape;1023;p83"/>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4" name="Google Shape;1024;p83"/>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5" name="Google Shape;1025;p83"/>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6" name="Google Shape;1026;p83"/>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7" name="Google Shape;1027;p83"/>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8" name="Google Shape;1028;p83"/>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29" name="Google Shape;1029;p83"/>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0" name="Google Shape;1030;p83"/>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1" name="Google Shape;1031;p83"/>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2" name="Google Shape;1032;p83"/>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3" name="Google Shape;1033;p83"/>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4" name="Google Shape;1034;p83"/>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5" name="Google Shape;1035;p83"/>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6" name="Google Shape;1036;p83"/>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7" name="Google Shape;1037;p83"/>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8" name="Google Shape;1038;p83"/>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39" name="Google Shape;1039;p83"/>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0" name="Google Shape;1040;p83"/>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1" name="Google Shape;1041;p83"/>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2" name="Google Shape;1042;p83"/>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3" name="Google Shape;1043;p83"/>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4" name="Google Shape;1044;p83"/>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5" name="Google Shape;1045;p83"/>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6" name="Google Shape;1046;p83"/>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7" name="Google Shape;1047;p83"/>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8" name="Google Shape;1048;p83"/>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49" name="Google Shape;1049;p83"/>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0" name="Google Shape;1050;p83"/>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1" name="Google Shape;1051;p83"/>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2" name="Google Shape;1052;p83"/>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3" name="Google Shape;1053;p83"/>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4" name="Google Shape;1054;p83"/>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5" name="Google Shape;1055;p83"/>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6" name="Google Shape;1056;p83"/>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7" name="Google Shape;1057;p83"/>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8" name="Google Shape;1058;p83"/>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59" name="Google Shape;1059;p83"/>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0" name="Google Shape;1060;p83"/>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1" name="Google Shape;1061;p83"/>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2" name="Google Shape;1062;p83"/>
          <p:cNvSpPr/>
          <p:nvPr/>
        </p:nvSpPr>
        <p:spPr>
          <a:xfrm>
            <a:off x="305201" y="180913"/>
            <a:ext cx="1059620" cy="915619"/>
          </a:xfrm>
          <a:custGeom>
            <a:rect b="b" l="l" r="r" t="t"/>
            <a:pathLst>
              <a:path extrusionOk="0" h="21060" w="2537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3" name="Google Shape;1063;p83"/>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64" name="Google Shape;1064;p83"/>
          <p:cNvSpPr txBox="1"/>
          <p:nvPr>
            <p:ph type="title"/>
          </p:nvPr>
        </p:nvSpPr>
        <p:spPr>
          <a:xfrm>
            <a:off x="958333" y="584416"/>
            <a:ext cx="10275200" cy="763600"/>
          </a:xfrm>
          <a:prstGeom prst="rect">
            <a:avLst/>
          </a:prstGeom>
          <a:noFill/>
          <a:ln>
            <a:noFill/>
          </a:ln>
        </p:spPr>
        <p:txBody>
          <a:bodyPr anchorCtr="0" anchor="t" bIns="91425" lIns="91425" spcFirstLastPara="1" rIns="91425" wrap="square" tIns="91425">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p:txBody>
      </p:sp>
      <p:sp>
        <p:nvSpPr>
          <p:cNvPr id="1065" name="Google Shape;1065;p83">
            <a:hlinkClick action="ppaction://hlinksldjump" r:id="rId2"/>
          </p:cNvPr>
          <p:cNvSpPr txBox="1"/>
          <p:nvPr>
            <p:ph idx="1" type="subTitle"/>
          </p:nvPr>
        </p:nvSpPr>
        <p:spPr>
          <a:xfrm>
            <a:off x="2395791" y="1639600"/>
            <a:ext cx="3638400" cy="529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b="1" sz="2400">
                <a:solidFill>
                  <a:schemeClr val="accent1"/>
                </a:solidFill>
              </a:defRPr>
            </a:lvl1pPr>
            <a:lvl2pPr lvl="1" algn="l">
              <a:lnSpc>
                <a:spcPct val="100000"/>
              </a:lnSpc>
              <a:spcBef>
                <a:spcPts val="0"/>
              </a:spcBef>
              <a:spcAft>
                <a:spcPts val="0"/>
              </a:spcAft>
              <a:buSzPts val="1600"/>
              <a:buNone/>
              <a:defRPr b="1" sz="2400">
                <a:solidFill>
                  <a:schemeClr val="accent1"/>
                </a:solidFill>
              </a:defRPr>
            </a:lvl2pPr>
            <a:lvl3pPr lvl="2" algn="l">
              <a:lnSpc>
                <a:spcPct val="100000"/>
              </a:lnSpc>
              <a:spcBef>
                <a:spcPts val="0"/>
              </a:spcBef>
              <a:spcAft>
                <a:spcPts val="0"/>
              </a:spcAft>
              <a:buSzPts val="1600"/>
              <a:buNone/>
              <a:defRPr b="1" sz="2400">
                <a:solidFill>
                  <a:schemeClr val="accent1"/>
                </a:solidFill>
              </a:defRPr>
            </a:lvl3pPr>
            <a:lvl4pPr lvl="3" algn="l">
              <a:lnSpc>
                <a:spcPct val="100000"/>
              </a:lnSpc>
              <a:spcBef>
                <a:spcPts val="0"/>
              </a:spcBef>
              <a:spcAft>
                <a:spcPts val="0"/>
              </a:spcAft>
              <a:buSzPts val="1600"/>
              <a:buNone/>
              <a:defRPr b="1" sz="2400">
                <a:solidFill>
                  <a:schemeClr val="accent1"/>
                </a:solidFill>
              </a:defRPr>
            </a:lvl4pPr>
            <a:lvl5pPr lvl="4" algn="l">
              <a:lnSpc>
                <a:spcPct val="100000"/>
              </a:lnSpc>
              <a:spcBef>
                <a:spcPts val="0"/>
              </a:spcBef>
              <a:spcAft>
                <a:spcPts val="0"/>
              </a:spcAft>
              <a:buSzPts val="1600"/>
              <a:buNone/>
              <a:defRPr b="1" sz="2400">
                <a:solidFill>
                  <a:schemeClr val="accent1"/>
                </a:solidFill>
              </a:defRPr>
            </a:lvl5pPr>
            <a:lvl6pPr lvl="5" algn="l">
              <a:lnSpc>
                <a:spcPct val="100000"/>
              </a:lnSpc>
              <a:spcBef>
                <a:spcPts val="0"/>
              </a:spcBef>
              <a:spcAft>
                <a:spcPts val="0"/>
              </a:spcAft>
              <a:buSzPts val="1600"/>
              <a:buNone/>
              <a:defRPr b="1" sz="2400">
                <a:solidFill>
                  <a:schemeClr val="accent1"/>
                </a:solidFill>
              </a:defRPr>
            </a:lvl6pPr>
            <a:lvl7pPr lvl="6" algn="l">
              <a:lnSpc>
                <a:spcPct val="100000"/>
              </a:lnSpc>
              <a:spcBef>
                <a:spcPts val="0"/>
              </a:spcBef>
              <a:spcAft>
                <a:spcPts val="0"/>
              </a:spcAft>
              <a:buSzPts val="1600"/>
              <a:buNone/>
              <a:defRPr b="1" sz="2400">
                <a:solidFill>
                  <a:schemeClr val="accent1"/>
                </a:solidFill>
              </a:defRPr>
            </a:lvl7pPr>
            <a:lvl8pPr lvl="7" algn="l">
              <a:lnSpc>
                <a:spcPct val="100000"/>
              </a:lnSpc>
              <a:spcBef>
                <a:spcPts val="0"/>
              </a:spcBef>
              <a:spcAft>
                <a:spcPts val="0"/>
              </a:spcAft>
              <a:buSzPts val="1600"/>
              <a:buNone/>
              <a:defRPr b="1" sz="2400">
                <a:solidFill>
                  <a:schemeClr val="accent1"/>
                </a:solidFill>
              </a:defRPr>
            </a:lvl8pPr>
            <a:lvl9pPr lvl="8" algn="l">
              <a:lnSpc>
                <a:spcPct val="100000"/>
              </a:lnSpc>
              <a:spcBef>
                <a:spcPts val="0"/>
              </a:spcBef>
              <a:spcAft>
                <a:spcPts val="0"/>
              </a:spcAft>
              <a:buSzPts val="1600"/>
              <a:buNone/>
              <a:defRPr b="1" sz="2400">
                <a:solidFill>
                  <a:schemeClr val="accent1"/>
                </a:solidFill>
              </a:defRPr>
            </a:lvl9pPr>
          </a:lstStyle>
          <a:p/>
        </p:txBody>
      </p:sp>
      <p:sp>
        <p:nvSpPr>
          <p:cNvPr id="1066" name="Google Shape;1066;p83"/>
          <p:cNvSpPr txBox="1"/>
          <p:nvPr>
            <p:ph idx="2" type="subTitle"/>
          </p:nvPr>
        </p:nvSpPr>
        <p:spPr>
          <a:xfrm>
            <a:off x="2394712" y="2056420"/>
            <a:ext cx="3640000" cy="759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p:txBody>
      </p:sp>
      <p:sp>
        <p:nvSpPr>
          <p:cNvPr id="1067" name="Google Shape;1067;p83">
            <a:hlinkClick action="ppaction://hlinksldjump" r:id="rId3"/>
          </p:cNvPr>
          <p:cNvSpPr txBox="1"/>
          <p:nvPr>
            <p:ph idx="3" type="title"/>
          </p:nvPr>
        </p:nvSpPr>
        <p:spPr>
          <a:xfrm>
            <a:off x="1577287" y="2059196"/>
            <a:ext cx="843600" cy="5632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2400"/>
              <a:buNone/>
              <a:defRPr sz="3200"/>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p:txBody>
      </p:sp>
      <p:sp>
        <p:nvSpPr>
          <p:cNvPr id="1068" name="Google Shape;1068;p83"/>
          <p:cNvSpPr txBox="1"/>
          <p:nvPr>
            <p:ph idx="4" type="subTitle"/>
          </p:nvPr>
        </p:nvSpPr>
        <p:spPr>
          <a:xfrm>
            <a:off x="2399601" y="3230229"/>
            <a:ext cx="3649200" cy="52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b="1" sz="2400">
                <a:solidFill>
                  <a:schemeClr val="accent1"/>
                </a:solidFill>
              </a:defRPr>
            </a:lvl1pPr>
            <a:lvl2pPr lvl="1" algn="l">
              <a:lnSpc>
                <a:spcPct val="100000"/>
              </a:lnSpc>
              <a:spcBef>
                <a:spcPts val="0"/>
              </a:spcBef>
              <a:spcAft>
                <a:spcPts val="0"/>
              </a:spcAft>
              <a:buSzPts val="1600"/>
              <a:buNone/>
              <a:defRPr b="1" sz="2400">
                <a:solidFill>
                  <a:schemeClr val="accent1"/>
                </a:solidFill>
              </a:defRPr>
            </a:lvl2pPr>
            <a:lvl3pPr lvl="2" algn="l">
              <a:lnSpc>
                <a:spcPct val="100000"/>
              </a:lnSpc>
              <a:spcBef>
                <a:spcPts val="0"/>
              </a:spcBef>
              <a:spcAft>
                <a:spcPts val="0"/>
              </a:spcAft>
              <a:buSzPts val="1600"/>
              <a:buNone/>
              <a:defRPr b="1" sz="2400">
                <a:solidFill>
                  <a:schemeClr val="accent1"/>
                </a:solidFill>
              </a:defRPr>
            </a:lvl3pPr>
            <a:lvl4pPr lvl="3" algn="l">
              <a:lnSpc>
                <a:spcPct val="100000"/>
              </a:lnSpc>
              <a:spcBef>
                <a:spcPts val="0"/>
              </a:spcBef>
              <a:spcAft>
                <a:spcPts val="0"/>
              </a:spcAft>
              <a:buSzPts val="1600"/>
              <a:buNone/>
              <a:defRPr b="1" sz="2400">
                <a:solidFill>
                  <a:schemeClr val="accent1"/>
                </a:solidFill>
              </a:defRPr>
            </a:lvl4pPr>
            <a:lvl5pPr lvl="4" algn="l">
              <a:lnSpc>
                <a:spcPct val="100000"/>
              </a:lnSpc>
              <a:spcBef>
                <a:spcPts val="0"/>
              </a:spcBef>
              <a:spcAft>
                <a:spcPts val="0"/>
              </a:spcAft>
              <a:buSzPts val="1600"/>
              <a:buNone/>
              <a:defRPr b="1" sz="2400">
                <a:solidFill>
                  <a:schemeClr val="accent1"/>
                </a:solidFill>
              </a:defRPr>
            </a:lvl5pPr>
            <a:lvl6pPr lvl="5" algn="l">
              <a:lnSpc>
                <a:spcPct val="100000"/>
              </a:lnSpc>
              <a:spcBef>
                <a:spcPts val="0"/>
              </a:spcBef>
              <a:spcAft>
                <a:spcPts val="0"/>
              </a:spcAft>
              <a:buSzPts val="1600"/>
              <a:buNone/>
              <a:defRPr b="1" sz="2400">
                <a:solidFill>
                  <a:schemeClr val="accent1"/>
                </a:solidFill>
              </a:defRPr>
            </a:lvl6pPr>
            <a:lvl7pPr lvl="6" algn="l">
              <a:lnSpc>
                <a:spcPct val="100000"/>
              </a:lnSpc>
              <a:spcBef>
                <a:spcPts val="0"/>
              </a:spcBef>
              <a:spcAft>
                <a:spcPts val="0"/>
              </a:spcAft>
              <a:buSzPts val="1600"/>
              <a:buNone/>
              <a:defRPr b="1" sz="2400">
                <a:solidFill>
                  <a:schemeClr val="accent1"/>
                </a:solidFill>
              </a:defRPr>
            </a:lvl7pPr>
            <a:lvl8pPr lvl="7" algn="l">
              <a:lnSpc>
                <a:spcPct val="100000"/>
              </a:lnSpc>
              <a:spcBef>
                <a:spcPts val="0"/>
              </a:spcBef>
              <a:spcAft>
                <a:spcPts val="0"/>
              </a:spcAft>
              <a:buSzPts val="1600"/>
              <a:buNone/>
              <a:defRPr b="1" sz="2400">
                <a:solidFill>
                  <a:schemeClr val="accent1"/>
                </a:solidFill>
              </a:defRPr>
            </a:lvl8pPr>
            <a:lvl9pPr lvl="8" algn="l">
              <a:lnSpc>
                <a:spcPct val="100000"/>
              </a:lnSpc>
              <a:spcBef>
                <a:spcPts val="0"/>
              </a:spcBef>
              <a:spcAft>
                <a:spcPts val="0"/>
              </a:spcAft>
              <a:buSzPts val="1600"/>
              <a:buNone/>
              <a:defRPr b="1" sz="2400">
                <a:solidFill>
                  <a:schemeClr val="accent1"/>
                </a:solidFill>
              </a:defRPr>
            </a:lvl9pPr>
          </a:lstStyle>
          <a:p/>
        </p:txBody>
      </p:sp>
      <p:sp>
        <p:nvSpPr>
          <p:cNvPr id="1069" name="Google Shape;1069;p83"/>
          <p:cNvSpPr txBox="1"/>
          <p:nvPr>
            <p:ph idx="5" type="subTitle"/>
          </p:nvPr>
        </p:nvSpPr>
        <p:spPr>
          <a:xfrm>
            <a:off x="2392816" y="3649817"/>
            <a:ext cx="36452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p:txBody>
      </p:sp>
      <p:sp>
        <p:nvSpPr>
          <p:cNvPr id="1070" name="Google Shape;1070;p83"/>
          <p:cNvSpPr txBox="1"/>
          <p:nvPr>
            <p:ph idx="6" type="title"/>
          </p:nvPr>
        </p:nvSpPr>
        <p:spPr>
          <a:xfrm>
            <a:off x="1578504" y="3675477"/>
            <a:ext cx="841200" cy="5608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2400"/>
              <a:buNone/>
              <a:defRPr sz="3200"/>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p:txBody>
      </p:sp>
      <p:sp>
        <p:nvSpPr>
          <p:cNvPr id="1071" name="Google Shape;1071;p83"/>
          <p:cNvSpPr txBox="1"/>
          <p:nvPr>
            <p:ph idx="7" type="subTitle"/>
          </p:nvPr>
        </p:nvSpPr>
        <p:spPr>
          <a:xfrm>
            <a:off x="2401775" y="4822861"/>
            <a:ext cx="3640000" cy="52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b="1" sz="2400">
                <a:solidFill>
                  <a:schemeClr val="accent1"/>
                </a:solidFill>
              </a:defRPr>
            </a:lvl1pPr>
            <a:lvl2pPr lvl="1" algn="l">
              <a:lnSpc>
                <a:spcPct val="100000"/>
              </a:lnSpc>
              <a:spcBef>
                <a:spcPts val="0"/>
              </a:spcBef>
              <a:spcAft>
                <a:spcPts val="0"/>
              </a:spcAft>
              <a:buSzPts val="1600"/>
              <a:buNone/>
              <a:defRPr b="1" sz="2400">
                <a:solidFill>
                  <a:schemeClr val="accent1"/>
                </a:solidFill>
              </a:defRPr>
            </a:lvl2pPr>
            <a:lvl3pPr lvl="2" algn="l">
              <a:lnSpc>
                <a:spcPct val="100000"/>
              </a:lnSpc>
              <a:spcBef>
                <a:spcPts val="0"/>
              </a:spcBef>
              <a:spcAft>
                <a:spcPts val="0"/>
              </a:spcAft>
              <a:buSzPts val="1600"/>
              <a:buNone/>
              <a:defRPr b="1" sz="2400">
                <a:solidFill>
                  <a:schemeClr val="accent1"/>
                </a:solidFill>
              </a:defRPr>
            </a:lvl3pPr>
            <a:lvl4pPr lvl="3" algn="l">
              <a:lnSpc>
                <a:spcPct val="100000"/>
              </a:lnSpc>
              <a:spcBef>
                <a:spcPts val="0"/>
              </a:spcBef>
              <a:spcAft>
                <a:spcPts val="0"/>
              </a:spcAft>
              <a:buSzPts val="1600"/>
              <a:buNone/>
              <a:defRPr b="1" sz="2400">
                <a:solidFill>
                  <a:schemeClr val="accent1"/>
                </a:solidFill>
              </a:defRPr>
            </a:lvl4pPr>
            <a:lvl5pPr lvl="4" algn="l">
              <a:lnSpc>
                <a:spcPct val="100000"/>
              </a:lnSpc>
              <a:spcBef>
                <a:spcPts val="0"/>
              </a:spcBef>
              <a:spcAft>
                <a:spcPts val="0"/>
              </a:spcAft>
              <a:buSzPts val="1600"/>
              <a:buNone/>
              <a:defRPr b="1" sz="2400">
                <a:solidFill>
                  <a:schemeClr val="accent1"/>
                </a:solidFill>
              </a:defRPr>
            </a:lvl5pPr>
            <a:lvl6pPr lvl="5" algn="l">
              <a:lnSpc>
                <a:spcPct val="100000"/>
              </a:lnSpc>
              <a:spcBef>
                <a:spcPts val="0"/>
              </a:spcBef>
              <a:spcAft>
                <a:spcPts val="0"/>
              </a:spcAft>
              <a:buSzPts val="1600"/>
              <a:buNone/>
              <a:defRPr b="1" sz="2400">
                <a:solidFill>
                  <a:schemeClr val="accent1"/>
                </a:solidFill>
              </a:defRPr>
            </a:lvl6pPr>
            <a:lvl7pPr lvl="6" algn="l">
              <a:lnSpc>
                <a:spcPct val="100000"/>
              </a:lnSpc>
              <a:spcBef>
                <a:spcPts val="0"/>
              </a:spcBef>
              <a:spcAft>
                <a:spcPts val="0"/>
              </a:spcAft>
              <a:buSzPts val="1600"/>
              <a:buNone/>
              <a:defRPr b="1" sz="2400">
                <a:solidFill>
                  <a:schemeClr val="accent1"/>
                </a:solidFill>
              </a:defRPr>
            </a:lvl7pPr>
            <a:lvl8pPr lvl="7" algn="l">
              <a:lnSpc>
                <a:spcPct val="100000"/>
              </a:lnSpc>
              <a:spcBef>
                <a:spcPts val="0"/>
              </a:spcBef>
              <a:spcAft>
                <a:spcPts val="0"/>
              </a:spcAft>
              <a:buSzPts val="1600"/>
              <a:buNone/>
              <a:defRPr b="1" sz="2400">
                <a:solidFill>
                  <a:schemeClr val="accent1"/>
                </a:solidFill>
              </a:defRPr>
            </a:lvl8pPr>
            <a:lvl9pPr lvl="8" algn="l">
              <a:lnSpc>
                <a:spcPct val="100000"/>
              </a:lnSpc>
              <a:spcBef>
                <a:spcPts val="0"/>
              </a:spcBef>
              <a:spcAft>
                <a:spcPts val="0"/>
              </a:spcAft>
              <a:buSzPts val="1600"/>
              <a:buNone/>
              <a:defRPr b="1" sz="2400">
                <a:solidFill>
                  <a:schemeClr val="accent1"/>
                </a:solidFill>
              </a:defRPr>
            </a:lvl9pPr>
          </a:lstStyle>
          <a:p/>
        </p:txBody>
      </p:sp>
      <p:sp>
        <p:nvSpPr>
          <p:cNvPr id="1072" name="Google Shape;1072;p83"/>
          <p:cNvSpPr txBox="1"/>
          <p:nvPr>
            <p:ph idx="8" type="subTitle"/>
          </p:nvPr>
        </p:nvSpPr>
        <p:spPr>
          <a:xfrm>
            <a:off x="2392816" y="5243275"/>
            <a:ext cx="36452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p:txBody>
      </p:sp>
      <p:sp>
        <p:nvSpPr>
          <p:cNvPr id="1073" name="Google Shape;1073;p83"/>
          <p:cNvSpPr txBox="1"/>
          <p:nvPr>
            <p:ph idx="9" type="title"/>
          </p:nvPr>
        </p:nvSpPr>
        <p:spPr>
          <a:xfrm>
            <a:off x="1578504" y="5234893"/>
            <a:ext cx="841200" cy="5608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2400"/>
              <a:buNone/>
              <a:defRPr sz="3200"/>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p:txBody>
      </p:sp>
      <p:sp>
        <p:nvSpPr>
          <p:cNvPr id="1074" name="Google Shape;1074;p83"/>
          <p:cNvSpPr txBox="1"/>
          <p:nvPr>
            <p:ph idx="13" type="subTitle"/>
          </p:nvPr>
        </p:nvSpPr>
        <p:spPr>
          <a:xfrm>
            <a:off x="6958577" y="1642000"/>
            <a:ext cx="3656000" cy="52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b="1" sz="2400">
                <a:solidFill>
                  <a:schemeClr val="accent1"/>
                </a:solidFill>
              </a:defRPr>
            </a:lvl1pPr>
            <a:lvl2pPr lvl="1" algn="l">
              <a:lnSpc>
                <a:spcPct val="100000"/>
              </a:lnSpc>
              <a:spcBef>
                <a:spcPts val="0"/>
              </a:spcBef>
              <a:spcAft>
                <a:spcPts val="0"/>
              </a:spcAft>
              <a:buSzPts val="1600"/>
              <a:buNone/>
              <a:defRPr b="1" sz="2400">
                <a:solidFill>
                  <a:schemeClr val="accent1"/>
                </a:solidFill>
              </a:defRPr>
            </a:lvl2pPr>
            <a:lvl3pPr lvl="2" algn="l">
              <a:lnSpc>
                <a:spcPct val="100000"/>
              </a:lnSpc>
              <a:spcBef>
                <a:spcPts val="0"/>
              </a:spcBef>
              <a:spcAft>
                <a:spcPts val="0"/>
              </a:spcAft>
              <a:buSzPts val="1600"/>
              <a:buNone/>
              <a:defRPr b="1" sz="2400">
                <a:solidFill>
                  <a:schemeClr val="accent1"/>
                </a:solidFill>
              </a:defRPr>
            </a:lvl3pPr>
            <a:lvl4pPr lvl="3" algn="l">
              <a:lnSpc>
                <a:spcPct val="100000"/>
              </a:lnSpc>
              <a:spcBef>
                <a:spcPts val="0"/>
              </a:spcBef>
              <a:spcAft>
                <a:spcPts val="0"/>
              </a:spcAft>
              <a:buSzPts val="1600"/>
              <a:buNone/>
              <a:defRPr b="1" sz="2400">
                <a:solidFill>
                  <a:schemeClr val="accent1"/>
                </a:solidFill>
              </a:defRPr>
            </a:lvl4pPr>
            <a:lvl5pPr lvl="4" algn="l">
              <a:lnSpc>
                <a:spcPct val="100000"/>
              </a:lnSpc>
              <a:spcBef>
                <a:spcPts val="0"/>
              </a:spcBef>
              <a:spcAft>
                <a:spcPts val="0"/>
              </a:spcAft>
              <a:buSzPts val="1600"/>
              <a:buNone/>
              <a:defRPr b="1" sz="2400">
                <a:solidFill>
                  <a:schemeClr val="accent1"/>
                </a:solidFill>
              </a:defRPr>
            </a:lvl5pPr>
            <a:lvl6pPr lvl="5" algn="l">
              <a:lnSpc>
                <a:spcPct val="100000"/>
              </a:lnSpc>
              <a:spcBef>
                <a:spcPts val="0"/>
              </a:spcBef>
              <a:spcAft>
                <a:spcPts val="0"/>
              </a:spcAft>
              <a:buSzPts val="1600"/>
              <a:buNone/>
              <a:defRPr b="1" sz="2400">
                <a:solidFill>
                  <a:schemeClr val="accent1"/>
                </a:solidFill>
              </a:defRPr>
            </a:lvl6pPr>
            <a:lvl7pPr lvl="6" algn="l">
              <a:lnSpc>
                <a:spcPct val="100000"/>
              </a:lnSpc>
              <a:spcBef>
                <a:spcPts val="0"/>
              </a:spcBef>
              <a:spcAft>
                <a:spcPts val="0"/>
              </a:spcAft>
              <a:buSzPts val="1600"/>
              <a:buNone/>
              <a:defRPr b="1" sz="2400">
                <a:solidFill>
                  <a:schemeClr val="accent1"/>
                </a:solidFill>
              </a:defRPr>
            </a:lvl7pPr>
            <a:lvl8pPr lvl="7" algn="l">
              <a:lnSpc>
                <a:spcPct val="100000"/>
              </a:lnSpc>
              <a:spcBef>
                <a:spcPts val="0"/>
              </a:spcBef>
              <a:spcAft>
                <a:spcPts val="0"/>
              </a:spcAft>
              <a:buSzPts val="1600"/>
              <a:buNone/>
              <a:defRPr b="1" sz="2400">
                <a:solidFill>
                  <a:schemeClr val="accent1"/>
                </a:solidFill>
              </a:defRPr>
            </a:lvl8pPr>
            <a:lvl9pPr lvl="8" algn="l">
              <a:lnSpc>
                <a:spcPct val="100000"/>
              </a:lnSpc>
              <a:spcBef>
                <a:spcPts val="0"/>
              </a:spcBef>
              <a:spcAft>
                <a:spcPts val="0"/>
              </a:spcAft>
              <a:buSzPts val="1600"/>
              <a:buNone/>
              <a:defRPr b="1" sz="2400">
                <a:solidFill>
                  <a:schemeClr val="accent1"/>
                </a:solidFill>
              </a:defRPr>
            </a:lvl9pPr>
          </a:lstStyle>
          <a:p/>
        </p:txBody>
      </p:sp>
      <p:sp>
        <p:nvSpPr>
          <p:cNvPr id="1075" name="Google Shape;1075;p83"/>
          <p:cNvSpPr txBox="1"/>
          <p:nvPr>
            <p:ph idx="14" type="subTitle"/>
          </p:nvPr>
        </p:nvSpPr>
        <p:spPr>
          <a:xfrm>
            <a:off x="6949579" y="2054220"/>
            <a:ext cx="36560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p:txBody>
      </p:sp>
      <p:sp>
        <p:nvSpPr>
          <p:cNvPr id="1076" name="Google Shape;1076;p83"/>
          <p:cNvSpPr txBox="1"/>
          <p:nvPr>
            <p:ph idx="15" type="title"/>
          </p:nvPr>
        </p:nvSpPr>
        <p:spPr>
          <a:xfrm>
            <a:off x="6161423" y="2060396"/>
            <a:ext cx="841200" cy="5608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2400"/>
              <a:buNone/>
              <a:defRPr sz="3200"/>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p:txBody>
      </p:sp>
      <p:sp>
        <p:nvSpPr>
          <p:cNvPr id="1077" name="Google Shape;1077;p83"/>
          <p:cNvSpPr txBox="1"/>
          <p:nvPr>
            <p:ph idx="16" type="subTitle"/>
          </p:nvPr>
        </p:nvSpPr>
        <p:spPr>
          <a:xfrm>
            <a:off x="6958577" y="3230229"/>
            <a:ext cx="3656000" cy="52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b="1" sz="2400">
                <a:solidFill>
                  <a:schemeClr val="accent1"/>
                </a:solidFill>
              </a:defRPr>
            </a:lvl1pPr>
            <a:lvl2pPr lvl="1" algn="l">
              <a:lnSpc>
                <a:spcPct val="100000"/>
              </a:lnSpc>
              <a:spcBef>
                <a:spcPts val="0"/>
              </a:spcBef>
              <a:spcAft>
                <a:spcPts val="0"/>
              </a:spcAft>
              <a:buSzPts val="1600"/>
              <a:buNone/>
              <a:defRPr b="1" sz="2400">
                <a:solidFill>
                  <a:schemeClr val="accent1"/>
                </a:solidFill>
              </a:defRPr>
            </a:lvl2pPr>
            <a:lvl3pPr lvl="2" algn="l">
              <a:lnSpc>
                <a:spcPct val="100000"/>
              </a:lnSpc>
              <a:spcBef>
                <a:spcPts val="0"/>
              </a:spcBef>
              <a:spcAft>
                <a:spcPts val="0"/>
              </a:spcAft>
              <a:buSzPts val="1600"/>
              <a:buNone/>
              <a:defRPr b="1" sz="2400">
                <a:solidFill>
                  <a:schemeClr val="accent1"/>
                </a:solidFill>
              </a:defRPr>
            </a:lvl3pPr>
            <a:lvl4pPr lvl="3" algn="l">
              <a:lnSpc>
                <a:spcPct val="100000"/>
              </a:lnSpc>
              <a:spcBef>
                <a:spcPts val="0"/>
              </a:spcBef>
              <a:spcAft>
                <a:spcPts val="0"/>
              </a:spcAft>
              <a:buSzPts val="1600"/>
              <a:buNone/>
              <a:defRPr b="1" sz="2400">
                <a:solidFill>
                  <a:schemeClr val="accent1"/>
                </a:solidFill>
              </a:defRPr>
            </a:lvl4pPr>
            <a:lvl5pPr lvl="4" algn="l">
              <a:lnSpc>
                <a:spcPct val="100000"/>
              </a:lnSpc>
              <a:spcBef>
                <a:spcPts val="0"/>
              </a:spcBef>
              <a:spcAft>
                <a:spcPts val="0"/>
              </a:spcAft>
              <a:buSzPts val="1600"/>
              <a:buNone/>
              <a:defRPr b="1" sz="2400">
                <a:solidFill>
                  <a:schemeClr val="accent1"/>
                </a:solidFill>
              </a:defRPr>
            </a:lvl5pPr>
            <a:lvl6pPr lvl="5" algn="l">
              <a:lnSpc>
                <a:spcPct val="100000"/>
              </a:lnSpc>
              <a:spcBef>
                <a:spcPts val="0"/>
              </a:spcBef>
              <a:spcAft>
                <a:spcPts val="0"/>
              </a:spcAft>
              <a:buSzPts val="1600"/>
              <a:buNone/>
              <a:defRPr b="1" sz="2400">
                <a:solidFill>
                  <a:schemeClr val="accent1"/>
                </a:solidFill>
              </a:defRPr>
            </a:lvl6pPr>
            <a:lvl7pPr lvl="6" algn="l">
              <a:lnSpc>
                <a:spcPct val="100000"/>
              </a:lnSpc>
              <a:spcBef>
                <a:spcPts val="0"/>
              </a:spcBef>
              <a:spcAft>
                <a:spcPts val="0"/>
              </a:spcAft>
              <a:buSzPts val="1600"/>
              <a:buNone/>
              <a:defRPr b="1" sz="2400">
                <a:solidFill>
                  <a:schemeClr val="accent1"/>
                </a:solidFill>
              </a:defRPr>
            </a:lvl7pPr>
            <a:lvl8pPr lvl="7" algn="l">
              <a:lnSpc>
                <a:spcPct val="100000"/>
              </a:lnSpc>
              <a:spcBef>
                <a:spcPts val="0"/>
              </a:spcBef>
              <a:spcAft>
                <a:spcPts val="0"/>
              </a:spcAft>
              <a:buSzPts val="1600"/>
              <a:buNone/>
              <a:defRPr b="1" sz="2400">
                <a:solidFill>
                  <a:schemeClr val="accent1"/>
                </a:solidFill>
              </a:defRPr>
            </a:lvl8pPr>
            <a:lvl9pPr lvl="8" algn="l">
              <a:lnSpc>
                <a:spcPct val="100000"/>
              </a:lnSpc>
              <a:spcBef>
                <a:spcPts val="0"/>
              </a:spcBef>
              <a:spcAft>
                <a:spcPts val="0"/>
              </a:spcAft>
              <a:buSzPts val="1600"/>
              <a:buNone/>
              <a:defRPr b="1" sz="2400">
                <a:solidFill>
                  <a:schemeClr val="accent1"/>
                </a:solidFill>
              </a:defRPr>
            </a:lvl9pPr>
          </a:lstStyle>
          <a:p/>
        </p:txBody>
      </p:sp>
      <p:sp>
        <p:nvSpPr>
          <p:cNvPr id="1078" name="Google Shape;1078;p83"/>
          <p:cNvSpPr txBox="1"/>
          <p:nvPr>
            <p:ph idx="17" type="subTitle"/>
          </p:nvPr>
        </p:nvSpPr>
        <p:spPr>
          <a:xfrm>
            <a:off x="6949584" y="3649817"/>
            <a:ext cx="36560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p:txBody>
      </p:sp>
      <p:sp>
        <p:nvSpPr>
          <p:cNvPr id="1079" name="Google Shape;1079;p83"/>
          <p:cNvSpPr txBox="1"/>
          <p:nvPr>
            <p:ph idx="18" type="title"/>
          </p:nvPr>
        </p:nvSpPr>
        <p:spPr>
          <a:xfrm>
            <a:off x="6161423" y="3675477"/>
            <a:ext cx="841200" cy="5608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2400"/>
              <a:buNone/>
              <a:defRPr sz="3200"/>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p:txBody>
      </p:sp>
      <p:sp>
        <p:nvSpPr>
          <p:cNvPr id="1080" name="Google Shape;1080;p83"/>
          <p:cNvSpPr txBox="1"/>
          <p:nvPr>
            <p:ph idx="19" type="subTitle"/>
          </p:nvPr>
        </p:nvSpPr>
        <p:spPr>
          <a:xfrm>
            <a:off x="6958577" y="4822861"/>
            <a:ext cx="3656000" cy="52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b="1" sz="2400">
                <a:solidFill>
                  <a:schemeClr val="accent1"/>
                </a:solidFill>
              </a:defRPr>
            </a:lvl1pPr>
            <a:lvl2pPr lvl="1" algn="l">
              <a:lnSpc>
                <a:spcPct val="100000"/>
              </a:lnSpc>
              <a:spcBef>
                <a:spcPts val="0"/>
              </a:spcBef>
              <a:spcAft>
                <a:spcPts val="0"/>
              </a:spcAft>
              <a:buSzPts val="1600"/>
              <a:buNone/>
              <a:defRPr b="1" sz="2400">
                <a:solidFill>
                  <a:schemeClr val="accent1"/>
                </a:solidFill>
              </a:defRPr>
            </a:lvl2pPr>
            <a:lvl3pPr lvl="2" algn="l">
              <a:lnSpc>
                <a:spcPct val="100000"/>
              </a:lnSpc>
              <a:spcBef>
                <a:spcPts val="0"/>
              </a:spcBef>
              <a:spcAft>
                <a:spcPts val="0"/>
              </a:spcAft>
              <a:buSzPts val="1600"/>
              <a:buNone/>
              <a:defRPr b="1" sz="2400">
                <a:solidFill>
                  <a:schemeClr val="accent1"/>
                </a:solidFill>
              </a:defRPr>
            </a:lvl3pPr>
            <a:lvl4pPr lvl="3" algn="l">
              <a:lnSpc>
                <a:spcPct val="100000"/>
              </a:lnSpc>
              <a:spcBef>
                <a:spcPts val="0"/>
              </a:spcBef>
              <a:spcAft>
                <a:spcPts val="0"/>
              </a:spcAft>
              <a:buSzPts val="1600"/>
              <a:buNone/>
              <a:defRPr b="1" sz="2400">
                <a:solidFill>
                  <a:schemeClr val="accent1"/>
                </a:solidFill>
              </a:defRPr>
            </a:lvl4pPr>
            <a:lvl5pPr lvl="4" algn="l">
              <a:lnSpc>
                <a:spcPct val="100000"/>
              </a:lnSpc>
              <a:spcBef>
                <a:spcPts val="0"/>
              </a:spcBef>
              <a:spcAft>
                <a:spcPts val="0"/>
              </a:spcAft>
              <a:buSzPts val="1600"/>
              <a:buNone/>
              <a:defRPr b="1" sz="2400">
                <a:solidFill>
                  <a:schemeClr val="accent1"/>
                </a:solidFill>
              </a:defRPr>
            </a:lvl5pPr>
            <a:lvl6pPr lvl="5" algn="l">
              <a:lnSpc>
                <a:spcPct val="100000"/>
              </a:lnSpc>
              <a:spcBef>
                <a:spcPts val="0"/>
              </a:spcBef>
              <a:spcAft>
                <a:spcPts val="0"/>
              </a:spcAft>
              <a:buSzPts val="1600"/>
              <a:buNone/>
              <a:defRPr b="1" sz="2400">
                <a:solidFill>
                  <a:schemeClr val="accent1"/>
                </a:solidFill>
              </a:defRPr>
            </a:lvl6pPr>
            <a:lvl7pPr lvl="6" algn="l">
              <a:lnSpc>
                <a:spcPct val="100000"/>
              </a:lnSpc>
              <a:spcBef>
                <a:spcPts val="0"/>
              </a:spcBef>
              <a:spcAft>
                <a:spcPts val="0"/>
              </a:spcAft>
              <a:buSzPts val="1600"/>
              <a:buNone/>
              <a:defRPr b="1" sz="2400">
                <a:solidFill>
                  <a:schemeClr val="accent1"/>
                </a:solidFill>
              </a:defRPr>
            </a:lvl7pPr>
            <a:lvl8pPr lvl="7" algn="l">
              <a:lnSpc>
                <a:spcPct val="100000"/>
              </a:lnSpc>
              <a:spcBef>
                <a:spcPts val="0"/>
              </a:spcBef>
              <a:spcAft>
                <a:spcPts val="0"/>
              </a:spcAft>
              <a:buSzPts val="1600"/>
              <a:buNone/>
              <a:defRPr b="1" sz="2400">
                <a:solidFill>
                  <a:schemeClr val="accent1"/>
                </a:solidFill>
              </a:defRPr>
            </a:lvl8pPr>
            <a:lvl9pPr lvl="8" algn="l">
              <a:lnSpc>
                <a:spcPct val="100000"/>
              </a:lnSpc>
              <a:spcBef>
                <a:spcPts val="0"/>
              </a:spcBef>
              <a:spcAft>
                <a:spcPts val="0"/>
              </a:spcAft>
              <a:buSzPts val="1600"/>
              <a:buNone/>
              <a:defRPr b="1" sz="2400">
                <a:solidFill>
                  <a:schemeClr val="accent1"/>
                </a:solidFill>
              </a:defRPr>
            </a:lvl9pPr>
          </a:lstStyle>
          <a:p/>
        </p:txBody>
      </p:sp>
      <p:sp>
        <p:nvSpPr>
          <p:cNvPr id="1081" name="Google Shape;1081;p83"/>
          <p:cNvSpPr txBox="1"/>
          <p:nvPr>
            <p:ph idx="20" type="subTitle"/>
          </p:nvPr>
        </p:nvSpPr>
        <p:spPr>
          <a:xfrm>
            <a:off x="6949584" y="5243275"/>
            <a:ext cx="36560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None/>
              <a:defRPr>
                <a:solidFill>
                  <a:schemeClr val="dk1"/>
                </a:solidFill>
              </a:defRPr>
            </a:lvl1pPr>
            <a:lvl2pPr lvl="1" algn="l">
              <a:lnSpc>
                <a:spcPct val="100000"/>
              </a:lnSpc>
              <a:spcBef>
                <a:spcPts val="0"/>
              </a:spcBef>
              <a:spcAft>
                <a:spcPts val="0"/>
              </a:spcAft>
              <a:buSzPts val="1600"/>
              <a:buNone/>
              <a:defRPr>
                <a:solidFill>
                  <a:schemeClr val="dk1"/>
                </a:solidFill>
              </a:defRPr>
            </a:lvl2pPr>
            <a:lvl3pPr lvl="2" algn="l">
              <a:lnSpc>
                <a:spcPct val="100000"/>
              </a:lnSpc>
              <a:spcBef>
                <a:spcPts val="0"/>
              </a:spcBef>
              <a:spcAft>
                <a:spcPts val="0"/>
              </a:spcAft>
              <a:buSzPts val="1600"/>
              <a:buNone/>
              <a:defRPr>
                <a:solidFill>
                  <a:schemeClr val="dk1"/>
                </a:solidFill>
              </a:defRPr>
            </a:lvl3pPr>
            <a:lvl4pPr lvl="3" algn="l">
              <a:lnSpc>
                <a:spcPct val="100000"/>
              </a:lnSpc>
              <a:spcBef>
                <a:spcPts val="0"/>
              </a:spcBef>
              <a:spcAft>
                <a:spcPts val="0"/>
              </a:spcAft>
              <a:buSzPts val="1600"/>
              <a:buNone/>
              <a:defRPr>
                <a:solidFill>
                  <a:schemeClr val="dk1"/>
                </a:solidFill>
              </a:defRPr>
            </a:lvl4pPr>
            <a:lvl5pPr lvl="4" algn="l">
              <a:lnSpc>
                <a:spcPct val="100000"/>
              </a:lnSpc>
              <a:spcBef>
                <a:spcPts val="0"/>
              </a:spcBef>
              <a:spcAft>
                <a:spcPts val="0"/>
              </a:spcAft>
              <a:buSzPts val="1600"/>
              <a:buNone/>
              <a:defRPr>
                <a:solidFill>
                  <a:schemeClr val="dk1"/>
                </a:solidFill>
              </a:defRPr>
            </a:lvl5pPr>
            <a:lvl6pPr lvl="5" algn="l">
              <a:lnSpc>
                <a:spcPct val="100000"/>
              </a:lnSpc>
              <a:spcBef>
                <a:spcPts val="0"/>
              </a:spcBef>
              <a:spcAft>
                <a:spcPts val="0"/>
              </a:spcAft>
              <a:buSzPts val="1600"/>
              <a:buNone/>
              <a:defRPr>
                <a:solidFill>
                  <a:schemeClr val="dk1"/>
                </a:solidFill>
              </a:defRPr>
            </a:lvl6pPr>
            <a:lvl7pPr lvl="6" algn="l">
              <a:lnSpc>
                <a:spcPct val="100000"/>
              </a:lnSpc>
              <a:spcBef>
                <a:spcPts val="0"/>
              </a:spcBef>
              <a:spcAft>
                <a:spcPts val="0"/>
              </a:spcAft>
              <a:buSzPts val="1600"/>
              <a:buNone/>
              <a:defRPr>
                <a:solidFill>
                  <a:schemeClr val="dk1"/>
                </a:solidFill>
              </a:defRPr>
            </a:lvl7pPr>
            <a:lvl8pPr lvl="7" algn="l">
              <a:lnSpc>
                <a:spcPct val="100000"/>
              </a:lnSpc>
              <a:spcBef>
                <a:spcPts val="0"/>
              </a:spcBef>
              <a:spcAft>
                <a:spcPts val="0"/>
              </a:spcAft>
              <a:buSzPts val="1600"/>
              <a:buNone/>
              <a:defRPr>
                <a:solidFill>
                  <a:schemeClr val="dk1"/>
                </a:solidFill>
              </a:defRPr>
            </a:lvl8pPr>
            <a:lvl9pPr lvl="8" algn="l">
              <a:lnSpc>
                <a:spcPct val="100000"/>
              </a:lnSpc>
              <a:spcBef>
                <a:spcPts val="0"/>
              </a:spcBef>
              <a:spcAft>
                <a:spcPts val="0"/>
              </a:spcAft>
              <a:buSzPts val="1600"/>
              <a:buNone/>
              <a:defRPr>
                <a:solidFill>
                  <a:schemeClr val="dk1"/>
                </a:solidFill>
              </a:defRPr>
            </a:lvl9pPr>
          </a:lstStyle>
          <a:p/>
        </p:txBody>
      </p:sp>
      <p:sp>
        <p:nvSpPr>
          <p:cNvPr id="1082" name="Google Shape;1082;p83"/>
          <p:cNvSpPr txBox="1"/>
          <p:nvPr>
            <p:ph idx="21" type="title"/>
          </p:nvPr>
        </p:nvSpPr>
        <p:spPr>
          <a:xfrm>
            <a:off x="6161423" y="5234893"/>
            <a:ext cx="841200" cy="5608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2400"/>
              <a:buNone/>
              <a:defRPr sz="3200"/>
            </a:lvl1pPr>
            <a:lvl2pPr lvl="1" algn="ctr">
              <a:lnSpc>
                <a:spcPct val="80000"/>
              </a:lnSpc>
              <a:spcBef>
                <a:spcPts val="0"/>
              </a:spcBef>
              <a:spcAft>
                <a:spcPts val="0"/>
              </a:spcAft>
              <a:buSzPts val="2400"/>
              <a:buNone/>
              <a:defRPr sz="3200"/>
            </a:lvl2pPr>
            <a:lvl3pPr lvl="2" algn="ctr">
              <a:lnSpc>
                <a:spcPct val="80000"/>
              </a:lnSpc>
              <a:spcBef>
                <a:spcPts val="0"/>
              </a:spcBef>
              <a:spcAft>
                <a:spcPts val="0"/>
              </a:spcAft>
              <a:buSzPts val="2400"/>
              <a:buNone/>
              <a:defRPr sz="3200"/>
            </a:lvl3pPr>
            <a:lvl4pPr lvl="3" algn="ctr">
              <a:lnSpc>
                <a:spcPct val="80000"/>
              </a:lnSpc>
              <a:spcBef>
                <a:spcPts val="0"/>
              </a:spcBef>
              <a:spcAft>
                <a:spcPts val="0"/>
              </a:spcAft>
              <a:buSzPts val="2400"/>
              <a:buNone/>
              <a:defRPr sz="3200"/>
            </a:lvl4pPr>
            <a:lvl5pPr lvl="4" algn="ctr">
              <a:lnSpc>
                <a:spcPct val="80000"/>
              </a:lnSpc>
              <a:spcBef>
                <a:spcPts val="0"/>
              </a:spcBef>
              <a:spcAft>
                <a:spcPts val="0"/>
              </a:spcAft>
              <a:buSzPts val="2400"/>
              <a:buNone/>
              <a:defRPr sz="3200"/>
            </a:lvl5pPr>
            <a:lvl6pPr lvl="5" algn="ctr">
              <a:lnSpc>
                <a:spcPct val="80000"/>
              </a:lnSpc>
              <a:spcBef>
                <a:spcPts val="0"/>
              </a:spcBef>
              <a:spcAft>
                <a:spcPts val="0"/>
              </a:spcAft>
              <a:buSzPts val="2400"/>
              <a:buNone/>
              <a:defRPr sz="3200"/>
            </a:lvl6pPr>
            <a:lvl7pPr lvl="6" algn="ctr">
              <a:lnSpc>
                <a:spcPct val="80000"/>
              </a:lnSpc>
              <a:spcBef>
                <a:spcPts val="0"/>
              </a:spcBef>
              <a:spcAft>
                <a:spcPts val="0"/>
              </a:spcAft>
              <a:buSzPts val="2400"/>
              <a:buNone/>
              <a:defRPr sz="3200"/>
            </a:lvl7pPr>
            <a:lvl8pPr lvl="7" algn="ctr">
              <a:lnSpc>
                <a:spcPct val="80000"/>
              </a:lnSpc>
              <a:spcBef>
                <a:spcPts val="0"/>
              </a:spcBef>
              <a:spcAft>
                <a:spcPts val="0"/>
              </a:spcAft>
              <a:buSzPts val="2400"/>
              <a:buNone/>
              <a:defRPr sz="3200"/>
            </a:lvl8pPr>
            <a:lvl9pPr lvl="8" algn="ctr">
              <a:lnSpc>
                <a:spcPct val="80000"/>
              </a:lnSpc>
              <a:spcBef>
                <a:spcPts val="0"/>
              </a:spcBef>
              <a:spcAft>
                <a:spcPts val="0"/>
              </a:spcAft>
              <a:buSzPts val="2400"/>
              <a:buNone/>
              <a:defRPr sz="3200"/>
            </a:lvl9pPr>
          </a:lstStyle>
          <a:p/>
        </p:txBody>
      </p:sp>
      <p:grpSp>
        <p:nvGrpSpPr>
          <p:cNvPr id="1083" name="Google Shape;1083;p83"/>
          <p:cNvGrpSpPr/>
          <p:nvPr/>
        </p:nvGrpSpPr>
        <p:grpSpPr>
          <a:xfrm>
            <a:off x="1417667" y="1108234"/>
            <a:ext cx="592367" cy="531367"/>
            <a:chOff x="2495125" y="2142250"/>
            <a:chExt cx="444275" cy="398525"/>
          </a:xfrm>
        </p:grpSpPr>
        <p:sp>
          <p:nvSpPr>
            <p:cNvPr id="1084" name="Google Shape;1084;p83"/>
            <p:cNvSpPr/>
            <p:nvPr/>
          </p:nvSpPr>
          <p:spPr>
            <a:xfrm>
              <a:off x="2495125" y="2142250"/>
              <a:ext cx="444275" cy="398525"/>
            </a:xfrm>
            <a:custGeom>
              <a:rect b="b" l="l" r="r" t="t"/>
              <a:pathLst>
                <a:path extrusionOk="0" h="15941" w="17771">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5" name="Google Shape;1085;p83"/>
            <p:cNvSpPr/>
            <p:nvPr/>
          </p:nvSpPr>
          <p:spPr>
            <a:xfrm>
              <a:off x="2655525" y="2307050"/>
              <a:ext cx="94650" cy="73325"/>
            </a:xfrm>
            <a:custGeom>
              <a:rect b="b" l="l" r="r" t="t"/>
              <a:pathLst>
                <a:path extrusionOk="0" h="2933" w="3786">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86" name="Google Shape;1086;p83"/>
          <p:cNvGrpSpPr/>
          <p:nvPr/>
        </p:nvGrpSpPr>
        <p:grpSpPr>
          <a:xfrm>
            <a:off x="10419001" y="5951667"/>
            <a:ext cx="388500" cy="375167"/>
            <a:chOff x="3243875" y="2372825"/>
            <a:chExt cx="291375" cy="281375"/>
          </a:xfrm>
        </p:grpSpPr>
        <p:sp>
          <p:nvSpPr>
            <p:cNvPr id="1087" name="Google Shape;1087;p83"/>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8" name="Google Shape;1088;p83"/>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89" name="Google Shape;1089;p83"/>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0" name="Google Shape;1090;p83"/>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1" name="Google Shape;1091;p83"/>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2" name="Google Shape;1092;p83"/>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3" name="Google Shape;1093;p83"/>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4" name="Google Shape;1094;p83"/>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5" name="Google Shape;1095;p83"/>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6" name="Google Shape;1096;p83"/>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097" name="Google Shape;1097;p83"/>
          <p:cNvGrpSpPr/>
          <p:nvPr/>
        </p:nvGrpSpPr>
        <p:grpSpPr>
          <a:xfrm>
            <a:off x="10071401" y="934467"/>
            <a:ext cx="222233" cy="224767"/>
            <a:chOff x="4954425" y="2036375"/>
            <a:chExt cx="166675" cy="168575"/>
          </a:xfrm>
        </p:grpSpPr>
        <p:sp>
          <p:nvSpPr>
            <p:cNvPr id="1098" name="Google Shape;1098;p83"/>
            <p:cNvSpPr/>
            <p:nvPr/>
          </p:nvSpPr>
          <p:spPr>
            <a:xfrm>
              <a:off x="4954425" y="2036375"/>
              <a:ext cx="166675" cy="168575"/>
            </a:xfrm>
            <a:custGeom>
              <a:rect b="b" l="l" r="r" t="t"/>
              <a:pathLst>
                <a:path extrusionOk="0" h="6743" w="6667">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099" name="Google Shape;1099;p83"/>
            <p:cNvSpPr/>
            <p:nvPr/>
          </p:nvSpPr>
          <p:spPr>
            <a:xfrm>
              <a:off x="5008925" y="2104675"/>
              <a:ext cx="52650" cy="40750"/>
            </a:xfrm>
            <a:custGeom>
              <a:rect b="b" l="l" r="r" t="t"/>
              <a:pathLst>
                <a:path extrusionOk="0" h="1630" w="2106">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100" name="Google Shape;1100;p83"/>
          <p:cNvSpPr/>
          <p:nvPr/>
        </p:nvSpPr>
        <p:spPr>
          <a:xfrm>
            <a:off x="2503401" y="718733"/>
            <a:ext cx="158833" cy="108267"/>
          </a:xfrm>
          <a:custGeom>
            <a:rect b="b" l="l" r="r" t="t"/>
            <a:pathLst>
              <a:path extrusionOk="0" h="3248" w="4765">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1" name="Google Shape;1101;p83"/>
          <p:cNvSpPr/>
          <p:nvPr/>
        </p:nvSpPr>
        <p:spPr>
          <a:xfrm>
            <a:off x="10958000" y="5420001"/>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1102" name="Shape 1102"/>
        <p:cNvGrpSpPr/>
        <p:nvPr/>
      </p:nvGrpSpPr>
      <p:grpSpPr>
        <a:xfrm>
          <a:off x="0" y="0"/>
          <a:ext cx="0" cy="0"/>
          <a:chOff x="0" y="0"/>
          <a:chExt cx="0" cy="0"/>
        </a:xfrm>
      </p:grpSpPr>
      <p:grpSp>
        <p:nvGrpSpPr>
          <p:cNvPr id="1103" name="Google Shape;1103;p84"/>
          <p:cNvGrpSpPr/>
          <p:nvPr/>
        </p:nvGrpSpPr>
        <p:grpSpPr>
          <a:xfrm>
            <a:off x="527859" y="292693"/>
            <a:ext cx="11358487" cy="6384375"/>
            <a:chOff x="395894" y="219519"/>
            <a:chExt cx="8518865" cy="4788281"/>
          </a:xfrm>
        </p:grpSpPr>
        <p:sp>
          <p:nvSpPr>
            <p:cNvPr id="1104" name="Google Shape;1104;p84"/>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105" name="Google Shape;1105;p84"/>
            <p:cNvGrpSpPr/>
            <p:nvPr/>
          </p:nvGrpSpPr>
          <p:grpSpPr>
            <a:xfrm>
              <a:off x="8341543" y="2282008"/>
              <a:ext cx="569676" cy="380612"/>
              <a:chOff x="8341543" y="2282008"/>
              <a:chExt cx="569676" cy="380612"/>
            </a:xfrm>
          </p:grpSpPr>
          <p:sp>
            <p:nvSpPr>
              <p:cNvPr id="1106" name="Google Shape;1106;p84"/>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07" name="Google Shape;1107;p84"/>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108" name="Google Shape;1108;p84"/>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109" name="Google Shape;1109;p84"/>
            <p:cNvGrpSpPr/>
            <p:nvPr/>
          </p:nvGrpSpPr>
          <p:grpSpPr>
            <a:xfrm>
              <a:off x="8341543" y="1721094"/>
              <a:ext cx="569676" cy="380612"/>
              <a:chOff x="8341543" y="1721094"/>
              <a:chExt cx="569676" cy="380612"/>
            </a:xfrm>
          </p:grpSpPr>
          <p:sp>
            <p:nvSpPr>
              <p:cNvPr id="1110" name="Google Shape;1110;p84"/>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1" name="Google Shape;1111;p84"/>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12" name="Google Shape;1112;p84"/>
            <p:cNvGrpSpPr/>
            <p:nvPr/>
          </p:nvGrpSpPr>
          <p:grpSpPr>
            <a:xfrm>
              <a:off x="8346273" y="1183592"/>
              <a:ext cx="568486" cy="388014"/>
              <a:chOff x="8346273" y="1183592"/>
              <a:chExt cx="568486" cy="388014"/>
            </a:xfrm>
          </p:grpSpPr>
          <p:sp>
            <p:nvSpPr>
              <p:cNvPr id="1113" name="Google Shape;1113;p84"/>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4" name="Google Shape;1114;p84"/>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15" name="Google Shape;1115;p84"/>
            <p:cNvGrpSpPr/>
            <p:nvPr/>
          </p:nvGrpSpPr>
          <p:grpSpPr>
            <a:xfrm>
              <a:off x="8341543" y="606635"/>
              <a:ext cx="569676" cy="388014"/>
              <a:chOff x="8341543" y="606635"/>
              <a:chExt cx="569676" cy="388014"/>
            </a:xfrm>
          </p:grpSpPr>
          <p:sp>
            <p:nvSpPr>
              <p:cNvPr id="1116" name="Google Shape;1116;p84"/>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17" name="Google Shape;1117;p84"/>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18" name="Google Shape;1118;p84"/>
            <p:cNvGrpSpPr/>
            <p:nvPr/>
          </p:nvGrpSpPr>
          <p:grpSpPr>
            <a:xfrm>
              <a:off x="8341543" y="2842933"/>
              <a:ext cx="569676" cy="380612"/>
              <a:chOff x="8341543" y="2282008"/>
              <a:chExt cx="569676" cy="380612"/>
            </a:xfrm>
          </p:grpSpPr>
          <p:sp>
            <p:nvSpPr>
              <p:cNvPr id="1119" name="Google Shape;1119;p84"/>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0" name="Google Shape;1120;p84"/>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121" name="Google Shape;1121;p84"/>
            <p:cNvGrpSpPr/>
            <p:nvPr/>
          </p:nvGrpSpPr>
          <p:grpSpPr>
            <a:xfrm>
              <a:off x="8341543" y="3403858"/>
              <a:ext cx="569676" cy="380612"/>
              <a:chOff x="8341543" y="2282008"/>
              <a:chExt cx="569676" cy="380612"/>
            </a:xfrm>
          </p:grpSpPr>
          <p:sp>
            <p:nvSpPr>
              <p:cNvPr id="1122" name="Google Shape;1122;p84"/>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3" name="Google Shape;1123;p84"/>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124" name="Google Shape;1124;p84"/>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5" name="Google Shape;1125;p84"/>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126" name="Google Shape;1126;p84"/>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7" name="Google Shape;1127;p84"/>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8" name="Google Shape;1128;p84"/>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29" name="Google Shape;1129;p84"/>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0" name="Google Shape;1130;p84"/>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1" name="Google Shape;1131;p84"/>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2" name="Google Shape;1132;p84"/>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3" name="Google Shape;1133;p84"/>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4" name="Google Shape;1134;p84"/>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5" name="Google Shape;1135;p84"/>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6" name="Google Shape;1136;p84"/>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7" name="Google Shape;1137;p84"/>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8" name="Google Shape;1138;p84"/>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39" name="Google Shape;1139;p84"/>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0" name="Google Shape;1140;p84"/>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1" name="Google Shape;1141;p84"/>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2" name="Google Shape;1142;p84"/>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3" name="Google Shape;1143;p84"/>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4" name="Google Shape;1144;p84"/>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5" name="Google Shape;1145;p84"/>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6" name="Google Shape;1146;p84"/>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7" name="Google Shape;1147;p84"/>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8" name="Google Shape;1148;p84"/>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49" name="Google Shape;1149;p84"/>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0" name="Google Shape;1150;p84"/>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1" name="Google Shape;1151;p84"/>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2" name="Google Shape;1152;p84"/>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3" name="Google Shape;1153;p84"/>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4" name="Google Shape;1154;p84"/>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5" name="Google Shape;1155;p84"/>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6" name="Google Shape;1156;p84"/>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7" name="Google Shape;1157;p84"/>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8" name="Google Shape;1158;p84"/>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59" name="Google Shape;1159;p84"/>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0" name="Google Shape;1160;p84"/>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1" name="Google Shape;1161;p84"/>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2" name="Google Shape;1162;p84"/>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3" name="Google Shape;1163;p84"/>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4" name="Google Shape;1164;p84"/>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5" name="Google Shape;1165;p84"/>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6" name="Google Shape;1166;p84"/>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7" name="Google Shape;1167;p84"/>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8" name="Google Shape;1168;p84"/>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69" name="Google Shape;1169;p84"/>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0" name="Google Shape;1170;p84"/>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1" name="Google Shape;1171;p84"/>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2" name="Google Shape;1172;p84"/>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3" name="Google Shape;1173;p84"/>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4" name="Google Shape;1174;p84"/>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5" name="Google Shape;1175;p84"/>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176" name="Google Shape;1176;p84"/>
          <p:cNvGrpSpPr/>
          <p:nvPr/>
        </p:nvGrpSpPr>
        <p:grpSpPr>
          <a:xfrm>
            <a:off x="968285" y="6000567"/>
            <a:ext cx="388500" cy="375167"/>
            <a:chOff x="3243875" y="2372825"/>
            <a:chExt cx="291375" cy="281375"/>
          </a:xfrm>
        </p:grpSpPr>
        <p:sp>
          <p:nvSpPr>
            <p:cNvPr id="1177" name="Google Shape;1177;p84"/>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8" name="Google Shape;1178;p84"/>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79" name="Google Shape;1179;p84"/>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0" name="Google Shape;1180;p84"/>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1" name="Google Shape;1181;p84"/>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2" name="Google Shape;1182;p84"/>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3" name="Google Shape;1183;p84"/>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4" name="Google Shape;1184;p84"/>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5" name="Google Shape;1185;p84"/>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86" name="Google Shape;1186;p84"/>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187" name="Google Shape;1187;p84"/>
          <p:cNvSpPr/>
          <p:nvPr/>
        </p:nvSpPr>
        <p:spPr>
          <a:xfrm>
            <a:off x="9780800" y="677434"/>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188" name="Google Shape;1188;p84"/>
          <p:cNvGrpSpPr/>
          <p:nvPr/>
        </p:nvGrpSpPr>
        <p:grpSpPr>
          <a:xfrm>
            <a:off x="2019934" y="606334"/>
            <a:ext cx="222233" cy="224767"/>
            <a:chOff x="4954425" y="2036375"/>
            <a:chExt cx="166675" cy="168575"/>
          </a:xfrm>
        </p:grpSpPr>
        <p:sp>
          <p:nvSpPr>
            <p:cNvPr id="1189" name="Google Shape;1189;p84"/>
            <p:cNvSpPr/>
            <p:nvPr/>
          </p:nvSpPr>
          <p:spPr>
            <a:xfrm>
              <a:off x="4954425" y="2036375"/>
              <a:ext cx="166675" cy="168575"/>
            </a:xfrm>
            <a:custGeom>
              <a:rect b="b" l="l" r="r" t="t"/>
              <a:pathLst>
                <a:path extrusionOk="0" h="6743" w="6667">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0" name="Google Shape;1190;p84"/>
            <p:cNvSpPr/>
            <p:nvPr/>
          </p:nvSpPr>
          <p:spPr>
            <a:xfrm>
              <a:off x="5008925" y="2104675"/>
              <a:ext cx="52650" cy="40750"/>
            </a:xfrm>
            <a:custGeom>
              <a:rect b="b" l="l" r="r" t="t"/>
              <a:pathLst>
                <a:path extrusionOk="0" h="1630" w="2106">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191" name="Google Shape;1191;p84"/>
          <p:cNvSpPr/>
          <p:nvPr/>
        </p:nvSpPr>
        <p:spPr>
          <a:xfrm>
            <a:off x="1903933" y="6375718"/>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spTree>
      <p:nvGrpSpPr>
        <p:cNvPr id="1192" name="Shape 1192"/>
        <p:cNvGrpSpPr/>
        <p:nvPr/>
      </p:nvGrpSpPr>
      <p:grpSpPr>
        <a:xfrm>
          <a:off x="0" y="0"/>
          <a:ext cx="0" cy="0"/>
          <a:chOff x="0" y="0"/>
          <a:chExt cx="0" cy="0"/>
        </a:xfrm>
      </p:grpSpPr>
      <p:grpSp>
        <p:nvGrpSpPr>
          <p:cNvPr id="1193" name="Google Shape;1193;p85"/>
          <p:cNvGrpSpPr/>
          <p:nvPr/>
        </p:nvGrpSpPr>
        <p:grpSpPr>
          <a:xfrm>
            <a:off x="527859" y="292693"/>
            <a:ext cx="11358487" cy="6384375"/>
            <a:chOff x="395894" y="219519"/>
            <a:chExt cx="8518865" cy="4788281"/>
          </a:xfrm>
        </p:grpSpPr>
        <p:sp>
          <p:nvSpPr>
            <p:cNvPr id="1194" name="Google Shape;1194;p85"/>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195" name="Google Shape;1195;p85"/>
            <p:cNvGrpSpPr/>
            <p:nvPr/>
          </p:nvGrpSpPr>
          <p:grpSpPr>
            <a:xfrm>
              <a:off x="8341543" y="2282008"/>
              <a:ext cx="569676" cy="380612"/>
              <a:chOff x="8341543" y="2282008"/>
              <a:chExt cx="569676" cy="380612"/>
            </a:xfrm>
          </p:grpSpPr>
          <p:sp>
            <p:nvSpPr>
              <p:cNvPr id="1196" name="Google Shape;1196;p85"/>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197" name="Google Shape;1197;p85"/>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198" name="Google Shape;1198;p85"/>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199" name="Google Shape;1199;p85"/>
            <p:cNvGrpSpPr/>
            <p:nvPr/>
          </p:nvGrpSpPr>
          <p:grpSpPr>
            <a:xfrm>
              <a:off x="8341543" y="1721094"/>
              <a:ext cx="569676" cy="380612"/>
              <a:chOff x="8341543" y="1721094"/>
              <a:chExt cx="569676" cy="380612"/>
            </a:xfrm>
          </p:grpSpPr>
          <p:sp>
            <p:nvSpPr>
              <p:cNvPr id="1200" name="Google Shape;1200;p85"/>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1" name="Google Shape;1201;p85"/>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02" name="Google Shape;1202;p85"/>
            <p:cNvGrpSpPr/>
            <p:nvPr/>
          </p:nvGrpSpPr>
          <p:grpSpPr>
            <a:xfrm>
              <a:off x="8346273" y="1183592"/>
              <a:ext cx="568486" cy="388014"/>
              <a:chOff x="8346273" y="1183592"/>
              <a:chExt cx="568486" cy="388014"/>
            </a:xfrm>
          </p:grpSpPr>
          <p:sp>
            <p:nvSpPr>
              <p:cNvPr id="1203" name="Google Shape;1203;p85"/>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4" name="Google Shape;1204;p85"/>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05" name="Google Shape;1205;p85"/>
            <p:cNvGrpSpPr/>
            <p:nvPr/>
          </p:nvGrpSpPr>
          <p:grpSpPr>
            <a:xfrm>
              <a:off x="8341543" y="606635"/>
              <a:ext cx="569676" cy="388014"/>
              <a:chOff x="8341543" y="606635"/>
              <a:chExt cx="569676" cy="388014"/>
            </a:xfrm>
          </p:grpSpPr>
          <p:sp>
            <p:nvSpPr>
              <p:cNvPr id="1206" name="Google Shape;1206;p85"/>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07" name="Google Shape;1207;p85"/>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08" name="Google Shape;1208;p85"/>
            <p:cNvGrpSpPr/>
            <p:nvPr/>
          </p:nvGrpSpPr>
          <p:grpSpPr>
            <a:xfrm>
              <a:off x="8341543" y="2842933"/>
              <a:ext cx="569676" cy="380612"/>
              <a:chOff x="8341543" y="2282008"/>
              <a:chExt cx="569676" cy="380612"/>
            </a:xfrm>
          </p:grpSpPr>
          <p:sp>
            <p:nvSpPr>
              <p:cNvPr id="1209" name="Google Shape;1209;p85"/>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0" name="Google Shape;1210;p85"/>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11" name="Google Shape;1211;p85"/>
            <p:cNvGrpSpPr/>
            <p:nvPr/>
          </p:nvGrpSpPr>
          <p:grpSpPr>
            <a:xfrm>
              <a:off x="8341543" y="3403858"/>
              <a:ext cx="569676" cy="380612"/>
              <a:chOff x="8341543" y="2282008"/>
              <a:chExt cx="569676" cy="380612"/>
            </a:xfrm>
          </p:grpSpPr>
          <p:sp>
            <p:nvSpPr>
              <p:cNvPr id="1212" name="Google Shape;1212;p85"/>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3" name="Google Shape;1213;p85"/>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214" name="Google Shape;1214;p85"/>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5" name="Google Shape;1215;p85"/>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216" name="Google Shape;1216;p85"/>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7" name="Google Shape;1217;p85"/>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8" name="Google Shape;1218;p85"/>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9" name="Google Shape;1219;p85"/>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0" name="Google Shape;1220;p85"/>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1" name="Google Shape;1221;p85"/>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2" name="Google Shape;1222;p85"/>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3" name="Google Shape;1223;p85"/>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4" name="Google Shape;1224;p85"/>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5" name="Google Shape;1225;p85"/>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6" name="Google Shape;1226;p85"/>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7" name="Google Shape;1227;p85"/>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8" name="Google Shape;1228;p85"/>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29" name="Google Shape;1229;p85"/>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0" name="Google Shape;1230;p85"/>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1" name="Google Shape;1231;p85"/>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2" name="Google Shape;1232;p85"/>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3" name="Google Shape;1233;p85"/>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4" name="Google Shape;1234;p85"/>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5" name="Google Shape;1235;p85"/>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6" name="Google Shape;1236;p85"/>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7" name="Google Shape;1237;p85"/>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8" name="Google Shape;1238;p85"/>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39" name="Google Shape;1239;p85"/>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0" name="Google Shape;1240;p85"/>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1" name="Google Shape;1241;p85"/>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2" name="Google Shape;1242;p85"/>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3" name="Google Shape;1243;p85"/>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4" name="Google Shape;1244;p85"/>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5" name="Google Shape;1245;p85"/>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6" name="Google Shape;1246;p85"/>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7" name="Google Shape;1247;p85"/>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8" name="Google Shape;1248;p85"/>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9" name="Google Shape;1249;p85"/>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0" name="Google Shape;1250;p85"/>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1" name="Google Shape;1251;p85"/>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2" name="Google Shape;1252;p85"/>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3" name="Google Shape;1253;p85"/>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4" name="Google Shape;1254;p85"/>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5" name="Google Shape;1255;p85"/>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6" name="Google Shape;1256;p85"/>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7" name="Google Shape;1257;p85"/>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8" name="Google Shape;1258;p85"/>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59" name="Google Shape;1259;p85"/>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0" name="Google Shape;1260;p85"/>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1" name="Google Shape;1261;p85"/>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2" name="Google Shape;1262;p85"/>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3" name="Google Shape;1263;p85"/>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4" name="Google Shape;1264;p85"/>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5" name="Google Shape;1265;p85"/>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6" name="Google Shape;1266;p85"/>
          <p:cNvSpPr/>
          <p:nvPr/>
        </p:nvSpPr>
        <p:spPr>
          <a:xfrm>
            <a:off x="305201" y="180913"/>
            <a:ext cx="1059620" cy="915619"/>
          </a:xfrm>
          <a:custGeom>
            <a:rect b="b" l="l" r="r" t="t"/>
            <a:pathLst>
              <a:path extrusionOk="0" h="21060" w="2537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267" name="Google Shape;1267;p85"/>
          <p:cNvGrpSpPr/>
          <p:nvPr/>
        </p:nvGrpSpPr>
        <p:grpSpPr>
          <a:xfrm>
            <a:off x="1417667" y="1108234"/>
            <a:ext cx="592367" cy="531367"/>
            <a:chOff x="2495125" y="2142250"/>
            <a:chExt cx="444275" cy="398525"/>
          </a:xfrm>
        </p:grpSpPr>
        <p:sp>
          <p:nvSpPr>
            <p:cNvPr id="1268" name="Google Shape;1268;p85"/>
            <p:cNvSpPr/>
            <p:nvPr/>
          </p:nvSpPr>
          <p:spPr>
            <a:xfrm>
              <a:off x="2495125" y="2142250"/>
              <a:ext cx="444275" cy="398525"/>
            </a:xfrm>
            <a:custGeom>
              <a:rect b="b" l="l" r="r" t="t"/>
              <a:pathLst>
                <a:path extrusionOk="0" h="15941" w="17771">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69" name="Google Shape;1269;p85"/>
            <p:cNvSpPr/>
            <p:nvPr/>
          </p:nvSpPr>
          <p:spPr>
            <a:xfrm>
              <a:off x="2655525" y="2307050"/>
              <a:ext cx="94650" cy="73325"/>
            </a:xfrm>
            <a:custGeom>
              <a:rect b="b" l="l" r="r" t="t"/>
              <a:pathLst>
                <a:path extrusionOk="0" h="2933" w="3786">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70" name="Google Shape;1270;p85"/>
          <p:cNvGrpSpPr/>
          <p:nvPr/>
        </p:nvGrpSpPr>
        <p:grpSpPr>
          <a:xfrm>
            <a:off x="10419001" y="5951667"/>
            <a:ext cx="388500" cy="375167"/>
            <a:chOff x="3243875" y="2372825"/>
            <a:chExt cx="291375" cy="281375"/>
          </a:xfrm>
        </p:grpSpPr>
        <p:sp>
          <p:nvSpPr>
            <p:cNvPr id="1271" name="Google Shape;1271;p85"/>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2" name="Google Shape;1272;p85"/>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3" name="Google Shape;1273;p85"/>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4" name="Google Shape;1274;p85"/>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5" name="Google Shape;1275;p85"/>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6" name="Google Shape;1276;p85"/>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7" name="Google Shape;1277;p85"/>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8" name="Google Shape;1278;p85"/>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9" name="Google Shape;1279;p85"/>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0" name="Google Shape;1280;p85"/>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81" name="Google Shape;1281;p85"/>
          <p:cNvGrpSpPr/>
          <p:nvPr/>
        </p:nvGrpSpPr>
        <p:grpSpPr>
          <a:xfrm>
            <a:off x="10071401" y="934467"/>
            <a:ext cx="222233" cy="224767"/>
            <a:chOff x="4954425" y="2036375"/>
            <a:chExt cx="166675" cy="168575"/>
          </a:xfrm>
        </p:grpSpPr>
        <p:sp>
          <p:nvSpPr>
            <p:cNvPr id="1282" name="Google Shape;1282;p85"/>
            <p:cNvSpPr/>
            <p:nvPr/>
          </p:nvSpPr>
          <p:spPr>
            <a:xfrm>
              <a:off x="4954425" y="2036375"/>
              <a:ext cx="166675" cy="168575"/>
            </a:xfrm>
            <a:custGeom>
              <a:rect b="b" l="l" r="r" t="t"/>
              <a:pathLst>
                <a:path extrusionOk="0" h="6743" w="6667">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3" name="Google Shape;1283;p85"/>
            <p:cNvSpPr/>
            <p:nvPr/>
          </p:nvSpPr>
          <p:spPr>
            <a:xfrm>
              <a:off x="5008925" y="2104675"/>
              <a:ext cx="52650" cy="40750"/>
            </a:xfrm>
            <a:custGeom>
              <a:rect b="b" l="l" r="r" t="t"/>
              <a:pathLst>
                <a:path extrusionOk="0" h="1630" w="2106">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284" name="Google Shape;1284;p85"/>
          <p:cNvSpPr/>
          <p:nvPr/>
        </p:nvSpPr>
        <p:spPr>
          <a:xfrm>
            <a:off x="2503401" y="718733"/>
            <a:ext cx="158833" cy="108267"/>
          </a:xfrm>
          <a:custGeom>
            <a:rect b="b" l="l" r="r" t="t"/>
            <a:pathLst>
              <a:path extrusionOk="0" h="3248" w="4765">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85" name="Google Shape;1285;p85"/>
          <p:cNvSpPr/>
          <p:nvPr/>
        </p:nvSpPr>
        <p:spPr>
          <a:xfrm>
            <a:off x="10958000" y="5420001"/>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92" name="Shape 1292"/>
        <p:cNvGrpSpPr/>
        <p:nvPr/>
      </p:nvGrpSpPr>
      <p:grpSpPr>
        <a:xfrm>
          <a:off x="0" y="0"/>
          <a:ext cx="0" cy="0"/>
          <a:chOff x="0" y="0"/>
          <a:chExt cx="0" cy="0"/>
        </a:xfrm>
      </p:grpSpPr>
      <p:sp>
        <p:nvSpPr>
          <p:cNvPr id="1293" name="Google Shape;1293;p42"/>
          <p:cNvSpPr txBox="1"/>
          <p:nvPr>
            <p:ph type="title"/>
          </p:nvPr>
        </p:nvSpPr>
        <p:spPr>
          <a:xfrm>
            <a:off x="609600" y="274638"/>
            <a:ext cx="10972800" cy="1143000"/>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94" name="Google Shape;1294;p42"/>
          <p:cNvSpPr txBox="1"/>
          <p:nvPr>
            <p:ph idx="1" type="body"/>
          </p:nvPr>
        </p:nvSpPr>
        <p:spPr>
          <a:xfrm>
            <a:off x="609600" y="1600201"/>
            <a:ext cx="10972800" cy="4525963"/>
          </a:xfrm>
          <a:prstGeom prst="rect">
            <a:avLst/>
          </a:prstGeom>
          <a:noFill/>
          <a:ln>
            <a:noFill/>
          </a:ln>
        </p:spPr>
        <p:txBody>
          <a:bodyPr anchorCtr="0" anchor="t" bIns="45675" lIns="91350" spcFirstLastPara="1" rIns="91350"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95" name="Google Shape;1295;p42"/>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6" name="Google Shape;1296;p42"/>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7" name="Google Shape;1297;p42"/>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b="0" i="0" sz="1400" u="none" cap="none" strike="noStrike">
                <a:solidFill>
                  <a:schemeClr val="dk1"/>
                </a:solidFill>
                <a:latin typeface="Arial"/>
                <a:ea typeface="Arial"/>
                <a:cs typeface="Arial"/>
                <a:sym typeface="Arial"/>
              </a:defRPr>
            </a:lvl1pPr>
            <a:lvl2pPr indent="0" lvl="1" marL="0" algn="r">
              <a:spcBef>
                <a:spcPts val="0"/>
              </a:spcBef>
              <a:buNone/>
              <a:defRPr b="0" i="0" sz="1400" u="none" cap="none" strike="noStrike">
                <a:solidFill>
                  <a:schemeClr val="dk1"/>
                </a:solidFill>
                <a:latin typeface="Arial"/>
                <a:ea typeface="Arial"/>
                <a:cs typeface="Arial"/>
                <a:sym typeface="Arial"/>
              </a:defRPr>
            </a:lvl2pPr>
            <a:lvl3pPr indent="0" lvl="2" marL="0" algn="r">
              <a:spcBef>
                <a:spcPts val="0"/>
              </a:spcBef>
              <a:buNone/>
              <a:defRPr b="0" i="0" sz="1400" u="none" cap="none" strike="noStrike">
                <a:solidFill>
                  <a:schemeClr val="dk1"/>
                </a:solidFill>
                <a:latin typeface="Arial"/>
                <a:ea typeface="Arial"/>
                <a:cs typeface="Arial"/>
                <a:sym typeface="Arial"/>
              </a:defRPr>
            </a:lvl3pPr>
            <a:lvl4pPr indent="0" lvl="3" marL="0" algn="r">
              <a:spcBef>
                <a:spcPts val="0"/>
              </a:spcBef>
              <a:buNone/>
              <a:defRPr b="0" i="0" sz="1400" u="none" cap="none" strike="noStrike">
                <a:solidFill>
                  <a:schemeClr val="dk1"/>
                </a:solidFill>
                <a:latin typeface="Arial"/>
                <a:ea typeface="Arial"/>
                <a:cs typeface="Arial"/>
                <a:sym typeface="Arial"/>
              </a:defRPr>
            </a:lvl4pPr>
            <a:lvl5pPr indent="0" lvl="4" marL="0" algn="r">
              <a:spcBef>
                <a:spcPts val="0"/>
              </a:spcBef>
              <a:buNone/>
              <a:defRPr b="0" i="0" sz="1400" u="none" cap="none" strike="noStrike">
                <a:solidFill>
                  <a:schemeClr val="dk1"/>
                </a:solidFill>
                <a:latin typeface="Arial"/>
                <a:ea typeface="Arial"/>
                <a:cs typeface="Arial"/>
                <a:sym typeface="Arial"/>
              </a:defRPr>
            </a:lvl5pPr>
            <a:lvl6pPr indent="0" lvl="5" marL="0" algn="r">
              <a:spcBef>
                <a:spcPts val="0"/>
              </a:spcBef>
              <a:buNone/>
              <a:defRPr b="0" i="0" sz="1400" u="none" cap="none" strike="noStrike">
                <a:solidFill>
                  <a:schemeClr val="dk1"/>
                </a:solidFill>
                <a:latin typeface="Arial"/>
                <a:ea typeface="Arial"/>
                <a:cs typeface="Arial"/>
                <a:sym typeface="Arial"/>
              </a:defRPr>
            </a:lvl6pPr>
            <a:lvl7pPr indent="0" lvl="6" marL="0" algn="r">
              <a:spcBef>
                <a:spcPts val="0"/>
              </a:spcBef>
              <a:buNone/>
              <a:defRPr b="0" i="0" sz="1400" u="none" cap="none" strike="noStrike">
                <a:solidFill>
                  <a:schemeClr val="dk1"/>
                </a:solidFill>
                <a:latin typeface="Arial"/>
                <a:ea typeface="Arial"/>
                <a:cs typeface="Arial"/>
                <a:sym typeface="Arial"/>
              </a:defRPr>
            </a:lvl7pPr>
            <a:lvl8pPr indent="0" lvl="7" marL="0" algn="r">
              <a:spcBef>
                <a:spcPts val="0"/>
              </a:spcBef>
              <a:buNone/>
              <a:defRPr b="0" i="0" sz="1400" u="none" cap="none" strike="noStrike">
                <a:solidFill>
                  <a:schemeClr val="dk1"/>
                </a:solidFill>
                <a:latin typeface="Arial"/>
                <a:ea typeface="Arial"/>
                <a:cs typeface="Arial"/>
                <a:sym typeface="Arial"/>
              </a:defRPr>
            </a:lvl8pPr>
            <a:lvl9pPr indent="0" lvl="8" marL="0" algn="r">
              <a:spcBef>
                <a:spcPts val="0"/>
              </a:spcBef>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spTree>
      <p:nvGrpSpPr>
        <p:cNvPr id="12" name="Shape 12"/>
        <p:cNvGrpSpPr/>
        <p:nvPr/>
      </p:nvGrpSpPr>
      <p:grpSpPr>
        <a:xfrm>
          <a:off x="0" y="0"/>
          <a:ext cx="0" cy="0"/>
          <a:chOff x="0" y="0"/>
          <a:chExt cx="0" cy="0"/>
        </a:xfrm>
      </p:grpSpPr>
    </p:spTree>
  </p:cSld>
  <p:clrMapOvr>
    <a:masterClrMapping/>
  </p:clrMapOvr>
  <p:transition advClick="0" spd="slow" p14:dur="800">
    <p:circl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8" name="Shape 1298"/>
        <p:cNvGrpSpPr/>
        <p:nvPr/>
      </p:nvGrpSpPr>
      <p:grpSpPr>
        <a:xfrm>
          <a:off x="0" y="0"/>
          <a:ext cx="0" cy="0"/>
          <a:chOff x="0" y="0"/>
          <a:chExt cx="0" cy="0"/>
        </a:xfrm>
      </p:grpSpPr>
      <p:sp>
        <p:nvSpPr>
          <p:cNvPr id="1299" name="Google Shape;1299;p61"/>
          <p:cNvSpPr txBox="1"/>
          <p:nvPr>
            <p:ph type="ctrTitle"/>
          </p:nvPr>
        </p:nvSpPr>
        <p:spPr>
          <a:xfrm>
            <a:off x="914400" y="2130426"/>
            <a:ext cx="10363200" cy="1470025"/>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00" name="Google Shape;1300;p61"/>
          <p:cNvSpPr txBox="1"/>
          <p:nvPr>
            <p:ph idx="1" type="subTitle"/>
          </p:nvPr>
        </p:nvSpPr>
        <p:spPr>
          <a:xfrm>
            <a:off x="1828800" y="3886200"/>
            <a:ext cx="8534400" cy="1752600"/>
          </a:xfrm>
          <a:prstGeom prst="rect">
            <a:avLst/>
          </a:prstGeom>
          <a:noFill/>
          <a:ln>
            <a:noFill/>
          </a:ln>
        </p:spPr>
        <p:txBody>
          <a:bodyPr anchorCtr="0" anchor="t" bIns="45675" lIns="91350" spcFirstLastPara="1" rIns="91350" wrap="square" tIns="45675">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301" name="Google Shape;1301;p61"/>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2" name="Google Shape;1302;p61"/>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3" name="Google Shape;1303;p61"/>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04" name="Shape 1304"/>
        <p:cNvGrpSpPr/>
        <p:nvPr/>
      </p:nvGrpSpPr>
      <p:grpSpPr>
        <a:xfrm>
          <a:off x="0" y="0"/>
          <a:ext cx="0" cy="0"/>
          <a:chOff x="0" y="0"/>
          <a:chExt cx="0" cy="0"/>
        </a:xfrm>
      </p:grpSpPr>
      <p:sp>
        <p:nvSpPr>
          <p:cNvPr id="1305" name="Google Shape;1305;p62"/>
          <p:cNvSpPr txBox="1"/>
          <p:nvPr>
            <p:ph type="title"/>
          </p:nvPr>
        </p:nvSpPr>
        <p:spPr>
          <a:xfrm>
            <a:off x="963084" y="4406901"/>
            <a:ext cx="10363200" cy="1362075"/>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06" name="Google Shape;1306;p62"/>
          <p:cNvSpPr txBox="1"/>
          <p:nvPr>
            <p:ph idx="1" type="body"/>
          </p:nvPr>
        </p:nvSpPr>
        <p:spPr>
          <a:xfrm>
            <a:off x="963084" y="2906713"/>
            <a:ext cx="10363200" cy="1500187"/>
          </a:xfrm>
          <a:prstGeom prst="rect">
            <a:avLst/>
          </a:prstGeom>
          <a:noFill/>
          <a:ln>
            <a:noFill/>
          </a:ln>
        </p:spPr>
        <p:txBody>
          <a:bodyPr anchorCtr="0" anchor="b" bIns="45675" lIns="91350" spcFirstLastPara="1" rIns="91350" wrap="square" tIns="45675">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307" name="Google Shape;1307;p62"/>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8" name="Google Shape;1308;p62"/>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9" name="Google Shape;1309;p62"/>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10" name="Shape 1310"/>
        <p:cNvGrpSpPr/>
        <p:nvPr/>
      </p:nvGrpSpPr>
      <p:grpSpPr>
        <a:xfrm>
          <a:off x="0" y="0"/>
          <a:ext cx="0" cy="0"/>
          <a:chOff x="0" y="0"/>
          <a:chExt cx="0" cy="0"/>
        </a:xfrm>
      </p:grpSpPr>
      <p:sp>
        <p:nvSpPr>
          <p:cNvPr id="1311" name="Google Shape;1311;p63"/>
          <p:cNvSpPr txBox="1"/>
          <p:nvPr>
            <p:ph type="title"/>
          </p:nvPr>
        </p:nvSpPr>
        <p:spPr>
          <a:xfrm>
            <a:off x="609600" y="274638"/>
            <a:ext cx="10972800" cy="1143000"/>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12" name="Google Shape;1312;p63"/>
          <p:cNvSpPr txBox="1"/>
          <p:nvPr>
            <p:ph idx="1" type="body"/>
          </p:nvPr>
        </p:nvSpPr>
        <p:spPr>
          <a:xfrm>
            <a:off x="609600" y="1600201"/>
            <a:ext cx="5384800" cy="4525963"/>
          </a:xfrm>
          <a:prstGeom prst="rect">
            <a:avLst/>
          </a:prstGeom>
          <a:noFill/>
          <a:ln>
            <a:noFill/>
          </a:ln>
        </p:spPr>
        <p:txBody>
          <a:bodyPr anchorCtr="0" anchor="t" bIns="45675" lIns="91350" spcFirstLastPara="1" rIns="91350" wrap="square" tIns="45675">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313" name="Google Shape;1313;p63"/>
          <p:cNvSpPr txBox="1"/>
          <p:nvPr>
            <p:ph idx="2" type="body"/>
          </p:nvPr>
        </p:nvSpPr>
        <p:spPr>
          <a:xfrm>
            <a:off x="6197600" y="1600201"/>
            <a:ext cx="5384800" cy="4525963"/>
          </a:xfrm>
          <a:prstGeom prst="rect">
            <a:avLst/>
          </a:prstGeom>
          <a:noFill/>
          <a:ln>
            <a:noFill/>
          </a:ln>
        </p:spPr>
        <p:txBody>
          <a:bodyPr anchorCtr="0" anchor="t" bIns="45675" lIns="91350" spcFirstLastPara="1" rIns="91350" wrap="square" tIns="45675">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314" name="Google Shape;1314;p63"/>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5" name="Google Shape;1315;p63"/>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6" name="Google Shape;1316;p63"/>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17" name="Shape 1317"/>
        <p:cNvGrpSpPr/>
        <p:nvPr/>
      </p:nvGrpSpPr>
      <p:grpSpPr>
        <a:xfrm>
          <a:off x="0" y="0"/>
          <a:ext cx="0" cy="0"/>
          <a:chOff x="0" y="0"/>
          <a:chExt cx="0" cy="0"/>
        </a:xfrm>
      </p:grpSpPr>
      <p:sp>
        <p:nvSpPr>
          <p:cNvPr id="1318" name="Google Shape;1318;p64"/>
          <p:cNvSpPr txBox="1"/>
          <p:nvPr>
            <p:ph type="title"/>
          </p:nvPr>
        </p:nvSpPr>
        <p:spPr>
          <a:xfrm>
            <a:off x="609600" y="274638"/>
            <a:ext cx="10972800" cy="1143000"/>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19" name="Google Shape;1319;p64"/>
          <p:cNvSpPr txBox="1"/>
          <p:nvPr>
            <p:ph idx="1" type="body"/>
          </p:nvPr>
        </p:nvSpPr>
        <p:spPr>
          <a:xfrm>
            <a:off x="609600" y="1535113"/>
            <a:ext cx="5386917" cy="639762"/>
          </a:xfrm>
          <a:prstGeom prst="rect">
            <a:avLst/>
          </a:prstGeom>
          <a:noFill/>
          <a:ln>
            <a:noFill/>
          </a:ln>
        </p:spPr>
        <p:txBody>
          <a:bodyPr anchorCtr="0" anchor="b" bIns="45675" lIns="91350" spcFirstLastPara="1" rIns="91350" wrap="square" tIns="45675">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320" name="Google Shape;1320;p64"/>
          <p:cNvSpPr txBox="1"/>
          <p:nvPr>
            <p:ph idx="2" type="body"/>
          </p:nvPr>
        </p:nvSpPr>
        <p:spPr>
          <a:xfrm>
            <a:off x="609600" y="2174875"/>
            <a:ext cx="5386917" cy="3951288"/>
          </a:xfrm>
          <a:prstGeom prst="rect">
            <a:avLst/>
          </a:prstGeom>
          <a:noFill/>
          <a:ln>
            <a:noFill/>
          </a:ln>
        </p:spPr>
        <p:txBody>
          <a:bodyPr anchorCtr="0" anchor="t" bIns="45675" lIns="91350" spcFirstLastPara="1" rIns="91350" wrap="square" tIns="45675">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321" name="Google Shape;1321;p64"/>
          <p:cNvSpPr txBox="1"/>
          <p:nvPr>
            <p:ph idx="3" type="body"/>
          </p:nvPr>
        </p:nvSpPr>
        <p:spPr>
          <a:xfrm>
            <a:off x="6193368" y="1535113"/>
            <a:ext cx="5389033" cy="639762"/>
          </a:xfrm>
          <a:prstGeom prst="rect">
            <a:avLst/>
          </a:prstGeom>
          <a:noFill/>
          <a:ln>
            <a:noFill/>
          </a:ln>
        </p:spPr>
        <p:txBody>
          <a:bodyPr anchorCtr="0" anchor="b" bIns="45675" lIns="91350" spcFirstLastPara="1" rIns="91350" wrap="square" tIns="45675">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322" name="Google Shape;1322;p64"/>
          <p:cNvSpPr txBox="1"/>
          <p:nvPr>
            <p:ph idx="4" type="body"/>
          </p:nvPr>
        </p:nvSpPr>
        <p:spPr>
          <a:xfrm>
            <a:off x="6193368" y="2174875"/>
            <a:ext cx="5389033" cy="3951288"/>
          </a:xfrm>
          <a:prstGeom prst="rect">
            <a:avLst/>
          </a:prstGeom>
          <a:noFill/>
          <a:ln>
            <a:noFill/>
          </a:ln>
        </p:spPr>
        <p:txBody>
          <a:bodyPr anchorCtr="0" anchor="t" bIns="45675" lIns="91350" spcFirstLastPara="1" rIns="91350" wrap="square" tIns="45675">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323" name="Google Shape;1323;p64"/>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4" name="Google Shape;1324;p64"/>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5" name="Google Shape;1325;p64"/>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6" name="Shape 1326"/>
        <p:cNvGrpSpPr/>
        <p:nvPr/>
      </p:nvGrpSpPr>
      <p:grpSpPr>
        <a:xfrm>
          <a:off x="0" y="0"/>
          <a:ext cx="0" cy="0"/>
          <a:chOff x="0" y="0"/>
          <a:chExt cx="0" cy="0"/>
        </a:xfrm>
      </p:grpSpPr>
      <p:sp>
        <p:nvSpPr>
          <p:cNvPr id="1327" name="Google Shape;1327;p65"/>
          <p:cNvSpPr txBox="1"/>
          <p:nvPr>
            <p:ph type="title"/>
          </p:nvPr>
        </p:nvSpPr>
        <p:spPr>
          <a:xfrm>
            <a:off x="609600" y="274638"/>
            <a:ext cx="10972800" cy="1143000"/>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28" name="Google Shape;1328;p65"/>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9" name="Google Shape;1329;p65"/>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0" name="Google Shape;1330;p65"/>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31" name="Shape 1331"/>
        <p:cNvGrpSpPr/>
        <p:nvPr/>
      </p:nvGrpSpPr>
      <p:grpSpPr>
        <a:xfrm>
          <a:off x="0" y="0"/>
          <a:ext cx="0" cy="0"/>
          <a:chOff x="0" y="0"/>
          <a:chExt cx="0" cy="0"/>
        </a:xfrm>
      </p:grpSpPr>
      <p:sp>
        <p:nvSpPr>
          <p:cNvPr id="1332" name="Google Shape;1332;p66"/>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3" name="Google Shape;1333;p66"/>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4" name="Google Shape;1334;p66"/>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35" name="Shape 1335"/>
        <p:cNvGrpSpPr/>
        <p:nvPr/>
      </p:nvGrpSpPr>
      <p:grpSpPr>
        <a:xfrm>
          <a:off x="0" y="0"/>
          <a:ext cx="0" cy="0"/>
          <a:chOff x="0" y="0"/>
          <a:chExt cx="0" cy="0"/>
        </a:xfrm>
      </p:grpSpPr>
      <p:sp>
        <p:nvSpPr>
          <p:cNvPr id="1336" name="Google Shape;1336;p67"/>
          <p:cNvSpPr txBox="1"/>
          <p:nvPr>
            <p:ph type="title"/>
          </p:nvPr>
        </p:nvSpPr>
        <p:spPr>
          <a:xfrm>
            <a:off x="609601" y="273050"/>
            <a:ext cx="4011084" cy="1162050"/>
          </a:xfrm>
          <a:prstGeom prst="rect">
            <a:avLst/>
          </a:prstGeom>
          <a:noFill/>
          <a:ln>
            <a:noFill/>
          </a:ln>
        </p:spPr>
        <p:txBody>
          <a:bodyPr anchorCtr="0" anchor="b" bIns="45675" lIns="91350" spcFirstLastPara="1" rIns="91350" wrap="square" tIns="45675">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37" name="Google Shape;1337;p67"/>
          <p:cNvSpPr txBox="1"/>
          <p:nvPr>
            <p:ph idx="1" type="body"/>
          </p:nvPr>
        </p:nvSpPr>
        <p:spPr>
          <a:xfrm>
            <a:off x="4766733" y="273051"/>
            <a:ext cx="6815667" cy="5853113"/>
          </a:xfrm>
          <a:prstGeom prst="rect">
            <a:avLst/>
          </a:prstGeom>
          <a:noFill/>
          <a:ln>
            <a:noFill/>
          </a:ln>
        </p:spPr>
        <p:txBody>
          <a:bodyPr anchorCtr="0" anchor="t" bIns="45675" lIns="91350" spcFirstLastPara="1" rIns="91350" wrap="square" tIns="45675">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1338" name="Google Shape;1338;p67"/>
          <p:cNvSpPr txBox="1"/>
          <p:nvPr>
            <p:ph idx="2" type="body"/>
          </p:nvPr>
        </p:nvSpPr>
        <p:spPr>
          <a:xfrm>
            <a:off x="609601" y="1435101"/>
            <a:ext cx="4011084" cy="4691063"/>
          </a:xfrm>
          <a:prstGeom prst="rect">
            <a:avLst/>
          </a:prstGeom>
          <a:noFill/>
          <a:ln>
            <a:noFill/>
          </a:ln>
        </p:spPr>
        <p:txBody>
          <a:bodyPr anchorCtr="0" anchor="t" bIns="45675" lIns="91350" spcFirstLastPara="1" rIns="91350" wrap="square" tIns="45675">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339" name="Google Shape;1339;p67"/>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0" name="Google Shape;1340;p67"/>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1" name="Google Shape;1341;p67"/>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42" name="Shape 1342"/>
        <p:cNvGrpSpPr/>
        <p:nvPr/>
      </p:nvGrpSpPr>
      <p:grpSpPr>
        <a:xfrm>
          <a:off x="0" y="0"/>
          <a:ext cx="0" cy="0"/>
          <a:chOff x="0" y="0"/>
          <a:chExt cx="0" cy="0"/>
        </a:xfrm>
      </p:grpSpPr>
      <p:sp>
        <p:nvSpPr>
          <p:cNvPr id="1343" name="Google Shape;1343;p68"/>
          <p:cNvSpPr txBox="1"/>
          <p:nvPr>
            <p:ph type="title"/>
          </p:nvPr>
        </p:nvSpPr>
        <p:spPr>
          <a:xfrm>
            <a:off x="2389717" y="4800600"/>
            <a:ext cx="7315200" cy="566738"/>
          </a:xfrm>
          <a:prstGeom prst="rect">
            <a:avLst/>
          </a:prstGeom>
          <a:noFill/>
          <a:ln>
            <a:noFill/>
          </a:ln>
        </p:spPr>
        <p:txBody>
          <a:bodyPr anchorCtr="0" anchor="b" bIns="45675" lIns="91350" spcFirstLastPara="1" rIns="91350" wrap="square" tIns="45675">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44" name="Google Shape;1344;p68"/>
          <p:cNvSpPr/>
          <p:nvPr>
            <p:ph idx="2" type="pic"/>
          </p:nvPr>
        </p:nvSpPr>
        <p:spPr>
          <a:xfrm>
            <a:off x="2389717" y="612775"/>
            <a:ext cx="7315200" cy="4114800"/>
          </a:xfrm>
          <a:prstGeom prst="rect">
            <a:avLst/>
          </a:prstGeom>
          <a:noFill/>
          <a:ln>
            <a:noFill/>
          </a:ln>
        </p:spPr>
      </p:sp>
      <p:sp>
        <p:nvSpPr>
          <p:cNvPr id="1345" name="Google Shape;1345;p68"/>
          <p:cNvSpPr txBox="1"/>
          <p:nvPr>
            <p:ph idx="1" type="body"/>
          </p:nvPr>
        </p:nvSpPr>
        <p:spPr>
          <a:xfrm>
            <a:off x="2389717" y="5367338"/>
            <a:ext cx="7315200" cy="804862"/>
          </a:xfrm>
          <a:prstGeom prst="rect">
            <a:avLst/>
          </a:prstGeom>
          <a:noFill/>
          <a:ln>
            <a:noFill/>
          </a:ln>
        </p:spPr>
        <p:txBody>
          <a:bodyPr anchorCtr="0" anchor="t" bIns="45675" lIns="91350" spcFirstLastPara="1" rIns="91350" wrap="square" tIns="45675">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346" name="Google Shape;1346;p68"/>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7" name="Google Shape;1347;p68"/>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8" name="Google Shape;1348;p68"/>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49" name="Shape 1349"/>
        <p:cNvGrpSpPr/>
        <p:nvPr/>
      </p:nvGrpSpPr>
      <p:grpSpPr>
        <a:xfrm>
          <a:off x="0" y="0"/>
          <a:ext cx="0" cy="0"/>
          <a:chOff x="0" y="0"/>
          <a:chExt cx="0" cy="0"/>
        </a:xfrm>
      </p:grpSpPr>
      <p:sp>
        <p:nvSpPr>
          <p:cNvPr id="1350" name="Google Shape;1350;p69"/>
          <p:cNvSpPr txBox="1"/>
          <p:nvPr>
            <p:ph type="title"/>
          </p:nvPr>
        </p:nvSpPr>
        <p:spPr>
          <a:xfrm>
            <a:off x="609600" y="274638"/>
            <a:ext cx="10972800" cy="1143000"/>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51" name="Google Shape;1351;p69"/>
          <p:cNvSpPr txBox="1"/>
          <p:nvPr>
            <p:ph idx="1" type="body"/>
          </p:nvPr>
        </p:nvSpPr>
        <p:spPr>
          <a:xfrm rot="5400000">
            <a:off x="3833019" y="-1623218"/>
            <a:ext cx="4525963" cy="10972800"/>
          </a:xfrm>
          <a:prstGeom prst="rect">
            <a:avLst/>
          </a:prstGeom>
          <a:noFill/>
          <a:ln>
            <a:noFill/>
          </a:ln>
        </p:spPr>
        <p:txBody>
          <a:bodyPr anchorCtr="0" anchor="t" bIns="45675" lIns="91350" spcFirstLastPara="1" rIns="91350"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52" name="Google Shape;1352;p69"/>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3" name="Google Shape;1353;p69"/>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4" name="Google Shape;1354;p69"/>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55" name="Shape 1355"/>
        <p:cNvGrpSpPr/>
        <p:nvPr/>
      </p:nvGrpSpPr>
      <p:grpSpPr>
        <a:xfrm>
          <a:off x="0" y="0"/>
          <a:ext cx="0" cy="0"/>
          <a:chOff x="0" y="0"/>
          <a:chExt cx="0" cy="0"/>
        </a:xfrm>
      </p:grpSpPr>
      <p:sp>
        <p:nvSpPr>
          <p:cNvPr id="1356" name="Google Shape;1356;p70"/>
          <p:cNvSpPr txBox="1"/>
          <p:nvPr>
            <p:ph type="title"/>
          </p:nvPr>
        </p:nvSpPr>
        <p:spPr>
          <a:xfrm rot="5400000">
            <a:off x="7285038" y="1828802"/>
            <a:ext cx="5851525" cy="2743200"/>
          </a:xfrm>
          <a:prstGeom prst="rect">
            <a:avLst/>
          </a:prstGeom>
          <a:noFill/>
          <a:ln>
            <a:noFill/>
          </a:ln>
        </p:spPr>
        <p:txBody>
          <a:bodyPr anchorCtr="0" anchor="ctr" bIns="45675" lIns="91350" spcFirstLastPara="1" rIns="91350" wrap="square" tIns="45675">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57" name="Google Shape;1357;p70"/>
          <p:cNvSpPr txBox="1"/>
          <p:nvPr>
            <p:ph idx="1" type="body"/>
          </p:nvPr>
        </p:nvSpPr>
        <p:spPr>
          <a:xfrm rot="5400000">
            <a:off x="1697038" y="-812799"/>
            <a:ext cx="5851525" cy="8026400"/>
          </a:xfrm>
          <a:prstGeom prst="rect">
            <a:avLst/>
          </a:prstGeom>
          <a:noFill/>
          <a:ln>
            <a:noFill/>
          </a:ln>
        </p:spPr>
        <p:txBody>
          <a:bodyPr anchorCtr="0" anchor="t" bIns="45675" lIns="91350" spcFirstLastPara="1" rIns="91350"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58" name="Google Shape;1358;p70"/>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9" name="Google Shape;1359;p70"/>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0" name="Google Shape;1360;p70"/>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12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59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59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59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59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59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59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59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59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5900" u="none" cap="none" strike="noStrike">
                <a:solidFill>
                  <a:schemeClr val="dk1"/>
                </a:solidFill>
                <a:latin typeface="Calibri"/>
                <a:ea typeface="Calibri"/>
                <a:cs typeface="Calibri"/>
                <a:sym typeface="Calibri"/>
              </a:defRPr>
            </a:lvl9pPr>
          </a:lstStyle>
          <a:p/>
        </p:txBody>
      </p:sp>
      <p:sp>
        <p:nvSpPr>
          <p:cNvPr id="15" name="Google Shape;15;p127"/>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501650" lvl="0" marL="457200" marR="0" rtl="0" algn="l">
              <a:spcBef>
                <a:spcPts val="860"/>
              </a:spcBef>
              <a:spcAft>
                <a:spcPts val="0"/>
              </a:spcAft>
              <a:buClr>
                <a:schemeClr val="dk1"/>
              </a:buClr>
              <a:buSzPts val="4300"/>
              <a:buFont typeface="Arial"/>
              <a:buChar char="•"/>
              <a:defRPr b="0" i="0" sz="4300" u="none" cap="none" strike="noStrike">
                <a:solidFill>
                  <a:schemeClr val="dk1"/>
                </a:solidFill>
                <a:latin typeface="Calibri"/>
                <a:ea typeface="Calibri"/>
                <a:cs typeface="Calibri"/>
                <a:sym typeface="Calibri"/>
              </a:defRPr>
            </a:lvl1pPr>
            <a:lvl2pPr indent="-463550" lvl="1" marL="914400" marR="0" rtl="0" algn="l">
              <a:spcBef>
                <a:spcPts val="74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spcBef>
                <a:spcPts val="54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16" name="Google Shape;16;p12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12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12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advClick="0" spd="slow" p14:dur="800">
    <p:circl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1361" name="Shape 1361"/>
        <p:cNvGrpSpPr/>
        <p:nvPr/>
      </p:nvGrpSpPr>
      <p:grpSpPr>
        <a:xfrm>
          <a:off x="0" y="0"/>
          <a:ext cx="0" cy="0"/>
          <a:chOff x="0" y="0"/>
          <a:chExt cx="0" cy="0"/>
        </a:xfrm>
      </p:grpSpPr>
      <p:sp>
        <p:nvSpPr>
          <p:cNvPr id="1362" name="Google Shape;1362;p71"/>
          <p:cNvSpPr txBox="1"/>
          <p:nvPr>
            <p:ph idx="1" type="body"/>
          </p:nvPr>
        </p:nvSpPr>
        <p:spPr>
          <a:xfrm>
            <a:off x="609600" y="274639"/>
            <a:ext cx="10972800" cy="5851525"/>
          </a:xfrm>
          <a:prstGeom prst="rect">
            <a:avLst/>
          </a:prstGeom>
          <a:noFill/>
          <a:ln>
            <a:noFill/>
          </a:ln>
        </p:spPr>
        <p:txBody>
          <a:bodyPr anchorCtr="0" anchor="t" bIns="45675" lIns="91350" spcFirstLastPara="1" rIns="91350" wrap="square" tIns="45675">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63" name="Google Shape;1363;p71"/>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4" name="Google Shape;1364;p71"/>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5" name="Google Shape;1365;p71"/>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algn="r">
              <a:spcBef>
                <a:spcPts val="0"/>
              </a:spcBef>
              <a:buNone/>
              <a:defRPr sz="1400">
                <a:solidFill>
                  <a:schemeClr val="dk1"/>
                </a:solidFill>
                <a:latin typeface="Arial"/>
                <a:ea typeface="Arial"/>
                <a:cs typeface="Arial"/>
                <a:sym typeface="Arial"/>
              </a:defRPr>
            </a:lvl1pPr>
            <a:lvl2pPr indent="0" lvl="1" marL="0" algn="r">
              <a:spcBef>
                <a:spcPts val="0"/>
              </a:spcBef>
              <a:buNone/>
              <a:defRPr sz="1400">
                <a:solidFill>
                  <a:schemeClr val="dk1"/>
                </a:solidFill>
                <a:latin typeface="Arial"/>
                <a:ea typeface="Arial"/>
                <a:cs typeface="Arial"/>
                <a:sym typeface="Arial"/>
              </a:defRPr>
            </a:lvl2pPr>
            <a:lvl3pPr indent="0" lvl="2" marL="0" algn="r">
              <a:spcBef>
                <a:spcPts val="0"/>
              </a:spcBef>
              <a:buNone/>
              <a:defRPr sz="1400">
                <a:solidFill>
                  <a:schemeClr val="dk1"/>
                </a:solidFill>
                <a:latin typeface="Arial"/>
                <a:ea typeface="Arial"/>
                <a:cs typeface="Arial"/>
                <a:sym typeface="Arial"/>
              </a:defRPr>
            </a:lvl3pPr>
            <a:lvl4pPr indent="0" lvl="3" marL="0" algn="r">
              <a:spcBef>
                <a:spcPts val="0"/>
              </a:spcBef>
              <a:buNone/>
              <a:defRPr sz="1400">
                <a:solidFill>
                  <a:schemeClr val="dk1"/>
                </a:solidFill>
                <a:latin typeface="Arial"/>
                <a:ea typeface="Arial"/>
                <a:cs typeface="Arial"/>
                <a:sym typeface="Arial"/>
              </a:defRPr>
            </a:lvl4pPr>
            <a:lvl5pPr indent="0" lvl="4" marL="0" algn="r">
              <a:spcBef>
                <a:spcPts val="0"/>
              </a:spcBef>
              <a:buNone/>
              <a:defRPr sz="1400">
                <a:solidFill>
                  <a:schemeClr val="dk1"/>
                </a:solidFill>
                <a:latin typeface="Arial"/>
                <a:ea typeface="Arial"/>
                <a:cs typeface="Arial"/>
                <a:sym typeface="Arial"/>
              </a:defRPr>
            </a:lvl5pPr>
            <a:lvl6pPr indent="0" lvl="5" marL="0" algn="r">
              <a:spcBef>
                <a:spcPts val="0"/>
              </a:spcBef>
              <a:buNone/>
              <a:defRPr sz="1400">
                <a:solidFill>
                  <a:schemeClr val="dk1"/>
                </a:solidFill>
                <a:latin typeface="Arial"/>
                <a:ea typeface="Arial"/>
                <a:cs typeface="Arial"/>
                <a:sym typeface="Arial"/>
              </a:defRPr>
            </a:lvl6pPr>
            <a:lvl7pPr indent="0" lvl="6" marL="0" algn="r">
              <a:spcBef>
                <a:spcPts val="0"/>
              </a:spcBef>
              <a:buNone/>
              <a:defRPr sz="1400">
                <a:solidFill>
                  <a:schemeClr val="dk1"/>
                </a:solidFill>
                <a:latin typeface="Arial"/>
                <a:ea typeface="Arial"/>
                <a:cs typeface="Arial"/>
                <a:sym typeface="Arial"/>
              </a:defRPr>
            </a:lvl7pPr>
            <a:lvl8pPr indent="0" lvl="7" marL="0" algn="r">
              <a:spcBef>
                <a:spcPts val="0"/>
              </a:spcBef>
              <a:buNone/>
              <a:defRPr sz="1400">
                <a:solidFill>
                  <a:schemeClr val="dk1"/>
                </a:solidFill>
                <a:latin typeface="Arial"/>
                <a:ea typeface="Arial"/>
                <a:cs typeface="Arial"/>
                <a:sym typeface="Arial"/>
              </a:defRPr>
            </a:lvl8pPr>
            <a:lvl9pPr indent="0" lvl="8" marL="0" algn="r">
              <a:spcBef>
                <a:spcPts val="0"/>
              </a:spcBef>
              <a:buNone/>
              <a:defRPr sz="14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72" name="Shape 1372"/>
        <p:cNvGrpSpPr/>
        <p:nvPr/>
      </p:nvGrpSpPr>
      <p:grpSpPr>
        <a:xfrm>
          <a:off x="0" y="0"/>
          <a:ext cx="0" cy="0"/>
          <a:chOff x="0" y="0"/>
          <a:chExt cx="0" cy="0"/>
        </a:xfrm>
      </p:grpSpPr>
      <p:sp>
        <p:nvSpPr>
          <p:cNvPr id="1373" name="Google Shape;1373;p4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4" name="Google Shape;1374;p4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375" name="Google Shape;137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6" name="Google Shape;1376;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7" name="Google Shape;137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8" name="Shape 1378"/>
        <p:cNvGrpSpPr/>
        <p:nvPr/>
      </p:nvGrpSpPr>
      <p:grpSpPr>
        <a:xfrm>
          <a:off x="0" y="0"/>
          <a:ext cx="0" cy="0"/>
          <a:chOff x="0" y="0"/>
          <a:chExt cx="0" cy="0"/>
        </a:xfrm>
      </p:grpSpPr>
      <p:sp>
        <p:nvSpPr>
          <p:cNvPr id="1379" name="Google Shape;1379;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0" name="Google Shape;1380;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1" name="Google Shape;1381;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82" name="Shape 1382"/>
        <p:cNvGrpSpPr/>
        <p:nvPr/>
      </p:nvGrpSpPr>
      <p:grpSpPr>
        <a:xfrm>
          <a:off x="0" y="0"/>
          <a:ext cx="0" cy="0"/>
          <a:chOff x="0" y="0"/>
          <a:chExt cx="0" cy="0"/>
        </a:xfrm>
      </p:grpSpPr>
      <p:sp>
        <p:nvSpPr>
          <p:cNvPr id="1383" name="Google Shape;1383;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4" name="Google Shape;1384;p8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5" name="Google Shape;1385;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6" name="Google Shape;1386;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7" name="Google Shape;1387;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88" name="Shape 1388"/>
        <p:cNvGrpSpPr/>
        <p:nvPr/>
      </p:nvGrpSpPr>
      <p:grpSpPr>
        <a:xfrm>
          <a:off x="0" y="0"/>
          <a:ext cx="0" cy="0"/>
          <a:chOff x="0" y="0"/>
          <a:chExt cx="0" cy="0"/>
        </a:xfrm>
      </p:grpSpPr>
      <p:sp>
        <p:nvSpPr>
          <p:cNvPr id="1389" name="Google Shape;1389;p8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0" name="Google Shape;1390;p8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91" name="Google Shape;1391;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2" name="Google Shape;1392;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3" name="Google Shape;1393;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94" name="Shape 1394"/>
        <p:cNvGrpSpPr/>
        <p:nvPr/>
      </p:nvGrpSpPr>
      <p:grpSpPr>
        <a:xfrm>
          <a:off x="0" y="0"/>
          <a:ext cx="0" cy="0"/>
          <a:chOff x="0" y="0"/>
          <a:chExt cx="0" cy="0"/>
        </a:xfrm>
      </p:grpSpPr>
      <p:sp>
        <p:nvSpPr>
          <p:cNvPr id="1395" name="Google Shape;1395;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6" name="Google Shape;1396;p8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7" name="Google Shape;1397;p8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8" name="Google Shape;1398;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9" name="Google Shape;1399;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0" name="Google Shape;1400;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01" name="Shape 1401"/>
        <p:cNvGrpSpPr/>
        <p:nvPr/>
      </p:nvGrpSpPr>
      <p:grpSpPr>
        <a:xfrm>
          <a:off x="0" y="0"/>
          <a:ext cx="0" cy="0"/>
          <a:chOff x="0" y="0"/>
          <a:chExt cx="0" cy="0"/>
        </a:xfrm>
      </p:grpSpPr>
      <p:sp>
        <p:nvSpPr>
          <p:cNvPr id="1402" name="Google Shape;1402;p8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3" name="Google Shape;1403;p8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04" name="Google Shape;1404;p8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5" name="Google Shape;1405;p8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06" name="Google Shape;1406;p8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7" name="Google Shape;1407;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8" name="Google Shape;1408;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9" name="Google Shape;1409;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10" name="Shape 1410"/>
        <p:cNvGrpSpPr/>
        <p:nvPr/>
      </p:nvGrpSpPr>
      <p:grpSpPr>
        <a:xfrm>
          <a:off x="0" y="0"/>
          <a:ext cx="0" cy="0"/>
          <a:chOff x="0" y="0"/>
          <a:chExt cx="0" cy="0"/>
        </a:xfrm>
      </p:grpSpPr>
      <p:sp>
        <p:nvSpPr>
          <p:cNvPr id="1411" name="Google Shape;1411;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2" name="Google Shape;1412;p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3" name="Google Shape;1413;p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4" name="Google Shape;1414;p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15" name="Shape 1415"/>
        <p:cNvGrpSpPr/>
        <p:nvPr/>
      </p:nvGrpSpPr>
      <p:grpSpPr>
        <a:xfrm>
          <a:off x="0" y="0"/>
          <a:ext cx="0" cy="0"/>
          <a:chOff x="0" y="0"/>
          <a:chExt cx="0" cy="0"/>
        </a:xfrm>
      </p:grpSpPr>
      <p:sp>
        <p:nvSpPr>
          <p:cNvPr id="1416" name="Google Shape;1416;p9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7" name="Google Shape;1417;p9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418" name="Google Shape;1418;p9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19" name="Google Shape;1419;p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0" name="Google Shape;1420;p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1" name="Google Shape;1421;p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22" name="Shape 1422"/>
        <p:cNvGrpSpPr/>
        <p:nvPr/>
      </p:nvGrpSpPr>
      <p:grpSpPr>
        <a:xfrm>
          <a:off x="0" y="0"/>
          <a:ext cx="0" cy="0"/>
          <a:chOff x="0" y="0"/>
          <a:chExt cx="0" cy="0"/>
        </a:xfrm>
      </p:grpSpPr>
      <p:sp>
        <p:nvSpPr>
          <p:cNvPr id="1423" name="Google Shape;1423;p9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4" name="Google Shape;1424;p92"/>
          <p:cNvSpPr/>
          <p:nvPr>
            <p:ph idx="2" type="pic"/>
          </p:nvPr>
        </p:nvSpPr>
        <p:spPr>
          <a:xfrm>
            <a:off x="5183188" y="987425"/>
            <a:ext cx="6172200" cy="4873625"/>
          </a:xfrm>
          <a:prstGeom prst="rect">
            <a:avLst/>
          </a:prstGeom>
          <a:noFill/>
          <a:ln>
            <a:noFill/>
          </a:ln>
        </p:spPr>
      </p:sp>
      <p:sp>
        <p:nvSpPr>
          <p:cNvPr id="1425" name="Google Shape;1425;p9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26" name="Google Shape;1426;p9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7" name="Google Shape;1427;p9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8" name="Google Shape;1428;p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 2">
    <p:spTree>
      <p:nvGrpSpPr>
        <p:cNvPr id="22" name="Shape 22"/>
        <p:cNvGrpSpPr/>
        <p:nvPr/>
      </p:nvGrpSpPr>
      <p:grpSpPr>
        <a:xfrm>
          <a:off x="0" y="0"/>
          <a:ext cx="0" cy="0"/>
          <a:chOff x="0" y="0"/>
          <a:chExt cx="0" cy="0"/>
        </a:xfrm>
      </p:grpSpPr>
      <p:grpSp>
        <p:nvGrpSpPr>
          <p:cNvPr id="23" name="Google Shape;23;p40"/>
          <p:cNvGrpSpPr/>
          <p:nvPr/>
        </p:nvGrpSpPr>
        <p:grpSpPr>
          <a:xfrm>
            <a:off x="527859" y="292693"/>
            <a:ext cx="11358487" cy="6384375"/>
            <a:chOff x="395894" y="219519"/>
            <a:chExt cx="8518865" cy="4788281"/>
          </a:xfrm>
        </p:grpSpPr>
        <p:sp>
          <p:nvSpPr>
            <p:cNvPr id="24" name="Google Shape;24;p40"/>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25" name="Google Shape;25;p40"/>
            <p:cNvGrpSpPr/>
            <p:nvPr/>
          </p:nvGrpSpPr>
          <p:grpSpPr>
            <a:xfrm>
              <a:off x="8341543" y="2282008"/>
              <a:ext cx="569676" cy="380612"/>
              <a:chOff x="8341543" y="2282008"/>
              <a:chExt cx="569676" cy="380612"/>
            </a:xfrm>
          </p:grpSpPr>
          <p:sp>
            <p:nvSpPr>
              <p:cNvPr id="26" name="Google Shape;26;p40"/>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 name="Google Shape;27;p40"/>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28" name="Google Shape;28;p40"/>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29" name="Google Shape;29;p40"/>
            <p:cNvGrpSpPr/>
            <p:nvPr/>
          </p:nvGrpSpPr>
          <p:grpSpPr>
            <a:xfrm>
              <a:off x="8341543" y="1721094"/>
              <a:ext cx="569676" cy="380612"/>
              <a:chOff x="8341543" y="1721094"/>
              <a:chExt cx="569676" cy="380612"/>
            </a:xfrm>
          </p:grpSpPr>
          <p:sp>
            <p:nvSpPr>
              <p:cNvPr id="30" name="Google Shape;30;p40"/>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1" name="Google Shape;31;p40"/>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32" name="Google Shape;32;p40"/>
            <p:cNvGrpSpPr/>
            <p:nvPr/>
          </p:nvGrpSpPr>
          <p:grpSpPr>
            <a:xfrm>
              <a:off x="8346273" y="1183592"/>
              <a:ext cx="568486" cy="388014"/>
              <a:chOff x="8346273" y="1183592"/>
              <a:chExt cx="568486" cy="388014"/>
            </a:xfrm>
          </p:grpSpPr>
          <p:sp>
            <p:nvSpPr>
              <p:cNvPr id="33" name="Google Shape;33;p40"/>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4" name="Google Shape;34;p40"/>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35" name="Google Shape;35;p40"/>
            <p:cNvGrpSpPr/>
            <p:nvPr/>
          </p:nvGrpSpPr>
          <p:grpSpPr>
            <a:xfrm>
              <a:off x="8341543" y="606635"/>
              <a:ext cx="569676" cy="388014"/>
              <a:chOff x="8341543" y="606635"/>
              <a:chExt cx="569676" cy="388014"/>
            </a:xfrm>
          </p:grpSpPr>
          <p:sp>
            <p:nvSpPr>
              <p:cNvPr id="36" name="Google Shape;36;p40"/>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37" name="Google Shape;37;p40"/>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38" name="Google Shape;38;p40"/>
            <p:cNvGrpSpPr/>
            <p:nvPr/>
          </p:nvGrpSpPr>
          <p:grpSpPr>
            <a:xfrm>
              <a:off x="8341543" y="2842933"/>
              <a:ext cx="569676" cy="380612"/>
              <a:chOff x="8341543" y="2282008"/>
              <a:chExt cx="569676" cy="380612"/>
            </a:xfrm>
          </p:grpSpPr>
          <p:sp>
            <p:nvSpPr>
              <p:cNvPr id="39" name="Google Shape;39;p40"/>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0" name="Google Shape;40;p40"/>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41" name="Google Shape;41;p40"/>
            <p:cNvGrpSpPr/>
            <p:nvPr/>
          </p:nvGrpSpPr>
          <p:grpSpPr>
            <a:xfrm>
              <a:off x="8341543" y="3403858"/>
              <a:ext cx="569676" cy="380612"/>
              <a:chOff x="8341543" y="2282008"/>
              <a:chExt cx="569676" cy="380612"/>
            </a:xfrm>
          </p:grpSpPr>
          <p:sp>
            <p:nvSpPr>
              <p:cNvPr id="42" name="Google Shape;42;p40"/>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3" name="Google Shape;43;p40"/>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44" name="Google Shape;44;p40"/>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5" name="Google Shape;45;p40"/>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46" name="Google Shape;46;p40"/>
          <p:cNvSpPr txBox="1"/>
          <p:nvPr>
            <p:ph type="title"/>
          </p:nvPr>
        </p:nvSpPr>
        <p:spPr>
          <a:xfrm>
            <a:off x="968300" y="588467"/>
            <a:ext cx="10255200" cy="763600"/>
          </a:xfrm>
          <a:prstGeom prst="rect">
            <a:avLst/>
          </a:prstGeom>
          <a:noFill/>
          <a:ln>
            <a:noFill/>
          </a:ln>
        </p:spPr>
        <p:txBody>
          <a:bodyPr anchorCtr="0" anchor="t" bIns="91425" lIns="91425" spcFirstLastPara="1" rIns="91425" wrap="square" tIns="91425">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p:txBody>
      </p:sp>
      <p:grpSp>
        <p:nvGrpSpPr>
          <p:cNvPr id="47" name="Google Shape;47;p40"/>
          <p:cNvGrpSpPr/>
          <p:nvPr/>
        </p:nvGrpSpPr>
        <p:grpSpPr>
          <a:xfrm>
            <a:off x="1033401" y="6048867"/>
            <a:ext cx="592367" cy="531367"/>
            <a:chOff x="2495125" y="2142250"/>
            <a:chExt cx="444275" cy="398525"/>
          </a:xfrm>
        </p:grpSpPr>
        <p:sp>
          <p:nvSpPr>
            <p:cNvPr id="48" name="Google Shape;48;p40"/>
            <p:cNvSpPr/>
            <p:nvPr/>
          </p:nvSpPr>
          <p:spPr>
            <a:xfrm>
              <a:off x="2495125" y="2142250"/>
              <a:ext cx="444275" cy="398525"/>
            </a:xfrm>
            <a:custGeom>
              <a:rect b="b" l="l" r="r" t="t"/>
              <a:pathLst>
                <a:path extrusionOk="0" h="15941" w="17771">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9" name="Google Shape;49;p40"/>
            <p:cNvSpPr/>
            <p:nvPr/>
          </p:nvSpPr>
          <p:spPr>
            <a:xfrm>
              <a:off x="2655525" y="2307050"/>
              <a:ext cx="94650" cy="73325"/>
            </a:xfrm>
            <a:custGeom>
              <a:rect b="b" l="l" r="r" t="t"/>
              <a:pathLst>
                <a:path extrusionOk="0" h="2933" w="3786">
                  <a:moveTo>
                    <a:pt x="1906" y="0"/>
                  </a:moveTo>
                  <a:cubicBezTo>
                    <a:pt x="1" y="0"/>
                    <a:pt x="1" y="2933"/>
                    <a:pt x="1906" y="2933"/>
                  </a:cubicBezTo>
                  <a:cubicBezTo>
                    <a:pt x="3785" y="2933"/>
                    <a:pt x="3785" y="0"/>
                    <a:pt x="190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50" name="Google Shape;50;p40"/>
          <p:cNvGrpSpPr/>
          <p:nvPr/>
        </p:nvGrpSpPr>
        <p:grpSpPr>
          <a:xfrm>
            <a:off x="9654334" y="531134"/>
            <a:ext cx="388500" cy="375167"/>
            <a:chOff x="3243875" y="2372825"/>
            <a:chExt cx="291375" cy="281375"/>
          </a:xfrm>
        </p:grpSpPr>
        <p:sp>
          <p:nvSpPr>
            <p:cNvPr id="51" name="Google Shape;51;p40"/>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2" name="Google Shape;52;p40"/>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3" name="Google Shape;53;p40"/>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4" name="Google Shape;54;p40"/>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5" name="Google Shape;55;p40"/>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6" name="Google Shape;56;p40"/>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7" name="Google Shape;57;p40"/>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8" name="Google Shape;58;p40"/>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9" name="Google Shape;59;p40"/>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0" name="Google Shape;60;p40"/>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61" name="Google Shape;61;p40"/>
          <p:cNvGrpSpPr/>
          <p:nvPr/>
        </p:nvGrpSpPr>
        <p:grpSpPr>
          <a:xfrm>
            <a:off x="10756001" y="1352051"/>
            <a:ext cx="222233" cy="224767"/>
            <a:chOff x="4954425" y="2036375"/>
            <a:chExt cx="166675" cy="168575"/>
          </a:xfrm>
        </p:grpSpPr>
        <p:sp>
          <p:nvSpPr>
            <p:cNvPr id="62" name="Google Shape;62;p40"/>
            <p:cNvSpPr/>
            <p:nvPr/>
          </p:nvSpPr>
          <p:spPr>
            <a:xfrm>
              <a:off x="4954425" y="2036375"/>
              <a:ext cx="166675" cy="168575"/>
            </a:xfrm>
            <a:custGeom>
              <a:rect b="b" l="l" r="r" t="t"/>
              <a:pathLst>
                <a:path extrusionOk="0" h="6743" w="6667">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3" name="Google Shape;63;p40"/>
            <p:cNvSpPr/>
            <p:nvPr/>
          </p:nvSpPr>
          <p:spPr>
            <a:xfrm>
              <a:off x="5008925" y="2104675"/>
              <a:ext cx="52650" cy="40750"/>
            </a:xfrm>
            <a:custGeom>
              <a:rect b="b" l="l" r="r" t="t"/>
              <a:pathLst>
                <a:path extrusionOk="0" h="1630" w="2106">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64" name="Google Shape;64;p40"/>
          <p:cNvSpPr/>
          <p:nvPr/>
        </p:nvSpPr>
        <p:spPr>
          <a:xfrm>
            <a:off x="2064234" y="6364967"/>
            <a:ext cx="158833" cy="108267"/>
          </a:xfrm>
          <a:custGeom>
            <a:rect b="b" l="l" r="r" t="t"/>
            <a:pathLst>
              <a:path extrusionOk="0" h="3248" w="4765">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5" name="Google Shape;65;p40"/>
          <p:cNvSpPr/>
          <p:nvPr/>
        </p:nvSpPr>
        <p:spPr>
          <a:xfrm>
            <a:off x="10613567" y="5869085"/>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66" name="Google Shape;66;p40"/>
          <p:cNvGrpSpPr/>
          <p:nvPr/>
        </p:nvGrpSpPr>
        <p:grpSpPr>
          <a:xfrm>
            <a:off x="1033401" y="5644334"/>
            <a:ext cx="222233" cy="224767"/>
            <a:chOff x="4954425" y="2036375"/>
            <a:chExt cx="166675" cy="168575"/>
          </a:xfrm>
        </p:grpSpPr>
        <p:sp>
          <p:nvSpPr>
            <p:cNvPr id="67" name="Google Shape;67;p40"/>
            <p:cNvSpPr/>
            <p:nvPr/>
          </p:nvSpPr>
          <p:spPr>
            <a:xfrm>
              <a:off x="4954425" y="2036375"/>
              <a:ext cx="166675" cy="168575"/>
            </a:xfrm>
            <a:custGeom>
              <a:rect b="b" l="l" r="r" t="t"/>
              <a:pathLst>
                <a:path extrusionOk="0" h="6743" w="6667">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68" name="Google Shape;68;p40"/>
            <p:cNvSpPr/>
            <p:nvPr/>
          </p:nvSpPr>
          <p:spPr>
            <a:xfrm>
              <a:off x="5008925" y="2104675"/>
              <a:ext cx="52650" cy="40750"/>
            </a:xfrm>
            <a:custGeom>
              <a:rect b="b" l="l" r="r" t="t"/>
              <a:pathLst>
                <a:path extrusionOk="0" h="1630" w="2106">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69" name="Google Shape;69;p40"/>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0" name="Google Shape;70;p40"/>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1" name="Google Shape;71;p40"/>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2" name="Google Shape;72;p40"/>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3" name="Google Shape;73;p40"/>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4" name="Google Shape;74;p40"/>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5" name="Google Shape;75;p40"/>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6" name="Google Shape;76;p40"/>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7" name="Google Shape;77;p40"/>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8" name="Google Shape;78;p40"/>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79" name="Google Shape;79;p40"/>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0" name="Google Shape;80;p40"/>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1" name="Google Shape;81;p40"/>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2" name="Google Shape;82;p40"/>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3" name="Google Shape;83;p40"/>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4" name="Google Shape;84;p40"/>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5" name="Google Shape;85;p40"/>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6" name="Google Shape;86;p40"/>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7" name="Google Shape;87;p40"/>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8" name="Google Shape;88;p40"/>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9" name="Google Shape;89;p40"/>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0" name="Google Shape;90;p40"/>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1" name="Google Shape;91;p40"/>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2" name="Google Shape;92;p40"/>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3" name="Google Shape;93;p40"/>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4" name="Google Shape;94;p40"/>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5" name="Google Shape;95;p40"/>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6" name="Google Shape;96;p40"/>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7" name="Google Shape;97;p40"/>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8" name="Google Shape;98;p40"/>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9" name="Google Shape;99;p40"/>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0" name="Google Shape;100;p40"/>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1" name="Google Shape;101;p40"/>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2" name="Google Shape;102;p40"/>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3" name="Google Shape;103;p40"/>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4" name="Google Shape;104;p40"/>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5" name="Google Shape;105;p40"/>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6" name="Google Shape;106;p40"/>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7" name="Google Shape;107;p40"/>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8" name="Google Shape;108;p40"/>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9" name="Google Shape;109;p40"/>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0" name="Google Shape;110;p40"/>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1" name="Google Shape;111;p40"/>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2" name="Google Shape;112;p40"/>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3" name="Google Shape;113;p40"/>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4" name="Google Shape;114;p40"/>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5" name="Google Shape;115;p40"/>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6" name="Google Shape;116;p40"/>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7" name="Google Shape;117;p40"/>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8" name="Google Shape;118;p40"/>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29" name="Shape 1429"/>
        <p:cNvGrpSpPr/>
        <p:nvPr/>
      </p:nvGrpSpPr>
      <p:grpSpPr>
        <a:xfrm>
          <a:off x="0" y="0"/>
          <a:ext cx="0" cy="0"/>
          <a:chOff x="0" y="0"/>
          <a:chExt cx="0" cy="0"/>
        </a:xfrm>
      </p:grpSpPr>
      <p:sp>
        <p:nvSpPr>
          <p:cNvPr id="1430" name="Google Shape;1430;p9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1" name="Google Shape;1431;p9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2" name="Google Shape;1432;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3" name="Google Shape;1433;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4" name="Google Shape;1434;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35" name="Shape 1435"/>
        <p:cNvGrpSpPr/>
        <p:nvPr/>
      </p:nvGrpSpPr>
      <p:grpSpPr>
        <a:xfrm>
          <a:off x="0" y="0"/>
          <a:ext cx="0" cy="0"/>
          <a:chOff x="0" y="0"/>
          <a:chExt cx="0" cy="0"/>
        </a:xfrm>
      </p:grpSpPr>
      <p:sp>
        <p:nvSpPr>
          <p:cNvPr id="1436" name="Google Shape;1436;p9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7" name="Google Shape;1437;p9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8" name="Google Shape;1438;p9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9" name="Google Shape;1439;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0" name="Google Shape;1440;p9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444" name="Shape 1444"/>
        <p:cNvGrpSpPr/>
        <p:nvPr/>
      </p:nvGrpSpPr>
      <p:grpSpPr>
        <a:xfrm>
          <a:off x="0" y="0"/>
          <a:ext cx="0" cy="0"/>
          <a:chOff x="0" y="0"/>
          <a:chExt cx="0" cy="0"/>
        </a:xfrm>
      </p:grpSpPr>
      <p:sp>
        <p:nvSpPr>
          <p:cNvPr id="1445" name="Google Shape;1445;p46"/>
          <p:cNvSpPr/>
          <p:nvPr/>
        </p:nvSpPr>
        <p:spPr>
          <a:xfrm flipH="1" rot="10800000">
            <a:off x="2697895" y="1812311"/>
            <a:ext cx="5498767" cy="5334000"/>
          </a:xfrm>
          <a:custGeom>
            <a:rect b="b" l="l" r="r" t="t"/>
            <a:pathLst>
              <a:path extrusionOk="0" h="160020" w="164963">
                <a:moveTo>
                  <a:pt x="0" y="0"/>
                </a:moveTo>
                <a:lnTo>
                  <a:pt x="164963" y="0"/>
                </a:lnTo>
                <a:lnTo>
                  <a:pt x="119243" y="160020"/>
                </a:lnTo>
                <a:close/>
              </a:path>
            </a:pathLst>
          </a:custGeom>
          <a:solidFill>
            <a:srgbClr val="9EDDEF">
              <a:alpha val="29411"/>
            </a:srgbClr>
          </a:solidFill>
          <a:ln>
            <a:noFill/>
          </a:ln>
        </p:spPr>
      </p:sp>
      <p:sp>
        <p:nvSpPr>
          <p:cNvPr id="1446" name="Google Shape;1446;p46"/>
          <p:cNvSpPr/>
          <p:nvPr/>
        </p:nvSpPr>
        <p:spPr>
          <a:xfrm>
            <a:off x="5275434" y="-175442"/>
            <a:ext cx="7037233" cy="2133467"/>
          </a:xfrm>
          <a:custGeom>
            <a:rect b="b" l="l" r="r" t="t"/>
            <a:pathLst>
              <a:path extrusionOk="0" h="64004" w="211117">
                <a:moveTo>
                  <a:pt x="211117" y="4067"/>
                </a:moveTo>
                <a:lnTo>
                  <a:pt x="211117" y="0"/>
                </a:lnTo>
                <a:lnTo>
                  <a:pt x="36953" y="0"/>
                </a:lnTo>
                <a:lnTo>
                  <a:pt x="0" y="64004"/>
                </a:lnTo>
                <a:lnTo>
                  <a:pt x="177146" y="33493"/>
                </a:lnTo>
                <a:close/>
              </a:path>
            </a:pathLst>
          </a:custGeom>
          <a:solidFill>
            <a:srgbClr val="F7E5B7">
              <a:alpha val="52549"/>
            </a:srgbClr>
          </a:solidFill>
          <a:ln>
            <a:noFill/>
          </a:ln>
        </p:spPr>
      </p:sp>
      <p:sp>
        <p:nvSpPr>
          <p:cNvPr id="1447" name="Google Shape;1447;p46"/>
          <p:cNvSpPr/>
          <p:nvPr/>
        </p:nvSpPr>
        <p:spPr>
          <a:xfrm>
            <a:off x="-102967" y="1853501"/>
            <a:ext cx="6796200" cy="5444033"/>
          </a:xfrm>
          <a:custGeom>
            <a:rect b="b" l="l" r="r" t="t"/>
            <a:pathLst>
              <a:path extrusionOk="0" h="163321" w="203886">
                <a:moveTo>
                  <a:pt x="0" y="161256"/>
                </a:moveTo>
                <a:lnTo>
                  <a:pt x="0" y="61784"/>
                </a:lnTo>
                <a:lnTo>
                  <a:pt x="203886" y="0"/>
                </a:lnTo>
                <a:lnTo>
                  <a:pt x="80633" y="163321"/>
                </a:lnTo>
                <a:close/>
              </a:path>
            </a:pathLst>
          </a:custGeom>
          <a:solidFill>
            <a:srgbClr val="96B3C1">
              <a:alpha val="38823"/>
            </a:srgbClr>
          </a:solidFill>
          <a:ln>
            <a:noFill/>
          </a:ln>
        </p:spPr>
      </p:sp>
      <p:sp>
        <p:nvSpPr>
          <p:cNvPr id="1448" name="Google Shape;1448;p46"/>
          <p:cNvSpPr/>
          <p:nvPr/>
        </p:nvSpPr>
        <p:spPr>
          <a:xfrm flipH="1" rot="10800000">
            <a:off x="-82372" y="-123561"/>
            <a:ext cx="6569667" cy="4036533"/>
          </a:xfrm>
          <a:custGeom>
            <a:rect b="b" l="l" r="r" t="t"/>
            <a:pathLst>
              <a:path extrusionOk="0" h="121096" w="197090">
                <a:moveTo>
                  <a:pt x="0" y="0"/>
                </a:moveTo>
                <a:lnTo>
                  <a:pt x="0" y="121096"/>
                </a:lnTo>
                <a:lnTo>
                  <a:pt x="197090" y="121096"/>
                </a:lnTo>
                <a:lnTo>
                  <a:pt x="154459" y="48191"/>
                </a:lnTo>
                <a:close/>
              </a:path>
            </a:pathLst>
          </a:custGeom>
          <a:solidFill>
            <a:srgbClr val="9EDDEF">
              <a:alpha val="29411"/>
            </a:srgbClr>
          </a:solidFill>
          <a:ln>
            <a:noFill/>
          </a:ln>
        </p:spPr>
      </p:sp>
      <p:sp>
        <p:nvSpPr>
          <p:cNvPr id="1449" name="Google Shape;1449;p46"/>
          <p:cNvSpPr/>
          <p:nvPr/>
        </p:nvSpPr>
        <p:spPr>
          <a:xfrm flipH="1" rot="10800000">
            <a:off x="7311067" y="-41195"/>
            <a:ext cx="5004500" cy="7187533"/>
          </a:xfrm>
          <a:custGeom>
            <a:rect b="b" l="l" r="r" t="t"/>
            <a:pathLst>
              <a:path extrusionOk="0" h="215626" w="150135">
                <a:moveTo>
                  <a:pt x="26567" y="0"/>
                </a:moveTo>
                <a:lnTo>
                  <a:pt x="150135" y="0"/>
                </a:lnTo>
                <a:lnTo>
                  <a:pt x="150135" y="215626"/>
                </a:lnTo>
                <a:lnTo>
                  <a:pt x="0" y="92676"/>
                </a:lnTo>
                <a:close/>
              </a:path>
            </a:pathLst>
          </a:custGeom>
          <a:solidFill>
            <a:srgbClr val="EEEEEE">
              <a:alpha val="71764"/>
            </a:srgbClr>
          </a:solidFill>
          <a:ln>
            <a:noFill/>
          </a:ln>
        </p:spPr>
      </p:sp>
      <p:sp>
        <p:nvSpPr>
          <p:cNvPr id="1450" name="Google Shape;1450;p46"/>
          <p:cNvSpPr/>
          <p:nvPr/>
        </p:nvSpPr>
        <p:spPr>
          <a:xfrm>
            <a:off x="-32000" y="547400"/>
            <a:ext cx="12256000" cy="5763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51" name="Google Shape;1451;p46"/>
          <p:cNvSpPr txBox="1"/>
          <p:nvPr>
            <p:ph idx="1" type="body"/>
          </p:nvPr>
        </p:nvSpPr>
        <p:spPr>
          <a:xfrm>
            <a:off x="950967" y="1797967"/>
            <a:ext cx="10290000" cy="43404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Font typeface="Barlow"/>
              <a:buAutoNum type="arabicPeriod"/>
              <a:defRPr sz="1467">
                <a:latin typeface="Barlow"/>
                <a:ea typeface="Barlow"/>
                <a:cs typeface="Barlow"/>
                <a:sym typeface="Barlow"/>
              </a:defRPr>
            </a:lvl1pPr>
            <a:lvl2pPr indent="-317500" lvl="1" marL="914400" algn="l">
              <a:lnSpc>
                <a:spcPct val="100000"/>
              </a:lnSpc>
              <a:spcBef>
                <a:spcPts val="2133"/>
              </a:spcBef>
              <a:spcAft>
                <a:spcPts val="0"/>
              </a:spcAft>
              <a:buSzPts val="1400"/>
              <a:buChar char="○"/>
              <a:defRPr sz="1467">
                <a:latin typeface="Barlow"/>
                <a:ea typeface="Barlow"/>
                <a:cs typeface="Barlow"/>
                <a:sym typeface="Barlow"/>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1452" name="Google Shape;1452;p46"/>
          <p:cNvSpPr txBox="1"/>
          <p:nvPr>
            <p:ph type="title"/>
          </p:nvPr>
        </p:nvSpPr>
        <p:spPr>
          <a:xfrm>
            <a:off x="1941000" y="910833"/>
            <a:ext cx="8310000" cy="70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700"/>
              <a:buNone/>
              <a:defRPr sz="36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cxnSp>
        <p:nvCxnSpPr>
          <p:cNvPr id="1453" name="Google Shape;1453;p46"/>
          <p:cNvCxnSpPr/>
          <p:nvPr/>
        </p:nvCxnSpPr>
        <p:spPr>
          <a:xfrm>
            <a:off x="-148516" y="752733"/>
            <a:ext cx="12384400" cy="0"/>
          </a:xfrm>
          <a:prstGeom prst="straightConnector1">
            <a:avLst/>
          </a:prstGeom>
          <a:noFill/>
          <a:ln cap="flat" cmpd="sng" w="9525">
            <a:solidFill>
              <a:schemeClr val="dk1"/>
            </a:solidFill>
            <a:prstDash val="solid"/>
            <a:round/>
            <a:headEnd len="sm" w="sm" type="none"/>
            <a:tailEnd len="sm" w="sm" type="none"/>
          </a:ln>
        </p:spPr>
      </p:cxnSp>
      <p:cxnSp>
        <p:nvCxnSpPr>
          <p:cNvPr id="1454" name="Google Shape;1454;p46"/>
          <p:cNvCxnSpPr/>
          <p:nvPr/>
        </p:nvCxnSpPr>
        <p:spPr>
          <a:xfrm>
            <a:off x="-148516" y="6110167"/>
            <a:ext cx="123844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 1">
    <p:bg>
      <p:bgPr>
        <a:blipFill>
          <a:blip r:embed="rId2">
            <a:alphaModFix/>
          </a:blip>
          <a:stretch>
            <a:fillRect/>
          </a:stretch>
        </a:blipFill>
      </p:bgPr>
    </p:bg>
    <p:spTree>
      <p:nvGrpSpPr>
        <p:cNvPr id="1455" name="Shape 1455"/>
        <p:cNvGrpSpPr/>
        <p:nvPr/>
      </p:nvGrpSpPr>
      <p:grpSpPr>
        <a:xfrm>
          <a:off x="0" y="0"/>
          <a:ext cx="0" cy="0"/>
          <a:chOff x="0" y="0"/>
          <a:chExt cx="0" cy="0"/>
        </a:xfrm>
      </p:grpSpPr>
      <p:grpSp>
        <p:nvGrpSpPr>
          <p:cNvPr id="1456" name="Google Shape;1456;p55"/>
          <p:cNvGrpSpPr/>
          <p:nvPr/>
        </p:nvGrpSpPr>
        <p:grpSpPr>
          <a:xfrm>
            <a:off x="-399505" y="-183099"/>
            <a:ext cx="12733933" cy="7224188"/>
            <a:chOff x="-124850" y="-137325"/>
            <a:chExt cx="9550450" cy="5418141"/>
          </a:xfrm>
        </p:grpSpPr>
        <p:sp>
          <p:nvSpPr>
            <p:cNvPr id="1457" name="Google Shape;1457;p55"/>
            <p:cNvSpPr/>
            <p:nvPr/>
          </p:nvSpPr>
          <p:spPr>
            <a:xfrm flipH="1">
              <a:off x="5180950" y="-137325"/>
              <a:ext cx="4244650" cy="5405675"/>
            </a:xfrm>
            <a:custGeom>
              <a:rect b="b" l="l" r="r" t="t"/>
              <a:pathLst>
                <a:path extrusionOk="0" h="216227" w="169786">
                  <a:moveTo>
                    <a:pt x="57428" y="0"/>
                  </a:moveTo>
                  <a:lnTo>
                    <a:pt x="0" y="0"/>
                  </a:lnTo>
                  <a:lnTo>
                    <a:pt x="0" y="216227"/>
                  </a:lnTo>
                  <a:lnTo>
                    <a:pt x="169786" y="216227"/>
                  </a:lnTo>
                  <a:lnTo>
                    <a:pt x="53433" y="60424"/>
                  </a:lnTo>
                  <a:close/>
                </a:path>
              </a:pathLst>
            </a:custGeom>
            <a:solidFill>
              <a:srgbClr val="F7E5B7">
                <a:alpha val="52549"/>
              </a:srgbClr>
            </a:solidFill>
            <a:ln>
              <a:noFill/>
            </a:ln>
          </p:spPr>
        </p:sp>
        <p:sp>
          <p:nvSpPr>
            <p:cNvPr id="1458" name="Google Shape;1458;p55"/>
            <p:cNvSpPr/>
            <p:nvPr/>
          </p:nvSpPr>
          <p:spPr>
            <a:xfrm flipH="1">
              <a:off x="-124850" y="1323316"/>
              <a:ext cx="8239600" cy="3957500"/>
            </a:xfrm>
            <a:custGeom>
              <a:rect b="b" l="l" r="r" t="t"/>
              <a:pathLst>
                <a:path extrusionOk="0" h="158300" w="329584">
                  <a:moveTo>
                    <a:pt x="0" y="0"/>
                  </a:moveTo>
                  <a:lnTo>
                    <a:pt x="117851" y="158300"/>
                  </a:lnTo>
                  <a:lnTo>
                    <a:pt x="329584" y="154305"/>
                  </a:lnTo>
                  <a:lnTo>
                    <a:pt x="320595" y="56929"/>
                  </a:lnTo>
                  <a:lnTo>
                    <a:pt x="145316" y="60923"/>
                  </a:lnTo>
                  <a:close/>
                </a:path>
              </a:pathLst>
            </a:custGeom>
            <a:solidFill>
              <a:srgbClr val="96B3C1">
                <a:alpha val="38823"/>
              </a:srgbClr>
            </a:solidFill>
            <a:ln>
              <a:noFill/>
            </a:ln>
          </p:spPr>
        </p:sp>
        <p:sp>
          <p:nvSpPr>
            <p:cNvPr id="1459" name="Google Shape;1459;p55"/>
            <p:cNvSpPr/>
            <p:nvPr/>
          </p:nvSpPr>
          <p:spPr>
            <a:xfrm flipH="1">
              <a:off x="87400" y="-112350"/>
              <a:ext cx="4419400" cy="2958750"/>
            </a:xfrm>
            <a:custGeom>
              <a:rect b="b" l="l" r="r" t="t"/>
              <a:pathLst>
                <a:path extrusionOk="0" h="118350" w="176776">
                  <a:moveTo>
                    <a:pt x="33957" y="0"/>
                  </a:moveTo>
                  <a:lnTo>
                    <a:pt x="176776" y="0"/>
                  </a:lnTo>
                  <a:lnTo>
                    <a:pt x="176776" y="114355"/>
                  </a:lnTo>
                  <a:lnTo>
                    <a:pt x="0" y="118350"/>
                  </a:lnTo>
                  <a:close/>
                </a:path>
              </a:pathLst>
            </a:custGeom>
            <a:solidFill>
              <a:srgbClr val="9EDDEF">
                <a:alpha val="29411"/>
              </a:srgbClr>
            </a:solidFill>
            <a:ln>
              <a:noFill/>
            </a:ln>
          </p:spPr>
        </p:sp>
      </p:grpSp>
      <p:sp>
        <p:nvSpPr>
          <p:cNvPr id="1460" name="Google Shape;1460;p55"/>
          <p:cNvSpPr/>
          <p:nvPr/>
        </p:nvSpPr>
        <p:spPr>
          <a:xfrm>
            <a:off x="-32000" y="547400"/>
            <a:ext cx="12256000" cy="5763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61" name="Google Shape;1461;p55"/>
          <p:cNvSpPr txBox="1"/>
          <p:nvPr>
            <p:ph type="title"/>
          </p:nvPr>
        </p:nvSpPr>
        <p:spPr>
          <a:xfrm>
            <a:off x="2632400" y="910833"/>
            <a:ext cx="6927200" cy="70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700"/>
              <a:buNone/>
              <a:defRPr sz="3600">
                <a:solidFill>
                  <a:schemeClr val="dk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cxnSp>
        <p:nvCxnSpPr>
          <p:cNvPr id="1462" name="Google Shape;1462;p55"/>
          <p:cNvCxnSpPr/>
          <p:nvPr/>
        </p:nvCxnSpPr>
        <p:spPr>
          <a:xfrm>
            <a:off x="-148516" y="752733"/>
            <a:ext cx="12384400" cy="0"/>
          </a:xfrm>
          <a:prstGeom prst="straightConnector1">
            <a:avLst/>
          </a:prstGeom>
          <a:noFill/>
          <a:ln cap="flat" cmpd="sng" w="9525">
            <a:solidFill>
              <a:schemeClr val="dk1"/>
            </a:solidFill>
            <a:prstDash val="solid"/>
            <a:round/>
            <a:headEnd len="sm" w="sm" type="none"/>
            <a:tailEnd len="sm" w="sm" type="none"/>
          </a:ln>
        </p:spPr>
      </p:cxnSp>
      <p:cxnSp>
        <p:nvCxnSpPr>
          <p:cNvPr id="1463" name="Google Shape;1463;p55"/>
          <p:cNvCxnSpPr/>
          <p:nvPr/>
        </p:nvCxnSpPr>
        <p:spPr>
          <a:xfrm>
            <a:off x="-148516" y="6110167"/>
            <a:ext cx="123844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464" name="Shape 1464"/>
        <p:cNvGrpSpPr/>
        <p:nvPr/>
      </p:nvGrpSpPr>
      <p:grpSpPr>
        <a:xfrm>
          <a:off x="0" y="0"/>
          <a:ext cx="0" cy="0"/>
          <a:chOff x="0" y="0"/>
          <a:chExt cx="0" cy="0"/>
        </a:xfrm>
      </p:grpSpPr>
      <p:sp>
        <p:nvSpPr>
          <p:cNvPr id="1465" name="Google Shape;1465;p95"/>
          <p:cNvSpPr/>
          <p:nvPr/>
        </p:nvSpPr>
        <p:spPr>
          <a:xfrm>
            <a:off x="-64133" y="-70780"/>
            <a:ext cx="5795933" cy="4536600"/>
          </a:xfrm>
          <a:custGeom>
            <a:rect b="b" l="l" r="r" t="t"/>
            <a:pathLst>
              <a:path extrusionOk="0" h="136098" w="173878">
                <a:moveTo>
                  <a:pt x="0" y="0"/>
                </a:moveTo>
                <a:lnTo>
                  <a:pt x="0" y="136098"/>
                </a:lnTo>
                <a:lnTo>
                  <a:pt x="173878" y="98319"/>
                </a:lnTo>
                <a:lnTo>
                  <a:pt x="130636" y="911"/>
                </a:lnTo>
                <a:close/>
              </a:path>
            </a:pathLst>
          </a:custGeom>
          <a:solidFill>
            <a:srgbClr val="96B3C1">
              <a:alpha val="38823"/>
            </a:srgbClr>
          </a:solidFill>
          <a:ln>
            <a:noFill/>
          </a:ln>
        </p:spPr>
      </p:sp>
      <p:sp>
        <p:nvSpPr>
          <p:cNvPr id="1466" name="Google Shape;1466;p95"/>
          <p:cNvSpPr/>
          <p:nvPr/>
        </p:nvSpPr>
        <p:spPr>
          <a:xfrm>
            <a:off x="-64133" y="3206533"/>
            <a:ext cx="9058033" cy="4096600"/>
          </a:xfrm>
          <a:custGeom>
            <a:rect b="b" l="l" r="r" t="t"/>
            <a:pathLst>
              <a:path extrusionOk="0" h="122898" w="271741">
                <a:moveTo>
                  <a:pt x="0" y="37780"/>
                </a:moveTo>
                <a:lnTo>
                  <a:pt x="0" y="122898"/>
                </a:lnTo>
                <a:lnTo>
                  <a:pt x="271741" y="122898"/>
                </a:lnTo>
                <a:lnTo>
                  <a:pt x="174333" y="0"/>
                </a:lnTo>
                <a:close/>
              </a:path>
            </a:pathLst>
          </a:custGeom>
          <a:solidFill>
            <a:srgbClr val="F7E5B7">
              <a:alpha val="52549"/>
            </a:srgbClr>
          </a:solidFill>
          <a:ln>
            <a:noFill/>
          </a:ln>
        </p:spPr>
      </p:sp>
      <p:sp>
        <p:nvSpPr>
          <p:cNvPr id="1467" name="Google Shape;1467;p95"/>
          <p:cNvSpPr/>
          <p:nvPr/>
        </p:nvSpPr>
        <p:spPr>
          <a:xfrm>
            <a:off x="4267642" y="-93533"/>
            <a:ext cx="8086967" cy="4430400"/>
          </a:xfrm>
          <a:custGeom>
            <a:rect b="b" l="l" r="r" t="t"/>
            <a:pathLst>
              <a:path extrusionOk="0" h="132912" w="242609">
                <a:moveTo>
                  <a:pt x="0" y="455"/>
                </a:moveTo>
                <a:lnTo>
                  <a:pt x="44607" y="100594"/>
                </a:lnTo>
                <a:lnTo>
                  <a:pt x="242609" y="132912"/>
                </a:lnTo>
                <a:lnTo>
                  <a:pt x="242609" y="0"/>
                </a:lnTo>
                <a:close/>
              </a:path>
            </a:pathLst>
          </a:custGeom>
          <a:solidFill>
            <a:srgbClr val="9EDDEF">
              <a:alpha val="29411"/>
            </a:srgbClr>
          </a:solidFill>
          <a:ln>
            <a:noFill/>
          </a:ln>
        </p:spPr>
      </p:sp>
      <p:sp>
        <p:nvSpPr>
          <p:cNvPr id="1468" name="Google Shape;1468;p95"/>
          <p:cNvSpPr/>
          <p:nvPr/>
        </p:nvSpPr>
        <p:spPr>
          <a:xfrm>
            <a:off x="-32000" y="547400"/>
            <a:ext cx="12256000" cy="5763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9" name="Google Shape;1469;p95"/>
          <p:cNvSpPr txBox="1"/>
          <p:nvPr>
            <p:ph type="ctrTitle"/>
          </p:nvPr>
        </p:nvSpPr>
        <p:spPr>
          <a:xfrm>
            <a:off x="2958367" y="2017151"/>
            <a:ext cx="6275200" cy="2011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5200"/>
              <a:buNone/>
              <a:defRPr sz="7733">
                <a:solidFill>
                  <a:schemeClr val="dk1"/>
                </a:solidFill>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470" name="Google Shape;1470;p95"/>
          <p:cNvSpPr txBox="1"/>
          <p:nvPr>
            <p:ph idx="1" type="subTitle"/>
          </p:nvPr>
        </p:nvSpPr>
        <p:spPr>
          <a:xfrm>
            <a:off x="3354000" y="4171533"/>
            <a:ext cx="5484000" cy="331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8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cxnSp>
        <p:nvCxnSpPr>
          <p:cNvPr id="1471" name="Google Shape;1471;p95"/>
          <p:cNvCxnSpPr/>
          <p:nvPr/>
        </p:nvCxnSpPr>
        <p:spPr>
          <a:xfrm>
            <a:off x="-148516" y="752733"/>
            <a:ext cx="12384400" cy="0"/>
          </a:xfrm>
          <a:prstGeom prst="straightConnector1">
            <a:avLst/>
          </a:prstGeom>
          <a:noFill/>
          <a:ln cap="flat" cmpd="sng" w="9525">
            <a:solidFill>
              <a:schemeClr val="dk1"/>
            </a:solidFill>
            <a:prstDash val="solid"/>
            <a:round/>
            <a:headEnd len="sm" w="sm" type="none"/>
            <a:tailEnd len="sm" w="sm" type="none"/>
          </a:ln>
        </p:spPr>
      </p:cxnSp>
      <p:cxnSp>
        <p:nvCxnSpPr>
          <p:cNvPr id="1472" name="Google Shape;1472;p95"/>
          <p:cNvCxnSpPr/>
          <p:nvPr/>
        </p:nvCxnSpPr>
        <p:spPr>
          <a:xfrm>
            <a:off x="-148516" y="6110167"/>
            <a:ext cx="123844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473" name="Shape 1473"/>
        <p:cNvGrpSpPr/>
        <p:nvPr/>
      </p:nvGrpSpPr>
      <p:grpSpPr>
        <a:xfrm>
          <a:off x="0" y="0"/>
          <a:ext cx="0" cy="0"/>
          <a:chOff x="0" y="0"/>
          <a:chExt cx="0" cy="0"/>
        </a:xfrm>
      </p:grpSpPr>
      <p:sp>
        <p:nvSpPr>
          <p:cNvPr id="1474" name="Google Shape;1474;p96"/>
          <p:cNvSpPr/>
          <p:nvPr/>
        </p:nvSpPr>
        <p:spPr>
          <a:xfrm rot="10800000">
            <a:off x="6558675" y="2743780"/>
            <a:ext cx="5795933" cy="4536600"/>
          </a:xfrm>
          <a:custGeom>
            <a:rect b="b" l="l" r="r" t="t"/>
            <a:pathLst>
              <a:path extrusionOk="0" h="136098" w="173878">
                <a:moveTo>
                  <a:pt x="0" y="0"/>
                </a:moveTo>
                <a:lnTo>
                  <a:pt x="0" y="136098"/>
                </a:lnTo>
                <a:lnTo>
                  <a:pt x="173878" y="98319"/>
                </a:lnTo>
                <a:lnTo>
                  <a:pt x="130636" y="911"/>
                </a:lnTo>
                <a:close/>
              </a:path>
            </a:pathLst>
          </a:custGeom>
          <a:solidFill>
            <a:srgbClr val="96B3C1">
              <a:alpha val="38823"/>
            </a:srgbClr>
          </a:solidFill>
          <a:ln>
            <a:noFill/>
          </a:ln>
        </p:spPr>
      </p:sp>
      <p:sp>
        <p:nvSpPr>
          <p:cNvPr id="1475" name="Google Shape;1475;p96"/>
          <p:cNvSpPr/>
          <p:nvPr/>
        </p:nvSpPr>
        <p:spPr>
          <a:xfrm rot="10800000">
            <a:off x="3296576" y="-93533"/>
            <a:ext cx="9058033" cy="4096600"/>
          </a:xfrm>
          <a:custGeom>
            <a:rect b="b" l="l" r="r" t="t"/>
            <a:pathLst>
              <a:path extrusionOk="0" h="122898" w="271741">
                <a:moveTo>
                  <a:pt x="0" y="37780"/>
                </a:moveTo>
                <a:lnTo>
                  <a:pt x="0" y="122898"/>
                </a:lnTo>
                <a:lnTo>
                  <a:pt x="271741" y="122898"/>
                </a:lnTo>
                <a:lnTo>
                  <a:pt x="174333" y="0"/>
                </a:lnTo>
                <a:close/>
              </a:path>
            </a:pathLst>
          </a:custGeom>
          <a:solidFill>
            <a:srgbClr val="F7E5B7">
              <a:alpha val="52549"/>
            </a:srgbClr>
          </a:solidFill>
          <a:ln>
            <a:noFill/>
          </a:ln>
        </p:spPr>
      </p:sp>
      <p:sp>
        <p:nvSpPr>
          <p:cNvPr id="1476" name="Google Shape;1476;p96"/>
          <p:cNvSpPr/>
          <p:nvPr/>
        </p:nvSpPr>
        <p:spPr>
          <a:xfrm rot="10800000">
            <a:off x="-64133" y="2872733"/>
            <a:ext cx="8086967" cy="4430400"/>
          </a:xfrm>
          <a:custGeom>
            <a:rect b="b" l="l" r="r" t="t"/>
            <a:pathLst>
              <a:path extrusionOk="0" h="132912" w="242609">
                <a:moveTo>
                  <a:pt x="0" y="455"/>
                </a:moveTo>
                <a:lnTo>
                  <a:pt x="44607" y="100594"/>
                </a:lnTo>
                <a:lnTo>
                  <a:pt x="242609" y="132912"/>
                </a:lnTo>
                <a:lnTo>
                  <a:pt x="242609" y="0"/>
                </a:lnTo>
                <a:close/>
              </a:path>
            </a:pathLst>
          </a:custGeom>
          <a:solidFill>
            <a:srgbClr val="9EDDEF">
              <a:alpha val="29411"/>
            </a:srgbClr>
          </a:solidFill>
          <a:ln>
            <a:noFill/>
          </a:ln>
        </p:spPr>
      </p:sp>
      <p:sp>
        <p:nvSpPr>
          <p:cNvPr id="1477" name="Google Shape;1477;p96"/>
          <p:cNvSpPr/>
          <p:nvPr/>
        </p:nvSpPr>
        <p:spPr>
          <a:xfrm>
            <a:off x="-32000" y="547400"/>
            <a:ext cx="12256000" cy="5763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78" name="Google Shape;1478;p96"/>
          <p:cNvSpPr txBox="1"/>
          <p:nvPr>
            <p:ph type="title"/>
          </p:nvPr>
        </p:nvSpPr>
        <p:spPr>
          <a:xfrm>
            <a:off x="3813600" y="3661589"/>
            <a:ext cx="4564800" cy="838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solidFill>
                  <a:schemeClr val="dk1"/>
                </a:solidFill>
              </a:defRPr>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479" name="Google Shape;1479;p96"/>
          <p:cNvSpPr txBox="1"/>
          <p:nvPr>
            <p:ph idx="2" type="title"/>
          </p:nvPr>
        </p:nvSpPr>
        <p:spPr>
          <a:xfrm>
            <a:off x="5133833" y="1702503"/>
            <a:ext cx="1924400" cy="184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2000"/>
              <a:buNone/>
              <a:defRPr sz="16800">
                <a:solidFill>
                  <a:schemeClr val="dk1"/>
                </a:solidFill>
              </a:defRPr>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1480" name="Google Shape;1480;p96"/>
          <p:cNvSpPr txBox="1"/>
          <p:nvPr>
            <p:ph idx="1" type="subTitle"/>
          </p:nvPr>
        </p:nvSpPr>
        <p:spPr>
          <a:xfrm>
            <a:off x="3931400" y="4616277"/>
            <a:ext cx="4329200" cy="53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867">
                <a:solidFill>
                  <a:schemeClr val="dk1"/>
                </a:solidFill>
                <a:latin typeface="Barlow"/>
                <a:ea typeface="Barlow"/>
                <a:cs typeface="Barlow"/>
                <a:sym typeface="Barlow"/>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481" name="Google Shape;1481;p96"/>
          <p:cNvSpPr txBox="1"/>
          <p:nvPr>
            <p:ph idx="3" type="subTitle"/>
          </p:nvPr>
        </p:nvSpPr>
        <p:spPr>
          <a:xfrm>
            <a:off x="950967" y="719333"/>
            <a:ext cx="1262000" cy="75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cxnSp>
        <p:nvCxnSpPr>
          <p:cNvPr id="1482" name="Google Shape;1482;p96"/>
          <p:cNvCxnSpPr/>
          <p:nvPr/>
        </p:nvCxnSpPr>
        <p:spPr>
          <a:xfrm>
            <a:off x="-148516" y="752733"/>
            <a:ext cx="12384400" cy="0"/>
          </a:xfrm>
          <a:prstGeom prst="straightConnector1">
            <a:avLst/>
          </a:prstGeom>
          <a:noFill/>
          <a:ln cap="flat" cmpd="sng" w="9525">
            <a:solidFill>
              <a:schemeClr val="dk1"/>
            </a:solidFill>
            <a:prstDash val="solid"/>
            <a:round/>
            <a:headEnd len="sm" w="sm" type="none"/>
            <a:tailEnd len="sm" w="sm" type="none"/>
          </a:ln>
        </p:spPr>
      </p:cxnSp>
      <p:cxnSp>
        <p:nvCxnSpPr>
          <p:cNvPr id="1483" name="Google Shape;1483;p96"/>
          <p:cNvCxnSpPr/>
          <p:nvPr/>
        </p:nvCxnSpPr>
        <p:spPr>
          <a:xfrm>
            <a:off x="-148516" y="6110167"/>
            <a:ext cx="123844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blipFill>
          <a:blip r:embed="rId2">
            <a:alphaModFix/>
          </a:blip>
          <a:stretch>
            <a:fillRect/>
          </a:stretch>
        </a:blipFill>
      </p:bgPr>
    </p:bg>
    <p:spTree>
      <p:nvGrpSpPr>
        <p:cNvPr id="1484" name="Shape 1484"/>
        <p:cNvGrpSpPr/>
        <p:nvPr/>
      </p:nvGrpSpPr>
      <p:grpSpPr>
        <a:xfrm>
          <a:off x="0" y="0"/>
          <a:ext cx="0" cy="0"/>
          <a:chOff x="0" y="0"/>
          <a:chExt cx="0" cy="0"/>
        </a:xfrm>
      </p:grpSpPr>
      <p:sp>
        <p:nvSpPr>
          <p:cNvPr id="1485" name="Google Shape;1485;p97"/>
          <p:cNvSpPr/>
          <p:nvPr/>
        </p:nvSpPr>
        <p:spPr>
          <a:xfrm>
            <a:off x="5066262" y="3048006"/>
            <a:ext cx="7311100" cy="4180700"/>
          </a:xfrm>
          <a:custGeom>
            <a:rect b="b" l="l" r="r" t="t"/>
            <a:pathLst>
              <a:path extrusionOk="0" h="125421" w="219333">
                <a:moveTo>
                  <a:pt x="0" y="51280"/>
                </a:moveTo>
                <a:lnTo>
                  <a:pt x="42631" y="125421"/>
                </a:lnTo>
                <a:lnTo>
                  <a:pt x="219333" y="125421"/>
                </a:lnTo>
                <a:lnTo>
                  <a:pt x="68580" y="0"/>
                </a:lnTo>
                <a:lnTo>
                  <a:pt x="47574" y="65491"/>
                </a:lnTo>
                <a:close/>
              </a:path>
            </a:pathLst>
          </a:custGeom>
          <a:solidFill>
            <a:srgbClr val="F7E5B7">
              <a:alpha val="52549"/>
            </a:srgbClr>
          </a:solidFill>
          <a:ln>
            <a:noFill/>
          </a:ln>
        </p:spPr>
      </p:sp>
      <p:sp>
        <p:nvSpPr>
          <p:cNvPr id="1486" name="Google Shape;1486;p97"/>
          <p:cNvSpPr/>
          <p:nvPr/>
        </p:nvSpPr>
        <p:spPr>
          <a:xfrm>
            <a:off x="-82372" y="3171567"/>
            <a:ext cx="6569667" cy="4036533"/>
          </a:xfrm>
          <a:custGeom>
            <a:rect b="b" l="l" r="r" t="t"/>
            <a:pathLst>
              <a:path extrusionOk="0" h="121096" w="197090">
                <a:moveTo>
                  <a:pt x="0" y="0"/>
                </a:moveTo>
                <a:lnTo>
                  <a:pt x="0" y="121096"/>
                </a:lnTo>
                <a:lnTo>
                  <a:pt x="197090" y="121096"/>
                </a:lnTo>
                <a:lnTo>
                  <a:pt x="154459" y="48191"/>
                </a:lnTo>
                <a:close/>
              </a:path>
            </a:pathLst>
          </a:custGeom>
          <a:solidFill>
            <a:srgbClr val="9EDDEF">
              <a:alpha val="29411"/>
            </a:srgbClr>
          </a:solidFill>
          <a:ln>
            <a:noFill/>
          </a:ln>
        </p:spPr>
      </p:sp>
      <p:sp>
        <p:nvSpPr>
          <p:cNvPr id="1487" name="Google Shape;1487;p97"/>
          <p:cNvSpPr/>
          <p:nvPr/>
        </p:nvSpPr>
        <p:spPr>
          <a:xfrm>
            <a:off x="-102972" y="-144167"/>
            <a:ext cx="6796200" cy="5375200"/>
          </a:xfrm>
          <a:custGeom>
            <a:rect b="b" l="l" r="r" t="t"/>
            <a:pathLst>
              <a:path extrusionOk="0" h="161256" w="203886">
                <a:moveTo>
                  <a:pt x="0" y="0"/>
                </a:moveTo>
                <a:lnTo>
                  <a:pt x="0" y="99472"/>
                </a:lnTo>
                <a:lnTo>
                  <a:pt x="203886" y="161256"/>
                </a:lnTo>
                <a:lnTo>
                  <a:pt x="83408" y="2471"/>
                </a:lnTo>
                <a:close/>
              </a:path>
            </a:pathLst>
          </a:custGeom>
          <a:solidFill>
            <a:srgbClr val="96B3C1">
              <a:alpha val="38823"/>
            </a:srgbClr>
          </a:solidFill>
          <a:ln>
            <a:noFill/>
          </a:ln>
        </p:spPr>
      </p:sp>
      <p:sp>
        <p:nvSpPr>
          <p:cNvPr id="1488" name="Google Shape;1488;p97"/>
          <p:cNvSpPr/>
          <p:nvPr/>
        </p:nvSpPr>
        <p:spPr>
          <a:xfrm>
            <a:off x="2683273" y="-32527"/>
            <a:ext cx="5498767" cy="5334000"/>
          </a:xfrm>
          <a:custGeom>
            <a:rect b="b" l="l" r="r" t="t"/>
            <a:pathLst>
              <a:path extrusionOk="0" h="160020" w="164963">
                <a:moveTo>
                  <a:pt x="0" y="0"/>
                </a:moveTo>
                <a:lnTo>
                  <a:pt x="164963" y="0"/>
                </a:lnTo>
                <a:lnTo>
                  <a:pt x="119243" y="160020"/>
                </a:lnTo>
                <a:close/>
              </a:path>
            </a:pathLst>
          </a:custGeom>
          <a:solidFill>
            <a:srgbClr val="9EDDEF">
              <a:alpha val="29411"/>
            </a:srgbClr>
          </a:solidFill>
          <a:ln>
            <a:noFill/>
          </a:ln>
        </p:spPr>
      </p:sp>
      <p:sp>
        <p:nvSpPr>
          <p:cNvPr id="1489" name="Google Shape;1489;p97"/>
          <p:cNvSpPr/>
          <p:nvPr/>
        </p:nvSpPr>
        <p:spPr>
          <a:xfrm>
            <a:off x="7296445" y="-17932"/>
            <a:ext cx="5004500" cy="7187533"/>
          </a:xfrm>
          <a:custGeom>
            <a:rect b="b" l="l" r="r" t="t"/>
            <a:pathLst>
              <a:path extrusionOk="0" h="215626" w="150135">
                <a:moveTo>
                  <a:pt x="26567" y="0"/>
                </a:moveTo>
                <a:lnTo>
                  <a:pt x="150135" y="0"/>
                </a:lnTo>
                <a:lnTo>
                  <a:pt x="150135" y="215626"/>
                </a:lnTo>
                <a:lnTo>
                  <a:pt x="0" y="92676"/>
                </a:lnTo>
                <a:close/>
              </a:path>
            </a:pathLst>
          </a:custGeom>
          <a:solidFill>
            <a:srgbClr val="EEEEEE">
              <a:alpha val="71764"/>
            </a:srgbClr>
          </a:solidFill>
          <a:ln>
            <a:noFill/>
          </a:ln>
        </p:spPr>
      </p:sp>
      <p:sp>
        <p:nvSpPr>
          <p:cNvPr id="1490" name="Google Shape;1490;p97"/>
          <p:cNvSpPr txBox="1"/>
          <p:nvPr>
            <p:ph type="title"/>
          </p:nvPr>
        </p:nvSpPr>
        <p:spPr>
          <a:xfrm>
            <a:off x="3009400" y="1471600"/>
            <a:ext cx="6173200" cy="391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13333"/>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1491" name="Google Shape;1491;p97"/>
          <p:cNvSpPr/>
          <p:nvPr/>
        </p:nvSpPr>
        <p:spPr>
          <a:xfrm>
            <a:off x="-32000" y="547400"/>
            <a:ext cx="12256000" cy="5763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cxnSp>
        <p:nvCxnSpPr>
          <p:cNvPr id="1492" name="Google Shape;1492;p97"/>
          <p:cNvCxnSpPr/>
          <p:nvPr/>
        </p:nvCxnSpPr>
        <p:spPr>
          <a:xfrm>
            <a:off x="-148516" y="752733"/>
            <a:ext cx="12384400" cy="0"/>
          </a:xfrm>
          <a:prstGeom prst="straightConnector1">
            <a:avLst/>
          </a:prstGeom>
          <a:noFill/>
          <a:ln cap="flat" cmpd="sng" w="9525">
            <a:solidFill>
              <a:schemeClr val="dk1"/>
            </a:solidFill>
            <a:prstDash val="solid"/>
            <a:round/>
            <a:headEnd len="sm" w="sm" type="none"/>
            <a:tailEnd len="sm" w="sm" type="none"/>
          </a:ln>
        </p:spPr>
      </p:cxnSp>
      <p:cxnSp>
        <p:nvCxnSpPr>
          <p:cNvPr id="1493" name="Google Shape;1493;p97"/>
          <p:cNvCxnSpPr/>
          <p:nvPr/>
        </p:nvCxnSpPr>
        <p:spPr>
          <a:xfrm>
            <a:off x="-148516" y="6110167"/>
            <a:ext cx="123844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bg>
      <p:bgPr>
        <a:blipFill>
          <a:blip r:embed="rId2">
            <a:alphaModFix/>
          </a:blip>
          <a:stretch>
            <a:fillRect/>
          </a:stretch>
        </a:blipFill>
      </p:bgPr>
    </p:bg>
    <p:spTree>
      <p:nvGrpSpPr>
        <p:cNvPr id="1494" name="Shape 1494"/>
        <p:cNvGrpSpPr/>
        <p:nvPr/>
      </p:nvGrpSpPr>
      <p:grpSpPr>
        <a:xfrm>
          <a:off x="0" y="0"/>
          <a:ext cx="0" cy="0"/>
          <a:chOff x="0" y="0"/>
          <a:chExt cx="0" cy="0"/>
        </a:xfrm>
      </p:grpSpPr>
      <p:grpSp>
        <p:nvGrpSpPr>
          <p:cNvPr id="1495" name="Google Shape;1495;p98"/>
          <p:cNvGrpSpPr/>
          <p:nvPr/>
        </p:nvGrpSpPr>
        <p:grpSpPr>
          <a:xfrm>
            <a:off x="-316234" y="-282966"/>
            <a:ext cx="12650859" cy="7382276"/>
            <a:chOff x="-237175" y="-212225"/>
            <a:chExt cx="9488144" cy="5536707"/>
          </a:xfrm>
        </p:grpSpPr>
        <p:sp>
          <p:nvSpPr>
            <p:cNvPr id="1496" name="Google Shape;1496;p98"/>
            <p:cNvSpPr/>
            <p:nvPr/>
          </p:nvSpPr>
          <p:spPr>
            <a:xfrm>
              <a:off x="-237175" y="2127600"/>
              <a:ext cx="8462695" cy="3196882"/>
            </a:xfrm>
            <a:custGeom>
              <a:rect b="b" l="l" r="r" t="t"/>
              <a:pathLst>
                <a:path extrusionOk="0" h="110361" w="345064">
                  <a:moveTo>
                    <a:pt x="0" y="4994"/>
                  </a:moveTo>
                  <a:lnTo>
                    <a:pt x="0" y="110361"/>
                  </a:lnTo>
                  <a:lnTo>
                    <a:pt x="345064" y="110361"/>
                  </a:lnTo>
                  <a:lnTo>
                    <a:pt x="178774" y="0"/>
                  </a:lnTo>
                  <a:close/>
                </a:path>
              </a:pathLst>
            </a:custGeom>
            <a:solidFill>
              <a:srgbClr val="96B3C1">
                <a:alpha val="38823"/>
              </a:srgbClr>
            </a:solidFill>
            <a:ln>
              <a:noFill/>
            </a:ln>
          </p:spPr>
        </p:sp>
        <p:sp>
          <p:nvSpPr>
            <p:cNvPr id="1497" name="Google Shape;1497;p98"/>
            <p:cNvSpPr/>
            <p:nvPr/>
          </p:nvSpPr>
          <p:spPr>
            <a:xfrm>
              <a:off x="1623100" y="-210720"/>
              <a:ext cx="5122507" cy="1387179"/>
            </a:xfrm>
            <a:custGeom>
              <a:rect b="b" l="l" r="r" t="t"/>
              <a:pathLst>
                <a:path extrusionOk="0" h="55929" w="166789">
                  <a:moveTo>
                    <a:pt x="0" y="0"/>
                  </a:moveTo>
                  <a:lnTo>
                    <a:pt x="166789" y="0"/>
                  </a:lnTo>
                  <a:lnTo>
                    <a:pt x="114355" y="55929"/>
                  </a:lnTo>
                  <a:close/>
                </a:path>
              </a:pathLst>
            </a:custGeom>
            <a:solidFill>
              <a:srgbClr val="F7E5B7">
                <a:alpha val="52549"/>
              </a:srgbClr>
            </a:solidFill>
            <a:ln>
              <a:noFill/>
            </a:ln>
          </p:spPr>
        </p:sp>
        <p:sp>
          <p:nvSpPr>
            <p:cNvPr id="1498" name="Google Shape;1498;p98"/>
            <p:cNvSpPr/>
            <p:nvPr/>
          </p:nvSpPr>
          <p:spPr>
            <a:xfrm>
              <a:off x="5094677" y="-212225"/>
              <a:ext cx="4156292" cy="5536364"/>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9EDDEF">
                <a:alpha val="29411"/>
              </a:srgbClr>
            </a:solidFill>
            <a:ln>
              <a:noFill/>
            </a:ln>
          </p:spPr>
        </p:sp>
      </p:grpSp>
      <p:sp>
        <p:nvSpPr>
          <p:cNvPr id="1499" name="Google Shape;1499;p98"/>
          <p:cNvSpPr/>
          <p:nvPr/>
        </p:nvSpPr>
        <p:spPr>
          <a:xfrm>
            <a:off x="-32000" y="547400"/>
            <a:ext cx="12256000" cy="5763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0" name="Google Shape;1500;p98"/>
          <p:cNvSpPr txBox="1"/>
          <p:nvPr>
            <p:ph type="ctrTitle"/>
          </p:nvPr>
        </p:nvSpPr>
        <p:spPr>
          <a:xfrm>
            <a:off x="4109400" y="2086139"/>
            <a:ext cx="3973200" cy="151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5200"/>
              <a:buNone/>
              <a:defRPr sz="133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501" name="Google Shape;1501;p98"/>
          <p:cNvSpPr txBox="1"/>
          <p:nvPr>
            <p:ph idx="1" type="subTitle"/>
          </p:nvPr>
        </p:nvSpPr>
        <p:spPr>
          <a:xfrm>
            <a:off x="3586200" y="3711772"/>
            <a:ext cx="5019600" cy="1066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867">
                <a:latin typeface="Barlow"/>
                <a:ea typeface="Barlow"/>
                <a:cs typeface="Barlow"/>
                <a:sym typeface="Barlow"/>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cxnSp>
        <p:nvCxnSpPr>
          <p:cNvPr id="1502" name="Google Shape;1502;p98"/>
          <p:cNvCxnSpPr/>
          <p:nvPr/>
        </p:nvCxnSpPr>
        <p:spPr>
          <a:xfrm>
            <a:off x="-148516" y="752733"/>
            <a:ext cx="12384400" cy="0"/>
          </a:xfrm>
          <a:prstGeom prst="straightConnector1">
            <a:avLst/>
          </a:prstGeom>
          <a:noFill/>
          <a:ln cap="flat" cmpd="sng" w="9525">
            <a:solidFill>
              <a:schemeClr val="dk1"/>
            </a:solidFill>
            <a:prstDash val="solid"/>
            <a:round/>
            <a:headEnd len="sm" w="sm" type="none"/>
            <a:tailEnd len="sm" w="sm" type="none"/>
          </a:ln>
        </p:spPr>
      </p:cxnSp>
      <p:cxnSp>
        <p:nvCxnSpPr>
          <p:cNvPr id="1503" name="Google Shape;1503;p98"/>
          <p:cNvCxnSpPr/>
          <p:nvPr/>
        </p:nvCxnSpPr>
        <p:spPr>
          <a:xfrm>
            <a:off x="-148516" y="6110167"/>
            <a:ext cx="123844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1504" name="Shape 1504"/>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blipFill>
          <a:blip r:embed="rId2">
            <a:alphaModFix/>
          </a:blip>
          <a:stretch>
            <a:fillRect/>
          </a:stretch>
        </a:blipFill>
      </p:bgPr>
    </p:bg>
    <p:spTree>
      <p:nvGrpSpPr>
        <p:cNvPr id="1505" name="Shape 1505"/>
        <p:cNvGrpSpPr/>
        <p:nvPr/>
      </p:nvGrpSpPr>
      <p:grpSpPr>
        <a:xfrm>
          <a:off x="0" y="0"/>
          <a:ext cx="0" cy="0"/>
          <a:chOff x="0" y="0"/>
          <a:chExt cx="0" cy="0"/>
        </a:xfrm>
      </p:grpSpPr>
      <p:sp>
        <p:nvSpPr>
          <p:cNvPr id="1506" name="Google Shape;1506;p100"/>
          <p:cNvSpPr/>
          <p:nvPr/>
        </p:nvSpPr>
        <p:spPr>
          <a:xfrm flipH="1" rot="10800000">
            <a:off x="-326843" y="-72772"/>
            <a:ext cx="11485467" cy="7124759"/>
          </a:xfrm>
          <a:custGeom>
            <a:rect b="b" l="l" r="r" t="t"/>
            <a:pathLst>
              <a:path extrusionOk="0" h="221220" w="344564">
                <a:moveTo>
                  <a:pt x="128837" y="0"/>
                </a:moveTo>
                <a:lnTo>
                  <a:pt x="0" y="0"/>
                </a:lnTo>
                <a:lnTo>
                  <a:pt x="0" y="118350"/>
                </a:lnTo>
                <a:lnTo>
                  <a:pt x="178774" y="112358"/>
                </a:lnTo>
                <a:lnTo>
                  <a:pt x="344564" y="221220"/>
                </a:lnTo>
                <a:lnTo>
                  <a:pt x="243692" y="56428"/>
                </a:lnTo>
                <a:close/>
              </a:path>
            </a:pathLst>
          </a:custGeom>
          <a:solidFill>
            <a:srgbClr val="96B3C1">
              <a:alpha val="38823"/>
            </a:srgbClr>
          </a:solidFill>
          <a:ln>
            <a:noFill/>
          </a:ln>
        </p:spPr>
      </p:sp>
      <p:sp>
        <p:nvSpPr>
          <p:cNvPr id="1507" name="Google Shape;1507;p100"/>
          <p:cNvSpPr/>
          <p:nvPr/>
        </p:nvSpPr>
        <p:spPr>
          <a:xfrm flipH="1" rot="10800000">
            <a:off x="4011593" y="5222018"/>
            <a:ext cx="5559633" cy="1801287"/>
          </a:xfrm>
          <a:custGeom>
            <a:rect b="b" l="l" r="r" t="t"/>
            <a:pathLst>
              <a:path extrusionOk="0" h="55929" w="166789">
                <a:moveTo>
                  <a:pt x="0" y="0"/>
                </a:moveTo>
                <a:lnTo>
                  <a:pt x="166789" y="0"/>
                </a:lnTo>
                <a:lnTo>
                  <a:pt x="114355" y="55929"/>
                </a:lnTo>
                <a:close/>
              </a:path>
            </a:pathLst>
          </a:custGeom>
          <a:solidFill>
            <a:srgbClr val="F7E5B7">
              <a:alpha val="52549"/>
            </a:srgbClr>
          </a:solidFill>
          <a:ln>
            <a:noFill/>
          </a:ln>
        </p:spPr>
      </p:sp>
      <p:sp>
        <p:nvSpPr>
          <p:cNvPr id="1508" name="Google Shape;1508;p100"/>
          <p:cNvSpPr/>
          <p:nvPr/>
        </p:nvSpPr>
        <p:spPr>
          <a:xfrm flipH="1" rot="10800000">
            <a:off x="7790143" y="-116744"/>
            <a:ext cx="4510967" cy="7157857"/>
          </a:xfrm>
          <a:custGeom>
            <a:rect b="b" l="l" r="r" t="t"/>
            <a:pathLst>
              <a:path extrusionOk="0" h="223218" w="135329">
                <a:moveTo>
                  <a:pt x="53433" y="0"/>
                </a:moveTo>
                <a:lnTo>
                  <a:pt x="135329" y="0"/>
                </a:lnTo>
                <a:lnTo>
                  <a:pt x="135329" y="223218"/>
                </a:lnTo>
                <a:lnTo>
                  <a:pt x="101872" y="223218"/>
                </a:lnTo>
                <a:lnTo>
                  <a:pt x="0" y="57927"/>
                </a:lnTo>
                <a:close/>
              </a:path>
            </a:pathLst>
          </a:custGeom>
          <a:solidFill>
            <a:srgbClr val="9EDDEF">
              <a:alpha val="29411"/>
            </a:srgbClr>
          </a:solidFill>
          <a:ln>
            <a:noFill/>
          </a:ln>
        </p:spPr>
      </p:sp>
      <p:sp>
        <p:nvSpPr>
          <p:cNvPr id="1509" name="Google Shape;1509;p100"/>
          <p:cNvSpPr/>
          <p:nvPr/>
        </p:nvSpPr>
        <p:spPr>
          <a:xfrm>
            <a:off x="-32000" y="547400"/>
            <a:ext cx="12256000" cy="5763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0" name="Google Shape;1510;p100"/>
          <p:cNvSpPr txBox="1"/>
          <p:nvPr>
            <p:ph type="title"/>
          </p:nvPr>
        </p:nvSpPr>
        <p:spPr>
          <a:xfrm>
            <a:off x="1979903" y="4455967"/>
            <a:ext cx="3053600" cy="43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600"/>
              <a:buNone/>
              <a:defRPr sz="2667">
                <a:solidFill>
                  <a:schemeClr val="dk1"/>
                </a:solidFill>
              </a:defRPr>
            </a:lvl1pPr>
            <a:lvl2pPr lvl="1"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p:txBody>
      </p:sp>
      <p:sp>
        <p:nvSpPr>
          <p:cNvPr id="1511" name="Google Shape;1511;p100"/>
          <p:cNvSpPr txBox="1"/>
          <p:nvPr>
            <p:ph idx="2" type="title"/>
          </p:nvPr>
        </p:nvSpPr>
        <p:spPr>
          <a:xfrm>
            <a:off x="3078903" y="2229500"/>
            <a:ext cx="855600" cy="387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667"/>
            </a:lvl1pPr>
            <a:lvl2pPr lvl="1" algn="ctr">
              <a:lnSpc>
                <a:spcPct val="100000"/>
              </a:lnSpc>
              <a:spcBef>
                <a:spcPts val="0"/>
              </a:spcBef>
              <a:spcAft>
                <a:spcPts val="0"/>
              </a:spcAft>
              <a:buSzPts val="2000"/>
              <a:buFont typeface="Rozha One"/>
              <a:buNone/>
              <a:defRPr sz="2667">
                <a:latin typeface="Rozha One"/>
                <a:ea typeface="Rozha One"/>
                <a:cs typeface="Rozha One"/>
                <a:sym typeface="Rozha One"/>
              </a:defRPr>
            </a:lvl2pPr>
            <a:lvl3pPr lvl="2" algn="ctr">
              <a:lnSpc>
                <a:spcPct val="100000"/>
              </a:lnSpc>
              <a:spcBef>
                <a:spcPts val="0"/>
              </a:spcBef>
              <a:spcAft>
                <a:spcPts val="0"/>
              </a:spcAft>
              <a:buSzPts val="2000"/>
              <a:buFont typeface="Rozha One"/>
              <a:buNone/>
              <a:defRPr sz="2667">
                <a:latin typeface="Rozha One"/>
                <a:ea typeface="Rozha One"/>
                <a:cs typeface="Rozha One"/>
                <a:sym typeface="Rozha One"/>
              </a:defRPr>
            </a:lvl3pPr>
            <a:lvl4pPr lvl="3" algn="ctr">
              <a:lnSpc>
                <a:spcPct val="100000"/>
              </a:lnSpc>
              <a:spcBef>
                <a:spcPts val="0"/>
              </a:spcBef>
              <a:spcAft>
                <a:spcPts val="0"/>
              </a:spcAft>
              <a:buSzPts val="2000"/>
              <a:buFont typeface="Rozha One"/>
              <a:buNone/>
              <a:defRPr sz="2667">
                <a:latin typeface="Rozha One"/>
                <a:ea typeface="Rozha One"/>
                <a:cs typeface="Rozha One"/>
                <a:sym typeface="Rozha One"/>
              </a:defRPr>
            </a:lvl4pPr>
            <a:lvl5pPr lvl="4" algn="ctr">
              <a:lnSpc>
                <a:spcPct val="100000"/>
              </a:lnSpc>
              <a:spcBef>
                <a:spcPts val="0"/>
              </a:spcBef>
              <a:spcAft>
                <a:spcPts val="0"/>
              </a:spcAft>
              <a:buSzPts val="2000"/>
              <a:buFont typeface="Rozha One"/>
              <a:buNone/>
              <a:defRPr sz="2667">
                <a:latin typeface="Rozha One"/>
                <a:ea typeface="Rozha One"/>
                <a:cs typeface="Rozha One"/>
                <a:sym typeface="Rozha One"/>
              </a:defRPr>
            </a:lvl5pPr>
            <a:lvl6pPr lvl="5" algn="ctr">
              <a:lnSpc>
                <a:spcPct val="100000"/>
              </a:lnSpc>
              <a:spcBef>
                <a:spcPts val="0"/>
              </a:spcBef>
              <a:spcAft>
                <a:spcPts val="0"/>
              </a:spcAft>
              <a:buSzPts val="2000"/>
              <a:buFont typeface="Rozha One"/>
              <a:buNone/>
              <a:defRPr sz="2667">
                <a:latin typeface="Rozha One"/>
                <a:ea typeface="Rozha One"/>
                <a:cs typeface="Rozha One"/>
                <a:sym typeface="Rozha One"/>
              </a:defRPr>
            </a:lvl6pPr>
            <a:lvl7pPr lvl="6" algn="ctr">
              <a:lnSpc>
                <a:spcPct val="100000"/>
              </a:lnSpc>
              <a:spcBef>
                <a:spcPts val="0"/>
              </a:spcBef>
              <a:spcAft>
                <a:spcPts val="0"/>
              </a:spcAft>
              <a:buSzPts val="2000"/>
              <a:buFont typeface="Rozha One"/>
              <a:buNone/>
              <a:defRPr sz="2667">
                <a:latin typeface="Rozha One"/>
                <a:ea typeface="Rozha One"/>
                <a:cs typeface="Rozha One"/>
                <a:sym typeface="Rozha One"/>
              </a:defRPr>
            </a:lvl7pPr>
            <a:lvl8pPr lvl="7" algn="ctr">
              <a:lnSpc>
                <a:spcPct val="100000"/>
              </a:lnSpc>
              <a:spcBef>
                <a:spcPts val="0"/>
              </a:spcBef>
              <a:spcAft>
                <a:spcPts val="0"/>
              </a:spcAft>
              <a:buSzPts val="2000"/>
              <a:buFont typeface="Rozha One"/>
              <a:buNone/>
              <a:defRPr sz="2667">
                <a:latin typeface="Rozha One"/>
                <a:ea typeface="Rozha One"/>
                <a:cs typeface="Rozha One"/>
                <a:sym typeface="Rozha One"/>
              </a:defRPr>
            </a:lvl8pPr>
            <a:lvl9pPr lvl="8" algn="ctr">
              <a:lnSpc>
                <a:spcPct val="100000"/>
              </a:lnSpc>
              <a:spcBef>
                <a:spcPts val="0"/>
              </a:spcBef>
              <a:spcAft>
                <a:spcPts val="0"/>
              </a:spcAft>
              <a:buSzPts val="2000"/>
              <a:buFont typeface="Rozha One"/>
              <a:buNone/>
              <a:defRPr sz="2667">
                <a:latin typeface="Rozha One"/>
                <a:ea typeface="Rozha One"/>
                <a:cs typeface="Rozha One"/>
                <a:sym typeface="Rozha One"/>
              </a:defRPr>
            </a:lvl9pPr>
          </a:lstStyle>
          <a:p/>
        </p:txBody>
      </p:sp>
      <p:sp>
        <p:nvSpPr>
          <p:cNvPr id="1512" name="Google Shape;1512;p100"/>
          <p:cNvSpPr txBox="1"/>
          <p:nvPr>
            <p:ph idx="3" type="title"/>
          </p:nvPr>
        </p:nvSpPr>
        <p:spPr>
          <a:xfrm>
            <a:off x="3078903" y="3988601"/>
            <a:ext cx="855600" cy="387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000"/>
              <a:buNone/>
              <a:defRPr sz="2667">
                <a:solidFill>
                  <a:schemeClr val="dk1"/>
                </a:solidFill>
              </a:defRPr>
            </a:lvl1pPr>
            <a:lvl2pPr lvl="1"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p:txBody>
      </p:sp>
      <p:sp>
        <p:nvSpPr>
          <p:cNvPr id="1513" name="Google Shape;1513;p100"/>
          <p:cNvSpPr txBox="1"/>
          <p:nvPr>
            <p:ph idx="4" type="title"/>
          </p:nvPr>
        </p:nvSpPr>
        <p:spPr>
          <a:xfrm>
            <a:off x="7206697" y="4455967"/>
            <a:ext cx="2957200" cy="43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600"/>
              <a:buNone/>
              <a:defRPr sz="2667">
                <a:solidFill>
                  <a:schemeClr val="dk1"/>
                </a:solidFill>
              </a:defRPr>
            </a:lvl1pPr>
            <a:lvl2pPr lvl="1"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p:txBody>
      </p:sp>
      <p:sp>
        <p:nvSpPr>
          <p:cNvPr id="1514" name="Google Shape;1514;p100"/>
          <p:cNvSpPr txBox="1"/>
          <p:nvPr>
            <p:ph idx="5" type="title"/>
          </p:nvPr>
        </p:nvSpPr>
        <p:spPr>
          <a:xfrm>
            <a:off x="1979903" y="2696900"/>
            <a:ext cx="3053600" cy="43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600"/>
              <a:buNone/>
              <a:defRPr sz="2667">
                <a:solidFill>
                  <a:schemeClr val="dk1"/>
                </a:solidFill>
              </a:defRPr>
            </a:lvl1pPr>
            <a:lvl2pPr lvl="1"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p:txBody>
      </p:sp>
      <p:sp>
        <p:nvSpPr>
          <p:cNvPr id="1515" name="Google Shape;1515;p100"/>
          <p:cNvSpPr txBox="1"/>
          <p:nvPr>
            <p:ph idx="6" type="title"/>
          </p:nvPr>
        </p:nvSpPr>
        <p:spPr>
          <a:xfrm>
            <a:off x="7206697" y="2696900"/>
            <a:ext cx="2957200" cy="43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3600"/>
              <a:buNone/>
              <a:defRPr sz="2667">
                <a:solidFill>
                  <a:schemeClr val="dk1"/>
                </a:solidFill>
              </a:defRPr>
            </a:lvl1pPr>
            <a:lvl2pPr lvl="1"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2pPr>
            <a:lvl3pPr lvl="2"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3pPr>
            <a:lvl4pPr lvl="3"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4pPr>
            <a:lvl5pPr lvl="4"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5pPr>
            <a:lvl6pPr lvl="5"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6pPr>
            <a:lvl7pPr lvl="6"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7pPr>
            <a:lvl8pPr lvl="7"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8pPr>
            <a:lvl9pPr lvl="8" algn="ctr">
              <a:lnSpc>
                <a:spcPct val="100000"/>
              </a:lnSpc>
              <a:spcBef>
                <a:spcPts val="0"/>
              </a:spcBef>
              <a:spcAft>
                <a:spcPts val="0"/>
              </a:spcAft>
              <a:buClr>
                <a:schemeClr val="dk1"/>
              </a:buClr>
              <a:buSzPts val="3600"/>
              <a:buFont typeface="Rozha One"/>
              <a:buNone/>
              <a:defRPr sz="4800">
                <a:solidFill>
                  <a:schemeClr val="dk1"/>
                </a:solidFill>
                <a:latin typeface="Rozha One"/>
                <a:ea typeface="Rozha One"/>
                <a:cs typeface="Rozha One"/>
                <a:sym typeface="Rozha One"/>
              </a:defRPr>
            </a:lvl9pPr>
          </a:lstStyle>
          <a:p/>
        </p:txBody>
      </p:sp>
      <p:sp>
        <p:nvSpPr>
          <p:cNvPr id="1516" name="Google Shape;1516;p100"/>
          <p:cNvSpPr txBox="1"/>
          <p:nvPr>
            <p:ph idx="7" type="title"/>
          </p:nvPr>
        </p:nvSpPr>
        <p:spPr>
          <a:xfrm>
            <a:off x="8257497" y="2229500"/>
            <a:ext cx="855600" cy="387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667"/>
            </a:lvl1pPr>
            <a:lvl2pPr lvl="1" algn="ctr">
              <a:lnSpc>
                <a:spcPct val="100000"/>
              </a:lnSpc>
              <a:spcBef>
                <a:spcPts val="0"/>
              </a:spcBef>
              <a:spcAft>
                <a:spcPts val="0"/>
              </a:spcAft>
              <a:buSzPts val="2000"/>
              <a:buFont typeface="Rozha One"/>
              <a:buNone/>
              <a:defRPr sz="2667">
                <a:latin typeface="Rozha One"/>
                <a:ea typeface="Rozha One"/>
                <a:cs typeface="Rozha One"/>
                <a:sym typeface="Rozha One"/>
              </a:defRPr>
            </a:lvl2pPr>
            <a:lvl3pPr lvl="2" algn="ctr">
              <a:lnSpc>
                <a:spcPct val="100000"/>
              </a:lnSpc>
              <a:spcBef>
                <a:spcPts val="0"/>
              </a:spcBef>
              <a:spcAft>
                <a:spcPts val="0"/>
              </a:spcAft>
              <a:buSzPts val="2000"/>
              <a:buFont typeface="Rozha One"/>
              <a:buNone/>
              <a:defRPr sz="2667">
                <a:latin typeface="Rozha One"/>
                <a:ea typeface="Rozha One"/>
                <a:cs typeface="Rozha One"/>
                <a:sym typeface="Rozha One"/>
              </a:defRPr>
            </a:lvl3pPr>
            <a:lvl4pPr lvl="3" algn="ctr">
              <a:lnSpc>
                <a:spcPct val="100000"/>
              </a:lnSpc>
              <a:spcBef>
                <a:spcPts val="0"/>
              </a:spcBef>
              <a:spcAft>
                <a:spcPts val="0"/>
              </a:spcAft>
              <a:buSzPts val="2000"/>
              <a:buFont typeface="Rozha One"/>
              <a:buNone/>
              <a:defRPr sz="2667">
                <a:latin typeface="Rozha One"/>
                <a:ea typeface="Rozha One"/>
                <a:cs typeface="Rozha One"/>
                <a:sym typeface="Rozha One"/>
              </a:defRPr>
            </a:lvl4pPr>
            <a:lvl5pPr lvl="4" algn="ctr">
              <a:lnSpc>
                <a:spcPct val="100000"/>
              </a:lnSpc>
              <a:spcBef>
                <a:spcPts val="0"/>
              </a:spcBef>
              <a:spcAft>
                <a:spcPts val="0"/>
              </a:spcAft>
              <a:buSzPts val="2000"/>
              <a:buFont typeface="Rozha One"/>
              <a:buNone/>
              <a:defRPr sz="2667">
                <a:latin typeface="Rozha One"/>
                <a:ea typeface="Rozha One"/>
                <a:cs typeface="Rozha One"/>
                <a:sym typeface="Rozha One"/>
              </a:defRPr>
            </a:lvl5pPr>
            <a:lvl6pPr lvl="5" algn="ctr">
              <a:lnSpc>
                <a:spcPct val="100000"/>
              </a:lnSpc>
              <a:spcBef>
                <a:spcPts val="0"/>
              </a:spcBef>
              <a:spcAft>
                <a:spcPts val="0"/>
              </a:spcAft>
              <a:buSzPts val="2000"/>
              <a:buFont typeface="Rozha One"/>
              <a:buNone/>
              <a:defRPr sz="2667">
                <a:latin typeface="Rozha One"/>
                <a:ea typeface="Rozha One"/>
                <a:cs typeface="Rozha One"/>
                <a:sym typeface="Rozha One"/>
              </a:defRPr>
            </a:lvl6pPr>
            <a:lvl7pPr lvl="6" algn="ctr">
              <a:lnSpc>
                <a:spcPct val="100000"/>
              </a:lnSpc>
              <a:spcBef>
                <a:spcPts val="0"/>
              </a:spcBef>
              <a:spcAft>
                <a:spcPts val="0"/>
              </a:spcAft>
              <a:buSzPts val="2000"/>
              <a:buFont typeface="Rozha One"/>
              <a:buNone/>
              <a:defRPr sz="2667">
                <a:latin typeface="Rozha One"/>
                <a:ea typeface="Rozha One"/>
                <a:cs typeface="Rozha One"/>
                <a:sym typeface="Rozha One"/>
              </a:defRPr>
            </a:lvl7pPr>
            <a:lvl8pPr lvl="7" algn="ctr">
              <a:lnSpc>
                <a:spcPct val="100000"/>
              </a:lnSpc>
              <a:spcBef>
                <a:spcPts val="0"/>
              </a:spcBef>
              <a:spcAft>
                <a:spcPts val="0"/>
              </a:spcAft>
              <a:buSzPts val="2000"/>
              <a:buFont typeface="Rozha One"/>
              <a:buNone/>
              <a:defRPr sz="2667">
                <a:latin typeface="Rozha One"/>
                <a:ea typeface="Rozha One"/>
                <a:cs typeface="Rozha One"/>
                <a:sym typeface="Rozha One"/>
              </a:defRPr>
            </a:lvl8pPr>
            <a:lvl9pPr lvl="8" algn="ctr">
              <a:lnSpc>
                <a:spcPct val="100000"/>
              </a:lnSpc>
              <a:spcBef>
                <a:spcPts val="0"/>
              </a:spcBef>
              <a:spcAft>
                <a:spcPts val="0"/>
              </a:spcAft>
              <a:buSzPts val="2000"/>
              <a:buFont typeface="Rozha One"/>
              <a:buNone/>
              <a:defRPr sz="2667">
                <a:latin typeface="Rozha One"/>
                <a:ea typeface="Rozha One"/>
                <a:cs typeface="Rozha One"/>
                <a:sym typeface="Rozha One"/>
              </a:defRPr>
            </a:lvl9pPr>
          </a:lstStyle>
          <a:p/>
        </p:txBody>
      </p:sp>
      <p:sp>
        <p:nvSpPr>
          <p:cNvPr id="1517" name="Google Shape;1517;p100"/>
          <p:cNvSpPr txBox="1"/>
          <p:nvPr>
            <p:ph idx="8" type="title"/>
          </p:nvPr>
        </p:nvSpPr>
        <p:spPr>
          <a:xfrm>
            <a:off x="8257497" y="3986229"/>
            <a:ext cx="855600" cy="387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000"/>
              <a:buNone/>
              <a:defRPr sz="2667">
                <a:solidFill>
                  <a:schemeClr val="dk1"/>
                </a:solidFill>
              </a:defRPr>
            </a:lvl1pPr>
            <a:lvl2pPr lvl="1"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2pPr>
            <a:lvl3pPr lvl="2"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3pPr>
            <a:lvl4pPr lvl="3"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4pPr>
            <a:lvl5pPr lvl="4"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5pPr>
            <a:lvl6pPr lvl="5"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6pPr>
            <a:lvl7pPr lvl="6"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7pPr>
            <a:lvl8pPr lvl="7"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8pPr>
            <a:lvl9pPr lvl="8" algn="ctr">
              <a:lnSpc>
                <a:spcPct val="100000"/>
              </a:lnSpc>
              <a:spcBef>
                <a:spcPts val="0"/>
              </a:spcBef>
              <a:spcAft>
                <a:spcPts val="0"/>
              </a:spcAft>
              <a:buClr>
                <a:schemeClr val="dk1"/>
              </a:buClr>
              <a:buSzPts val="2000"/>
              <a:buFont typeface="Rozha One"/>
              <a:buNone/>
              <a:defRPr sz="2667">
                <a:solidFill>
                  <a:schemeClr val="dk1"/>
                </a:solidFill>
                <a:latin typeface="Rozha One"/>
                <a:ea typeface="Rozha One"/>
                <a:cs typeface="Rozha One"/>
                <a:sym typeface="Rozha One"/>
              </a:defRPr>
            </a:lvl9pPr>
          </a:lstStyle>
          <a:p/>
        </p:txBody>
      </p:sp>
      <p:sp>
        <p:nvSpPr>
          <p:cNvPr id="1518" name="Google Shape;1518;p100"/>
          <p:cNvSpPr txBox="1"/>
          <p:nvPr>
            <p:ph idx="1" type="subTitle"/>
          </p:nvPr>
        </p:nvSpPr>
        <p:spPr>
          <a:xfrm>
            <a:off x="1870703" y="3158293"/>
            <a:ext cx="3272000" cy="315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800"/>
              <a:buNone/>
              <a:defRPr sz="1867">
                <a:solidFill>
                  <a:schemeClr val="dk1"/>
                </a:solidFill>
              </a:defRPr>
            </a:lvl1pPr>
            <a:lvl2pPr lvl="1" algn="ctr">
              <a:lnSpc>
                <a:spcPct val="100000"/>
              </a:lnSpc>
              <a:spcBef>
                <a:spcPts val="0"/>
              </a:spcBef>
              <a:spcAft>
                <a:spcPts val="0"/>
              </a:spcAft>
              <a:buClr>
                <a:schemeClr val="dk1"/>
              </a:buClr>
              <a:buSzPts val="2800"/>
              <a:buNone/>
              <a:defRPr sz="3733">
                <a:solidFill>
                  <a:schemeClr val="dk1"/>
                </a:solidFill>
              </a:defRPr>
            </a:lvl2pPr>
            <a:lvl3pPr lvl="2" algn="ctr">
              <a:lnSpc>
                <a:spcPct val="100000"/>
              </a:lnSpc>
              <a:spcBef>
                <a:spcPts val="0"/>
              </a:spcBef>
              <a:spcAft>
                <a:spcPts val="0"/>
              </a:spcAft>
              <a:buClr>
                <a:schemeClr val="dk1"/>
              </a:buClr>
              <a:buSzPts val="2800"/>
              <a:buNone/>
              <a:defRPr sz="3733">
                <a:solidFill>
                  <a:schemeClr val="dk1"/>
                </a:solidFill>
              </a:defRPr>
            </a:lvl3pPr>
            <a:lvl4pPr lvl="3" algn="ctr">
              <a:lnSpc>
                <a:spcPct val="100000"/>
              </a:lnSpc>
              <a:spcBef>
                <a:spcPts val="0"/>
              </a:spcBef>
              <a:spcAft>
                <a:spcPts val="0"/>
              </a:spcAft>
              <a:buClr>
                <a:schemeClr val="dk1"/>
              </a:buClr>
              <a:buSzPts val="2800"/>
              <a:buNone/>
              <a:defRPr sz="3733">
                <a:solidFill>
                  <a:schemeClr val="dk1"/>
                </a:solidFill>
              </a:defRPr>
            </a:lvl4pPr>
            <a:lvl5pPr lvl="4" algn="ctr">
              <a:lnSpc>
                <a:spcPct val="100000"/>
              </a:lnSpc>
              <a:spcBef>
                <a:spcPts val="0"/>
              </a:spcBef>
              <a:spcAft>
                <a:spcPts val="0"/>
              </a:spcAft>
              <a:buClr>
                <a:schemeClr val="dk1"/>
              </a:buClr>
              <a:buSzPts val="2800"/>
              <a:buNone/>
              <a:defRPr sz="3733">
                <a:solidFill>
                  <a:schemeClr val="dk1"/>
                </a:solidFill>
              </a:defRPr>
            </a:lvl5pPr>
            <a:lvl6pPr lvl="5" algn="ctr">
              <a:lnSpc>
                <a:spcPct val="100000"/>
              </a:lnSpc>
              <a:spcBef>
                <a:spcPts val="0"/>
              </a:spcBef>
              <a:spcAft>
                <a:spcPts val="0"/>
              </a:spcAft>
              <a:buClr>
                <a:schemeClr val="dk1"/>
              </a:buClr>
              <a:buSzPts val="2800"/>
              <a:buNone/>
              <a:defRPr sz="3733">
                <a:solidFill>
                  <a:schemeClr val="dk1"/>
                </a:solidFill>
              </a:defRPr>
            </a:lvl6pPr>
            <a:lvl7pPr lvl="6" algn="ctr">
              <a:lnSpc>
                <a:spcPct val="100000"/>
              </a:lnSpc>
              <a:spcBef>
                <a:spcPts val="0"/>
              </a:spcBef>
              <a:spcAft>
                <a:spcPts val="0"/>
              </a:spcAft>
              <a:buClr>
                <a:schemeClr val="dk1"/>
              </a:buClr>
              <a:buSzPts val="2800"/>
              <a:buNone/>
              <a:defRPr sz="3733">
                <a:solidFill>
                  <a:schemeClr val="dk1"/>
                </a:solidFill>
              </a:defRPr>
            </a:lvl7pPr>
            <a:lvl8pPr lvl="7" algn="ctr">
              <a:lnSpc>
                <a:spcPct val="100000"/>
              </a:lnSpc>
              <a:spcBef>
                <a:spcPts val="0"/>
              </a:spcBef>
              <a:spcAft>
                <a:spcPts val="0"/>
              </a:spcAft>
              <a:buClr>
                <a:schemeClr val="dk1"/>
              </a:buClr>
              <a:buSzPts val="2800"/>
              <a:buNone/>
              <a:defRPr sz="3733">
                <a:solidFill>
                  <a:schemeClr val="dk1"/>
                </a:solidFill>
              </a:defRPr>
            </a:lvl8pPr>
            <a:lvl9pPr lvl="8" algn="ctr">
              <a:lnSpc>
                <a:spcPct val="100000"/>
              </a:lnSpc>
              <a:spcBef>
                <a:spcPts val="0"/>
              </a:spcBef>
              <a:spcAft>
                <a:spcPts val="0"/>
              </a:spcAft>
              <a:buClr>
                <a:schemeClr val="dk1"/>
              </a:buClr>
              <a:buSzPts val="2800"/>
              <a:buNone/>
              <a:defRPr sz="3733">
                <a:solidFill>
                  <a:schemeClr val="dk1"/>
                </a:solidFill>
              </a:defRPr>
            </a:lvl9pPr>
          </a:lstStyle>
          <a:p/>
        </p:txBody>
      </p:sp>
      <p:sp>
        <p:nvSpPr>
          <p:cNvPr id="1519" name="Google Shape;1519;p100"/>
          <p:cNvSpPr txBox="1"/>
          <p:nvPr>
            <p:ph idx="9" type="subTitle"/>
          </p:nvPr>
        </p:nvSpPr>
        <p:spPr>
          <a:xfrm>
            <a:off x="7049297" y="3158293"/>
            <a:ext cx="3272000" cy="315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800"/>
              <a:buNone/>
              <a:defRPr sz="1867">
                <a:solidFill>
                  <a:schemeClr val="dk1"/>
                </a:solidFill>
              </a:defRPr>
            </a:lvl1pPr>
            <a:lvl2pPr lvl="1" algn="ctr">
              <a:lnSpc>
                <a:spcPct val="100000"/>
              </a:lnSpc>
              <a:spcBef>
                <a:spcPts val="0"/>
              </a:spcBef>
              <a:spcAft>
                <a:spcPts val="0"/>
              </a:spcAft>
              <a:buClr>
                <a:schemeClr val="dk1"/>
              </a:buClr>
              <a:buSzPts val="2800"/>
              <a:buNone/>
              <a:defRPr sz="3733">
                <a:solidFill>
                  <a:schemeClr val="dk1"/>
                </a:solidFill>
              </a:defRPr>
            </a:lvl2pPr>
            <a:lvl3pPr lvl="2" algn="ctr">
              <a:lnSpc>
                <a:spcPct val="100000"/>
              </a:lnSpc>
              <a:spcBef>
                <a:spcPts val="0"/>
              </a:spcBef>
              <a:spcAft>
                <a:spcPts val="0"/>
              </a:spcAft>
              <a:buClr>
                <a:schemeClr val="dk1"/>
              </a:buClr>
              <a:buSzPts val="2800"/>
              <a:buNone/>
              <a:defRPr sz="3733">
                <a:solidFill>
                  <a:schemeClr val="dk1"/>
                </a:solidFill>
              </a:defRPr>
            </a:lvl3pPr>
            <a:lvl4pPr lvl="3" algn="ctr">
              <a:lnSpc>
                <a:spcPct val="100000"/>
              </a:lnSpc>
              <a:spcBef>
                <a:spcPts val="0"/>
              </a:spcBef>
              <a:spcAft>
                <a:spcPts val="0"/>
              </a:spcAft>
              <a:buClr>
                <a:schemeClr val="dk1"/>
              </a:buClr>
              <a:buSzPts val="2800"/>
              <a:buNone/>
              <a:defRPr sz="3733">
                <a:solidFill>
                  <a:schemeClr val="dk1"/>
                </a:solidFill>
              </a:defRPr>
            </a:lvl4pPr>
            <a:lvl5pPr lvl="4" algn="ctr">
              <a:lnSpc>
                <a:spcPct val="100000"/>
              </a:lnSpc>
              <a:spcBef>
                <a:spcPts val="0"/>
              </a:spcBef>
              <a:spcAft>
                <a:spcPts val="0"/>
              </a:spcAft>
              <a:buClr>
                <a:schemeClr val="dk1"/>
              </a:buClr>
              <a:buSzPts val="2800"/>
              <a:buNone/>
              <a:defRPr sz="3733">
                <a:solidFill>
                  <a:schemeClr val="dk1"/>
                </a:solidFill>
              </a:defRPr>
            </a:lvl5pPr>
            <a:lvl6pPr lvl="5" algn="ctr">
              <a:lnSpc>
                <a:spcPct val="100000"/>
              </a:lnSpc>
              <a:spcBef>
                <a:spcPts val="0"/>
              </a:spcBef>
              <a:spcAft>
                <a:spcPts val="0"/>
              </a:spcAft>
              <a:buClr>
                <a:schemeClr val="dk1"/>
              </a:buClr>
              <a:buSzPts val="2800"/>
              <a:buNone/>
              <a:defRPr sz="3733">
                <a:solidFill>
                  <a:schemeClr val="dk1"/>
                </a:solidFill>
              </a:defRPr>
            </a:lvl6pPr>
            <a:lvl7pPr lvl="6" algn="ctr">
              <a:lnSpc>
                <a:spcPct val="100000"/>
              </a:lnSpc>
              <a:spcBef>
                <a:spcPts val="0"/>
              </a:spcBef>
              <a:spcAft>
                <a:spcPts val="0"/>
              </a:spcAft>
              <a:buClr>
                <a:schemeClr val="dk1"/>
              </a:buClr>
              <a:buSzPts val="2800"/>
              <a:buNone/>
              <a:defRPr sz="3733">
                <a:solidFill>
                  <a:schemeClr val="dk1"/>
                </a:solidFill>
              </a:defRPr>
            </a:lvl7pPr>
            <a:lvl8pPr lvl="7" algn="ctr">
              <a:lnSpc>
                <a:spcPct val="100000"/>
              </a:lnSpc>
              <a:spcBef>
                <a:spcPts val="0"/>
              </a:spcBef>
              <a:spcAft>
                <a:spcPts val="0"/>
              </a:spcAft>
              <a:buClr>
                <a:schemeClr val="dk1"/>
              </a:buClr>
              <a:buSzPts val="2800"/>
              <a:buNone/>
              <a:defRPr sz="3733">
                <a:solidFill>
                  <a:schemeClr val="dk1"/>
                </a:solidFill>
              </a:defRPr>
            </a:lvl8pPr>
            <a:lvl9pPr lvl="8" algn="ctr">
              <a:lnSpc>
                <a:spcPct val="100000"/>
              </a:lnSpc>
              <a:spcBef>
                <a:spcPts val="0"/>
              </a:spcBef>
              <a:spcAft>
                <a:spcPts val="0"/>
              </a:spcAft>
              <a:buClr>
                <a:schemeClr val="dk1"/>
              </a:buClr>
              <a:buSzPts val="2800"/>
              <a:buNone/>
              <a:defRPr sz="3733">
                <a:solidFill>
                  <a:schemeClr val="dk1"/>
                </a:solidFill>
              </a:defRPr>
            </a:lvl9pPr>
          </a:lstStyle>
          <a:p/>
        </p:txBody>
      </p:sp>
      <p:sp>
        <p:nvSpPr>
          <p:cNvPr id="1520" name="Google Shape;1520;p100"/>
          <p:cNvSpPr txBox="1"/>
          <p:nvPr>
            <p:ph idx="13" type="subTitle"/>
          </p:nvPr>
        </p:nvSpPr>
        <p:spPr>
          <a:xfrm>
            <a:off x="1870703" y="4917497"/>
            <a:ext cx="3272000" cy="315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800"/>
              <a:buNone/>
              <a:defRPr sz="1867">
                <a:solidFill>
                  <a:schemeClr val="dk1"/>
                </a:solidFill>
              </a:defRPr>
            </a:lvl1pPr>
            <a:lvl2pPr lvl="1" algn="ctr">
              <a:lnSpc>
                <a:spcPct val="100000"/>
              </a:lnSpc>
              <a:spcBef>
                <a:spcPts val="0"/>
              </a:spcBef>
              <a:spcAft>
                <a:spcPts val="0"/>
              </a:spcAft>
              <a:buClr>
                <a:schemeClr val="dk1"/>
              </a:buClr>
              <a:buSzPts val="2800"/>
              <a:buNone/>
              <a:defRPr sz="3733">
                <a:solidFill>
                  <a:schemeClr val="dk1"/>
                </a:solidFill>
              </a:defRPr>
            </a:lvl2pPr>
            <a:lvl3pPr lvl="2" algn="ctr">
              <a:lnSpc>
                <a:spcPct val="100000"/>
              </a:lnSpc>
              <a:spcBef>
                <a:spcPts val="0"/>
              </a:spcBef>
              <a:spcAft>
                <a:spcPts val="0"/>
              </a:spcAft>
              <a:buClr>
                <a:schemeClr val="dk1"/>
              </a:buClr>
              <a:buSzPts val="2800"/>
              <a:buNone/>
              <a:defRPr sz="3733">
                <a:solidFill>
                  <a:schemeClr val="dk1"/>
                </a:solidFill>
              </a:defRPr>
            </a:lvl3pPr>
            <a:lvl4pPr lvl="3" algn="ctr">
              <a:lnSpc>
                <a:spcPct val="100000"/>
              </a:lnSpc>
              <a:spcBef>
                <a:spcPts val="0"/>
              </a:spcBef>
              <a:spcAft>
                <a:spcPts val="0"/>
              </a:spcAft>
              <a:buClr>
                <a:schemeClr val="dk1"/>
              </a:buClr>
              <a:buSzPts val="2800"/>
              <a:buNone/>
              <a:defRPr sz="3733">
                <a:solidFill>
                  <a:schemeClr val="dk1"/>
                </a:solidFill>
              </a:defRPr>
            </a:lvl4pPr>
            <a:lvl5pPr lvl="4" algn="ctr">
              <a:lnSpc>
                <a:spcPct val="100000"/>
              </a:lnSpc>
              <a:spcBef>
                <a:spcPts val="0"/>
              </a:spcBef>
              <a:spcAft>
                <a:spcPts val="0"/>
              </a:spcAft>
              <a:buClr>
                <a:schemeClr val="dk1"/>
              </a:buClr>
              <a:buSzPts val="2800"/>
              <a:buNone/>
              <a:defRPr sz="3733">
                <a:solidFill>
                  <a:schemeClr val="dk1"/>
                </a:solidFill>
              </a:defRPr>
            </a:lvl5pPr>
            <a:lvl6pPr lvl="5" algn="ctr">
              <a:lnSpc>
                <a:spcPct val="100000"/>
              </a:lnSpc>
              <a:spcBef>
                <a:spcPts val="0"/>
              </a:spcBef>
              <a:spcAft>
                <a:spcPts val="0"/>
              </a:spcAft>
              <a:buClr>
                <a:schemeClr val="dk1"/>
              </a:buClr>
              <a:buSzPts val="2800"/>
              <a:buNone/>
              <a:defRPr sz="3733">
                <a:solidFill>
                  <a:schemeClr val="dk1"/>
                </a:solidFill>
              </a:defRPr>
            </a:lvl6pPr>
            <a:lvl7pPr lvl="6" algn="ctr">
              <a:lnSpc>
                <a:spcPct val="100000"/>
              </a:lnSpc>
              <a:spcBef>
                <a:spcPts val="0"/>
              </a:spcBef>
              <a:spcAft>
                <a:spcPts val="0"/>
              </a:spcAft>
              <a:buClr>
                <a:schemeClr val="dk1"/>
              </a:buClr>
              <a:buSzPts val="2800"/>
              <a:buNone/>
              <a:defRPr sz="3733">
                <a:solidFill>
                  <a:schemeClr val="dk1"/>
                </a:solidFill>
              </a:defRPr>
            </a:lvl7pPr>
            <a:lvl8pPr lvl="7" algn="ctr">
              <a:lnSpc>
                <a:spcPct val="100000"/>
              </a:lnSpc>
              <a:spcBef>
                <a:spcPts val="0"/>
              </a:spcBef>
              <a:spcAft>
                <a:spcPts val="0"/>
              </a:spcAft>
              <a:buClr>
                <a:schemeClr val="dk1"/>
              </a:buClr>
              <a:buSzPts val="2800"/>
              <a:buNone/>
              <a:defRPr sz="3733">
                <a:solidFill>
                  <a:schemeClr val="dk1"/>
                </a:solidFill>
              </a:defRPr>
            </a:lvl8pPr>
            <a:lvl9pPr lvl="8" algn="ctr">
              <a:lnSpc>
                <a:spcPct val="100000"/>
              </a:lnSpc>
              <a:spcBef>
                <a:spcPts val="0"/>
              </a:spcBef>
              <a:spcAft>
                <a:spcPts val="0"/>
              </a:spcAft>
              <a:buClr>
                <a:schemeClr val="dk1"/>
              </a:buClr>
              <a:buSzPts val="2800"/>
              <a:buNone/>
              <a:defRPr sz="3733">
                <a:solidFill>
                  <a:schemeClr val="dk1"/>
                </a:solidFill>
              </a:defRPr>
            </a:lvl9pPr>
          </a:lstStyle>
          <a:p/>
        </p:txBody>
      </p:sp>
      <p:sp>
        <p:nvSpPr>
          <p:cNvPr id="1521" name="Google Shape;1521;p100"/>
          <p:cNvSpPr txBox="1"/>
          <p:nvPr>
            <p:ph idx="14" type="subTitle"/>
          </p:nvPr>
        </p:nvSpPr>
        <p:spPr>
          <a:xfrm>
            <a:off x="7049297" y="4917497"/>
            <a:ext cx="3272000" cy="315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2800"/>
              <a:buNone/>
              <a:defRPr sz="1867">
                <a:solidFill>
                  <a:schemeClr val="dk1"/>
                </a:solidFill>
              </a:defRPr>
            </a:lvl1pPr>
            <a:lvl2pPr lvl="1" algn="ctr">
              <a:lnSpc>
                <a:spcPct val="100000"/>
              </a:lnSpc>
              <a:spcBef>
                <a:spcPts val="0"/>
              </a:spcBef>
              <a:spcAft>
                <a:spcPts val="0"/>
              </a:spcAft>
              <a:buClr>
                <a:schemeClr val="dk1"/>
              </a:buClr>
              <a:buSzPts val="2800"/>
              <a:buNone/>
              <a:defRPr sz="3733">
                <a:solidFill>
                  <a:schemeClr val="dk1"/>
                </a:solidFill>
              </a:defRPr>
            </a:lvl2pPr>
            <a:lvl3pPr lvl="2" algn="ctr">
              <a:lnSpc>
                <a:spcPct val="100000"/>
              </a:lnSpc>
              <a:spcBef>
                <a:spcPts val="0"/>
              </a:spcBef>
              <a:spcAft>
                <a:spcPts val="0"/>
              </a:spcAft>
              <a:buClr>
                <a:schemeClr val="dk1"/>
              </a:buClr>
              <a:buSzPts val="2800"/>
              <a:buNone/>
              <a:defRPr sz="3733">
                <a:solidFill>
                  <a:schemeClr val="dk1"/>
                </a:solidFill>
              </a:defRPr>
            </a:lvl3pPr>
            <a:lvl4pPr lvl="3" algn="ctr">
              <a:lnSpc>
                <a:spcPct val="100000"/>
              </a:lnSpc>
              <a:spcBef>
                <a:spcPts val="0"/>
              </a:spcBef>
              <a:spcAft>
                <a:spcPts val="0"/>
              </a:spcAft>
              <a:buClr>
                <a:schemeClr val="dk1"/>
              </a:buClr>
              <a:buSzPts val="2800"/>
              <a:buNone/>
              <a:defRPr sz="3733">
                <a:solidFill>
                  <a:schemeClr val="dk1"/>
                </a:solidFill>
              </a:defRPr>
            </a:lvl4pPr>
            <a:lvl5pPr lvl="4" algn="ctr">
              <a:lnSpc>
                <a:spcPct val="100000"/>
              </a:lnSpc>
              <a:spcBef>
                <a:spcPts val="0"/>
              </a:spcBef>
              <a:spcAft>
                <a:spcPts val="0"/>
              </a:spcAft>
              <a:buClr>
                <a:schemeClr val="dk1"/>
              </a:buClr>
              <a:buSzPts val="2800"/>
              <a:buNone/>
              <a:defRPr sz="3733">
                <a:solidFill>
                  <a:schemeClr val="dk1"/>
                </a:solidFill>
              </a:defRPr>
            </a:lvl5pPr>
            <a:lvl6pPr lvl="5" algn="ctr">
              <a:lnSpc>
                <a:spcPct val="100000"/>
              </a:lnSpc>
              <a:spcBef>
                <a:spcPts val="0"/>
              </a:spcBef>
              <a:spcAft>
                <a:spcPts val="0"/>
              </a:spcAft>
              <a:buClr>
                <a:schemeClr val="dk1"/>
              </a:buClr>
              <a:buSzPts val="2800"/>
              <a:buNone/>
              <a:defRPr sz="3733">
                <a:solidFill>
                  <a:schemeClr val="dk1"/>
                </a:solidFill>
              </a:defRPr>
            </a:lvl6pPr>
            <a:lvl7pPr lvl="6" algn="ctr">
              <a:lnSpc>
                <a:spcPct val="100000"/>
              </a:lnSpc>
              <a:spcBef>
                <a:spcPts val="0"/>
              </a:spcBef>
              <a:spcAft>
                <a:spcPts val="0"/>
              </a:spcAft>
              <a:buClr>
                <a:schemeClr val="dk1"/>
              </a:buClr>
              <a:buSzPts val="2800"/>
              <a:buNone/>
              <a:defRPr sz="3733">
                <a:solidFill>
                  <a:schemeClr val="dk1"/>
                </a:solidFill>
              </a:defRPr>
            </a:lvl7pPr>
            <a:lvl8pPr lvl="7" algn="ctr">
              <a:lnSpc>
                <a:spcPct val="100000"/>
              </a:lnSpc>
              <a:spcBef>
                <a:spcPts val="0"/>
              </a:spcBef>
              <a:spcAft>
                <a:spcPts val="0"/>
              </a:spcAft>
              <a:buClr>
                <a:schemeClr val="dk1"/>
              </a:buClr>
              <a:buSzPts val="2800"/>
              <a:buNone/>
              <a:defRPr sz="3733">
                <a:solidFill>
                  <a:schemeClr val="dk1"/>
                </a:solidFill>
              </a:defRPr>
            </a:lvl8pPr>
            <a:lvl9pPr lvl="8" algn="ctr">
              <a:lnSpc>
                <a:spcPct val="100000"/>
              </a:lnSpc>
              <a:spcBef>
                <a:spcPts val="0"/>
              </a:spcBef>
              <a:spcAft>
                <a:spcPts val="0"/>
              </a:spcAft>
              <a:buClr>
                <a:schemeClr val="dk1"/>
              </a:buClr>
              <a:buSzPts val="2800"/>
              <a:buNone/>
              <a:defRPr sz="3733">
                <a:solidFill>
                  <a:schemeClr val="dk1"/>
                </a:solidFill>
              </a:defRPr>
            </a:lvl9pPr>
          </a:lstStyle>
          <a:p/>
        </p:txBody>
      </p:sp>
      <p:sp>
        <p:nvSpPr>
          <p:cNvPr id="1522" name="Google Shape;1522;p100"/>
          <p:cNvSpPr txBox="1"/>
          <p:nvPr>
            <p:ph idx="15" type="title"/>
          </p:nvPr>
        </p:nvSpPr>
        <p:spPr>
          <a:xfrm>
            <a:off x="2632400" y="910833"/>
            <a:ext cx="6927200" cy="70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700"/>
              <a:buNone/>
              <a:defRPr sz="3600">
                <a:solidFill>
                  <a:schemeClr val="dk1"/>
                </a:solidFill>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cxnSp>
        <p:nvCxnSpPr>
          <p:cNvPr id="1523" name="Google Shape;1523;p100"/>
          <p:cNvCxnSpPr/>
          <p:nvPr/>
        </p:nvCxnSpPr>
        <p:spPr>
          <a:xfrm>
            <a:off x="-148516" y="752733"/>
            <a:ext cx="12384400" cy="0"/>
          </a:xfrm>
          <a:prstGeom prst="straightConnector1">
            <a:avLst/>
          </a:prstGeom>
          <a:noFill/>
          <a:ln cap="flat" cmpd="sng" w="9525">
            <a:solidFill>
              <a:schemeClr val="dk1"/>
            </a:solidFill>
            <a:prstDash val="solid"/>
            <a:round/>
            <a:headEnd len="sm" w="sm" type="none"/>
            <a:tailEnd len="sm" w="sm" type="none"/>
          </a:ln>
        </p:spPr>
      </p:cxnSp>
      <p:cxnSp>
        <p:nvCxnSpPr>
          <p:cNvPr id="1524" name="Google Shape;1524;p100"/>
          <p:cNvCxnSpPr/>
          <p:nvPr/>
        </p:nvCxnSpPr>
        <p:spPr>
          <a:xfrm>
            <a:off x="-148516" y="6110167"/>
            <a:ext cx="123844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9" name="Shape 119"/>
        <p:cNvGrpSpPr/>
        <p:nvPr/>
      </p:nvGrpSpPr>
      <p:grpSpPr>
        <a:xfrm>
          <a:off x="0" y="0"/>
          <a:ext cx="0" cy="0"/>
          <a:chOff x="0" y="0"/>
          <a:chExt cx="0" cy="0"/>
        </a:xfrm>
      </p:grpSpPr>
      <p:sp>
        <p:nvSpPr>
          <p:cNvPr id="120" name="Google Shape;120;p72"/>
          <p:cNvSpPr/>
          <p:nvPr/>
        </p:nvSpPr>
        <p:spPr>
          <a:xfrm>
            <a:off x="527900" y="388432"/>
            <a:ext cx="11114749" cy="6384375"/>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1" name="Google Shape;121;p72"/>
          <p:cNvSpPr/>
          <p:nvPr/>
        </p:nvSpPr>
        <p:spPr>
          <a:xfrm>
            <a:off x="881581" y="292693"/>
            <a:ext cx="10758425" cy="6384375"/>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22" name="Google Shape;122;p72"/>
          <p:cNvGrpSpPr/>
          <p:nvPr/>
        </p:nvGrpSpPr>
        <p:grpSpPr>
          <a:xfrm>
            <a:off x="11122057" y="3042677"/>
            <a:ext cx="759568" cy="507483"/>
            <a:chOff x="8341543" y="2282008"/>
            <a:chExt cx="569676" cy="380612"/>
          </a:xfrm>
        </p:grpSpPr>
        <p:sp>
          <p:nvSpPr>
            <p:cNvPr id="123" name="Google Shape;123;p72"/>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4" name="Google Shape;124;p72"/>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5" name="Google Shape;125;p72"/>
          <p:cNvGrpSpPr/>
          <p:nvPr/>
        </p:nvGrpSpPr>
        <p:grpSpPr>
          <a:xfrm>
            <a:off x="11122057" y="2294792"/>
            <a:ext cx="759568" cy="507483"/>
            <a:chOff x="8341543" y="1721094"/>
            <a:chExt cx="569676" cy="380612"/>
          </a:xfrm>
        </p:grpSpPr>
        <p:sp>
          <p:nvSpPr>
            <p:cNvPr id="126" name="Google Shape;126;p72"/>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27" name="Google Shape;127;p72"/>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28" name="Google Shape;128;p72"/>
          <p:cNvGrpSpPr/>
          <p:nvPr/>
        </p:nvGrpSpPr>
        <p:grpSpPr>
          <a:xfrm>
            <a:off x="11128364" y="1578123"/>
            <a:ext cx="757981" cy="517352"/>
            <a:chOff x="8346273" y="1183592"/>
            <a:chExt cx="568486" cy="388014"/>
          </a:xfrm>
        </p:grpSpPr>
        <p:sp>
          <p:nvSpPr>
            <p:cNvPr id="129" name="Google Shape;129;p72"/>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0" name="Google Shape;130;p72"/>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31" name="Google Shape;131;p72"/>
          <p:cNvGrpSpPr/>
          <p:nvPr/>
        </p:nvGrpSpPr>
        <p:grpSpPr>
          <a:xfrm>
            <a:off x="11122057" y="808847"/>
            <a:ext cx="759568" cy="517352"/>
            <a:chOff x="8341543" y="606635"/>
            <a:chExt cx="569676" cy="388014"/>
          </a:xfrm>
        </p:grpSpPr>
        <p:sp>
          <p:nvSpPr>
            <p:cNvPr id="132" name="Google Shape;132;p72"/>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3" name="Google Shape;133;p72"/>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34" name="Google Shape;134;p72"/>
          <p:cNvGrpSpPr/>
          <p:nvPr/>
        </p:nvGrpSpPr>
        <p:grpSpPr>
          <a:xfrm>
            <a:off x="11122057" y="3790577"/>
            <a:ext cx="759568" cy="507483"/>
            <a:chOff x="8341543" y="2282008"/>
            <a:chExt cx="569676" cy="380612"/>
          </a:xfrm>
        </p:grpSpPr>
        <p:sp>
          <p:nvSpPr>
            <p:cNvPr id="135" name="Google Shape;135;p72"/>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6" name="Google Shape;136;p72"/>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37" name="Google Shape;137;p72"/>
          <p:cNvGrpSpPr/>
          <p:nvPr/>
        </p:nvGrpSpPr>
        <p:grpSpPr>
          <a:xfrm>
            <a:off x="11122057" y="4538477"/>
            <a:ext cx="759568" cy="507483"/>
            <a:chOff x="8341543" y="2282008"/>
            <a:chExt cx="569676" cy="380612"/>
          </a:xfrm>
        </p:grpSpPr>
        <p:sp>
          <p:nvSpPr>
            <p:cNvPr id="138" name="Google Shape;138;p72"/>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39" name="Google Shape;139;p72"/>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40" name="Google Shape;140;p72"/>
          <p:cNvSpPr/>
          <p:nvPr/>
        </p:nvSpPr>
        <p:spPr>
          <a:xfrm>
            <a:off x="11122057" y="5930292"/>
            <a:ext cx="759568" cy="410985"/>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1" name="Google Shape;141;p72"/>
          <p:cNvSpPr/>
          <p:nvPr/>
        </p:nvSpPr>
        <p:spPr>
          <a:xfrm>
            <a:off x="11122057" y="5823925"/>
            <a:ext cx="759568" cy="410985"/>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2" name="Google Shape;142;p72"/>
          <p:cNvSpPr/>
          <p:nvPr/>
        </p:nvSpPr>
        <p:spPr>
          <a:xfrm>
            <a:off x="527859" y="292693"/>
            <a:ext cx="10737917" cy="6384375"/>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3" name="Google Shape;143;p72"/>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4" name="Google Shape;144;p72"/>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5" name="Google Shape;145;p72"/>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6" name="Google Shape;146;p72"/>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7" name="Google Shape;147;p72"/>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8" name="Google Shape;148;p72"/>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49" name="Google Shape;149;p72"/>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0" name="Google Shape;150;p72"/>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1" name="Google Shape;151;p72"/>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2" name="Google Shape;152;p72"/>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3" name="Google Shape;153;p72"/>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4" name="Google Shape;154;p72"/>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5" name="Google Shape;155;p72"/>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6" name="Google Shape;156;p72"/>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7" name="Google Shape;157;p72"/>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8" name="Google Shape;158;p72"/>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59" name="Google Shape;159;p72"/>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0" name="Google Shape;160;p72"/>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1" name="Google Shape;161;p72"/>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2" name="Google Shape;162;p72"/>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3" name="Google Shape;163;p72"/>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4" name="Google Shape;164;p72"/>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5" name="Google Shape;165;p72"/>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6" name="Google Shape;166;p72"/>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7" name="Google Shape;167;p72"/>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8" name="Google Shape;168;p72"/>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9" name="Google Shape;169;p72"/>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 name="Google Shape;170;p72"/>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1" name="Google Shape;171;p72"/>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2" name="Google Shape;172;p72"/>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3" name="Google Shape;173;p72"/>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4" name="Google Shape;174;p72"/>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5" name="Google Shape;175;p72"/>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6" name="Google Shape;176;p72"/>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7" name="Google Shape;177;p72"/>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 name="Google Shape;178;p72"/>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9" name="Google Shape;179;p72"/>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0" name="Google Shape;180;p72"/>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1" name="Google Shape;181;p72"/>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2" name="Google Shape;182;p72"/>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3" name="Google Shape;183;p72"/>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4" name="Google Shape;184;p72"/>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5" name="Google Shape;185;p72"/>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6" name="Google Shape;186;p72"/>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7" name="Google Shape;187;p72"/>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 name="Google Shape;188;p72"/>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 name="Google Shape;189;p72"/>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 name="Google Shape;190;p72"/>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 name="Google Shape;191;p72"/>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 name="Google Shape;192;p72"/>
          <p:cNvSpPr/>
          <p:nvPr/>
        </p:nvSpPr>
        <p:spPr>
          <a:xfrm>
            <a:off x="305201" y="180913"/>
            <a:ext cx="1059620" cy="915619"/>
          </a:xfrm>
          <a:custGeom>
            <a:rect b="b" l="l" r="r" t="t"/>
            <a:pathLst>
              <a:path extrusionOk="0" h="21060" w="2537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 name="Google Shape;193;p72"/>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 name="Google Shape;194;p72"/>
          <p:cNvSpPr txBox="1"/>
          <p:nvPr>
            <p:ph type="ctrTitle"/>
          </p:nvPr>
        </p:nvSpPr>
        <p:spPr>
          <a:xfrm>
            <a:off x="1290267" y="1794333"/>
            <a:ext cx="9611600" cy="25584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SzPts val="7200"/>
              <a:buFont typeface="Jua"/>
              <a:buNone/>
              <a:defRPr sz="9866">
                <a:latin typeface="Jua"/>
                <a:ea typeface="Jua"/>
                <a:cs typeface="Jua"/>
                <a:sym typeface="Jua"/>
              </a:defRPr>
            </a:lvl1pPr>
            <a:lvl2pPr lvl="1" algn="ctr">
              <a:lnSpc>
                <a:spcPct val="80000"/>
              </a:lnSpc>
              <a:spcBef>
                <a:spcPts val="0"/>
              </a:spcBef>
              <a:spcAft>
                <a:spcPts val="0"/>
              </a:spcAft>
              <a:buSzPts val="7200"/>
              <a:buFont typeface="Jua"/>
              <a:buNone/>
              <a:defRPr sz="9600">
                <a:latin typeface="Jua"/>
                <a:ea typeface="Jua"/>
                <a:cs typeface="Jua"/>
                <a:sym typeface="Jua"/>
              </a:defRPr>
            </a:lvl2pPr>
            <a:lvl3pPr lvl="2" algn="ctr">
              <a:lnSpc>
                <a:spcPct val="80000"/>
              </a:lnSpc>
              <a:spcBef>
                <a:spcPts val="0"/>
              </a:spcBef>
              <a:spcAft>
                <a:spcPts val="0"/>
              </a:spcAft>
              <a:buSzPts val="7200"/>
              <a:buFont typeface="Jua"/>
              <a:buNone/>
              <a:defRPr sz="9600">
                <a:latin typeface="Jua"/>
                <a:ea typeface="Jua"/>
                <a:cs typeface="Jua"/>
                <a:sym typeface="Jua"/>
              </a:defRPr>
            </a:lvl3pPr>
            <a:lvl4pPr lvl="3" algn="ctr">
              <a:lnSpc>
                <a:spcPct val="80000"/>
              </a:lnSpc>
              <a:spcBef>
                <a:spcPts val="0"/>
              </a:spcBef>
              <a:spcAft>
                <a:spcPts val="0"/>
              </a:spcAft>
              <a:buSzPts val="7200"/>
              <a:buFont typeface="Jua"/>
              <a:buNone/>
              <a:defRPr sz="9600">
                <a:latin typeface="Jua"/>
                <a:ea typeface="Jua"/>
                <a:cs typeface="Jua"/>
                <a:sym typeface="Jua"/>
              </a:defRPr>
            </a:lvl4pPr>
            <a:lvl5pPr lvl="4" algn="ctr">
              <a:lnSpc>
                <a:spcPct val="80000"/>
              </a:lnSpc>
              <a:spcBef>
                <a:spcPts val="0"/>
              </a:spcBef>
              <a:spcAft>
                <a:spcPts val="0"/>
              </a:spcAft>
              <a:buSzPts val="7200"/>
              <a:buFont typeface="Jua"/>
              <a:buNone/>
              <a:defRPr sz="9600">
                <a:latin typeface="Jua"/>
                <a:ea typeface="Jua"/>
                <a:cs typeface="Jua"/>
                <a:sym typeface="Jua"/>
              </a:defRPr>
            </a:lvl5pPr>
            <a:lvl6pPr lvl="5" algn="ctr">
              <a:lnSpc>
                <a:spcPct val="80000"/>
              </a:lnSpc>
              <a:spcBef>
                <a:spcPts val="0"/>
              </a:spcBef>
              <a:spcAft>
                <a:spcPts val="0"/>
              </a:spcAft>
              <a:buSzPts val="7200"/>
              <a:buFont typeface="Jua"/>
              <a:buNone/>
              <a:defRPr sz="9600">
                <a:latin typeface="Jua"/>
                <a:ea typeface="Jua"/>
                <a:cs typeface="Jua"/>
                <a:sym typeface="Jua"/>
              </a:defRPr>
            </a:lvl6pPr>
            <a:lvl7pPr lvl="6" algn="ctr">
              <a:lnSpc>
                <a:spcPct val="80000"/>
              </a:lnSpc>
              <a:spcBef>
                <a:spcPts val="0"/>
              </a:spcBef>
              <a:spcAft>
                <a:spcPts val="0"/>
              </a:spcAft>
              <a:buSzPts val="7200"/>
              <a:buFont typeface="Jua"/>
              <a:buNone/>
              <a:defRPr sz="9600">
                <a:latin typeface="Jua"/>
                <a:ea typeface="Jua"/>
                <a:cs typeface="Jua"/>
                <a:sym typeface="Jua"/>
              </a:defRPr>
            </a:lvl7pPr>
            <a:lvl8pPr lvl="7" algn="ctr">
              <a:lnSpc>
                <a:spcPct val="80000"/>
              </a:lnSpc>
              <a:spcBef>
                <a:spcPts val="0"/>
              </a:spcBef>
              <a:spcAft>
                <a:spcPts val="0"/>
              </a:spcAft>
              <a:buSzPts val="7200"/>
              <a:buFont typeface="Jua"/>
              <a:buNone/>
              <a:defRPr sz="9600">
                <a:latin typeface="Jua"/>
                <a:ea typeface="Jua"/>
                <a:cs typeface="Jua"/>
                <a:sym typeface="Jua"/>
              </a:defRPr>
            </a:lvl8pPr>
            <a:lvl9pPr lvl="8" algn="ctr">
              <a:lnSpc>
                <a:spcPct val="80000"/>
              </a:lnSpc>
              <a:spcBef>
                <a:spcPts val="0"/>
              </a:spcBef>
              <a:spcAft>
                <a:spcPts val="0"/>
              </a:spcAft>
              <a:buSzPts val="7200"/>
              <a:buFont typeface="Jua"/>
              <a:buNone/>
              <a:defRPr sz="9600">
                <a:latin typeface="Jua"/>
                <a:ea typeface="Jua"/>
                <a:cs typeface="Jua"/>
                <a:sym typeface="Jua"/>
              </a:defRPr>
            </a:lvl9pPr>
          </a:lstStyle>
          <a:p/>
        </p:txBody>
      </p:sp>
      <p:sp>
        <p:nvSpPr>
          <p:cNvPr id="195" name="Google Shape;195;p72"/>
          <p:cNvSpPr txBox="1"/>
          <p:nvPr>
            <p:ph idx="1" type="subTitle"/>
          </p:nvPr>
        </p:nvSpPr>
        <p:spPr>
          <a:xfrm>
            <a:off x="1518300" y="4152233"/>
            <a:ext cx="9155600" cy="793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400"/>
              <a:buFont typeface="Quicksand Medium"/>
              <a:buNone/>
              <a:defRPr sz="2933">
                <a:solidFill>
                  <a:schemeClr val="accent1"/>
                </a:solidFill>
                <a:latin typeface="Quicksand Medium"/>
                <a:ea typeface="Quicksand Medium"/>
                <a:cs typeface="Quicksand Medium"/>
                <a:sym typeface="Quicksand Medium"/>
              </a:defRPr>
            </a:lvl1pPr>
            <a:lvl2pPr lvl="1"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2pPr>
            <a:lvl3pPr lvl="2"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3pPr>
            <a:lvl4pPr lvl="3"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4pPr>
            <a:lvl5pPr lvl="4"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5pPr>
            <a:lvl6pPr lvl="5"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6pPr>
            <a:lvl7pPr lvl="6"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7pPr>
            <a:lvl8pPr lvl="7"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8pPr>
            <a:lvl9pPr lvl="8" algn="ctr">
              <a:lnSpc>
                <a:spcPct val="100000"/>
              </a:lnSpc>
              <a:spcBef>
                <a:spcPts val="0"/>
              </a:spcBef>
              <a:spcAft>
                <a:spcPts val="0"/>
              </a:spcAft>
              <a:buClr>
                <a:schemeClr val="accent1"/>
              </a:buClr>
              <a:buSzPts val="2400"/>
              <a:buFont typeface="Quicksand Medium"/>
              <a:buNone/>
              <a:defRPr sz="3200">
                <a:solidFill>
                  <a:schemeClr val="accent1"/>
                </a:solidFill>
                <a:latin typeface="Quicksand Medium"/>
                <a:ea typeface="Quicksand Medium"/>
                <a:cs typeface="Quicksand Medium"/>
                <a:sym typeface="Quicksand Medium"/>
              </a:defRPr>
            </a:lvl9pPr>
          </a:lstStyle>
          <a:p/>
        </p:txBody>
      </p:sp>
      <p:grpSp>
        <p:nvGrpSpPr>
          <p:cNvPr id="196" name="Google Shape;196;p72"/>
          <p:cNvGrpSpPr/>
          <p:nvPr/>
        </p:nvGrpSpPr>
        <p:grpSpPr>
          <a:xfrm>
            <a:off x="9974034" y="1931201"/>
            <a:ext cx="592367" cy="531367"/>
            <a:chOff x="2495125" y="2142250"/>
            <a:chExt cx="444275" cy="398525"/>
          </a:xfrm>
        </p:grpSpPr>
        <p:sp>
          <p:nvSpPr>
            <p:cNvPr id="197" name="Google Shape;197;p72"/>
            <p:cNvSpPr/>
            <p:nvPr/>
          </p:nvSpPr>
          <p:spPr>
            <a:xfrm>
              <a:off x="2495125" y="2142250"/>
              <a:ext cx="444275" cy="398525"/>
            </a:xfrm>
            <a:custGeom>
              <a:rect b="b" l="l" r="r" t="t"/>
              <a:pathLst>
                <a:path extrusionOk="0" h="15941" w="17771">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8" name="Google Shape;198;p72"/>
            <p:cNvSpPr/>
            <p:nvPr/>
          </p:nvSpPr>
          <p:spPr>
            <a:xfrm>
              <a:off x="2655525" y="2307050"/>
              <a:ext cx="94650" cy="73325"/>
            </a:xfrm>
            <a:custGeom>
              <a:rect b="b" l="l" r="r" t="t"/>
              <a:pathLst>
                <a:path extrusionOk="0" h="2933" w="3786">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9" name="Google Shape;199;p72"/>
          <p:cNvGrpSpPr/>
          <p:nvPr/>
        </p:nvGrpSpPr>
        <p:grpSpPr>
          <a:xfrm>
            <a:off x="1357401" y="2009301"/>
            <a:ext cx="388500" cy="375167"/>
            <a:chOff x="3243875" y="2372825"/>
            <a:chExt cx="291375" cy="281375"/>
          </a:xfrm>
        </p:grpSpPr>
        <p:sp>
          <p:nvSpPr>
            <p:cNvPr id="200" name="Google Shape;200;p72"/>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1" name="Google Shape;201;p72"/>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2" name="Google Shape;202;p72"/>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3" name="Google Shape;203;p72"/>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4" name="Google Shape;204;p72"/>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 name="Google Shape;205;p72"/>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 name="Google Shape;206;p72"/>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7" name="Google Shape;207;p72"/>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8" name="Google Shape;208;p72"/>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9" name="Google Shape;209;p72"/>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10" name="Google Shape;210;p72"/>
          <p:cNvGrpSpPr/>
          <p:nvPr/>
        </p:nvGrpSpPr>
        <p:grpSpPr>
          <a:xfrm>
            <a:off x="2761968" y="821285"/>
            <a:ext cx="222233" cy="224767"/>
            <a:chOff x="4954425" y="2036375"/>
            <a:chExt cx="166675" cy="168575"/>
          </a:xfrm>
        </p:grpSpPr>
        <p:sp>
          <p:nvSpPr>
            <p:cNvPr id="211" name="Google Shape;211;p72"/>
            <p:cNvSpPr/>
            <p:nvPr/>
          </p:nvSpPr>
          <p:spPr>
            <a:xfrm>
              <a:off x="4954425" y="2036375"/>
              <a:ext cx="166675" cy="168575"/>
            </a:xfrm>
            <a:custGeom>
              <a:rect b="b" l="l" r="r" t="t"/>
              <a:pathLst>
                <a:path extrusionOk="0" h="6743" w="6667">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12" name="Google Shape;212;p72"/>
            <p:cNvSpPr/>
            <p:nvPr/>
          </p:nvSpPr>
          <p:spPr>
            <a:xfrm>
              <a:off x="5008925" y="2104675"/>
              <a:ext cx="52650" cy="40750"/>
            </a:xfrm>
            <a:custGeom>
              <a:rect b="b" l="l" r="r" t="t"/>
              <a:pathLst>
                <a:path extrusionOk="0" h="1630" w="2106">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13" name="Google Shape;213;p72"/>
          <p:cNvSpPr/>
          <p:nvPr/>
        </p:nvSpPr>
        <p:spPr>
          <a:xfrm>
            <a:off x="10095834" y="1321351"/>
            <a:ext cx="158833" cy="108267"/>
          </a:xfrm>
          <a:custGeom>
            <a:rect b="b" l="l" r="r" t="t"/>
            <a:pathLst>
              <a:path extrusionOk="0" h="3248" w="4765">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14" name="Google Shape;214;p72"/>
          <p:cNvSpPr/>
          <p:nvPr/>
        </p:nvSpPr>
        <p:spPr>
          <a:xfrm>
            <a:off x="2428168" y="1712833"/>
            <a:ext cx="158833" cy="108267"/>
          </a:xfrm>
          <a:custGeom>
            <a:rect b="b" l="l" r="r" t="t"/>
            <a:pathLst>
              <a:path extrusionOk="0" h="3248" w="4765">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15" name="Google Shape;215;p72"/>
          <p:cNvSpPr/>
          <p:nvPr/>
        </p:nvSpPr>
        <p:spPr>
          <a:xfrm>
            <a:off x="1357400" y="1334201"/>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16" name="Google Shape;216;p72"/>
          <p:cNvSpPr/>
          <p:nvPr/>
        </p:nvSpPr>
        <p:spPr>
          <a:xfrm rot="9553842">
            <a:off x="2832868" y="5588477"/>
            <a:ext cx="80432" cy="57399"/>
          </a:xfrm>
          <a:custGeom>
            <a:rect b="b" l="l" r="r" t="t"/>
            <a:pathLst>
              <a:path extrusionOk="0" h="1722" w="2413">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17" name="Google Shape;217;p72"/>
          <p:cNvSpPr/>
          <p:nvPr/>
        </p:nvSpPr>
        <p:spPr>
          <a:xfrm>
            <a:off x="10036933" y="5575885"/>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18" name="Google Shape;218;p72"/>
          <p:cNvSpPr/>
          <p:nvPr/>
        </p:nvSpPr>
        <p:spPr>
          <a:xfrm>
            <a:off x="1472234" y="4945433"/>
            <a:ext cx="158833" cy="108267"/>
          </a:xfrm>
          <a:custGeom>
            <a:rect b="b" l="l" r="r" t="t"/>
            <a:pathLst>
              <a:path extrusionOk="0" h="3248" w="4765">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19" name="Google Shape;219;p72"/>
          <p:cNvGrpSpPr/>
          <p:nvPr/>
        </p:nvGrpSpPr>
        <p:grpSpPr>
          <a:xfrm>
            <a:off x="8473401" y="946201"/>
            <a:ext cx="388500" cy="375167"/>
            <a:chOff x="3243875" y="2372825"/>
            <a:chExt cx="291375" cy="281375"/>
          </a:xfrm>
        </p:grpSpPr>
        <p:sp>
          <p:nvSpPr>
            <p:cNvPr id="220" name="Google Shape;220;p72"/>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1" name="Google Shape;221;p72"/>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2" name="Google Shape;222;p72"/>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3" name="Google Shape;223;p72"/>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4" name="Google Shape;224;p72"/>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5" name="Google Shape;225;p72"/>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6" name="Google Shape;226;p72"/>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7" name="Google Shape;227;p72"/>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8" name="Google Shape;228;p72"/>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29" name="Google Shape;229;p72"/>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30" name="Google Shape;230;p72"/>
          <p:cNvGrpSpPr/>
          <p:nvPr/>
        </p:nvGrpSpPr>
        <p:grpSpPr>
          <a:xfrm>
            <a:off x="1473401" y="5532201"/>
            <a:ext cx="592367" cy="531367"/>
            <a:chOff x="2495125" y="2142250"/>
            <a:chExt cx="444275" cy="398525"/>
          </a:xfrm>
        </p:grpSpPr>
        <p:sp>
          <p:nvSpPr>
            <p:cNvPr id="231" name="Google Shape;231;p72"/>
            <p:cNvSpPr/>
            <p:nvPr/>
          </p:nvSpPr>
          <p:spPr>
            <a:xfrm>
              <a:off x="2495125" y="2142250"/>
              <a:ext cx="444275" cy="398525"/>
            </a:xfrm>
            <a:custGeom>
              <a:rect b="b" l="l" r="r" t="t"/>
              <a:pathLst>
                <a:path extrusionOk="0" h="15941" w="17771">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32" name="Google Shape;232;p72"/>
            <p:cNvSpPr/>
            <p:nvPr/>
          </p:nvSpPr>
          <p:spPr>
            <a:xfrm>
              <a:off x="2655525" y="2307050"/>
              <a:ext cx="94650" cy="73325"/>
            </a:xfrm>
            <a:custGeom>
              <a:rect b="b" l="l" r="r" t="t"/>
              <a:pathLst>
                <a:path extrusionOk="0" h="2933" w="3786">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33" name="Google Shape;233;p72"/>
          <p:cNvGrpSpPr/>
          <p:nvPr/>
        </p:nvGrpSpPr>
        <p:grpSpPr>
          <a:xfrm>
            <a:off x="9301067" y="5825267"/>
            <a:ext cx="388500" cy="375167"/>
            <a:chOff x="3243875" y="2372825"/>
            <a:chExt cx="291375" cy="281375"/>
          </a:xfrm>
        </p:grpSpPr>
        <p:sp>
          <p:nvSpPr>
            <p:cNvPr id="234" name="Google Shape;234;p72"/>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35" name="Google Shape;235;p72"/>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36" name="Google Shape;236;p72"/>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37" name="Google Shape;237;p72"/>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38" name="Google Shape;238;p72"/>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39" name="Google Shape;239;p72"/>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40" name="Google Shape;240;p72"/>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41" name="Google Shape;241;p72"/>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42" name="Google Shape;242;p72"/>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43" name="Google Shape;243;p72"/>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bg>
      <p:bgPr>
        <a:blipFill>
          <a:blip r:embed="rId2">
            <a:alphaModFix/>
          </a:blip>
          <a:stretch>
            <a:fillRect/>
          </a:stretch>
        </a:blipFill>
      </p:bgPr>
    </p:bg>
    <p:spTree>
      <p:nvGrpSpPr>
        <p:cNvPr id="1525" name="Shape 1525"/>
        <p:cNvGrpSpPr/>
        <p:nvPr/>
      </p:nvGrpSpPr>
      <p:grpSpPr>
        <a:xfrm>
          <a:off x="0" y="0"/>
          <a:ext cx="0" cy="0"/>
          <a:chOff x="0" y="0"/>
          <a:chExt cx="0" cy="0"/>
        </a:xfrm>
      </p:grpSpPr>
      <p:sp>
        <p:nvSpPr>
          <p:cNvPr id="1526" name="Google Shape;1526;p101"/>
          <p:cNvSpPr/>
          <p:nvPr/>
        </p:nvSpPr>
        <p:spPr>
          <a:xfrm>
            <a:off x="-166467" y="-168477"/>
            <a:ext cx="11502133" cy="4577533"/>
          </a:xfrm>
          <a:custGeom>
            <a:rect b="b" l="l" r="r" t="t"/>
            <a:pathLst>
              <a:path extrusionOk="0" h="137326" w="345064">
                <a:moveTo>
                  <a:pt x="0" y="0"/>
                </a:moveTo>
                <a:lnTo>
                  <a:pt x="215728" y="137326"/>
                </a:lnTo>
                <a:lnTo>
                  <a:pt x="345064" y="0"/>
                </a:lnTo>
                <a:close/>
              </a:path>
            </a:pathLst>
          </a:custGeom>
          <a:solidFill>
            <a:srgbClr val="9EDDEF">
              <a:alpha val="29411"/>
            </a:srgbClr>
          </a:solidFill>
          <a:ln>
            <a:noFill/>
          </a:ln>
        </p:spPr>
      </p:sp>
      <p:sp>
        <p:nvSpPr>
          <p:cNvPr id="1527" name="Google Shape;1527;p101"/>
          <p:cNvSpPr/>
          <p:nvPr/>
        </p:nvSpPr>
        <p:spPr>
          <a:xfrm>
            <a:off x="7781609" y="-109987"/>
            <a:ext cx="4594200" cy="6907933"/>
          </a:xfrm>
          <a:custGeom>
            <a:rect b="b" l="l" r="r" t="t"/>
            <a:pathLst>
              <a:path extrusionOk="0" h="207238" w="137826">
                <a:moveTo>
                  <a:pt x="104368" y="0"/>
                </a:moveTo>
                <a:lnTo>
                  <a:pt x="137826" y="0"/>
                </a:lnTo>
                <a:lnTo>
                  <a:pt x="137826" y="207238"/>
                </a:lnTo>
                <a:lnTo>
                  <a:pt x="0" y="111859"/>
                </a:lnTo>
                <a:close/>
              </a:path>
            </a:pathLst>
          </a:custGeom>
          <a:solidFill>
            <a:srgbClr val="595959">
              <a:alpha val="16862"/>
            </a:srgbClr>
          </a:solidFill>
          <a:ln>
            <a:noFill/>
          </a:ln>
        </p:spPr>
      </p:sp>
      <p:sp>
        <p:nvSpPr>
          <p:cNvPr id="1528" name="Google Shape;1528;p101"/>
          <p:cNvSpPr/>
          <p:nvPr/>
        </p:nvSpPr>
        <p:spPr>
          <a:xfrm>
            <a:off x="-183100" y="-166466"/>
            <a:ext cx="5026967" cy="5160167"/>
          </a:xfrm>
          <a:custGeom>
            <a:rect b="b" l="l" r="r" t="t"/>
            <a:pathLst>
              <a:path extrusionOk="0" h="154805" w="150809">
                <a:moveTo>
                  <a:pt x="1498" y="0"/>
                </a:moveTo>
                <a:lnTo>
                  <a:pt x="150809" y="95879"/>
                </a:lnTo>
                <a:lnTo>
                  <a:pt x="51435" y="154805"/>
                </a:lnTo>
                <a:lnTo>
                  <a:pt x="0" y="154805"/>
                </a:lnTo>
                <a:close/>
              </a:path>
            </a:pathLst>
          </a:custGeom>
          <a:solidFill>
            <a:srgbClr val="96B3C1">
              <a:alpha val="38823"/>
            </a:srgbClr>
          </a:solidFill>
          <a:ln>
            <a:noFill/>
          </a:ln>
        </p:spPr>
      </p:sp>
      <p:sp>
        <p:nvSpPr>
          <p:cNvPr id="1529" name="Google Shape;1529;p101"/>
          <p:cNvSpPr/>
          <p:nvPr/>
        </p:nvSpPr>
        <p:spPr>
          <a:xfrm>
            <a:off x="-87733" y="3041500"/>
            <a:ext cx="7135833" cy="3889600"/>
          </a:xfrm>
          <a:custGeom>
            <a:rect b="b" l="l" r="r" t="t"/>
            <a:pathLst>
              <a:path extrusionOk="0" h="116688" w="214075">
                <a:moveTo>
                  <a:pt x="211881" y="116688"/>
                </a:moveTo>
                <a:lnTo>
                  <a:pt x="0" y="116688"/>
                </a:lnTo>
                <a:lnTo>
                  <a:pt x="0" y="58783"/>
                </a:lnTo>
                <a:lnTo>
                  <a:pt x="48255" y="58783"/>
                </a:lnTo>
                <a:lnTo>
                  <a:pt x="147396" y="0"/>
                </a:lnTo>
                <a:lnTo>
                  <a:pt x="214075" y="41236"/>
                </a:lnTo>
                <a:close/>
              </a:path>
            </a:pathLst>
          </a:custGeom>
          <a:solidFill>
            <a:srgbClr val="F7E5B7">
              <a:alpha val="52549"/>
            </a:srgbClr>
          </a:solid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bg>
      <p:bgPr>
        <a:blipFill>
          <a:blip r:embed="rId2">
            <a:alphaModFix/>
          </a:blip>
          <a:stretch>
            <a:fillRect/>
          </a:stretch>
        </a:blipFill>
      </p:bgPr>
    </p:bg>
    <p:spTree>
      <p:nvGrpSpPr>
        <p:cNvPr id="1530" name="Shape 1530"/>
        <p:cNvGrpSpPr/>
        <p:nvPr/>
      </p:nvGrpSpPr>
      <p:grpSpPr>
        <a:xfrm>
          <a:off x="0" y="0"/>
          <a:ext cx="0" cy="0"/>
          <a:chOff x="0" y="0"/>
          <a:chExt cx="0" cy="0"/>
        </a:xfrm>
      </p:grpSpPr>
      <p:sp>
        <p:nvSpPr>
          <p:cNvPr id="1531" name="Google Shape;1531;p102"/>
          <p:cNvSpPr/>
          <p:nvPr/>
        </p:nvSpPr>
        <p:spPr>
          <a:xfrm rot="10800000">
            <a:off x="3578822" y="-183100"/>
            <a:ext cx="8838833" cy="3911733"/>
          </a:xfrm>
          <a:custGeom>
            <a:rect b="b" l="l" r="r" t="t"/>
            <a:pathLst>
              <a:path extrusionOk="0" h="117352" w="265165">
                <a:moveTo>
                  <a:pt x="155803" y="0"/>
                </a:moveTo>
                <a:lnTo>
                  <a:pt x="218724" y="40948"/>
                </a:lnTo>
                <a:lnTo>
                  <a:pt x="265165" y="117352"/>
                </a:lnTo>
                <a:lnTo>
                  <a:pt x="0" y="117352"/>
                </a:lnTo>
                <a:lnTo>
                  <a:pt x="0" y="58426"/>
                </a:lnTo>
                <a:lnTo>
                  <a:pt x="57427" y="58426"/>
                </a:lnTo>
                <a:close/>
              </a:path>
            </a:pathLst>
          </a:custGeom>
          <a:solidFill>
            <a:srgbClr val="F7E5B7">
              <a:alpha val="52549"/>
            </a:srgbClr>
          </a:solidFill>
          <a:ln>
            <a:noFill/>
          </a:ln>
        </p:spPr>
      </p:sp>
      <p:sp>
        <p:nvSpPr>
          <p:cNvPr id="1532" name="Google Shape;1532;p102"/>
          <p:cNvSpPr/>
          <p:nvPr/>
        </p:nvSpPr>
        <p:spPr>
          <a:xfrm>
            <a:off x="3845134" y="4843867"/>
            <a:ext cx="8472633" cy="2130667"/>
          </a:xfrm>
          <a:custGeom>
            <a:rect b="b" l="l" r="r" t="t"/>
            <a:pathLst>
              <a:path extrusionOk="0" h="63920" w="254179">
                <a:moveTo>
                  <a:pt x="153806" y="0"/>
                </a:moveTo>
                <a:lnTo>
                  <a:pt x="0" y="63920"/>
                </a:lnTo>
                <a:lnTo>
                  <a:pt x="254179" y="63920"/>
                </a:lnTo>
                <a:close/>
              </a:path>
            </a:pathLst>
          </a:custGeom>
          <a:solidFill>
            <a:srgbClr val="96B3C1">
              <a:alpha val="38823"/>
            </a:srgbClr>
          </a:solidFill>
          <a:ln>
            <a:noFill/>
          </a:ln>
        </p:spPr>
      </p:sp>
      <p:sp>
        <p:nvSpPr>
          <p:cNvPr id="1533" name="Google Shape;1533;p102"/>
          <p:cNvSpPr/>
          <p:nvPr/>
        </p:nvSpPr>
        <p:spPr>
          <a:xfrm>
            <a:off x="-116533" y="-149799"/>
            <a:ext cx="5243400" cy="7091033"/>
          </a:xfrm>
          <a:custGeom>
            <a:rect b="b" l="l" r="r" t="t"/>
            <a:pathLst>
              <a:path extrusionOk="0" h="212731" w="157302">
                <a:moveTo>
                  <a:pt x="157302" y="75904"/>
                </a:moveTo>
                <a:lnTo>
                  <a:pt x="120848" y="212731"/>
                </a:lnTo>
                <a:lnTo>
                  <a:pt x="0" y="212731"/>
                </a:lnTo>
                <a:lnTo>
                  <a:pt x="0" y="0"/>
                </a:lnTo>
                <a:lnTo>
                  <a:pt x="111859" y="0"/>
                </a:lnTo>
                <a:close/>
              </a:path>
            </a:pathLst>
          </a:custGeom>
          <a:solidFill>
            <a:srgbClr val="595959">
              <a:alpha val="16862"/>
            </a:srgbClr>
          </a:solidFill>
          <a:ln>
            <a:noFill/>
          </a:ln>
        </p:spPr>
      </p:sp>
      <p:sp>
        <p:nvSpPr>
          <p:cNvPr id="1534" name="Google Shape;1534;p102"/>
          <p:cNvSpPr/>
          <p:nvPr/>
        </p:nvSpPr>
        <p:spPr>
          <a:xfrm>
            <a:off x="7233352" y="1794315"/>
            <a:ext cx="5001667" cy="5147467"/>
          </a:xfrm>
          <a:custGeom>
            <a:rect b="b" l="l" r="r" t="t"/>
            <a:pathLst>
              <a:path extrusionOk="0" h="154424" w="150050">
                <a:moveTo>
                  <a:pt x="97566" y="0"/>
                </a:moveTo>
                <a:lnTo>
                  <a:pt x="0" y="57867"/>
                </a:lnTo>
                <a:lnTo>
                  <a:pt x="150050" y="154424"/>
                </a:lnTo>
                <a:close/>
              </a:path>
            </a:pathLst>
          </a:custGeom>
          <a:solidFill>
            <a:srgbClr val="9EDDEF">
              <a:alpha val="29411"/>
            </a:srgbClr>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bg>
      <p:bgPr>
        <a:blipFill>
          <a:blip r:embed="rId2">
            <a:alphaModFix/>
          </a:blip>
          <a:stretch>
            <a:fillRect/>
          </a:stretch>
        </a:blipFill>
      </p:bgPr>
    </p:bg>
    <p:spTree>
      <p:nvGrpSpPr>
        <p:cNvPr id="1535" name="Shape 1535"/>
        <p:cNvGrpSpPr/>
        <p:nvPr/>
      </p:nvGrpSpPr>
      <p:grpSpPr>
        <a:xfrm>
          <a:off x="0" y="0"/>
          <a:ext cx="0" cy="0"/>
          <a:chOff x="0" y="0"/>
          <a:chExt cx="0" cy="0"/>
        </a:xfrm>
      </p:grpSpPr>
      <p:sp>
        <p:nvSpPr>
          <p:cNvPr id="1536" name="Google Shape;1536;p103"/>
          <p:cNvSpPr/>
          <p:nvPr/>
        </p:nvSpPr>
        <p:spPr>
          <a:xfrm>
            <a:off x="-319733" y="-166433"/>
            <a:ext cx="5896473" cy="7157600"/>
          </a:xfrm>
          <a:custGeom>
            <a:rect b="b" l="l" r="r" t="t"/>
            <a:pathLst>
              <a:path extrusionOk="0" h="214728" w="174280">
                <a:moveTo>
                  <a:pt x="2997" y="0"/>
                </a:moveTo>
                <a:lnTo>
                  <a:pt x="174280" y="125341"/>
                </a:lnTo>
                <a:lnTo>
                  <a:pt x="174280" y="214728"/>
                </a:lnTo>
                <a:lnTo>
                  <a:pt x="0" y="214728"/>
                </a:lnTo>
                <a:lnTo>
                  <a:pt x="0" y="4993"/>
                </a:lnTo>
                <a:close/>
              </a:path>
            </a:pathLst>
          </a:custGeom>
          <a:solidFill>
            <a:srgbClr val="F7E5B7">
              <a:alpha val="52549"/>
            </a:srgbClr>
          </a:solidFill>
          <a:ln>
            <a:noFill/>
          </a:ln>
        </p:spPr>
      </p:sp>
      <p:sp>
        <p:nvSpPr>
          <p:cNvPr id="1537" name="Google Shape;1537;p103"/>
          <p:cNvSpPr/>
          <p:nvPr/>
        </p:nvSpPr>
        <p:spPr>
          <a:xfrm>
            <a:off x="5576670" y="2613374"/>
            <a:ext cx="5626111" cy="4394433"/>
          </a:xfrm>
          <a:custGeom>
            <a:rect b="b" l="l" r="r" t="t"/>
            <a:pathLst>
              <a:path extrusionOk="0" h="131833" w="166289">
                <a:moveTo>
                  <a:pt x="0" y="131833"/>
                </a:moveTo>
                <a:lnTo>
                  <a:pt x="12484" y="131334"/>
                </a:lnTo>
                <a:lnTo>
                  <a:pt x="166289" y="131334"/>
                </a:lnTo>
                <a:lnTo>
                  <a:pt x="95878" y="0"/>
                </a:lnTo>
                <a:lnTo>
                  <a:pt x="0" y="42946"/>
                </a:lnTo>
                <a:close/>
              </a:path>
            </a:pathLst>
          </a:custGeom>
          <a:solidFill>
            <a:srgbClr val="9EDDEF">
              <a:alpha val="29411"/>
            </a:srgbClr>
          </a:solidFill>
          <a:ln>
            <a:noFill/>
          </a:ln>
        </p:spPr>
      </p:sp>
      <p:sp>
        <p:nvSpPr>
          <p:cNvPr id="1538" name="Google Shape;1538;p103"/>
          <p:cNvSpPr/>
          <p:nvPr/>
        </p:nvSpPr>
        <p:spPr>
          <a:xfrm>
            <a:off x="-201453" y="-133151"/>
            <a:ext cx="9224828" cy="4161400"/>
          </a:xfrm>
          <a:custGeom>
            <a:rect b="b" l="l" r="r" t="t"/>
            <a:pathLst>
              <a:path extrusionOk="0" h="124842" w="272655">
                <a:moveTo>
                  <a:pt x="0" y="0"/>
                </a:moveTo>
                <a:lnTo>
                  <a:pt x="272655" y="0"/>
                </a:lnTo>
                <a:lnTo>
                  <a:pt x="266164" y="82895"/>
                </a:lnTo>
                <a:lnTo>
                  <a:pt x="171284" y="124842"/>
                </a:lnTo>
                <a:close/>
              </a:path>
            </a:pathLst>
          </a:custGeom>
          <a:solidFill>
            <a:srgbClr val="96B3C1">
              <a:alpha val="38823"/>
            </a:srgbClr>
          </a:solidFill>
          <a:ln>
            <a:noFill/>
          </a:ln>
        </p:spPr>
      </p:sp>
      <p:sp>
        <p:nvSpPr>
          <p:cNvPr id="1539" name="Google Shape;1539;p103"/>
          <p:cNvSpPr/>
          <p:nvPr/>
        </p:nvSpPr>
        <p:spPr>
          <a:xfrm>
            <a:off x="8835736" y="2606503"/>
            <a:ext cx="3714133" cy="4430667"/>
          </a:xfrm>
          <a:custGeom>
            <a:rect b="b" l="l" r="r" t="t"/>
            <a:pathLst>
              <a:path extrusionOk="0" h="132920" w="111424">
                <a:moveTo>
                  <a:pt x="0" y="878"/>
                </a:moveTo>
                <a:lnTo>
                  <a:pt x="71505" y="132920"/>
                </a:lnTo>
                <a:lnTo>
                  <a:pt x="111424" y="132920"/>
                </a:lnTo>
                <a:lnTo>
                  <a:pt x="107038" y="0"/>
                </a:lnTo>
                <a:close/>
              </a:path>
            </a:pathLst>
          </a:custGeom>
          <a:solidFill>
            <a:srgbClr val="595959">
              <a:alpha val="16862"/>
            </a:srgbClr>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bg>
      <p:bgPr>
        <a:blipFill>
          <a:blip r:embed="rId2">
            <a:alphaModFix/>
          </a:blip>
          <a:stretch>
            <a:fillRect/>
          </a:stretch>
        </a:blipFill>
      </p:bgPr>
    </p:bg>
    <p:spTree>
      <p:nvGrpSpPr>
        <p:cNvPr id="1540" name="Shape 1540"/>
        <p:cNvGrpSpPr/>
        <p:nvPr/>
      </p:nvGrpSpPr>
      <p:grpSpPr>
        <a:xfrm>
          <a:off x="0" y="0"/>
          <a:ext cx="0" cy="0"/>
          <a:chOff x="0" y="0"/>
          <a:chExt cx="0" cy="0"/>
        </a:xfrm>
      </p:grpSpPr>
      <p:sp>
        <p:nvSpPr>
          <p:cNvPr id="1541" name="Google Shape;1541;p104"/>
          <p:cNvSpPr/>
          <p:nvPr/>
        </p:nvSpPr>
        <p:spPr>
          <a:xfrm flipH="1" rot="10800000">
            <a:off x="2697895" y="1812311"/>
            <a:ext cx="5498767" cy="5334000"/>
          </a:xfrm>
          <a:custGeom>
            <a:rect b="b" l="l" r="r" t="t"/>
            <a:pathLst>
              <a:path extrusionOk="0" h="160020" w="164963">
                <a:moveTo>
                  <a:pt x="0" y="0"/>
                </a:moveTo>
                <a:lnTo>
                  <a:pt x="164963" y="0"/>
                </a:lnTo>
                <a:lnTo>
                  <a:pt x="119243" y="160020"/>
                </a:lnTo>
                <a:close/>
              </a:path>
            </a:pathLst>
          </a:custGeom>
          <a:solidFill>
            <a:srgbClr val="9EDDEF">
              <a:alpha val="29411"/>
            </a:srgbClr>
          </a:solidFill>
          <a:ln>
            <a:noFill/>
          </a:ln>
        </p:spPr>
      </p:sp>
      <p:sp>
        <p:nvSpPr>
          <p:cNvPr id="1542" name="Google Shape;1542;p104"/>
          <p:cNvSpPr/>
          <p:nvPr/>
        </p:nvSpPr>
        <p:spPr>
          <a:xfrm>
            <a:off x="5275434" y="-175442"/>
            <a:ext cx="7037233" cy="2133467"/>
          </a:xfrm>
          <a:custGeom>
            <a:rect b="b" l="l" r="r" t="t"/>
            <a:pathLst>
              <a:path extrusionOk="0" h="64004" w="211117">
                <a:moveTo>
                  <a:pt x="211117" y="4067"/>
                </a:moveTo>
                <a:lnTo>
                  <a:pt x="211117" y="0"/>
                </a:lnTo>
                <a:lnTo>
                  <a:pt x="36953" y="0"/>
                </a:lnTo>
                <a:lnTo>
                  <a:pt x="0" y="64004"/>
                </a:lnTo>
                <a:lnTo>
                  <a:pt x="177146" y="33493"/>
                </a:lnTo>
                <a:close/>
              </a:path>
            </a:pathLst>
          </a:custGeom>
          <a:solidFill>
            <a:srgbClr val="F7E5B7">
              <a:alpha val="52549"/>
            </a:srgbClr>
          </a:solidFill>
          <a:ln>
            <a:noFill/>
          </a:ln>
        </p:spPr>
      </p:sp>
      <p:sp>
        <p:nvSpPr>
          <p:cNvPr id="1543" name="Google Shape;1543;p104"/>
          <p:cNvSpPr/>
          <p:nvPr/>
        </p:nvSpPr>
        <p:spPr>
          <a:xfrm>
            <a:off x="-102967" y="1853501"/>
            <a:ext cx="6796200" cy="5444033"/>
          </a:xfrm>
          <a:custGeom>
            <a:rect b="b" l="l" r="r" t="t"/>
            <a:pathLst>
              <a:path extrusionOk="0" h="163321" w="203886">
                <a:moveTo>
                  <a:pt x="0" y="161256"/>
                </a:moveTo>
                <a:lnTo>
                  <a:pt x="0" y="61784"/>
                </a:lnTo>
                <a:lnTo>
                  <a:pt x="203886" y="0"/>
                </a:lnTo>
                <a:lnTo>
                  <a:pt x="80633" y="163321"/>
                </a:lnTo>
                <a:close/>
              </a:path>
            </a:pathLst>
          </a:custGeom>
          <a:solidFill>
            <a:srgbClr val="96B3C1">
              <a:alpha val="38823"/>
            </a:srgbClr>
          </a:solidFill>
          <a:ln>
            <a:noFill/>
          </a:ln>
        </p:spPr>
      </p:sp>
      <p:sp>
        <p:nvSpPr>
          <p:cNvPr id="1544" name="Google Shape;1544;p104"/>
          <p:cNvSpPr/>
          <p:nvPr/>
        </p:nvSpPr>
        <p:spPr>
          <a:xfrm flipH="1" rot="10800000">
            <a:off x="-82372" y="-123561"/>
            <a:ext cx="6569667" cy="4036533"/>
          </a:xfrm>
          <a:custGeom>
            <a:rect b="b" l="l" r="r" t="t"/>
            <a:pathLst>
              <a:path extrusionOk="0" h="121096" w="197090">
                <a:moveTo>
                  <a:pt x="0" y="0"/>
                </a:moveTo>
                <a:lnTo>
                  <a:pt x="0" y="121096"/>
                </a:lnTo>
                <a:lnTo>
                  <a:pt x="197090" y="121096"/>
                </a:lnTo>
                <a:lnTo>
                  <a:pt x="154459" y="48191"/>
                </a:lnTo>
                <a:close/>
              </a:path>
            </a:pathLst>
          </a:custGeom>
          <a:solidFill>
            <a:srgbClr val="9EDDEF">
              <a:alpha val="29411"/>
            </a:srgbClr>
          </a:solidFill>
          <a:ln>
            <a:noFill/>
          </a:ln>
        </p:spPr>
      </p:sp>
      <p:sp>
        <p:nvSpPr>
          <p:cNvPr id="1545" name="Google Shape;1545;p104"/>
          <p:cNvSpPr/>
          <p:nvPr/>
        </p:nvSpPr>
        <p:spPr>
          <a:xfrm flipH="1" rot="10800000">
            <a:off x="7311067" y="-41195"/>
            <a:ext cx="5004500" cy="7187533"/>
          </a:xfrm>
          <a:custGeom>
            <a:rect b="b" l="l" r="r" t="t"/>
            <a:pathLst>
              <a:path extrusionOk="0" h="215626" w="150135">
                <a:moveTo>
                  <a:pt x="26567" y="0"/>
                </a:moveTo>
                <a:lnTo>
                  <a:pt x="150135" y="0"/>
                </a:lnTo>
                <a:lnTo>
                  <a:pt x="150135" y="215626"/>
                </a:lnTo>
                <a:lnTo>
                  <a:pt x="0" y="92676"/>
                </a:lnTo>
                <a:close/>
              </a:path>
            </a:pathLst>
          </a:custGeom>
          <a:solidFill>
            <a:srgbClr val="EEEEEE">
              <a:alpha val="71764"/>
            </a:srgbClr>
          </a:solidFill>
          <a:ln>
            <a:noFill/>
          </a:ln>
        </p:spPr>
      </p:sp>
      <p:sp>
        <p:nvSpPr>
          <p:cNvPr id="1546" name="Google Shape;1546;p104"/>
          <p:cNvSpPr/>
          <p:nvPr/>
        </p:nvSpPr>
        <p:spPr>
          <a:xfrm>
            <a:off x="-32000" y="547400"/>
            <a:ext cx="12256000" cy="57632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696E72"/>
              </a:solidFill>
              <a:latin typeface="Arial"/>
              <a:ea typeface="Arial"/>
              <a:cs typeface="Arial"/>
              <a:sym typeface="Arial"/>
            </a:endParaRPr>
          </a:p>
        </p:txBody>
      </p:sp>
      <p:sp>
        <p:nvSpPr>
          <p:cNvPr id="1547" name="Google Shape;1547;p104"/>
          <p:cNvSpPr txBox="1"/>
          <p:nvPr>
            <p:ph type="title"/>
          </p:nvPr>
        </p:nvSpPr>
        <p:spPr>
          <a:xfrm>
            <a:off x="2632400" y="910833"/>
            <a:ext cx="6927200" cy="70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700"/>
              <a:buNone/>
              <a:defRPr sz="3600"/>
            </a:lvl1pPr>
            <a:lvl2pPr lvl="1" algn="l">
              <a:lnSpc>
                <a:spcPct val="100000"/>
              </a:lnSpc>
              <a:spcBef>
                <a:spcPts val="0"/>
              </a:spcBef>
              <a:spcAft>
                <a:spcPts val="0"/>
              </a:spcAft>
              <a:buSzPts val="2700"/>
              <a:buNone/>
              <a:defRPr sz="3600"/>
            </a:lvl2pPr>
            <a:lvl3pPr lvl="2" algn="l">
              <a:lnSpc>
                <a:spcPct val="100000"/>
              </a:lnSpc>
              <a:spcBef>
                <a:spcPts val="0"/>
              </a:spcBef>
              <a:spcAft>
                <a:spcPts val="0"/>
              </a:spcAft>
              <a:buSzPts val="2700"/>
              <a:buNone/>
              <a:defRPr sz="3600"/>
            </a:lvl3pPr>
            <a:lvl4pPr lvl="3" algn="l">
              <a:lnSpc>
                <a:spcPct val="100000"/>
              </a:lnSpc>
              <a:spcBef>
                <a:spcPts val="0"/>
              </a:spcBef>
              <a:spcAft>
                <a:spcPts val="0"/>
              </a:spcAft>
              <a:buSzPts val="2700"/>
              <a:buNone/>
              <a:defRPr sz="3600"/>
            </a:lvl4pPr>
            <a:lvl5pPr lvl="4" algn="l">
              <a:lnSpc>
                <a:spcPct val="100000"/>
              </a:lnSpc>
              <a:spcBef>
                <a:spcPts val="0"/>
              </a:spcBef>
              <a:spcAft>
                <a:spcPts val="0"/>
              </a:spcAft>
              <a:buSzPts val="2700"/>
              <a:buNone/>
              <a:defRPr sz="3600"/>
            </a:lvl5pPr>
            <a:lvl6pPr lvl="5" algn="l">
              <a:lnSpc>
                <a:spcPct val="100000"/>
              </a:lnSpc>
              <a:spcBef>
                <a:spcPts val="0"/>
              </a:spcBef>
              <a:spcAft>
                <a:spcPts val="0"/>
              </a:spcAft>
              <a:buSzPts val="2700"/>
              <a:buNone/>
              <a:defRPr sz="3600"/>
            </a:lvl6pPr>
            <a:lvl7pPr lvl="6" algn="l">
              <a:lnSpc>
                <a:spcPct val="100000"/>
              </a:lnSpc>
              <a:spcBef>
                <a:spcPts val="0"/>
              </a:spcBef>
              <a:spcAft>
                <a:spcPts val="0"/>
              </a:spcAft>
              <a:buSzPts val="2700"/>
              <a:buNone/>
              <a:defRPr sz="3600"/>
            </a:lvl7pPr>
            <a:lvl8pPr lvl="7" algn="l">
              <a:lnSpc>
                <a:spcPct val="100000"/>
              </a:lnSpc>
              <a:spcBef>
                <a:spcPts val="0"/>
              </a:spcBef>
              <a:spcAft>
                <a:spcPts val="0"/>
              </a:spcAft>
              <a:buSzPts val="2700"/>
              <a:buNone/>
              <a:defRPr sz="3600"/>
            </a:lvl8pPr>
            <a:lvl9pPr lvl="8" algn="l">
              <a:lnSpc>
                <a:spcPct val="100000"/>
              </a:lnSpc>
              <a:spcBef>
                <a:spcPts val="0"/>
              </a:spcBef>
              <a:spcAft>
                <a:spcPts val="0"/>
              </a:spcAft>
              <a:buSzPts val="2700"/>
              <a:buNone/>
              <a:defRPr sz="3600"/>
            </a:lvl9pPr>
          </a:lstStyle>
          <a:p/>
        </p:txBody>
      </p:sp>
      <p:sp>
        <p:nvSpPr>
          <p:cNvPr id="1548" name="Google Shape;1548;p104"/>
          <p:cNvSpPr txBox="1"/>
          <p:nvPr>
            <p:ph idx="1" type="body"/>
          </p:nvPr>
        </p:nvSpPr>
        <p:spPr>
          <a:xfrm>
            <a:off x="1593533" y="2214067"/>
            <a:ext cx="4625200" cy="27612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SzPts val="1200"/>
              <a:buChar char="●"/>
              <a:defRPr sz="1867"/>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cxnSp>
        <p:nvCxnSpPr>
          <p:cNvPr id="1549" name="Google Shape;1549;p104"/>
          <p:cNvCxnSpPr/>
          <p:nvPr/>
        </p:nvCxnSpPr>
        <p:spPr>
          <a:xfrm>
            <a:off x="-148516" y="752733"/>
            <a:ext cx="12384400" cy="0"/>
          </a:xfrm>
          <a:prstGeom prst="straightConnector1">
            <a:avLst/>
          </a:prstGeom>
          <a:noFill/>
          <a:ln cap="flat" cmpd="sng" w="9525">
            <a:solidFill>
              <a:schemeClr val="dk1"/>
            </a:solidFill>
            <a:prstDash val="solid"/>
            <a:round/>
            <a:headEnd len="sm" w="sm" type="none"/>
            <a:tailEnd len="sm" w="sm" type="none"/>
          </a:ln>
        </p:spPr>
      </p:cxnSp>
      <p:cxnSp>
        <p:nvCxnSpPr>
          <p:cNvPr id="1550" name="Google Shape;1550;p104"/>
          <p:cNvCxnSpPr/>
          <p:nvPr/>
        </p:nvCxnSpPr>
        <p:spPr>
          <a:xfrm>
            <a:off x="-148516" y="6110167"/>
            <a:ext cx="12384400" cy="0"/>
          </a:xfrm>
          <a:prstGeom prst="straightConnector1">
            <a:avLst/>
          </a:prstGeom>
          <a:noFill/>
          <a:ln cap="flat" cmpd="sng" w="9525">
            <a:solidFill>
              <a:schemeClr val="dk1"/>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accent3"/>
        </a:solidFill>
      </p:bgPr>
    </p:bg>
    <p:spTree>
      <p:nvGrpSpPr>
        <p:cNvPr id="1554" name="Shape 1554"/>
        <p:cNvGrpSpPr/>
        <p:nvPr/>
      </p:nvGrpSpPr>
      <p:grpSpPr>
        <a:xfrm>
          <a:off x="0" y="0"/>
          <a:ext cx="0" cy="0"/>
          <a:chOff x="0" y="0"/>
          <a:chExt cx="0" cy="0"/>
        </a:xfrm>
      </p:grpSpPr>
      <p:grpSp>
        <p:nvGrpSpPr>
          <p:cNvPr id="1555" name="Google Shape;1555;p48"/>
          <p:cNvGrpSpPr/>
          <p:nvPr/>
        </p:nvGrpSpPr>
        <p:grpSpPr>
          <a:xfrm>
            <a:off x="-1135833" y="365100"/>
            <a:ext cx="12962600" cy="6148800"/>
            <a:chOff x="-851875" y="273825"/>
            <a:chExt cx="9721950" cy="4611600"/>
          </a:xfrm>
        </p:grpSpPr>
        <p:sp>
          <p:nvSpPr>
            <p:cNvPr id="1556" name="Google Shape;1556;p48"/>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57" name="Google Shape;1557;p48"/>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1558" name="Google Shape;1558;p48"/>
            <p:cNvGrpSpPr/>
            <p:nvPr/>
          </p:nvGrpSpPr>
          <p:grpSpPr>
            <a:xfrm>
              <a:off x="81691" y="785819"/>
              <a:ext cx="155400" cy="3538775"/>
              <a:chOff x="435991" y="785819"/>
              <a:chExt cx="155400" cy="3538775"/>
            </a:xfrm>
          </p:grpSpPr>
          <p:sp>
            <p:nvSpPr>
              <p:cNvPr id="1559" name="Google Shape;1559;p48"/>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0" name="Google Shape;1560;p48"/>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1" name="Google Shape;1561;p48"/>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2" name="Google Shape;1562;p48"/>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3" name="Google Shape;1563;p48"/>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4" name="Google Shape;1564;p48"/>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5" name="Google Shape;1565;p48"/>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6" name="Google Shape;1566;p48"/>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567" name="Google Shape;1567;p48"/>
            <p:cNvGrpSpPr/>
            <p:nvPr/>
          </p:nvGrpSpPr>
          <p:grpSpPr>
            <a:xfrm>
              <a:off x="435991" y="785819"/>
              <a:ext cx="155400" cy="3538775"/>
              <a:chOff x="435991" y="785819"/>
              <a:chExt cx="155400" cy="3538775"/>
            </a:xfrm>
          </p:grpSpPr>
          <p:sp>
            <p:nvSpPr>
              <p:cNvPr id="1568" name="Google Shape;1568;p48"/>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69" name="Google Shape;1569;p48"/>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70" name="Google Shape;1570;p48"/>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71" name="Google Shape;1571;p48"/>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72" name="Google Shape;1572;p48"/>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73" name="Google Shape;1573;p48"/>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74" name="Google Shape;1574;p48"/>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75" name="Google Shape;1575;p48"/>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576" name="Google Shape;1576;p48"/>
            <p:cNvGrpSpPr/>
            <p:nvPr/>
          </p:nvGrpSpPr>
          <p:grpSpPr>
            <a:xfrm>
              <a:off x="161500" y="826619"/>
              <a:ext cx="352200" cy="3457175"/>
              <a:chOff x="161500" y="826619"/>
              <a:chExt cx="352200" cy="3457175"/>
            </a:xfrm>
          </p:grpSpPr>
          <p:sp>
            <p:nvSpPr>
              <p:cNvPr id="1577" name="Google Shape;1577;p48"/>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78" name="Google Shape;1578;p48"/>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79" name="Google Shape;1579;p48"/>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80" name="Google Shape;1580;p48"/>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81" name="Google Shape;1581;p48"/>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82" name="Google Shape;1582;p48"/>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83" name="Google Shape;1583;p48"/>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84" name="Google Shape;1584;p48"/>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cxnSp>
          <p:nvCxnSpPr>
            <p:cNvPr id="1585" name="Google Shape;1585;p48"/>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1586" name="Google Shape;1586;p48"/>
          <p:cNvSpPr txBox="1"/>
          <p:nvPr>
            <p:ph type="title"/>
          </p:nvPr>
        </p:nvSpPr>
        <p:spPr>
          <a:xfrm>
            <a:off x="1299467" y="716000"/>
            <a:ext cx="9942000" cy="48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587" name="Google Shape;1587;p48"/>
          <p:cNvSpPr txBox="1"/>
          <p:nvPr>
            <p:ph idx="2" type="title"/>
          </p:nvPr>
        </p:nvSpPr>
        <p:spPr>
          <a:xfrm>
            <a:off x="2384967" y="3459499"/>
            <a:ext cx="34360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933"/>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p:txBody>
      </p:sp>
      <p:sp>
        <p:nvSpPr>
          <p:cNvPr id="1588" name="Google Shape;1588;p48"/>
          <p:cNvSpPr txBox="1"/>
          <p:nvPr>
            <p:ph idx="1" type="subTitle"/>
          </p:nvPr>
        </p:nvSpPr>
        <p:spPr>
          <a:xfrm>
            <a:off x="2384967" y="3988951"/>
            <a:ext cx="3436000" cy="131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89" name="Google Shape;1589;p48"/>
          <p:cNvSpPr txBox="1"/>
          <p:nvPr>
            <p:ph idx="3" type="title"/>
          </p:nvPr>
        </p:nvSpPr>
        <p:spPr>
          <a:xfrm>
            <a:off x="6648900" y="3459499"/>
            <a:ext cx="34360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933"/>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p:txBody>
      </p:sp>
      <p:sp>
        <p:nvSpPr>
          <p:cNvPr id="1590" name="Google Shape;1590;p48"/>
          <p:cNvSpPr txBox="1"/>
          <p:nvPr>
            <p:ph idx="4" type="subTitle"/>
          </p:nvPr>
        </p:nvSpPr>
        <p:spPr>
          <a:xfrm>
            <a:off x="6648900" y="3988951"/>
            <a:ext cx="3436000" cy="131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1591" name="Google Shape;1591;p48"/>
          <p:cNvGrpSpPr/>
          <p:nvPr/>
        </p:nvGrpSpPr>
        <p:grpSpPr>
          <a:xfrm>
            <a:off x="1801197" y="5953811"/>
            <a:ext cx="207200" cy="207200"/>
            <a:chOff x="1666623" y="2623621"/>
            <a:chExt cx="155400" cy="155400"/>
          </a:xfrm>
        </p:grpSpPr>
        <p:sp>
          <p:nvSpPr>
            <p:cNvPr id="1592" name="Google Shape;1592;p4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93" name="Google Shape;1593;p48"/>
            <p:cNvSpPr/>
            <p:nvPr/>
          </p:nvSpPr>
          <p:spPr>
            <a:xfrm>
              <a:off x="1666623" y="2623621"/>
              <a:ext cx="155400" cy="155400"/>
            </a:xfrm>
            <a:prstGeom prst="star4">
              <a:avLst>
                <a:gd fmla="val 23855" name="adj"/>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594" name="Google Shape;1594;p48"/>
          <p:cNvGrpSpPr/>
          <p:nvPr/>
        </p:nvGrpSpPr>
        <p:grpSpPr>
          <a:xfrm>
            <a:off x="10702897" y="785077"/>
            <a:ext cx="207200" cy="207200"/>
            <a:chOff x="1666623" y="2623621"/>
            <a:chExt cx="155400" cy="155400"/>
          </a:xfrm>
        </p:grpSpPr>
        <p:sp>
          <p:nvSpPr>
            <p:cNvPr id="1595" name="Google Shape;1595;p4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96" name="Google Shape;1596;p48"/>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597" name="Google Shape;1597;p48"/>
          <p:cNvGrpSpPr/>
          <p:nvPr/>
        </p:nvGrpSpPr>
        <p:grpSpPr>
          <a:xfrm flipH="1">
            <a:off x="1200374" y="5414815"/>
            <a:ext cx="600813" cy="658789"/>
            <a:chOff x="1584644" y="2497374"/>
            <a:chExt cx="450610" cy="494091"/>
          </a:xfrm>
        </p:grpSpPr>
        <p:sp>
          <p:nvSpPr>
            <p:cNvPr id="1598" name="Google Shape;1598;p48"/>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99" name="Google Shape;1599;p48"/>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600" name="Google Shape;1600;p48"/>
          <p:cNvGrpSpPr/>
          <p:nvPr/>
        </p:nvGrpSpPr>
        <p:grpSpPr>
          <a:xfrm flipH="1">
            <a:off x="10791508" y="912982"/>
            <a:ext cx="600813" cy="658789"/>
            <a:chOff x="1584644" y="2497374"/>
            <a:chExt cx="450610" cy="494091"/>
          </a:xfrm>
        </p:grpSpPr>
        <p:sp>
          <p:nvSpPr>
            <p:cNvPr id="1601" name="Google Shape;1601;p48"/>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02" name="Google Shape;1602;p48"/>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603" name="Shape 1603"/>
        <p:cNvGrpSpPr/>
        <p:nvPr/>
      </p:nvGrpSpPr>
      <p:grpSpPr>
        <a:xfrm>
          <a:off x="0" y="0"/>
          <a:ext cx="0" cy="0"/>
          <a:chOff x="0" y="0"/>
          <a:chExt cx="0" cy="0"/>
        </a:xfrm>
      </p:grpSpPr>
      <p:sp>
        <p:nvSpPr>
          <p:cNvPr id="1604" name="Google Shape;1604;p49"/>
          <p:cNvSpPr txBox="1"/>
          <p:nvPr>
            <p:ph idx="1" type="body"/>
          </p:nvPr>
        </p:nvSpPr>
        <p:spPr>
          <a:xfrm>
            <a:off x="2015340" y="5355633"/>
            <a:ext cx="8528000" cy="638400"/>
          </a:xfrm>
          <a:prstGeom prst="rect">
            <a:avLst/>
          </a:prstGeom>
          <a:noFill/>
          <a:ln>
            <a:noFill/>
          </a:ln>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400"/>
              <a:buNone/>
              <a:defRPr sz="4000">
                <a:latin typeface="Londrina Solid"/>
                <a:ea typeface="Londrina Solid"/>
                <a:cs typeface="Londrina Solid"/>
                <a:sym typeface="Londrina Solid"/>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Numbers and text">
    <p:bg>
      <p:bgPr>
        <a:solidFill>
          <a:schemeClr val="accent3"/>
        </a:solidFill>
      </p:bgPr>
    </p:bg>
    <p:spTree>
      <p:nvGrpSpPr>
        <p:cNvPr id="1605" name="Shape 1605"/>
        <p:cNvGrpSpPr/>
        <p:nvPr/>
      </p:nvGrpSpPr>
      <p:grpSpPr>
        <a:xfrm>
          <a:off x="0" y="0"/>
          <a:ext cx="0" cy="0"/>
          <a:chOff x="0" y="0"/>
          <a:chExt cx="0" cy="0"/>
        </a:xfrm>
      </p:grpSpPr>
      <p:grpSp>
        <p:nvGrpSpPr>
          <p:cNvPr id="1606" name="Google Shape;1606;p50"/>
          <p:cNvGrpSpPr/>
          <p:nvPr/>
        </p:nvGrpSpPr>
        <p:grpSpPr>
          <a:xfrm>
            <a:off x="-1135833" y="365100"/>
            <a:ext cx="12962600" cy="6148800"/>
            <a:chOff x="-851875" y="273825"/>
            <a:chExt cx="9721950" cy="4611600"/>
          </a:xfrm>
        </p:grpSpPr>
        <p:sp>
          <p:nvSpPr>
            <p:cNvPr id="1607" name="Google Shape;1607;p50"/>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08" name="Google Shape;1608;p50"/>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1609" name="Google Shape;1609;p50"/>
            <p:cNvGrpSpPr/>
            <p:nvPr/>
          </p:nvGrpSpPr>
          <p:grpSpPr>
            <a:xfrm>
              <a:off x="81691" y="785819"/>
              <a:ext cx="155400" cy="3538775"/>
              <a:chOff x="435991" y="785819"/>
              <a:chExt cx="155400" cy="3538775"/>
            </a:xfrm>
          </p:grpSpPr>
          <p:sp>
            <p:nvSpPr>
              <p:cNvPr id="1610" name="Google Shape;1610;p50"/>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1" name="Google Shape;1611;p50"/>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2" name="Google Shape;1612;p50"/>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3" name="Google Shape;1613;p50"/>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4" name="Google Shape;1614;p50"/>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5" name="Google Shape;1615;p50"/>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6" name="Google Shape;1616;p50"/>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7" name="Google Shape;1617;p50"/>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618" name="Google Shape;1618;p50"/>
            <p:cNvGrpSpPr/>
            <p:nvPr/>
          </p:nvGrpSpPr>
          <p:grpSpPr>
            <a:xfrm>
              <a:off x="435991" y="785819"/>
              <a:ext cx="155400" cy="3538775"/>
              <a:chOff x="435991" y="785819"/>
              <a:chExt cx="155400" cy="3538775"/>
            </a:xfrm>
          </p:grpSpPr>
          <p:sp>
            <p:nvSpPr>
              <p:cNvPr id="1619" name="Google Shape;1619;p50"/>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0" name="Google Shape;1620;p50"/>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1" name="Google Shape;1621;p50"/>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2" name="Google Shape;1622;p50"/>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3" name="Google Shape;1623;p50"/>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4" name="Google Shape;1624;p50"/>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5" name="Google Shape;1625;p50"/>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6" name="Google Shape;1626;p50"/>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627" name="Google Shape;1627;p50"/>
            <p:cNvGrpSpPr/>
            <p:nvPr/>
          </p:nvGrpSpPr>
          <p:grpSpPr>
            <a:xfrm>
              <a:off x="161500" y="826619"/>
              <a:ext cx="352200" cy="3457175"/>
              <a:chOff x="161500" y="826619"/>
              <a:chExt cx="352200" cy="3457175"/>
            </a:xfrm>
          </p:grpSpPr>
          <p:sp>
            <p:nvSpPr>
              <p:cNvPr id="1628" name="Google Shape;1628;p50"/>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29" name="Google Shape;1629;p50"/>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30" name="Google Shape;1630;p50"/>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31" name="Google Shape;1631;p50"/>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32" name="Google Shape;1632;p50"/>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33" name="Google Shape;1633;p50"/>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34" name="Google Shape;1634;p50"/>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35" name="Google Shape;1635;p50"/>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cxnSp>
          <p:nvCxnSpPr>
            <p:cNvPr id="1636" name="Google Shape;1636;p50"/>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1637" name="Google Shape;1637;p50"/>
          <p:cNvSpPr txBox="1"/>
          <p:nvPr>
            <p:ph type="title"/>
          </p:nvPr>
        </p:nvSpPr>
        <p:spPr>
          <a:xfrm>
            <a:off x="2858699" y="901667"/>
            <a:ext cx="6835600" cy="92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8000"/>
              <a:buNone/>
              <a:defRPr sz="6667"/>
            </a:lvl1pPr>
            <a:lvl2pPr lvl="1" algn="ctr">
              <a:lnSpc>
                <a:spcPct val="100000"/>
              </a:lnSpc>
              <a:spcBef>
                <a:spcPts val="0"/>
              </a:spcBef>
              <a:spcAft>
                <a:spcPts val="0"/>
              </a:spcAft>
              <a:buSzPts val="8000"/>
              <a:buNone/>
              <a:defRPr sz="10666"/>
            </a:lvl2pPr>
            <a:lvl3pPr lvl="2" algn="ctr">
              <a:lnSpc>
                <a:spcPct val="100000"/>
              </a:lnSpc>
              <a:spcBef>
                <a:spcPts val="0"/>
              </a:spcBef>
              <a:spcAft>
                <a:spcPts val="0"/>
              </a:spcAft>
              <a:buSzPts val="8000"/>
              <a:buNone/>
              <a:defRPr sz="10666"/>
            </a:lvl3pPr>
            <a:lvl4pPr lvl="3" algn="ctr">
              <a:lnSpc>
                <a:spcPct val="100000"/>
              </a:lnSpc>
              <a:spcBef>
                <a:spcPts val="0"/>
              </a:spcBef>
              <a:spcAft>
                <a:spcPts val="0"/>
              </a:spcAft>
              <a:buSzPts val="8000"/>
              <a:buNone/>
              <a:defRPr sz="10666"/>
            </a:lvl4pPr>
            <a:lvl5pPr lvl="4" algn="ctr">
              <a:lnSpc>
                <a:spcPct val="100000"/>
              </a:lnSpc>
              <a:spcBef>
                <a:spcPts val="0"/>
              </a:spcBef>
              <a:spcAft>
                <a:spcPts val="0"/>
              </a:spcAft>
              <a:buSzPts val="8000"/>
              <a:buNone/>
              <a:defRPr sz="10666"/>
            </a:lvl5pPr>
            <a:lvl6pPr lvl="5" algn="ctr">
              <a:lnSpc>
                <a:spcPct val="100000"/>
              </a:lnSpc>
              <a:spcBef>
                <a:spcPts val="0"/>
              </a:spcBef>
              <a:spcAft>
                <a:spcPts val="0"/>
              </a:spcAft>
              <a:buSzPts val="8000"/>
              <a:buNone/>
              <a:defRPr sz="10666"/>
            </a:lvl6pPr>
            <a:lvl7pPr lvl="6" algn="ctr">
              <a:lnSpc>
                <a:spcPct val="100000"/>
              </a:lnSpc>
              <a:spcBef>
                <a:spcPts val="0"/>
              </a:spcBef>
              <a:spcAft>
                <a:spcPts val="0"/>
              </a:spcAft>
              <a:buSzPts val="8000"/>
              <a:buNone/>
              <a:defRPr sz="10666"/>
            </a:lvl7pPr>
            <a:lvl8pPr lvl="7" algn="ctr">
              <a:lnSpc>
                <a:spcPct val="100000"/>
              </a:lnSpc>
              <a:spcBef>
                <a:spcPts val="0"/>
              </a:spcBef>
              <a:spcAft>
                <a:spcPts val="0"/>
              </a:spcAft>
              <a:buSzPts val="8000"/>
              <a:buNone/>
              <a:defRPr sz="10666"/>
            </a:lvl8pPr>
            <a:lvl9pPr lvl="8" algn="ctr">
              <a:lnSpc>
                <a:spcPct val="100000"/>
              </a:lnSpc>
              <a:spcBef>
                <a:spcPts val="0"/>
              </a:spcBef>
              <a:spcAft>
                <a:spcPts val="0"/>
              </a:spcAft>
              <a:buSzPts val="8000"/>
              <a:buNone/>
              <a:defRPr sz="10666"/>
            </a:lvl9pPr>
          </a:lstStyle>
          <a:p/>
        </p:txBody>
      </p:sp>
      <p:sp>
        <p:nvSpPr>
          <p:cNvPr id="1638" name="Google Shape;1638;p50"/>
          <p:cNvSpPr txBox="1"/>
          <p:nvPr>
            <p:ph idx="1" type="subTitle"/>
          </p:nvPr>
        </p:nvSpPr>
        <p:spPr>
          <a:xfrm>
            <a:off x="3725899" y="1825436"/>
            <a:ext cx="51012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1639" name="Google Shape;1639;p50"/>
          <p:cNvSpPr txBox="1"/>
          <p:nvPr>
            <p:ph idx="2" type="title"/>
          </p:nvPr>
        </p:nvSpPr>
        <p:spPr>
          <a:xfrm>
            <a:off x="2858699" y="2702267"/>
            <a:ext cx="6835600" cy="92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8000"/>
              <a:buNone/>
              <a:defRPr sz="6667"/>
            </a:lvl1pPr>
            <a:lvl2pPr lvl="1" algn="ctr">
              <a:lnSpc>
                <a:spcPct val="100000"/>
              </a:lnSpc>
              <a:spcBef>
                <a:spcPts val="0"/>
              </a:spcBef>
              <a:spcAft>
                <a:spcPts val="0"/>
              </a:spcAft>
              <a:buSzPts val="8000"/>
              <a:buNone/>
              <a:defRPr sz="10666"/>
            </a:lvl2pPr>
            <a:lvl3pPr lvl="2" algn="ctr">
              <a:lnSpc>
                <a:spcPct val="100000"/>
              </a:lnSpc>
              <a:spcBef>
                <a:spcPts val="0"/>
              </a:spcBef>
              <a:spcAft>
                <a:spcPts val="0"/>
              </a:spcAft>
              <a:buSzPts val="8000"/>
              <a:buNone/>
              <a:defRPr sz="10666"/>
            </a:lvl3pPr>
            <a:lvl4pPr lvl="3" algn="ctr">
              <a:lnSpc>
                <a:spcPct val="100000"/>
              </a:lnSpc>
              <a:spcBef>
                <a:spcPts val="0"/>
              </a:spcBef>
              <a:spcAft>
                <a:spcPts val="0"/>
              </a:spcAft>
              <a:buSzPts val="8000"/>
              <a:buNone/>
              <a:defRPr sz="10666"/>
            </a:lvl4pPr>
            <a:lvl5pPr lvl="4" algn="ctr">
              <a:lnSpc>
                <a:spcPct val="100000"/>
              </a:lnSpc>
              <a:spcBef>
                <a:spcPts val="0"/>
              </a:spcBef>
              <a:spcAft>
                <a:spcPts val="0"/>
              </a:spcAft>
              <a:buSzPts val="8000"/>
              <a:buNone/>
              <a:defRPr sz="10666"/>
            </a:lvl5pPr>
            <a:lvl6pPr lvl="5" algn="ctr">
              <a:lnSpc>
                <a:spcPct val="100000"/>
              </a:lnSpc>
              <a:spcBef>
                <a:spcPts val="0"/>
              </a:spcBef>
              <a:spcAft>
                <a:spcPts val="0"/>
              </a:spcAft>
              <a:buSzPts val="8000"/>
              <a:buNone/>
              <a:defRPr sz="10666"/>
            </a:lvl6pPr>
            <a:lvl7pPr lvl="6" algn="ctr">
              <a:lnSpc>
                <a:spcPct val="100000"/>
              </a:lnSpc>
              <a:spcBef>
                <a:spcPts val="0"/>
              </a:spcBef>
              <a:spcAft>
                <a:spcPts val="0"/>
              </a:spcAft>
              <a:buSzPts val="8000"/>
              <a:buNone/>
              <a:defRPr sz="10666"/>
            </a:lvl7pPr>
            <a:lvl8pPr lvl="7" algn="ctr">
              <a:lnSpc>
                <a:spcPct val="100000"/>
              </a:lnSpc>
              <a:spcBef>
                <a:spcPts val="0"/>
              </a:spcBef>
              <a:spcAft>
                <a:spcPts val="0"/>
              </a:spcAft>
              <a:buSzPts val="8000"/>
              <a:buNone/>
              <a:defRPr sz="10666"/>
            </a:lvl8pPr>
            <a:lvl9pPr lvl="8" algn="ctr">
              <a:lnSpc>
                <a:spcPct val="100000"/>
              </a:lnSpc>
              <a:spcBef>
                <a:spcPts val="0"/>
              </a:spcBef>
              <a:spcAft>
                <a:spcPts val="0"/>
              </a:spcAft>
              <a:buSzPts val="8000"/>
              <a:buNone/>
              <a:defRPr sz="10666"/>
            </a:lvl9pPr>
          </a:lstStyle>
          <a:p/>
        </p:txBody>
      </p:sp>
      <p:sp>
        <p:nvSpPr>
          <p:cNvPr id="1640" name="Google Shape;1640;p50"/>
          <p:cNvSpPr txBox="1"/>
          <p:nvPr>
            <p:ph idx="3" type="subTitle"/>
          </p:nvPr>
        </p:nvSpPr>
        <p:spPr>
          <a:xfrm>
            <a:off x="3725899" y="3632792"/>
            <a:ext cx="51012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1641" name="Google Shape;1641;p50"/>
          <p:cNvSpPr txBox="1"/>
          <p:nvPr>
            <p:ph idx="4" type="title"/>
          </p:nvPr>
        </p:nvSpPr>
        <p:spPr>
          <a:xfrm>
            <a:off x="2858699" y="4503000"/>
            <a:ext cx="6835600" cy="923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8000"/>
              <a:buNone/>
              <a:defRPr sz="6667"/>
            </a:lvl1pPr>
            <a:lvl2pPr lvl="1" algn="ctr">
              <a:lnSpc>
                <a:spcPct val="100000"/>
              </a:lnSpc>
              <a:spcBef>
                <a:spcPts val="0"/>
              </a:spcBef>
              <a:spcAft>
                <a:spcPts val="0"/>
              </a:spcAft>
              <a:buSzPts val="8000"/>
              <a:buNone/>
              <a:defRPr sz="10666"/>
            </a:lvl2pPr>
            <a:lvl3pPr lvl="2" algn="ctr">
              <a:lnSpc>
                <a:spcPct val="100000"/>
              </a:lnSpc>
              <a:spcBef>
                <a:spcPts val="0"/>
              </a:spcBef>
              <a:spcAft>
                <a:spcPts val="0"/>
              </a:spcAft>
              <a:buSzPts val="8000"/>
              <a:buNone/>
              <a:defRPr sz="10666"/>
            </a:lvl3pPr>
            <a:lvl4pPr lvl="3" algn="ctr">
              <a:lnSpc>
                <a:spcPct val="100000"/>
              </a:lnSpc>
              <a:spcBef>
                <a:spcPts val="0"/>
              </a:spcBef>
              <a:spcAft>
                <a:spcPts val="0"/>
              </a:spcAft>
              <a:buSzPts val="8000"/>
              <a:buNone/>
              <a:defRPr sz="10666"/>
            </a:lvl4pPr>
            <a:lvl5pPr lvl="4" algn="ctr">
              <a:lnSpc>
                <a:spcPct val="100000"/>
              </a:lnSpc>
              <a:spcBef>
                <a:spcPts val="0"/>
              </a:spcBef>
              <a:spcAft>
                <a:spcPts val="0"/>
              </a:spcAft>
              <a:buSzPts val="8000"/>
              <a:buNone/>
              <a:defRPr sz="10666"/>
            </a:lvl5pPr>
            <a:lvl6pPr lvl="5" algn="ctr">
              <a:lnSpc>
                <a:spcPct val="100000"/>
              </a:lnSpc>
              <a:spcBef>
                <a:spcPts val="0"/>
              </a:spcBef>
              <a:spcAft>
                <a:spcPts val="0"/>
              </a:spcAft>
              <a:buSzPts val="8000"/>
              <a:buNone/>
              <a:defRPr sz="10666"/>
            </a:lvl6pPr>
            <a:lvl7pPr lvl="6" algn="ctr">
              <a:lnSpc>
                <a:spcPct val="100000"/>
              </a:lnSpc>
              <a:spcBef>
                <a:spcPts val="0"/>
              </a:spcBef>
              <a:spcAft>
                <a:spcPts val="0"/>
              </a:spcAft>
              <a:buSzPts val="8000"/>
              <a:buNone/>
              <a:defRPr sz="10666"/>
            </a:lvl7pPr>
            <a:lvl8pPr lvl="7" algn="ctr">
              <a:lnSpc>
                <a:spcPct val="100000"/>
              </a:lnSpc>
              <a:spcBef>
                <a:spcPts val="0"/>
              </a:spcBef>
              <a:spcAft>
                <a:spcPts val="0"/>
              </a:spcAft>
              <a:buSzPts val="8000"/>
              <a:buNone/>
              <a:defRPr sz="10666"/>
            </a:lvl8pPr>
            <a:lvl9pPr lvl="8" algn="ctr">
              <a:lnSpc>
                <a:spcPct val="100000"/>
              </a:lnSpc>
              <a:spcBef>
                <a:spcPts val="0"/>
              </a:spcBef>
              <a:spcAft>
                <a:spcPts val="0"/>
              </a:spcAft>
              <a:buSzPts val="8000"/>
              <a:buNone/>
              <a:defRPr sz="10666"/>
            </a:lvl9pPr>
          </a:lstStyle>
          <a:p/>
        </p:txBody>
      </p:sp>
      <p:sp>
        <p:nvSpPr>
          <p:cNvPr id="1642" name="Google Shape;1642;p50"/>
          <p:cNvSpPr txBox="1"/>
          <p:nvPr>
            <p:ph idx="5" type="subTitle"/>
          </p:nvPr>
        </p:nvSpPr>
        <p:spPr>
          <a:xfrm>
            <a:off x="3725899" y="5433519"/>
            <a:ext cx="51012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bg>
      <p:bgPr>
        <a:solidFill>
          <a:schemeClr val="accent3"/>
        </a:solidFill>
      </p:bgPr>
    </p:bg>
    <p:spTree>
      <p:nvGrpSpPr>
        <p:cNvPr id="1643" name="Shape 1643"/>
        <p:cNvGrpSpPr/>
        <p:nvPr/>
      </p:nvGrpSpPr>
      <p:grpSpPr>
        <a:xfrm>
          <a:off x="0" y="0"/>
          <a:ext cx="0" cy="0"/>
          <a:chOff x="0" y="0"/>
          <a:chExt cx="0" cy="0"/>
        </a:xfrm>
      </p:grpSpPr>
      <p:grpSp>
        <p:nvGrpSpPr>
          <p:cNvPr id="1644" name="Google Shape;1644;p52"/>
          <p:cNvGrpSpPr/>
          <p:nvPr/>
        </p:nvGrpSpPr>
        <p:grpSpPr>
          <a:xfrm>
            <a:off x="-1135833" y="365100"/>
            <a:ext cx="12962600" cy="6148800"/>
            <a:chOff x="-851875" y="273825"/>
            <a:chExt cx="9721950" cy="4611600"/>
          </a:xfrm>
        </p:grpSpPr>
        <p:sp>
          <p:nvSpPr>
            <p:cNvPr id="1645" name="Google Shape;1645;p52"/>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46" name="Google Shape;1646;p52"/>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nvGrpSpPr>
            <p:cNvPr id="1647" name="Google Shape;1647;p52"/>
            <p:cNvGrpSpPr/>
            <p:nvPr/>
          </p:nvGrpSpPr>
          <p:grpSpPr>
            <a:xfrm>
              <a:off x="81691" y="785819"/>
              <a:ext cx="155400" cy="3538775"/>
              <a:chOff x="435991" y="785819"/>
              <a:chExt cx="155400" cy="3538775"/>
            </a:xfrm>
          </p:grpSpPr>
          <p:sp>
            <p:nvSpPr>
              <p:cNvPr id="1648" name="Google Shape;1648;p52"/>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49" name="Google Shape;1649;p52"/>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50" name="Google Shape;1650;p52"/>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51" name="Google Shape;1651;p52"/>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52" name="Google Shape;1652;p52"/>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53" name="Google Shape;1653;p52"/>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54" name="Google Shape;1654;p52"/>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55" name="Google Shape;1655;p52"/>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656" name="Google Shape;1656;p52"/>
            <p:cNvGrpSpPr/>
            <p:nvPr/>
          </p:nvGrpSpPr>
          <p:grpSpPr>
            <a:xfrm>
              <a:off x="435991" y="785819"/>
              <a:ext cx="155400" cy="3538775"/>
              <a:chOff x="435991" y="785819"/>
              <a:chExt cx="155400" cy="3538775"/>
            </a:xfrm>
          </p:grpSpPr>
          <p:sp>
            <p:nvSpPr>
              <p:cNvPr id="1657" name="Google Shape;1657;p52"/>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58" name="Google Shape;1658;p52"/>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59" name="Google Shape;1659;p52"/>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60" name="Google Shape;1660;p52"/>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61" name="Google Shape;1661;p52"/>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62" name="Google Shape;1662;p52"/>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63" name="Google Shape;1663;p52"/>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64" name="Google Shape;1664;p52"/>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665" name="Google Shape;1665;p52"/>
            <p:cNvGrpSpPr/>
            <p:nvPr/>
          </p:nvGrpSpPr>
          <p:grpSpPr>
            <a:xfrm>
              <a:off x="161500" y="826619"/>
              <a:ext cx="352200" cy="3457175"/>
              <a:chOff x="161500" y="826619"/>
              <a:chExt cx="352200" cy="3457175"/>
            </a:xfrm>
          </p:grpSpPr>
          <p:sp>
            <p:nvSpPr>
              <p:cNvPr id="1666" name="Google Shape;1666;p52"/>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67" name="Google Shape;1667;p52"/>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68" name="Google Shape;1668;p52"/>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69" name="Google Shape;1669;p52"/>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70" name="Google Shape;1670;p52"/>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71" name="Google Shape;1671;p52"/>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72" name="Google Shape;1672;p52"/>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73" name="Google Shape;1673;p52"/>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cxnSp>
          <p:nvCxnSpPr>
            <p:cNvPr id="1674" name="Google Shape;1674;p52"/>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grpSp>
        <p:nvGrpSpPr>
          <p:cNvPr id="1675" name="Google Shape;1675;p52"/>
          <p:cNvGrpSpPr/>
          <p:nvPr/>
        </p:nvGrpSpPr>
        <p:grpSpPr>
          <a:xfrm>
            <a:off x="2406013" y="1487199"/>
            <a:ext cx="7745453" cy="3883600"/>
            <a:chOff x="1931858" y="1215607"/>
            <a:chExt cx="5809090" cy="2912700"/>
          </a:xfrm>
        </p:grpSpPr>
        <p:sp>
          <p:nvSpPr>
            <p:cNvPr id="1676" name="Google Shape;1676;p52"/>
            <p:cNvSpPr/>
            <p:nvPr/>
          </p:nvSpPr>
          <p:spPr>
            <a:xfrm>
              <a:off x="1990548" y="1215607"/>
              <a:ext cx="5750400" cy="29127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77" name="Google Shape;1677;p52"/>
            <p:cNvSpPr/>
            <p:nvPr/>
          </p:nvSpPr>
          <p:spPr>
            <a:xfrm flipH="1" rot="5400000">
              <a:off x="1931858" y="3265627"/>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78" name="Google Shape;1678;p52"/>
            <p:cNvSpPr/>
            <p:nvPr/>
          </p:nvSpPr>
          <p:spPr>
            <a:xfrm flipH="1" rot="5400000">
              <a:off x="1931858" y="285380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79" name="Google Shape;1679;p52"/>
            <p:cNvSpPr/>
            <p:nvPr/>
          </p:nvSpPr>
          <p:spPr>
            <a:xfrm flipH="1" rot="5400000">
              <a:off x="1931858" y="2441977"/>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0" name="Google Shape;1680;p52"/>
            <p:cNvSpPr/>
            <p:nvPr/>
          </p:nvSpPr>
          <p:spPr>
            <a:xfrm flipH="1" rot="5400000">
              <a:off x="1931858" y="203015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1" name="Google Shape;1681;p52"/>
            <p:cNvSpPr/>
            <p:nvPr/>
          </p:nvSpPr>
          <p:spPr>
            <a:xfrm flipH="1" rot="5400000">
              <a:off x="1931858" y="1618327"/>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2" name="Google Shape;1682;p52"/>
            <p:cNvSpPr/>
            <p:nvPr/>
          </p:nvSpPr>
          <p:spPr>
            <a:xfrm flipH="1" rot="5400000">
              <a:off x="1931858" y="367745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1683" name="Google Shape;1683;p52"/>
          <p:cNvSpPr txBox="1"/>
          <p:nvPr>
            <p:ph idx="1" type="subTitle"/>
          </p:nvPr>
        </p:nvSpPr>
        <p:spPr>
          <a:xfrm>
            <a:off x="3582000" y="3225033"/>
            <a:ext cx="5393600" cy="1429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84" name="Google Shape;1684;p52"/>
          <p:cNvSpPr txBox="1"/>
          <p:nvPr>
            <p:ph type="title"/>
          </p:nvPr>
        </p:nvSpPr>
        <p:spPr>
          <a:xfrm>
            <a:off x="4062533" y="2449335"/>
            <a:ext cx="4422800" cy="487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grpSp>
        <p:nvGrpSpPr>
          <p:cNvPr id="1685" name="Google Shape;1685;p52"/>
          <p:cNvGrpSpPr/>
          <p:nvPr/>
        </p:nvGrpSpPr>
        <p:grpSpPr>
          <a:xfrm>
            <a:off x="11033997" y="5912061"/>
            <a:ext cx="207200" cy="207200"/>
            <a:chOff x="1666623" y="2623621"/>
            <a:chExt cx="155400" cy="155400"/>
          </a:xfrm>
        </p:grpSpPr>
        <p:sp>
          <p:nvSpPr>
            <p:cNvPr id="1686" name="Google Shape;1686;p52"/>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7" name="Google Shape;1687;p52"/>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688" name="Google Shape;1688;p52"/>
          <p:cNvGrpSpPr/>
          <p:nvPr/>
        </p:nvGrpSpPr>
        <p:grpSpPr>
          <a:xfrm>
            <a:off x="10598464" y="1170511"/>
            <a:ext cx="207200" cy="207200"/>
            <a:chOff x="1666623" y="2623621"/>
            <a:chExt cx="155400" cy="155400"/>
          </a:xfrm>
        </p:grpSpPr>
        <p:sp>
          <p:nvSpPr>
            <p:cNvPr id="1689" name="Google Shape;1689;p52"/>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90" name="Google Shape;1690;p52"/>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grpSp>
        <p:nvGrpSpPr>
          <p:cNvPr id="1691" name="Google Shape;1691;p52"/>
          <p:cNvGrpSpPr/>
          <p:nvPr/>
        </p:nvGrpSpPr>
        <p:grpSpPr>
          <a:xfrm flipH="1" rot="-5107757">
            <a:off x="10858954" y="578288"/>
            <a:ext cx="600760" cy="658730"/>
            <a:chOff x="1584644" y="2497374"/>
            <a:chExt cx="450610" cy="494091"/>
          </a:xfrm>
        </p:grpSpPr>
        <p:sp>
          <p:nvSpPr>
            <p:cNvPr id="1692" name="Google Shape;1692;p52"/>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93" name="Google Shape;1693;p52"/>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94" name="Shape 1694"/>
        <p:cNvGrpSpPr/>
        <p:nvPr/>
      </p:nvGrpSpPr>
      <p:grpSpPr>
        <a:xfrm>
          <a:off x="0" y="0"/>
          <a:ext cx="0" cy="0"/>
          <a:chOff x="0" y="0"/>
          <a:chExt cx="0" cy="0"/>
        </a:xfrm>
      </p:grpSpPr>
      <p:grpSp>
        <p:nvGrpSpPr>
          <p:cNvPr id="1695" name="Google Shape;1695;p105"/>
          <p:cNvGrpSpPr/>
          <p:nvPr/>
        </p:nvGrpSpPr>
        <p:grpSpPr>
          <a:xfrm>
            <a:off x="215334" y="365100"/>
            <a:ext cx="11611433" cy="6148800"/>
            <a:chOff x="161500" y="273825"/>
            <a:chExt cx="8708575" cy="4611600"/>
          </a:xfrm>
        </p:grpSpPr>
        <p:sp>
          <p:nvSpPr>
            <p:cNvPr id="1696" name="Google Shape;1696;p105"/>
            <p:cNvSpPr/>
            <p:nvPr/>
          </p:nvSpPr>
          <p:spPr>
            <a:xfrm>
              <a:off x="341975" y="273825"/>
              <a:ext cx="8528100" cy="4611600"/>
            </a:xfrm>
            <a:prstGeom prst="roundRect">
              <a:avLst>
                <a:gd fmla="val 4554" name="adj"/>
              </a:avLst>
            </a:prstGeom>
            <a:solidFill>
              <a:srgbClr val="DBBC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97" name="Google Shape;1697;p105"/>
            <p:cNvSpPr/>
            <p:nvPr/>
          </p:nvSpPr>
          <p:spPr>
            <a:xfrm>
              <a:off x="435991" y="785819"/>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98" name="Google Shape;1698;p105"/>
            <p:cNvSpPr/>
            <p:nvPr/>
          </p:nvSpPr>
          <p:spPr>
            <a:xfrm>
              <a:off x="435991" y="1266244"/>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699" name="Google Shape;1699;p105"/>
            <p:cNvSpPr/>
            <p:nvPr/>
          </p:nvSpPr>
          <p:spPr>
            <a:xfrm>
              <a:off x="435991" y="1746669"/>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0" name="Google Shape;1700;p105"/>
            <p:cNvSpPr/>
            <p:nvPr/>
          </p:nvSpPr>
          <p:spPr>
            <a:xfrm>
              <a:off x="435991" y="2247494"/>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1" name="Google Shape;1701;p105"/>
            <p:cNvSpPr/>
            <p:nvPr/>
          </p:nvSpPr>
          <p:spPr>
            <a:xfrm>
              <a:off x="435991" y="2707519"/>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2" name="Google Shape;1702;p105"/>
            <p:cNvSpPr/>
            <p:nvPr/>
          </p:nvSpPr>
          <p:spPr>
            <a:xfrm>
              <a:off x="435991" y="3187944"/>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3" name="Google Shape;1703;p105"/>
            <p:cNvSpPr/>
            <p:nvPr/>
          </p:nvSpPr>
          <p:spPr>
            <a:xfrm>
              <a:off x="435991" y="3668369"/>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4" name="Google Shape;1704;p105"/>
            <p:cNvSpPr/>
            <p:nvPr/>
          </p:nvSpPr>
          <p:spPr>
            <a:xfrm>
              <a:off x="435991" y="4169194"/>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5" name="Google Shape;1705;p105"/>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6" name="Google Shape;1706;p105"/>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7" name="Google Shape;1707;p105"/>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8" name="Google Shape;1708;p105"/>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09" name="Google Shape;1709;p105"/>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10" name="Google Shape;1710;p105"/>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11" name="Google Shape;1711;p105"/>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12" name="Google Shape;1712;p105"/>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713" name="Google Shape;1713;p105"/>
          <p:cNvGrpSpPr/>
          <p:nvPr/>
        </p:nvGrpSpPr>
        <p:grpSpPr>
          <a:xfrm>
            <a:off x="1657355" y="1261467"/>
            <a:ext cx="9171147" cy="4356400"/>
            <a:chOff x="1243016" y="946100"/>
            <a:chExt cx="6878360" cy="3267300"/>
          </a:xfrm>
        </p:grpSpPr>
        <p:sp>
          <p:nvSpPr>
            <p:cNvPr id="1714" name="Google Shape;1714;p105"/>
            <p:cNvSpPr/>
            <p:nvPr/>
          </p:nvSpPr>
          <p:spPr>
            <a:xfrm>
              <a:off x="1282876" y="946100"/>
              <a:ext cx="6838500" cy="32673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715" name="Google Shape;1715;p105"/>
            <p:cNvGrpSpPr/>
            <p:nvPr/>
          </p:nvGrpSpPr>
          <p:grpSpPr>
            <a:xfrm>
              <a:off x="1243016" y="1124944"/>
              <a:ext cx="155400" cy="2878072"/>
              <a:chOff x="1243016" y="1124944"/>
              <a:chExt cx="155400" cy="2878072"/>
            </a:xfrm>
          </p:grpSpPr>
          <p:sp>
            <p:nvSpPr>
              <p:cNvPr id="1716" name="Google Shape;1716;p105"/>
              <p:cNvSpPr/>
              <p:nvPr/>
            </p:nvSpPr>
            <p:spPr>
              <a:xfrm>
                <a:off x="1243016" y="1124944"/>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17" name="Google Shape;1717;p105"/>
              <p:cNvSpPr/>
              <p:nvPr/>
            </p:nvSpPr>
            <p:spPr>
              <a:xfrm>
                <a:off x="1243016" y="1513897"/>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18" name="Google Shape;1718;p105"/>
              <p:cNvSpPr/>
              <p:nvPr/>
            </p:nvSpPr>
            <p:spPr>
              <a:xfrm>
                <a:off x="1243016" y="1902850"/>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19" name="Google Shape;1719;p105"/>
              <p:cNvSpPr/>
              <p:nvPr/>
            </p:nvSpPr>
            <p:spPr>
              <a:xfrm>
                <a:off x="1243016" y="2291803"/>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20" name="Google Shape;1720;p105"/>
              <p:cNvSpPr/>
              <p:nvPr/>
            </p:nvSpPr>
            <p:spPr>
              <a:xfrm>
                <a:off x="1243016" y="2680756"/>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21" name="Google Shape;1721;p105"/>
              <p:cNvSpPr/>
              <p:nvPr/>
            </p:nvSpPr>
            <p:spPr>
              <a:xfrm>
                <a:off x="1243016" y="3069709"/>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22" name="Google Shape;1722;p105"/>
              <p:cNvSpPr/>
              <p:nvPr/>
            </p:nvSpPr>
            <p:spPr>
              <a:xfrm>
                <a:off x="1243016" y="3458663"/>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23" name="Google Shape;1723;p105"/>
              <p:cNvSpPr/>
              <p:nvPr/>
            </p:nvSpPr>
            <p:spPr>
              <a:xfrm>
                <a:off x="1243016" y="3847616"/>
                <a:ext cx="155400" cy="155400"/>
              </a:xfrm>
              <a:prstGeom prst="ellipse">
                <a:avLst/>
              </a:prstGeom>
              <a:solidFill>
                <a:srgbClr val="DBBCFF"/>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sp>
        <p:nvSpPr>
          <p:cNvPr id="1724" name="Google Shape;1724;p105"/>
          <p:cNvSpPr txBox="1"/>
          <p:nvPr>
            <p:ph type="ctrTitle"/>
          </p:nvPr>
        </p:nvSpPr>
        <p:spPr>
          <a:xfrm>
            <a:off x="2493261" y="1919433"/>
            <a:ext cx="7564400" cy="22296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725" name="Google Shape;1725;p105"/>
          <p:cNvSpPr txBox="1"/>
          <p:nvPr>
            <p:ph idx="1" type="subTitle"/>
          </p:nvPr>
        </p:nvSpPr>
        <p:spPr>
          <a:xfrm>
            <a:off x="3359877" y="4473100"/>
            <a:ext cx="58216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accent3"/>
        </a:solidFill>
      </p:bgPr>
    </p:bg>
    <p:spTree>
      <p:nvGrpSpPr>
        <p:cNvPr id="1726" name="Shape 1726"/>
        <p:cNvGrpSpPr/>
        <p:nvPr/>
      </p:nvGrpSpPr>
      <p:grpSpPr>
        <a:xfrm>
          <a:off x="0" y="0"/>
          <a:ext cx="0" cy="0"/>
          <a:chOff x="0" y="0"/>
          <a:chExt cx="0" cy="0"/>
        </a:xfrm>
      </p:grpSpPr>
      <p:grpSp>
        <p:nvGrpSpPr>
          <p:cNvPr id="1727" name="Google Shape;1727;p106"/>
          <p:cNvGrpSpPr/>
          <p:nvPr/>
        </p:nvGrpSpPr>
        <p:grpSpPr>
          <a:xfrm>
            <a:off x="-1135833" y="365100"/>
            <a:ext cx="12962600" cy="6148800"/>
            <a:chOff x="-851875" y="273825"/>
            <a:chExt cx="9721950" cy="4611600"/>
          </a:xfrm>
        </p:grpSpPr>
        <p:sp>
          <p:nvSpPr>
            <p:cNvPr id="1728" name="Google Shape;1728;p106"/>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29" name="Google Shape;1729;p106"/>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730" name="Google Shape;1730;p106"/>
            <p:cNvGrpSpPr/>
            <p:nvPr/>
          </p:nvGrpSpPr>
          <p:grpSpPr>
            <a:xfrm>
              <a:off x="81691" y="785819"/>
              <a:ext cx="155400" cy="3538775"/>
              <a:chOff x="435991" y="785819"/>
              <a:chExt cx="155400" cy="3538775"/>
            </a:xfrm>
          </p:grpSpPr>
          <p:sp>
            <p:nvSpPr>
              <p:cNvPr id="1731" name="Google Shape;1731;p106"/>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32" name="Google Shape;1732;p106"/>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33" name="Google Shape;1733;p106"/>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34" name="Google Shape;1734;p106"/>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35" name="Google Shape;1735;p106"/>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36" name="Google Shape;1736;p106"/>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37" name="Google Shape;1737;p106"/>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38" name="Google Shape;1738;p106"/>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739" name="Google Shape;1739;p106"/>
            <p:cNvGrpSpPr/>
            <p:nvPr/>
          </p:nvGrpSpPr>
          <p:grpSpPr>
            <a:xfrm>
              <a:off x="435991" y="785819"/>
              <a:ext cx="155400" cy="3538775"/>
              <a:chOff x="435991" y="785819"/>
              <a:chExt cx="155400" cy="3538775"/>
            </a:xfrm>
          </p:grpSpPr>
          <p:sp>
            <p:nvSpPr>
              <p:cNvPr id="1740" name="Google Shape;1740;p106"/>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41" name="Google Shape;1741;p106"/>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42" name="Google Shape;1742;p106"/>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43" name="Google Shape;1743;p106"/>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44" name="Google Shape;1744;p106"/>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45" name="Google Shape;1745;p106"/>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46" name="Google Shape;1746;p106"/>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47" name="Google Shape;1747;p106"/>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748" name="Google Shape;1748;p106"/>
            <p:cNvGrpSpPr/>
            <p:nvPr/>
          </p:nvGrpSpPr>
          <p:grpSpPr>
            <a:xfrm>
              <a:off x="161500" y="826619"/>
              <a:ext cx="352200" cy="3457175"/>
              <a:chOff x="161500" y="826619"/>
              <a:chExt cx="352200" cy="3457175"/>
            </a:xfrm>
          </p:grpSpPr>
          <p:sp>
            <p:nvSpPr>
              <p:cNvPr id="1749" name="Google Shape;1749;p106"/>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50" name="Google Shape;1750;p106"/>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51" name="Google Shape;1751;p106"/>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52" name="Google Shape;1752;p106"/>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53" name="Google Shape;1753;p106"/>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54" name="Google Shape;1754;p106"/>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55" name="Google Shape;1755;p106"/>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56" name="Google Shape;1756;p106"/>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cxnSp>
          <p:nvCxnSpPr>
            <p:cNvPr id="1757" name="Google Shape;1757;p106"/>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1758" name="Google Shape;1758;p106"/>
          <p:cNvSpPr txBox="1"/>
          <p:nvPr>
            <p:ph type="title"/>
          </p:nvPr>
        </p:nvSpPr>
        <p:spPr>
          <a:xfrm>
            <a:off x="1299467" y="716000"/>
            <a:ext cx="9942000" cy="487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759" name="Google Shape;1759;p106"/>
          <p:cNvSpPr txBox="1"/>
          <p:nvPr>
            <p:ph idx="1" type="body"/>
          </p:nvPr>
        </p:nvSpPr>
        <p:spPr>
          <a:xfrm>
            <a:off x="1299200" y="1575767"/>
            <a:ext cx="99420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chemeClr val="accent3"/>
              </a:buClr>
              <a:buSzPts val="1400"/>
              <a:buFont typeface="Montserrat"/>
              <a:buAutoNum type="arabicPeriod"/>
              <a:defRPr sz="1600"/>
            </a:lvl1pPr>
            <a:lvl2pPr indent="-317500" lvl="1" marL="914400" algn="l">
              <a:lnSpc>
                <a:spcPct val="115000"/>
              </a:lnSpc>
              <a:spcBef>
                <a:spcPts val="0"/>
              </a:spcBef>
              <a:spcAft>
                <a:spcPts val="0"/>
              </a:spcAft>
              <a:buSzPts val="1400"/>
              <a:buFont typeface="Montserrat Medium"/>
              <a:buAutoNum type="alphaLcPeriod"/>
              <a:defRPr/>
            </a:lvl2pPr>
            <a:lvl3pPr indent="-317500" lvl="2" marL="1371600" algn="l">
              <a:lnSpc>
                <a:spcPct val="115000"/>
              </a:lnSpc>
              <a:spcBef>
                <a:spcPts val="0"/>
              </a:spcBef>
              <a:spcAft>
                <a:spcPts val="0"/>
              </a:spcAft>
              <a:buSzPts val="1400"/>
              <a:buFont typeface="Montserrat Medium"/>
              <a:buAutoNum type="romanLcPeriod"/>
              <a:defRPr/>
            </a:lvl3pPr>
            <a:lvl4pPr indent="-317500" lvl="3" marL="1828800" algn="l">
              <a:lnSpc>
                <a:spcPct val="115000"/>
              </a:lnSpc>
              <a:spcBef>
                <a:spcPts val="0"/>
              </a:spcBef>
              <a:spcAft>
                <a:spcPts val="0"/>
              </a:spcAft>
              <a:buSzPts val="1400"/>
              <a:buFont typeface="Montserrat Medium"/>
              <a:buAutoNum type="arabicPeriod"/>
              <a:defRPr/>
            </a:lvl4pPr>
            <a:lvl5pPr indent="-317500" lvl="4" marL="2286000" algn="l">
              <a:lnSpc>
                <a:spcPct val="115000"/>
              </a:lnSpc>
              <a:spcBef>
                <a:spcPts val="0"/>
              </a:spcBef>
              <a:spcAft>
                <a:spcPts val="0"/>
              </a:spcAft>
              <a:buSzPts val="1400"/>
              <a:buFont typeface="Montserrat Medium"/>
              <a:buAutoNum type="alphaLcPeriod"/>
              <a:defRPr/>
            </a:lvl5pPr>
            <a:lvl6pPr indent="-317500" lvl="5" marL="2743200" algn="l">
              <a:lnSpc>
                <a:spcPct val="115000"/>
              </a:lnSpc>
              <a:spcBef>
                <a:spcPts val="0"/>
              </a:spcBef>
              <a:spcAft>
                <a:spcPts val="0"/>
              </a:spcAft>
              <a:buSzPts val="1400"/>
              <a:buFont typeface="Montserrat Medium"/>
              <a:buAutoNum type="romanLcPeriod"/>
              <a:defRPr/>
            </a:lvl6pPr>
            <a:lvl7pPr indent="-317500" lvl="6" marL="3200400" algn="l">
              <a:lnSpc>
                <a:spcPct val="115000"/>
              </a:lnSpc>
              <a:spcBef>
                <a:spcPts val="0"/>
              </a:spcBef>
              <a:spcAft>
                <a:spcPts val="0"/>
              </a:spcAft>
              <a:buSzPts val="1400"/>
              <a:buFont typeface="Montserrat Medium"/>
              <a:buAutoNum type="arabicPeriod"/>
              <a:defRPr/>
            </a:lvl7pPr>
            <a:lvl8pPr indent="-317500" lvl="7" marL="3657600" algn="l">
              <a:lnSpc>
                <a:spcPct val="115000"/>
              </a:lnSpc>
              <a:spcBef>
                <a:spcPts val="0"/>
              </a:spcBef>
              <a:spcAft>
                <a:spcPts val="0"/>
              </a:spcAft>
              <a:buSzPts val="1400"/>
              <a:buFont typeface="Montserrat Medium"/>
              <a:buAutoNum type="alphaLcPeriod"/>
              <a:defRPr/>
            </a:lvl8pPr>
            <a:lvl9pPr indent="-317500" lvl="8" marL="4114800" algn="l">
              <a:lnSpc>
                <a:spcPct val="115000"/>
              </a:lnSpc>
              <a:spcBef>
                <a:spcPts val="0"/>
              </a:spcBef>
              <a:spcAft>
                <a:spcPts val="0"/>
              </a:spcAft>
              <a:buSzPts val="1400"/>
              <a:buFont typeface="Montserrat Medium"/>
              <a:buAutoNum type="romanLcPeriod"/>
              <a:defRPr/>
            </a:lvl9pPr>
          </a:lstStyle>
          <a:p/>
        </p:txBody>
      </p:sp>
      <p:grpSp>
        <p:nvGrpSpPr>
          <p:cNvPr id="1760" name="Google Shape;1760;p106"/>
          <p:cNvGrpSpPr/>
          <p:nvPr/>
        </p:nvGrpSpPr>
        <p:grpSpPr>
          <a:xfrm>
            <a:off x="10880064" y="5923777"/>
            <a:ext cx="207200" cy="207200"/>
            <a:chOff x="1666623" y="2623621"/>
            <a:chExt cx="155400" cy="155400"/>
          </a:xfrm>
        </p:grpSpPr>
        <p:sp>
          <p:nvSpPr>
            <p:cNvPr id="1761" name="Google Shape;1761;p106"/>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62" name="Google Shape;1762;p106"/>
            <p:cNvSpPr/>
            <p:nvPr/>
          </p:nvSpPr>
          <p:spPr>
            <a:xfrm>
              <a:off x="1666623" y="2623621"/>
              <a:ext cx="155400" cy="155400"/>
            </a:xfrm>
            <a:prstGeom prst="star4">
              <a:avLst>
                <a:gd fmla="val 23855"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4" name="Shape 244"/>
        <p:cNvGrpSpPr/>
        <p:nvPr/>
      </p:nvGrpSpPr>
      <p:grpSpPr>
        <a:xfrm>
          <a:off x="0" y="0"/>
          <a:ext cx="0" cy="0"/>
          <a:chOff x="0" y="0"/>
          <a:chExt cx="0" cy="0"/>
        </a:xfrm>
      </p:grpSpPr>
      <p:sp>
        <p:nvSpPr>
          <p:cNvPr id="245" name="Google Shape;245;p73"/>
          <p:cNvSpPr/>
          <p:nvPr/>
        </p:nvSpPr>
        <p:spPr>
          <a:xfrm>
            <a:off x="527900" y="388432"/>
            <a:ext cx="11114749" cy="6384375"/>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46" name="Google Shape;246;p73"/>
          <p:cNvGrpSpPr/>
          <p:nvPr/>
        </p:nvGrpSpPr>
        <p:grpSpPr>
          <a:xfrm>
            <a:off x="527859" y="292693"/>
            <a:ext cx="11358487" cy="6384375"/>
            <a:chOff x="395894" y="219519"/>
            <a:chExt cx="8518865" cy="4788281"/>
          </a:xfrm>
        </p:grpSpPr>
        <p:sp>
          <p:nvSpPr>
            <p:cNvPr id="247" name="Google Shape;247;p73"/>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48" name="Google Shape;248;p73"/>
            <p:cNvGrpSpPr/>
            <p:nvPr/>
          </p:nvGrpSpPr>
          <p:grpSpPr>
            <a:xfrm>
              <a:off x="8341543" y="2282008"/>
              <a:ext cx="569676" cy="380612"/>
              <a:chOff x="8341543" y="2282008"/>
              <a:chExt cx="569676" cy="380612"/>
            </a:xfrm>
          </p:grpSpPr>
          <p:sp>
            <p:nvSpPr>
              <p:cNvPr id="249" name="Google Shape;249;p73"/>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50" name="Google Shape;250;p73"/>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51" name="Google Shape;251;p73"/>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52" name="Google Shape;252;p73"/>
            <p:cNvGrpSpPr/>
            <p:nvPr/>
          </p:nvGrpSpPr>
          <p:grpSpPr>
            <a:xfrm>
              <a:off x="8341543" y="1721094"/>
              <a:ext cx="569676" cy="380612"/>
              <a:chOff x="8341543" y="1721094"/>
              <a:chExt cx="569676" cy="380612"/>
            </a:xfrm>
          </p:grpSpPr>
          <p:sp>
            <p:nvSpPr>
              <p:cNvPr id="253" name="Google Shape;253;p73"/>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54" name="Google Shape;254;p73"/>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55" name="Google Shape;255;p73"/>
            <p:cNvGrpSpPr/>
            <p:nvPr/>
          </p:nvGrpSpPr>
          <p:grpSpPr>
            <a:xfrm>
              <a:off x="8346273" y="1183592"/>
              <a:ext cx="568486" cy="388014"/>
              <a:chOff x="8346273" y="1183592"/>
              <a:chExt cx="568486" cy="388014"/>
            </a:xfrm>
          </p:grpSpPr>
          <p:sp>
            <p:nvSpPr>
              <p:cNvPr id="256" name="Google Shape;256;p73"/>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57" name="Google Shape;257;p73"/>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58" name="Google Shape;258;p73"/>
            <p:cNvGrpSpPr/>
            <p:nvPr/>
          </p:nvGrpSpPr>
          <p:grpSpPr>
            <a:xfrm>
              <a:off x="8341543" y="606635"/>
              <a:ext cx="569676" cy="388014"/>
              <a:chOff x="8341543" y="606635"/>
              <a:chExt cx="569676" cy="388014"/>
            </a:xfrm>
          </p:grpSpPr>
          <p:sp>
            <p:nvSpPr>
              <p:cNvPr id="259" name="Google Shape;259;p73"/>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60" name="Google Shape;260;p73"/>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61" name="Google Shape;261;p73"/>
            <p:cNvGrpSpPr/>
            <p:nvPr/>
          </p:nvGrpSpPr>
          <p:grpSpPr>
            <a:xfrm>
              <a:off x="8341543" y="2842933"/>
              <a:ext cx="569676" cy="380612"/>
              <a:chOff x="8341543" y="2282008"/>
              <a:chExt cx="569676" cy="380612"/>
            </a:xfrm>
          </p:grpSpPr>
          <p:sp>
            <p:nvSpPr>
              <p:cNvPr id="262" name="Google Shape;262;p73"/>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63" name="Google Shape;263;p73"/>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64" name="Google Shape;264;p73"/>
            <p:cNvGrpSpPr/>
            <p:nvPr/>
          </p:nvGrpSpPr>
          <p:grpSpPr>
            <a:xfrm>
              <a:off x="8341543" y="3403858"/>
              <a:ext cx="569676" cy="380612"/>
              <a:chOff x="8341543" y="2282008"/>
              <a:chExt cx="569676" cy="380612"/>
            </a:xfrm>
          </p:grpSpPr>
          <p:sp>
            <p:nvSpPr>
              <p:cNvPr id="265" name="Google Shape;265;p73"/>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66" name="Google Shape;266;p73"/>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67" name="Google Shape;267;p73"/>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68" name="Google Shape;268;p73"/>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269" name="Google Shape;269;p73"/>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0" name="Google Shape;270;p73"/>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1" name="Google Shape;271;p73"/>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2" name="Google Shape;272;p73"/>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3" name="Google Shape;273;p73"/>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4" name="Google Shape;274;p73"/>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5" name="Google Shape;275;p73"/>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6" name="Google Shape;276;p73"/>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7" name="Google Shape;277;p73"/>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8" name="Google Shape;278;p73"/>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79" name="Google Shape;279;p73"/>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0" name="Google Shape;280;p73"/>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1" name="Google Shape;281;p73"/>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2" name="Google Shape;282;p73"/>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3" name="Google Shape;283;p73"/>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4" name="Google Shape;284;p73"/>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5" name="Google Shape;285;p73"/>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6" name="Google Shape;286;p73"/>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7" name="Google Shape;287;p73"/>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8" name="Google Shape;288;p73"/>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89" name="Google Shape;289;p73"/>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0" name="Google Shape;290;p73"/>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1" name="Google Shape;291;p73"/>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2" name="Google Shape;292;p73"/>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3" name="Google Shape;293;p73"/>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4" name="Google Shape;294;p73"/>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5" name="Google Shape;295;p73"/>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6" name="Google Shape;296;p73"/>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7" name="Google Shape;297;p73"/>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8" name="Google Shape;298;p73"/>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99" name="Google Shape;299;p73"/>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0" name="Google Shape;300;p73"/>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1" name="Google Shape;301;p73"/>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2" name="Google Shape;302;p73"/>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3" name="Google Shape;303;p73"/>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4" name="Google Shape;304;p73"/>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5" name="Google Shape;305;p73"/>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6" name="Google Shape;306;p73"/>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7" name="Google Shape;307;p73"/>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8" name="Google Shape;308;p73"/>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09" name="Google Shape;309;p73"/>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0" name="Google Shape;310;p73"/>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1" name="Google Shape;311;p73"/>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2" name="Google Shape;312;p73"/>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3" name="Google Shape;313;p73"/>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4" name="Google Shape;314;p73"/>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5" name="Google Shape;315;p73"/>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6" name="Google Shape;316;p73"/>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7" name="Google Shape;317;p73"/>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8" name="Google Shape;318;p73"/>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19" name="Google Shape;319;p73"/>
          <p:cNvSpPr txBox="1"/>
          <p:nvPr>
            <p:ph type="title"/>
          </p:nvPr>
        </p:nvSpPr>
        <p:spPr>
          <a:xfrm>
            <a:off x="3330499" y="2875457"/>
            <a:ext cx="5290800" cy="8748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SzPts val="6000"/>
              <a:buNone/>
              <a:defRPr sz="7466"/>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p:txBody>
      </p:sp>
      <p:sp>
        <p:nvSpPr>
          <p:cNvPr id="320" name="Google Shape;320;p73"/>
          <p:cNvSpPr txBox="1"/>
          <p:nvPr>
            <p:ph idx="2" type="title"/>
          </p:nvPr>
        </p:nvSpPr>
        <p:spPr>
          <a:xfrm>
            <a:off x="5287533" y="1496600"/>
            <a:ext cx="1376800" cy="874800"/>
          </a:xfrm>
          <a:prstGeom prst="rect">
            <a:avLst/>
          </a:prstGeom>
          <a:noFill/>
          <a:ln>
            <a:noFill/>
          </a:ln>
        </p:spPr>
        <p:txBody>
          <a:bodyPr anchorCtr="0" anchor="ctr" bIns="91425" lIns="91425" spcFirstLastPara="1" rIns="91425" wrap="square" tIns="91425">
            <a:noAutofit/>
          </a:bodyPr>
          <a:lstStyle>
            <a:lvl1pPr lvl="0" algn="ctr">
              <a:lnSpc>
                <a:spcPct val="80000"/>
              </a:lnSpc>
              <a:spcBef>
                <a:spcPts val="0"/>
              </a:spcBef>
              <a:spcAft>
                <a:spcPts val="0"/>
              </a:spcAft>
              <a:buClr>
                <a:schemeClr val="accent1"/>
              </a:buClr>
              <a:buSzPts val="7200"/>
              <a:buNone/>
              <a:defRPr sz="5733">
                <a:solidFill>
                  <a:schemeClr val="accent1"/>
                </a:solidFill>
              </a:defRPr>
            </a:lvl1pPr>
            <a:lvl2pPr lvl="1" algn="ctr">
              <a:lnSpc>
                <a:spcPct val="80000"/>
              </a:lnSpc>
              <a:spcBef>
                <a:spcPts val="0"/>
              </a:spcBef>
              <a:spcAft>
                <a:spcPts val="0"/>
              </a:spcAft>
              <a:buClr>
                <a:schemeClr val="accent1"/>
              </a:buClr>
              <a:buSzPts val="7200"/>
              <a:buNone/>
              <a:defRPr sz="9600">
                <a:solidFill>
                  <a:schemeClr val="accent1"/>
                </a:solidFill>
              </a:defRPr>
            </a:lvl2pPr>
            <a:lvl3pPr lvl="2" algn="ctr">
              <a:lnSpc>
                <a:spcPct val="80000"/>
              </a:lnSpc>
              <a:spcBef>
                <a:spcPts val="0"/>
              </a:spcBef>
              <a:spcAft>
                <a:spcPts val="0"/>
              </a:spcAft>
              <a:buClr>
                <a:schemeClr val="accent1"/>
              </a:buClr>
              <a:buSzPts val="7200"/>
              <a:buNone/>
              <a:defRPr sz="9600">
                <a:solidFill>
                  <a:schemeClr val="accent1"/>
                </a:solidFill>
              </a:defRPr>
            </a:lvl3pPr>
            <a:lvl4pPr lvl="3" algn="ctr">
              <a:lnSpc>
                <a:spcPct val="80000"/>
              </a:lnSpc>
              <a:spcBef>
                <a:spcPts val="0"/>
              </a:spcBef>
              <a:spcAft>
                <a:spcPts val="0"/>
              </a:spcAft>
              <a:buClr>
                <a:schemeClr val="accent1"/>
              </a:buClr>
              <a:buSzPts val="7200"/>
              <a:buNone/>
              <a:defRPr sz="9600">
                <a:solidFill>
                  <a:schemeClr val="accent1"/>
                </a:solidFill>
              </a:defRPr>
            </a:lvl4pPr>
            <a:lvl5pPr lvl="4" algn="ctr">
              <a:lnSpc>
                <a:spcPct val="80000"/>
              </a:lnSpc>
              <a:spcBef>
                <a:spcPts val="0"/>
              </a:spcBef>
              <a:spcAft>
                <a:spcPts val="0"/>
              </a:spcAft>
              <a:buClr>
                <a:schemeClr val="accent1"/>
              </a:buClr>
              <a:buSzPts val="7200"/>
              <a:buNone/>
              <a:defRPr sz="9600">
                <a:solidFill>
                  <a:schemeClr val="accent1"/>
                </a:solidFill>
              </a:defRPr>
            </a:lvl5pPr>
            <a:lvl6pPr lvl="5" algn="ctr">
              <a:lnSpc>
                <a:spcPct val="80000"/>
              </a:lnSpc>
              <a:spcBef>
                <a:spcPts val="0"/>
              </a:spcBef>
              <a:spcAft>
                <a:spcPts val="0"/>
              </a:spcAft>
              <a:buClr>
                <a:schemeClr val="accent1"/>
              </a:buClr>
              <a:buSzPts val="7200"/>
              <a:buNone/>
              <a:defRPr sz="9600">
                <a:solidFill>
                  <a:schemeClr val="accent1"/>
                </a:solidFill>
              </a:defRPr>
            </a:lvl6pPr>
            <a:lvl7pPr lvl="6" algn="ctr">
              <a:lnSpc>
                <a:spcPct val="80000"/>
              </a:lnSpc>
              <a:spcBef>
                <a:spcPts val="0"/>
              </a:spcBef>
              <a:spcAft>
                <a:spcPts val="0"/>
              </a:spcAft>
              <a:buClr>
                <a:schemeClr val="accent1"/>
              </a:buClr>
              <a:buSzPts val="7200"/>
              <a:buNone/>
              <a:defRPr sz="9600">
                <a:solidFill>
                  <a:schemeClr val="accent1"/>
                </a:solidFill>
              </a:defRPr>
            </a:lvl7pPr>
            <a:lvl8pPr lvl="7" algn="ctr">
              <a:lnSpc>
                <a:spcPct val="80000"/>
              </a:lnSpc>
              <a:spcBef>
                <a:spcPts val="0"/>
              </a:spcBef>
              <a:spcAft>
                <a:spcPts val="0"/>
              </a:spcAft>
              <a:buClr>
                <a:schemeClr val="accent1"/>
              </a:buClr>
              <a:buSzPts val="7200"/>
              <a:buNone/>
              <a:defRPr sz="9600">
                <a:solidFill>
                  <a:schemeClr val="accent1"/>
                </a:solidFill>
              </a:defRPr>
            </a:lvl8pPr>
            <a:lvl9pPr lvl="8" algn="ctr">
              <a:lnSpc>
                <a:spcPct val="80000"/>
              </a:lnSpc>
              <a:spcBef>
                <a:spcPts val="0"/>
              </a:spcBef>
              <a:spcAft>
                <a:spcPts val="0"/>
              </a:spcAft>
              <a:buClr>
                <a:schemeClr val="accent1"/>
              </a:buClr>
              <a:buSzPts val="7200"/>
              <a:buNone/>
              <a:defRPr sz="9600">
                <a:solidFill>
                  <a:schemeClr val="accent1"/>
                </a:solidFill>
              </a:defRPr>
            </a:lvl9pPr>
          </a:lstStyle>
          <a:p/>
        </p:txBody>
      </p:sp>
      <p:sp>
        <p:nvSpPr>
          <p:cNvPr id="321" name="Google Shape;321;p73"/>
          <p:cNvSpPr txBox="1"/>
          <p:nvPr>
            <p:ph idx="1" type="subTitle"/>
          </p:nvPr>
        </p:nvSpPr>
        <p:spPr>
          <a:xfrm>
            <a:off x="2978100" y="4193133"/>
            <a:ext cx="5995600" cy="87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solidFill>
                  <a:schemeClr val="dk1"/>
                </a:solidFill>
              </a:defRPr>
            </a:lvl1pPr>
            <a:lvl2pPr lvl="1" algn="ctr">
              <a:lnSpc>
                <a:spcPct val="100000"/>
              </a:lnSpc>
              <a:spcBef>
                <a:spcPts val="0"/>
              </a:spcBef>
              <a:spcAft>
                <a:spcPts val="0"/>
              </a:spcAft>
              <a:buSzPts val="1600"/>
              <a:buNone/>
              <a:defRPr>
                <a:solidFill>
                  <a:schemeClr val="dk1"/>
                </a:solidFill>
              </a:defRPr>
            </a:lvl2pPr>
            <a:lvl3pPr lvl="2" algn="ctr">
              <a:lnSpc>
                <a:spcPct val="100000"/>
              </a:lnSpc>
              <a:spcBef>
                <a:spcPts val="0"/>
              </a:spcBef>
              <a:spcAft>
                <a:spcPts val="0"/>
              </a:spcAft>
              <a:buSzPts val="1600"/>
              <a:buNone/>
              <a:defRPr>
                <a:solidFill>
                  <a:schemeClr val="dk1"/>
                </a:solidFill>
              </a:defRPr>
            </a:lvl3pPr>
            <a:lvl4pPr lvl="3" algn="ctr">
              <a:lnSpc>
                <a:spcPct val="100000"/>
              </a:lnSpc>
              <a:spcBef>
                <a:spcPts val="0"/>
              </a:spcBef>
              <a:spcAft>
                <a:spcPts val="0"/>
              </a:spcAft>
              <a:buSzPts val="1600"/>
              <a:buNone/>
              <a:defRPr>
                <a:solidFill>
                  <a:schemeClr val="dk1"/>
                </a:solidFill>
              </a:defRPr>
            </a:lvl4pPr>
            <a:lvl5pPr lvl="4" algn="ctr">
              <a:lnSpc>
                <a:spcPct val="100000"/>
              </a:lnSpc>
              <a:spcBef>
                <a:spcPts val="0"/>
              </a:spcBef>
              <a:spcAft>
                <a:spcPts val="0"/>
              </a:spcAft>
              <a:buSzPts val="1600"/>
              <a:buNone/>
              <a:defRPr>
                <a:solidFill>
                  <a:schemeClr val="dk1"/>
                </a:solidFill>
              </a:defRPr>
            </a:lvl5pPr>
            <a:lvl6pPr lvl="5" algn="ctr">
              <a:lnSpc>
                <a:spcPct val="100000"/>
              </a:lnSpc>
              <a:spcBef>
                <a:spcPts val="0"/>
              </a:spcBef>
              <a:spcAft>
                <a:spcPts val="0"/>
              </a:spcAft>
              <a:buSzPts val="1600"/>
              <a:buNone/>
              <a:defRPr>
                <a:solidFill>
                  <a:schemeClr val="dk1"/>
                </a:solidFill>
              </a:defRPr>
            </a:lvl6pPr>
            <a:lvl7pPr lvl="6" algn="ctr">
              <a:lnSpc>
                <a:spcPct val="100000"/>
              </a:lnSpc>
              <a:spcBef>
                <a:spcPts val="0"/>
              </a:spcBef>
              <a:spcAft>
                <a:spcPts val="0"/>
              </a:spcAft>
              <a:buSzPts val="1600"/>
              <a:buNone/>
              <a:defRPr>
                <a:solidFill>
                  <a:schemeClr val="dk1"/>
                </a:solidFill>
              </a:defRPr>
            </a:lvl7pPr>
            <a:lvl8pPr lvl="7" algn="ctr">
              <a:lnSpc>
                <a:spcPct val="100000"/>
              </a:lnSpc>
              <a:spcBef>
                <a:spcPts val="0"/>
              </a:spcBef>
              <a:spcAft>
                <a:spcPts val="0"/>
              </a:spcAft>
              <a:buSzPts val="1600"/>
              <a:buNone/>
              <a:defRPr>
                <a:solidFill>
                  <a:schemeClr val="dk1"/>
                </a:solidFill>
              </a:defRPr>
            </a:lvl8pPr>
            <a:lvl9pPr lvl="8" algn="ctr">
              <a:lnSpc>
                <a:spcPct val="100000"/>
              </a:lnSpc>
              <a:spcBef>
                <a:spcPts val="0"/>
              </a:spcBef>
              <a:spcAft>
                <a:spcPts val="0"/>
              </a:spcAft>
              <a:buSzPts val="1600"/>
              <a:buNone/>
              <a:defRPr>
                <a:solidFill>
                  <a:schemeClr val="dk1"/>
                </a:solidFill>
              </a:defRPr>
            </a:lvl9pPr>
          </a:lstStyle>
          <a:p/>
        </p:txBody>
      </p:sp>
      <p:grpSp>
        <p:nvGrpSpPr>
          <p:cNvPr id="322" name="Google Shape;322;p73"/>
          <p:cNvGrpSpPr/>
          <p:nvPr/>
        </p:nvGrpSpPr>
        <p:grpSpPr>
          <a:xfrm>
            <a:off x="1373567" y="2108467"/>
            <a:ext cx="592367" cy="531367"/>
            <a:chOff x="2495125" y="2142250"/>
            <a:chExt cx="444275" cy="398525"/>
          </a:xfrm>
        </p:grpSpPr>
        <p:sp>
          <p:nvSpPr>
            <p:cNvPr id="323" name="Google Shape;323;p73"/>
            <p:cNvSpPr/>
            <p:nvPr/>
          </p:nvSpPr>
          <p:spPr>
            <a:xfrm>
              <a:off x="2495125" y="2142250"/>
              <a:ext cx="444275" cy="398525"/>
            </a:xfrm>
            <a:custGeom>
              <a:rect b="b" l="l" r="r" t="t"/>
              <a:pathLst>
                <a:path extrusionOk="0" h="15941" w="17771">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4" name="Google Shape;324;p73"/>
            <p:cNvSpPr/>
            <p:nvPr/>
          </p:nvSpPr>
          <p:spPr>
            <a:xfrm>
              <a:off x="2655525" y="2307050"/>
              <a:ext cx="94650" cy="73325"/>
            </a:xfrm>
            <a:custGeom>
              <a:rect b="b" l="l" r="r" t="t"/>
              <a:pathLst>
                <a:path extrusionOk="0" h="2933" w="3786">
                  <a:moveTo>
                    <a:pt x="1906" y="0"/>
                  </a:moveTo>
                  <a:cubicBezTo>
                    <a:pt x="1" y="0"/>
                    <a:pt x="1" y="2933"/>
                    <a:pt x="1906" y="2933"/>
                  </a:cubicBezTo>
                  <a:cubicBezTo>
                    <a:pt x="3785" y="2933"/>
                    <a:pt x="3785" y="0"/>
                    <a:pt x="190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325" name="Google Shape;325;p73"/>
          <p:cNvGrpSpPr/>
          <p:nvPr/>
        </p:nvGrpSpPr>
        <p:grpSpPr>
          <a:xfrm>
            <a:off x="9804601" y="5273701"/>
            <a:ext cx="388500" cy="375167"/>
            <a:chOff x="3243875" y="2372825"/>
            <a:chExt cx="291375" cy="281375"/>
          </a:xfrm>
        </p:grpSpPr>
        <p:sp>
          <p:nvSpPr>
            <p:cNvPr id="326" name="Google Shape;326;p73"/>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7" name="Google Shape;327;p73"/>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8" name="Google Shape;328;p73"/>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29" name="Google Shape;329;p73"/>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0" name="Google Shape;330;p73"/>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1" name="Google Shape;331;p73"/>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2" name="Google Shape;332;p73"/>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3" name="Google Shape;333;p73"/>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4" name="Google Shape;334;p73"/>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5" name="Google Shape;335;p73"/>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336" name="Google Shape;336;p73"/>
          <p:cNvGrpSpPr/>
          <p:nvPr/>
        </p:nvGrpSpPr>
        <p:grpSpPr>
          <a:xfrm>
            <a:off x="10013868" y="1672585"/>
            <a:ext cx="222233" cy="224767"/>
            <a:chOff x="4954425" y="2036375"/>
            <a:chExt cx="166675" cy="168575"/>
          </a:xfrm>
        </p:grpSpPr>
        <p:sp>
          <p:nvSpPr>
            <p:cNvPr id="337" name="Google Shape;337;p73"/>
            <p:cNvSpPr/>
            <p:nvPr/>
          </p:nvSpPr>
          <p:spPr>
            <a:xfrm>
              <a:off x="4954425" y="2036375"/>
              <a:ext cx="166675" cy="168575"/>
            </a:xfrm>
            <a:custGeom>
              <a:rect b="b" l="l" r="r" t="t"/>
              <a:pathLst>
                <a:path extrusionOk="0" h="6743" w="6667">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38" name="Google Shape;338;p73"/>
            <p:cNvSpPr/>
            <p:nvPr/>
          </p:nvSpPr>
          <p:spPr>
            <a:xfrm>
              <a:off x="5008925" y="2104675"/>
              <a:ext cx="52650" cy="40750"/>
            </a:xfrm>
            <a:custGeom>
              <a:rect b="b" l="l" r="r" t="t"/>
              <a:pathLst>
                <a:path extrusionOk="0" h="1630" w="2106">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339" name="Google Shape;339;p73"/>
          <p:cNvSpPr/>
          <p:nvPr/>
        </p:nvSpPr>
        <p:spPr>
          <a:xfrm>
            <a:off x="2041801" y="4022766"/>
            <a:ext cx="158833" cy="108267"/>
          </a:xfrm>
          <a:custGeom>
            <a:rect b="b" l="l" r="r" t="t"/>
            <a:pathLst>
              <a:path extrusionOk="0" h="3248" w="4765">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0" name="Google Shape;340;p73"/>
          <p:cNvSpPr/>
          <p:nvPr/>
        </p:nvSpPr>
        <p:spPr>
          <a:xfrm>
            <a:off x="10758967" y="3611184"/>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341" name="Google Shape;341;p73"/>
          <p:cNvGrpSpPr/>
          <p:nvPr/>
        </p:nvGrpSpPr>
        <p:grpSpPr>
          <a:xfrm>
            <a:off x="1558634" y="5420001"/>
            <a:ext cx="222233" cy="224767"/>
            <a:chOff x="4954425" y="2036375"/>
            <a:chExt cx="166675" cy="168575"/>
          </a:xfrm>
        </p:grpSpPr>
        <p:sp>
          <p:nvSpPr>
            <p:cNvPr id="342" name="Google Shape;342;p73"/>
            <p:cNvSpPr/>
            <p:nvPr/>
          </p:nvSpPr>
          <p:spPr>
            <a:xfrm>
              <a:off x="4954425" y="2036375"/>
              <a:ext cx="166675" cy="168575"/>
            </a:xfrm>
            <a:custGeom>
              <a:rect b="b" l="l" r="r" t="t"/>
              <a:pathLst>
                <a:path extrusionOk="0" h="6743" w="6667">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3" name="Google Shape;343;p73"/>
            <p:cNvSpPr/>
            <p:nvPr/>
          </p:nvSpPr>
          <p:spPr>
            <a:xfrm>
              <a:off x="5008925" y="2104675"/>
              <a:ext cx="52650" cy="40750"/>
            </a:xfrm>
            <a:custGeom>
              <a:rect b="b" l="l" r="r" t="t"/>
              <a:pathLst>
                <a:path extrusionOk="0" h="1630" w="2106">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bg>
      <p:bgPr>
        <a:solidFill>
          <a:schemeClr val="accent3"/>
        </a:solidFill>
      </p:bgPr>
    </p:bg>
    <p:spTree>
      <p:nvGrpSpPr>
        <p:cNvPr id="1763" name="Shape 1763"/>
        <p:cNvGrpSpPr/>
        <p:nvPr/>
      </p:nvGrpSpPr>
      <p:grpSpPr>
        <a:xfrm>
          <a:off x="0" y="0"/>
          <a:ext cx="0" cy="0"/>
          <a:chOff x="0" y="0"/>
          <a:chExt cx="0" cy="0"/>
        </a:xfrm>
      </p:grpSpPr>
      <p:grpSp>
        <p:nvGrpSpPr>
          <p:cNvPr id="1764" name="Google Shape;1764;p107"/>
          <p:cNvGrpSpPr/>
          <p:nvPr/>
        </p:nvGrpSpPr>
        <p:grpSpPr>
          <a:xfrm>
            <a:off x="-1135833" y="365100"/>
            <a:ext cx="12962600" cy="6148800"/>
            <a:chOff x="-851875" y="273825"/>
            <a:chExt cx="9721950" cy="4611600"/>
          </a:xfrm>
        </p:grpSpPr>
        <p:sp>
          <p:nvSpPr>
            <p:cNvPr id="1765" name="Google Shape;1765;p107"/>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66" name="Google Shape;1766;p107"/>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767" name="Google Shape;1767;p107"/>
            <p:cNvGrpSpPr/>
            <p:nvPr/>
          </p:nvGrpSpPr>
          <p:grpSpPr>
            <a:xfrm>
              <a:off x="81691" y="785819"/>
              <a:ext cx="155400" cy="3538775"/>
              <a:chOff x="435991" y="785819"/>
              <a:chExt cx="155400" cy="3538775"/>
            </a:xfrm>
          </p:grpSpPr>
          <p:sp>
            <p:nvSpPr>
              <p:cNvPr id="1768" name="Google Shape;1768;p107"/>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69" name="Google Shape;1769;p107"/>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70" name="Google Shape;1770;p107"/>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71" name="Google Shape;1771;p107"/>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72" name="Google Shape;1772;p107"/>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73" name="Google Shape;1773;p107"/>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74" name="Google Shape;1774;p107"/>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75" name="Google Shape;1775;p107"/>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776" name="Google Shape;1776;p107"/>
            <p:cNvGrpSpPr/>
            <p:nvPr/>
          </p:nvGrpSpPr>
          <p:grpSpPr>
            <a:xfrm>
              <a:off x="435991" y="785819"/>
              <a:ext cx="155400" cy="3538775"/>
              <a:chOff x="435991" y="785819"/>
              <a:chExt cx="155400" cy="3538775"/>
            </a:xfrm>
          </p:grpSpPr>
          <p:sp>
            <p:nvSpPr>
              <p:cNvPr id="1777" name="Google Shape;1777;p107"/>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78" name="Google Shape;1778;p107"/>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79" name="Google Shape;1779;p107"/>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0" name="Google Shape;1780;p107"/>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1" name="Google Shape;1781;p107"/>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2" name="Google Shape;1782;p107"/>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3" name="Google Shape;1783;p107"/>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4" name="Google Shape;1784;p107"/>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785" name="Google Shape;1785;p107"/>
            <p:cNvGrpSpPr/>
            <p:nvPr/>
          </p:nvGrpSpPr>
          <p:grpSpPr>
            <a:xfrm>
              <a:off x="161500" y="826619"/>
              <a:ext cx="352200" cy="3457175"/>
              <a:chOff x="161500" y="826619"/>
              <a:chExt cx="352200" cy="3457175"/>
            </a:xfrm>
          </p:grpSpPr>
          <p:sp>
            <p:nvSpPr>
              <p:cNvPr id="1786" name="Google Shape;1786;p107"/>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7" name="Google Shape;1787;p107"/>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8" name="Google Shape;1788;p107"/>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89" name="Google Shape;1789;p107"/>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90" name="Google Shape;1790;p107"/>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91" name="Google Shape;1791;p107"/>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92" name="Google Shape;1792;p107"/>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93" name="Google Shape;1793;p107"/>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cxnSp>
          <p:nvCxnSpPr>
            <p:cNvPr id="1794" name="Google Shape;1794;p107"/>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1795" name="Google Shape;1795;p107"/>
          <p:cNvSpPr txBox="1"/>
          <p:nvPr>
            <p:ph type="title"/>
          </p:nvPr>
        </p:nvSpPr>
        <p:spPr>
          <a:xfrm>
            <a:off x="2680213" y="1947064"/>
            <a:ext cx="7118000" cy="30524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SzPts val="4800"/>
              <a:buNone/>
              <a:defRPr sz="120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grpSp>
        <p:nvGrpSpPr>
          <p:cNvPr id="1796" name="Google Shape;1796;p107"/>
          <p:cNvGrpSpPr/>
          <p:nvPr/>
        </p:nvGrpSpPr>
        <p:grpSpPr>
          <a:xfrm>
            <a:off x="2084797" y="1058811"/>
            <a:ext cx="207200" cy="207200"/>
            <a:chOff x="1666623" y="2623621"/>
            <a:chExt cx="155400" cy="155400"/>
          </a:xfrm>
        </p:grpSpPr>
        <p:sp>
          <p:nvSpPr>
            <p:cNvPr id="1797" name="Google Shape;1797;p10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798" name="Google Shape;1798;p107"/>
            <p:cNvSpPr/>
            <p:nvPr/>
          </p:nvSpPr>
          <p:spPr>
            <a:xfrm>
              <a:off x="1666623" y="2623621"/>
              <a:ext cx="155400" cy="155400"/>
            </a:xfrm>
            <a:prstGeom prst="star4">
              <a:avLst>
                <a:gd fmla="val 23855"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799" name="Google Shape;1799;p107"/>
          <p:cNvGrpSpPr/>
          <p:nvPr/>
        </p:nvGrpSpPr>
        <p:grpSpPr>
          <a:xfrm flipH="1" rot="-4953182">
            <a:off x="1351455" y="1069964"/>
            <a:ext cx="600774" cy="658745"/>
            <a:chOff x="1584644" y="2497374"/>
            <a:chExt cx="450610" cy="494091"/>
          </a:xfrm>
        </p:grpSpPr>
        <p:sp>
          <p:nvSpPr>
            <p:cNvPr id="1800" name="Google Shape;1800;p107"/>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01" name="Google Shape;1801;p107"/>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802" name="Google Shape;1802;p107"/>
          <p:cNvGrpSpPr/>
          <p:nvPr/>
        </p:nvGrpSpPr>
        <p:grpSpPr>
          <a:xfrm>
            <a:off x="10883297" y="5804811"/>
            <a:ext cx="207200" cy="207200"/>
            <a:chOff x="1666623" y="2623621"/>
            <a:chExt cx="155400" cy="155400"/>
          </a:xfrm>
        </p:grpSpPr>
        <p:sp>
          <p:nvSpPr>
            <p:cNvPr id="1803" name="Google Shape;1803;p107"/>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04" name="Google Shape;1804;p107"/>
            <p:cNvSpPr/>
            <p:nvPr/>
          </p:nvSpPr>
          <p:spPr>
            <a:xfrm>
              <a:off x="1666623" y="2623621"/>
              <a:ext cx="155400" cy="155400"/>
            </a:xfrm>
            <a:prstGeom prst="star4">
              <a:avLst>
                <a:gd fmla="val 23855" name="adj"/>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bg>
      <p:bgPr>
        <a:solidFill>
          <a:schemeClr val="accent3"/>
        </a:solidFill>
      </p:bgPr>
    </p:bg>
    <p:spTree>
      <p:nvGrpSpPr>
        <p:cNvPr id="1805" name="Shape 1805"/>
        <p:cNvGrpSpPr/>
        <p:nvPr/>
      </p:nvGrpSpPr>
      <p:grpSpPr>
        <a:xfrm>
          <a:off x="0" y="0"/>
          <a:ext cx="0" cy="0"/>
          <a:chOff x="0" y="0"/>
          <a:chExt cx="0" cy="0"/>
        </a:xfrm>
      </p:grpSpPr>
      <p:grpSp>
        <p:nvGrpSpPr>
          <p:cNvPr id="1806" name="Google Shape;1806;p108"/>
          <p:cNvGrpSpPr/>
          <p:nvPr/>
        </p:nvGrpSpPr>
        <p:grpSpPr>
          <a:xfrm>
            <a:off x="-1135833" y="365100"/>
            <a:ext cx="12962600" cy="6148800"/>
            <a:chOff x="-851875" y="273825"/>
            <a:chExt cx="9721950" cy="4611600"/>
          </a:xfrm>
        </p:grpSpPr>
        <p:sp>
          <p:nvSpPr>
            <p:cNvPr id="1807" name="Google Shape;1807;p108"/>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08" name="Google Shape;1808;p108"/>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809" name="Google Shape;1809;p108"/>
            <p:cNvGrpSpPr/>
            <p:nvPr/>
          </p:nvGrpSpPr>
          <p:grpSpPr>
            <a:xfrm>
              <a:off x="81691" y="785819"/>
              <a:ext cx="155400" cy="3538775"/>
              <a:chOff x="435991" y="785819"/>
              <a:chExt cx="155400" cy="3538775"/>
            </a:xfrm>
          </p:grpSpPr>
          <p:sp>
            <p:nvSpPr>
              <p:cNvPr id="1810" name="Google Shape;1810;p108"/>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11" name="Google Shape;1811;p108"/>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12" name="Google Shape;1812;p108"/>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13" name="Google Shape;1813;p108"/>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14" name="Google Shape;1814;p108"/>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15" name="Google Shape;1815;p108"/>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16" name="Google Shape;1816;p108"/>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17" name="Google Shape;1817;p108"/>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818" name="Google Shape;1818;p108"/>
            <p:cNvGrpSpPr/>
            <p:nvPr/>
          </p:nvGrpSpPr>
          <p:grpSpPr>
            <a:xfrm>
              <a:off x="435991" y="785819"/>
              <a:ext cx="155400" cy="3538775"/>
              <a:chOff x="435991" y="785819"/>
              <a:chExt cx="155400" cy="3538775"/>
            </a:xfrm>
          </p:grpSpPr>
          <p:sp>
            <p:nvSpPr>
              <p:cNvPr id="1819" name="Google Shape;1819;p108"/>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20" name="Google Shape;1820;p108"/>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21" name="Google Shape;1821;p108"/>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22" name="Google Shape;1822;p108"/>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23" name="Google Shape;1823;p108"/>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24" name="Google Shape;1824;p108"/>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25" name="Google Shape;1825;p108"/>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26" name="Google Shape;1826;p108"/>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827" name="Google Shape;1827;p108"/>
            <p:cNvGrpSpPr/>
            <p:nvPr/>
          </p:nvGrpSpPr>
          <p:grpSpPr>
            <a:xfrm>
              <a:off x="161500" y="826619"/>
              <a:ext cx="352200" cy="3457175"/>
              <a:chOff x="161500" y="826619"/>
              <a:chExt cx="352200" cy="3457175"/>
            </a:xfrm>
          </p:grpSpPr>
          <p:sp>
            <p:nvSpPr>
              <p:cNvPr id="1828" name="Google Shape;1828;p108"/>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29" name="Google Shape;1829;p108"/>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30" name="Google Shape;1830;p108"/>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31" name="Google Shape;1831;p108"/>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32" name="Google Shape;1832;p108"/>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33" name="Google Shape;1833;p108"/>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34" name="Google Shape;1834;p108"/>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35" name="Google Shape;1835;p108"/>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cxnSp>
          <p:nvCxnSpPr>
            <p:cNvPr id="1836" name="Google Shape;1836;p108"/>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1837" name="Google Shape;1837;p108"/>
          <p:cNvSpPr txBox="1"/>
          <p:nvPr>
            <p:ph type="title"/>
          </p:nvPr>
        </p:nvSpPr>
        <p:spPr>
          <a:xfrm>
            <a:off x="1053733" y="716000"/>
            <a:ext cx="10187600" cy="481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838" name="Google Shape;1838;p108"/>
          <p:cNvSpPr txBox="1"/>
          <p:nvPr>
            <p:ph idx="2" type="title"/>
          </p:nvPr>
        </p:nvSpPr>
        <p:spPr>
          <a:xfrm>
            <a:off x="3087413" y="2661876"/>
            <a:ext cx="28468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933"/>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p:txBody>
      </p:sp>
      <p:sp>
        <p:nvSpPr>
          <p:cNvPr id="1839" name="Google Shape;1839;p108"/>
          <p:cNvSpPr txBox="1"/>
          <p:nvPr>
            <p:ph idx="1" type="subTitle"/>
          </p:nvPr>
        </p:nvSpPr>
        <p:spPr>
          <a:xfrm>
            <a:off x="3087417" y="3186665"/>
            <a:ext cx="2846800" cy="61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40" name="Google Shape;1840;p108"/>
          <p:cNvSpPr txBox="1"/>
          <p:nvPr>
            <p:ph idx="3" type="title"/>
          </p:nvPr>
        </p:nvSpPr>
        <p:spPr>
          <a:xfrm>
            <a:off x="3874000" y="2102165"/>
            <a:ext cx="12736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3333"/>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p:txBody>
      </p:sp>
      <p:sp>
        <p:nvSpPr>
          <p:cNvPr id="1841" name="Google Shape;1841;p108"/>
          <p:cNvSpPr txBox="1"/>
          <p:nvPr>
            <p:ph idx="4" type="title"/>
          </p:nvPr>
        </p:nvSpPr>
        <p:spPr>
          <a:xfrm>
            <a:off x="6546248" y="2661876"/>
            <a:ext cx="28468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933"/>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p:txBody>
      </p:sp>
      <p:sp>
        <p:nvSpPr>
          <p:cNvPr id="1842" name="Google Shape;1842;p108"/>
          <p:cNvSpPr txBox="1"/>
          <p:nvPr>
            <p:ph idx="5" type="subTitle"/>
          </p:nvPr>
        </p:nvSpPr>
        <p:spPr>
          <a:xfrm>
            <a:off x="6546248" y="3186665"/>
            <a:ext cx="2846800" cy="61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43" name="Google Shape;1843;p108"/>
          <p:cNvSpPr txBox="1"/>
          <p:nvPr>
            <p:ph idx="6" type="title"/>
          </p:nvPr>
        </p:nvSpPr>
        <p:spPr>
          <a:xfrm>
            <a:off x="7332833" y="2102165"/>
            <a:ext cx="12736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3333"/>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p:txBody>
      </p:sp>
      <p:sp>
        <p:nvSpPr>
          <p:cNvPr id="1844" name="Google Shape;1844;p108"/>
          <p:cNvSpPr txBox="1"/>
          <p:nvPr>
            <p:ph idx="7" type="title"/>
          </p:nvPr>
        </p:nvSpPr>
        <p:spPr>
          <a:xfrm>
            <a:off x="3087413" y="4650956"/>
            <a:ext cx="28468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933"/>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p:txBody>
      </p:sp>
      <p:sp>
        <p:nvSpPr>
          <p:cNvPr id="1845" name="Google Shape;1845;p108"/>
          <p:cNvSpPr txBox="1"/>
          <p:nvPr>
            <p:ph idx="8" type="subTitle"/>
          </p:nvPr>
        </p:nvSpPr>
        <p:spPr>
          <a:xfrm>
            <a:off x="3087413" y="5175759"/>
            <a:ext cx="2846800" cy="61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46" name="Google Shape;1846;p108"/>
          <p:cNvSpPr txBox="1"/>
          <p:nvPr>
            <p:ph idx="9" type="title"/>
          </p:nvPr>
        </p:nvSpPr>
        <p:spPr>
          <a:xfrm>
            <a:off x="3874000" y="4082167"/>
            <a:ext cx="12736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3333"/>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p:txBody>
      </p:sp>
      <p:sp>
        <p:nvSpPr>
          <p:cNvPr id="1847" name="Google Shape;1847;p108"/>
          <p:cNvSpPr txBox="1"/>
          <p:nvPr>
            <p:ph idx="13" type="title"/>
          </p:nvPr>
        </p:nvSpPr>
        <p:spPr>
          <a:xfrm>
            <a:off x="6546248" y="4650956"/>
            <a:ext cx="28468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933"/>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p:txBody>
      </p:sp>
      <p:sp>
        <p:nvSpPr>
          <p:cNvPr id="1848" name="Google Shape;1848;p108"/>
          <p:cNvSpPr txBox="1"/>
          <p:nvPr>
            <p:ph idx="14" type="subTitle"/>
          </p:nvPr>
        </p:nvSpPr>
        <p:spPr>
          <a:xfrm>
            <a:off x="6546248" y="5175759"/>
            <a:ext cx="2846800" cy="61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849" name="Google Shape;1849;p108"/>
          <p:cNvSpPr txBox="1"/>
          <p:nvPr>
            <p:ph idx="15" type="title"/>
          </p:nvPr>
        </p:nvSpPr>
        <p:spPr>
          <a:xfrm>
            <a:off x="7332833" y="4082167"/>
            <a:ext cx="1273600" cy="52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3333"/>
            </a:lvl1pPr>
            <a:lvl2pPr lvl="1" algn="ctr">
              <a:lnSpc>
                <a:spcPct val="100000"/>
              </a:lnSpc>
              <a:spcBef>
                <a:spcPts val="0"/>
              </a:spcBef>
              <a:spcAft>
                <a:spcPts val="0"/>
              </a:spcAft>
              <a:buSzPts val="2500"/>
              <a:buNone/>
              <a:defRPr sz="3333"/>
            </a:lvl2pPr>
            <a:lvl3pPr lvl="2" algn="ctr">
              <a:lnSpc>
                <a:spcPct val="100000"/>
              </a:lnSpc>
              <a:spcBef>
                <a:spcPts val="0"/>
              </a:spcBef>
              <a:spcAft>
                <a:spcPts val="0"/>
              </a:spcAft>
              <a:buSzPts val="2500"/>
              <a:buNone/>
              <a:defRPr sz="3333"/>
            </a:lvl3pPr>
            <a:lvl4pPr lvl="3" algn="ctr">
              <a:lnSpc>
                <a:spcPct val="100000"/>
              </a:lnSpc>
              <a:spcBef>
                <a:spcPts val="0"/>
              </a:spcBef>
              <a:spcAft>
                <a:spcPts val="0"/>
              </a:spcAft>
              <a:buSzPts val="2500"/>
              <a:buNone/>
              <a:defRPr sz="3333"/>
            </a:lvl4pPr>
            <a:lvl5pPr lvl="4" algn="ctr">
              <a:lnSpc>
                <a:spcPct val="100000"/>
              </a:lnSpc>
              <a:spcBef>
                <a:spcPts val="0"/>
              </a:spcBef>
              <a:spcAft>
                <a:spcPts val="0"/>
              </a:spcAft>
              <a:buSzPts val="2500"/>
              <a:buNone/>
              <a:defRPr sz="3333"/>
            </a:lvl5pPr>
            <a:lvl6pPr lvl="5" algn="ctr">
              <a:lnSpc>
                <a:spcPct val="100000"/>
              </a:lnSpc>
              <a:spcBef>
                <a:spcPts val="0"/>
              </a:spcBef>
              <a:spcAft>
                <a:spcPts val="0"/>
              </a:spcAft>
              <a:buSzPts val="2500"/>
              <a:buNone/>
              <a:defRPr sz="3333"/>
            </a:lvl6pPr>
            <a:lvl7pPr lvl="6" algn="ctr">
              <a:lnSpc>
                <a:spcPct val="100000"/>
              </a:lnSpc>
              <a:spcBef>
                <a:spcPts val="0"/>
              </a:spcBef>
              <a:spcAft>
                <a:spcPts val="0"/>
              </a:spcAft>
              <a:buSzPts val="2500"/>
              <a:buNone/>
              <a:defRPr sz="3333"/>
            </a:lvl7pPr>
            <a:lvl8pPr lvl="7" algn="ctr">
              <a:lnSpc>
                <a:spcPct val="100000"/>
              </a:lnSpc>
              <a:spcBef>
                <a:spcPts val="0"/>
              </a:spcBef>
              <a:spcAft>
                <a:spcPts val="0"/>
              </a:spcAft>
              <a:buSzPts val="2500"/>
              <a:buNone/>
              <a:defRPr sz="3333"/>
            </a:lvl8pPr>
            <a:lvl9pPr lvl="8" algn="ctr">
              <a:lnSpc>
                <a:spcPct val="100000"/>
              </a:lnSpc>
              <a:spcBef>
                <a:spcPts val="0"/>
              </a:spcBef>
              <a:spcAft>
                <a:spcPts val="0"/>
              </a:spcAft>
              <a:buSzPts val="2500"/>
              <a:buNone/>
              <a:defRPr sz="3333"/>
            </a:lvl9pPr>
          </a:lstStyle>
          <a:p/>
        </p:txBody>
      </p:sp>
      <p:grpSp>
        <p:nvGrpSpPr>
          <p:cNvPr id="1850" name="Google Shape;1850;p108"/>
          <p:cNvGrpSpPr/>
          <p:nvPr/>
        </p:nvGrpSpPr>
        <p:grpSpPr>
          <a:xfrm>
            <a:off x="10403031" y="1234911"/>
            <a:ext cx="207200" cy="207200"/>
            <a:chOff x="1666623" y="2623621"/>
            <a:chExt cx="155400" cy="155400"/>
          </a:xfrm>
        </p:grpSpPr>
        <p:sp>
          <p:nvSpPr>
            <p:cNvPr id="1851" name="Google Shape;1851;p108"/>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52" name="Google Shape;1852;p108"/>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853" name="Google Shape;1853;p108"/>
          <p:cNvGrpSpPr/>
          <p:nvPr/>
        </p:nvGrpSpPr>
        <p:grpSpPr>
          <a:xfrm flipH="1">
            <a:off x="10491641" y="1362815"/>
            <a:ext cx="600813" cy="658789"/>
            <a:chOff x="1584644" y="2497374"/>
            <a:chExt cx="450610" cy="494091"/>
          </a:xfrm>
        </p:grpSpPr>
        <p:sp>
          <p:nvSpPr>
            <p:cNvPr id="1854" name="Google Shape;1854;p108"/>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55" name="Google Shape;1855;p108"/>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bg>
      <p:bgPr>
        <a:solidFill>
          <a:schemeClr val="accent3"/>
        </a:solidFill>
      </p:bgPr>
    </p:bg>
    <p:spTree>
      <p:nvGrpSpPr>
        <p:cNvPr id="1856" name="Shape 1856"/>
        <p:cNvGrpSpPr/>
        <p:nvPr/>
      </p:nvGrpSpPr>
      <p:grpSpPr>
        <a:xfrm>
          <a:off x="0" y="0"/>
          <a:ext cx="0" cy="0"/>
          <a:chOff x="0" y="0"/>
          <a:chExt cx="0" cy="0"/>
        </a:xfrm>
      </p:grpSpPr>
      <p:grpSp>
        <p:nvGrpSpPr>
          <p:cNvPr id="1857" name="Google Shape;1857;p109"/>
          <p:cNvGrpSpPr/>
          <p:nvPr/>
        </p:nvGrpSpPr>
        <p:grpSpPr>
          <a:xfrm>
            <a:off x="-1135833" y="365100"/>
            <a:ext cx="12962600" cy="6148800"/>
            <a:chOff x="-851875" y="273825"/>
            <a:chExt cx="9721950" cy="4611600"/>
          </a:xfrm>
        </p:grpSpPr>
        <p:sp>
          <p:nvSpPr>
            <p:cNvPr id="1858" name="Google Shape;1858;p109"/>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59" name="Google Shape;1859;p109"/>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860" name="Google Shape;1860;p109"/>
            <p:cNvGrpSpPr/>
            <p:nvPr/>
          </p:nvGrpSpPr>
          <p:grpSpPr>
            <a:xfrm>
              <a:off x="81691" y="785819"/>
              <a:ext cx="155400" cy="3538775"/>
              <a:chOff x="435991" y="785819"/>
              <a:chExt cx="155400" cy="3538775"/>
            </a:xfrm>
          </p:grpSpPr>
          <p:sp>
            <p:nvSpPr>
              <p:cNvPr id="1861" name="Google Shape;1861;p109"/>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62" name="Google Shape;1862;p109"/>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63" name="Google Shape;1863;p109"/>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64" name="Google Shape;1864;p109"/>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65" name="Google Shape;1865;p109"/>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66" name="Google Shape;1866;p109"/>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67" name="Google Shape;1867;p109"/>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68" name="Google Shape;1868;p109"/>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869" name="Google Shape;1869;p109"/>
            <p:cNvGrpSpPr/>
            <p:nvPr/>
          </p:nvGrpSpPr>
          <p:grpSpPr>
            <a:xfrm>
              <a:off x="435991" y="785819"/>
              <a:ext cx="155400" cy="3538775"/>
              <a:chOff x="435991" y="785819"/>
              <a:chExt cx="155400" cy="3538775"/>
            </a:xfrm>
          </p:grpSpPr>
          <p:sp>
            <p:nvSpPr>
              <p:cNvPr id="1870" name="Google Shape;1870;p109"/>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71" name="Google Shape;1871;p109"/>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72" name="Google Shape;1872;p109"/>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73" name="Google Shape;1873;p109"/>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74" name="Google Shape;1874;p109"/>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75" name="Google Shape;1875;p109"/>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76" name="Google Shape;1876;p109"/>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77" name="Google Shape;1877;p109"/>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878" name="Google Shape;1878;p109"/>
            <p:cNvGrpSpPr/>
            <p:nvPr/>
          </p:nvGrpSpPr>
          <p:grpSpPr>
            <a:xfrm>
              <a:off x="161500" y="826619"/>
              <a:ext cx="352200" cy="3457175"/>
              <a:chOff x="161500" y="826619"/>
              <a:chExt cx="352200" cy="3457175"/>
            </a:xfrm>
          </p:grpSpPr>
          <p:sp>
            <p:nvSpPr>
              <p:cNvPr id="1879" name="Google Shape;1879;p109"/>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0" name="Google Shape;1880;p109"/>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1" name="Google Shape;1881;p109"/>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2" name="Google Shape;1882;p109"/>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3" name="Google Shape;1883;p109"/>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4" name="Google Shape;1884;p109"/>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5" name="Google Shape;1885;p109"/>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86" name="Google Shape;1886;p109"/>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cxnSp>
          <p:nvCxnSpPr>
            <p:cNvPr id="1887" name="Google Shape;1887;p109"/>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sp>
        <p:nvSpPr>
          <p:cNvPr id="1888" name="Google Shape;1888;p109"/>
          <p:cNvSpPr txBox="1"/>
          <p:nvPr>
            <p:ph type="title"/>
          </p:nvPr>
        </p:nvSpPr>
        <p:spPr>
          <a:xfrm>
            <a:off x="1332867" y="2648617"/>
            <a:ext cx="4303600" cy="4876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200"/>
              <a:buNone/>
              <a:defRPr>
                <a:solidFill>
                  <a:schemeClr val="accent1"/>
                </a:solidFill>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889" name="Google Shape;1889;p109"/>
          <p:cNvSpPr txBox="1"/>
          <p:nvPr>
            <p:ph idx="1" type="subTitle"/>
          </p:nvPr>
        </p:nvSpPr>
        <p:spPr>
          <a:xfrm>
            <a:off x="1332867" y="3355351"/>
            <a:ext cx="4303600" cy="1014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Title and text 2">
    <p:bg>
      <p:bgPr>
        <a:solidFill>
          <a:schemeClr val="accent3"/>
        </a:solidFill>
      </p:bgPr>
    </p:bg>
    <p:spTree>
      <p:nvGrpSpPr>
        <p:cNvPr id="1890" name="Shape 1890"/>
        <p:cNvGrpSpPr/>
        <p:nvPr/>
      </p:nvGrpSpPr>
      <p:grpSpPr>
        <a:xfrm>
          <a:off x="0" y="0"/>
          <a:ext cx="0" cy="0"/>
          <a:chOff x="0" y="0"/>
          <a:chExt cx="0" cy="0"/>
        </a:xfrm>
      </p:grpSpPr>
      <p:grpSp>
        <p:nvGrpSpPr>
          <p:cNvPr id="1891" name="Google Shape;1891;p110"/>
          <p:cNvGrpSpPr/>
          <p:nvPr/>
        </p:nvGrpSpPr>
        <p:grpSpPr>
          <a:xfrm>
            <a:off x="-1135833" y="365100"/>
            <a:ext cx="12962600" cy="6148800"/>
            <a:chOff x="-851875" y="273825"/>
            <a:chExt cx="9721950" cy="4611600"/>
          </a:xfrm>
        </p:grpSpPr>
        <p:sp>
          <p:nvSpPr>
            <p:cNvPr id="1892" name="Google Shape;1892;p110"/>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3" name="Google Shape;1893;p110"/>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894" name="Google Shape;1894;p110"/>
            <p:cNvGrpSpPr/>
            <p:nvPr/>
          </p:nvGrpSpPr>
          <p:grpSpPr>
            <a:xfrm>
              <a:off x="81691" y="785819"/>
              <a:ext cx="155400" cy="3538775"/>
              <a:chOff x="435991" y="785819"/>
              <a:chExt cx="155400" cy="3538775"/>
            </a:xfrm>
          </p:grpSpPr>
          <p:sp>
            <p:nvSpPr>
              <p:cNvPr id="1895" name="Google Shape;1895;p110"/>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6" name="Google Shape;1896;p110"/>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7" name="Google Shape;1897;p110"/>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8" name="Google Shape;1898;p110"/>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899" name="Google Shape;1899;p110"/>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0" name="Google Shape;1900;p110"/>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1" name="Google Shape;1901;p110"/>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2" name="Google Shape;1902;p110"/>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03" name="Google Shape;1903;p110"/>
            <p:cNvGrpSpPr/>
            <p:nvPr/>
          </p:nvGrpSpPr>
          <p:grpSpPr>
            <a:xfrm>
              <a:off x="435991" y="785819"/>
              <a:ext cx="155400" cy="3538775"/>
              <a:chOff x="435991" y="785819"/>
              <a:chExt cx="155400" cy="3538775"/>
            </a:xfrm>
          </p:grpSpPr>
          <p:sp>
            <p:nvSpPr>
              <p:cNvPr id="1904" name="Google Shape;1904;p110"/>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5" name="Google Shape;1905;p110"/>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6" name="Google Shape;1906;p110"/>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7" name="Google Shape;1907;p110"/>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8" name="Google Shape;1908;p110"/>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09" name="Google Shape;1909;p110"/>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0" name="Google Shape;1910;p110"/>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1" name="Google Shape;1911;p110"/>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12" name="Google Shape;1912;p110"/>
            <p:cNvGrpSpPr/>
            <p:nvPr/>
          </p:nvGrpSpPr>
          <p:grpSpPr>
            <a:xfrm>
              <a:off x="161500" y="826619"/>
              <a:ext cx="352200" cy="3457175"/>
              <a:chOff x="161500" y="826619"/>
              <a:chExt cx="352200" cy="3457175"/>
            </a:xfrm>
          </p:grpSpPr>
          <p:sp>
            <p:nvSpPr>
              <p:cNvPr id="1913" name="Google Shape;1913;p110"/>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4" name="Google Shape;1914;p110"/>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5" name="Google Shape;1915;p110"/>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6" name="Google Shape;1916;p110"/>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7" name="Google Shape;1917;p110"/>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8" name="Google Shape;1918;p110"/>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19" name="Google Shape;1919;p110"/>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0" name="Google Shape;1920;p110"/>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cxnSp>
          <p:nvCxnSpPr>
            <p:cNvPr id="1921" name="Google Shape;1921;p110"/>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grpSp>
        <p:nvGrpSpPr>
          <p:cNvPr id="1922" name="Google Shape;1922;p110"/>
          <p:cNvGrpSpPr/>
          <p:nvPr/>
        </p:nvGrpSpPr>
        <p:grpSpPr>
          <a:xfrm>
            <a:off x="2098135" y="1512929"/>
            <a:ext cx="8352800" cy="3853572"/>
            <a:chOff x="1548549" y="1084592"/>
            <a:chExt cx="6264600" cy="2890179"/>
          </a:xfrm>
        </p:grpSpPr>
        <p:sp>
          <p:nvSpPr>
            <p:cNvPr id="1923" name="Google Shape;1923;p110"/>
            <p:cNvSpPr/>
            <p:nvPr/>
          </p:nvSpPr>
          <p:spPr>
            <a:xfrm>
              <a:off x="1548549" y="1122371"/>
              <a:ext cx="6264600" cy="28524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4" name="Google Shape;1924;p110"/>
            <p:cNvSpPr/>
            <p:nvPr/>
          </p:nvSpPr>
          <p:spPr>
            <a:xfrm>
              <a:off x="2748727"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5" name="Google Shape;1925;p110"/>
            <p:cNvSpPr/>
            <p:nvPr/>
          </p:nvSpPr>
          <p:spPr>
            <a:xfrm>
              <a:off x="3160552"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6" name="Google Shape;1926;p110"/>
            <p:cNvSpPr/>
            <p:nvPr/>
          </p:nvSpPr>
          <p:spPr>
            <a:xfrm>
              <a:off x="3572377"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7" name="Google Shape;1927;p110"/>
            <p:cNvSpPr/>
            <p:nvPr/>
          </p:nvSpPr>
          <p:spPr>
            <a:xfrm>
              <a:off x="3984202"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8" name="Google Shape;1928;p110"/>
            <p:cNvSpPr/>
            <p:nvPr/>
          </p:nvSpPr>
          <p:spPr>
            <a:xfrm>
              <a:off x="4396027"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29" name="Google Shape;1929;p110"/>
            <p:cNvSpPr/>
            <p:nvPr/>
          </p:nvSpPr>
          <p:spPr>
            <a:xfrm>
              <a:off x="4807852"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0" name="Google Shape;1930;p110"/>
            <p:cNvSpPr/>
            <p:nvPr/>
          </p:nvSpPr>
          <p:spPr>
            <a:xfrm>
              <a:off x="5219677"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1" name="Google Shape;1931;p110"/>
            <p:cNvSpPr/>
            <p:nvPr/>
          </p:nvSpPr>
          <p:spPr>
            <a:xfrm>
              <a:off x="5631502"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2" name="Google Shape;1932;p110"/>
            <p:cNvSpPr/>
            <p:nvPr/>
          </p:nvSpPr>
          <p:spPr>
            <a:xfrm>
              <a:off x="6043327"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3" name="Google Shape;1933;p110"/>
            <p:cNvSpPr/>
            <p:nvPr/>
          </p:nvSpPr>
          <p:spPr>
            <a:xfrm>
              <a:off x="6455152"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4" name="Google Shape;1934;p110"/>
            <p:cNvSpPr/>
            <p:nvPr/>
          </p:nvSpPr>
          <p:spPr>
            <a:xfrm>
              <a:off x="6866977"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35" name="Google Shape;1935;p110"/>
            <p:cNvSpPr/>
            <p:nvPr/>
          </p:nvSpPr>
          <p:spPr>
            <a:xfrm>
              <a:off x="2336902" y="1084592"/>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1936" name="Google Shape;1936;p110"/>
          <p:cNvSpPr txBox="1"/>
          <p:nvPr>
            <p:ph type="title"/>
          </p:nvPr>
        </p:nvSpPr>
        <p:spPr>
          <a:xfrm>
            <a:off x="3254447" y="2115499"/>
            <a:ext cx="6037600" cy="1731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14666"/>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1937" name="Google Shape;1937;p110"/>
          <p:cNvSpPr txBox="1"/>
          <p:nvPr>
            <p:ph idx="1" type="subTitle"/>
          </p:nvPr>
        </p:nvSpPr>
        <p:spPr>
          <a:xfrm>
            <a:off x="3313133" y="4202567"/>
            <a:ext cx="5931600" cy="720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grpSp>
        <p:nvGrpSpPr>
          <p:cNvPr id="1938" name="Google Shape;1938;p110"/>
          <p:cNvGrpSpPr/>
          <p:nvPr/>
        </p:nvGrpSpPr>
        <p:grpSpPr>
          <a:xfrm flipH="1" rot="-5085004">
            <a:off x="1278156" y="5551647"/>
            <a:ext cx="600810" cy="658785"/>
            <a:chOff x="1584644" y="2497374"/>
            <a:chExt cx="450610" cy="494091"/>
          </a:xfrm>
        </p:grpSpPr>
        <p:sp>
          <p:nvSpPr>
            <p:cNvPr id="1939" name="Google Shape;1939;p110"/>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0" name="Google Shape;1940;p110"/>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41" name="Google Shape;1941;p110"/>
          <p:cNvGrpSpPr/>
          <p:nvPr/>
        </p:nvGrpSpPr>
        <p:grpSpPr>
          <a:xfrm rot="6403897">
            <a:off x="10820870" y="5745757"/>
            <a:ext cx="600836" cy="658813"/>
            <a:chOff x="1584644" y="2497374"/>
            <a:chExt cx="450610" cy="494091"/>
          </a:xfrm>
        </p:grpSpPr>
        <p:sp>
          <p:nvSpPr>
            <p:cNvPr id="1942" name="Google Shape;1942;p110"/>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3" name="Google Shape;1943;p110"/>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44" name="Google Shape;1944;p110"/>
          <p:cNvGrpSpPr/>
          <p:nvPr/>
        </p:nvGrpSpPr>
        <p:grpSpPr>
          <a:xfrm>
            <a:off x="10029031" y="5777421"/>
            <a:ext cx="207200" cy="207200"/>
            <a:chOff x="1666623" y="2623621"/>
            <a:chExt cx="155400" cy="155400"/>
          </a:xfrm>
        </p:grpSpPr>
        <p:sp>
          <p:nvSpPr>
            <p:cNvPr id="1945" name="Google Shape;1945;p11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6" name="Google Shape;1946;p110"/>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47" name="Google Shape;1947;p110"/>
          <p:cNvGrpSpPr/>
          <p:nvPr/>
        </p:nvGrpSpPr>
        <p:grpSpPr>
          <a:xfrm>
            <a:off x="11017680" y="4977355"/>
            <a:ext cx="207200" cy="207200"/>
            <a:chOff x="1666623" y="2623621"/>
            <a:chExt cx="155400" cy="155400"/>
          </a:xfrm>
        </p:grpSpPr>
        <p:sp>
          <p:nvSpPr>
            <p:cNvPr id="1948" name="Google Shape;1948;p11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49" name="Google Shape;1949;p110"/>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50" name="Google Shape;1950;p110"/>
          <p:cNvGrpSpPr/>
          <p:nvPr/>
        </p:nvGrpSpPr>
        <p:grpSpPr>
          <a:xfrm>
            <a:off x="1568163" y="957321"/>
            <a:ext cx="207200" cy="207200"/>
            <a:chOff x="1666623" y="2623621"/>
            <a:chExt cx="155400" cy="155400"/>
          </a:xfrm>
        </p:grpSpPr>
        <p:sp>
          <p:nvSpPr>
            <p:cNvPr id="1951" name="Google Shape;1951;p110"/>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52" name="Google Shape;1952;p110"/>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53" name="Google Shape;1953;p110"/>
          <p:cNvGrpSpPr/>
          <p:nvPr/>
        </p:nvGrpSpPr>
        <p:grpSpPr>
          <a:xfrm flipH="1" rot="-5085004">
            <a:off x="10820905" y="731547"/>
            <a:ext cx="600810" cy="658785"/>
            <a:chOff x="1584644" y="2497374"/>
            <a:chExt cx="450610" cy="494091"/>
          </a:xfrm>
        </p:grpSpPr>
        <p:sp>
          <p:nvSpPr>
            <p:cNvPr id="1954" name="Google Shape;1954;p110"/>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55" name="Google Shape;1955;p110"/>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bg>
      <p:bgPr>
        <a:solidFill>
          <a:schemeClr val="accent3"/>
        </a:solidFill>
      </p:bgPr>
    </p:bg>
    <p:spTree>
      <p:nvGrpSpPr>
        <p:cNvPr id="1956" name="Shape 1956"/>
        <p:cNvGrpSpPr/>
        <p:nvPr/>
      </p:nvGrpSpPr>
      <p:grpSpPr>
        <a:xfrm>
          <a:off x="0" y="0"/>
          <a:ext cx="0" cy="0"/>
          <a:chOff x="0" y="0"/>
          <a:chExt cx="0" cy="0"/>
        </a:xfrm>
      </p:grpSpPr>
      <p:grpSp>
        <p:nvGrpSpPr>
          <p:cNvPr id="1957" name="Google Shape;1957;p111"/>
          <p:cNvGrpSpPr/>
          <p:nvPr/>
        </p:nvGrpSpPr>
        <p:grpSpPr>
          <a:xfrm>
            <a:off x="-1135833" y="365100"/>
            <a:ext cx="12962600" cy="6148800"/>
            <a:chOff x="-851875" y="273825"/>
            <a:chExt cx="9721950" cy="4611600"/>
          </a:xfrm>
        </p:grpSpPr>
        <p:sp>
          <p:nvSpPr>
            <p:cNvPr id="1958" name="Google Shape;1958;p111"/>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59" name="Google Shape;1959;p111"/>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1960" name="Google Shape;1960;p111"/>
            <p:cNvGrpSpPr/>
            <p:nvPr/>
          </p:nvGrpSpPr>
          <p:grpSpPr>
            <a:xfrm>
              <a:off x="81691" y="785819"/>
              <a:ext cx="155400" cy="3538775"/>
              <a:chOff x="435991" y="785819"/>
              <a:chExt cx="155400" cy="3538775"/>
            </a:xfrm>
          </p:grpSpPr>
          <p:sp>
            <p:nvSpPr>
              <p:cNvPr id="1961" name="Google Shape;1961;p111"/>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62" name="Google Shape;1962;p111"/>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63" name="Google Shape;1963;p111"/>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64" name="Google Shape;1964;p111"/>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65" name="Google Shape;1965;p111"/>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66" name="Google Shape;1966;p111"/>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67" name="Google Shape;1967;p111"/>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68" name="Google Shape;1968;p111"/>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69" name="Google Shape;1969;p111"/>
            <p:cNvGrpSpPr/>
            <p:nvPr/>
          </p:nvGrpSpPr>
          <p:grpSpPr>
            <a:xfrm>
              <a:off x="435991" y="785819"/>
              <a:ext cx="155400" cy="3538775"/>
              <a:chOff x="435991" y="785819"/>
              <a:chExt cx="155400" cy="3538775"/>
            </a:xfrm>
          </p:grpSpPr>
          <p:sp>
            <p:nvSpPr>
              <p:cNvPr id="1970" name="Google Shape;1970;p111"/>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71" name="Google Shape;1971;p111"/>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72" name="Google Shape;1972;p111"/>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73" name="Google Shape;1973;p111"/>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74" name="Google Shape;1974;p111"/>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75" name="Google Shape;1975;p111"/>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76" name="Google Shape;1976;p111"/>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77" name="Google Shape;1977;p111"/>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1978" name="Google Shape;1978;p111"/>
            <p:cNvGrpSpPr/>
            <p:nvPr/>
          </p:nvGrpSpPr>
          <p:grpSpPr>
            <a:xfrm>
              <a:off x="161500" y="826619"/>
              <a:ext cx="352200" cy="3457175"/>
              <a:chOff x="161500" y="826619"/>
              <a:chExt cx="352200" cy="3457175"/>
            </a:xfrm>
          </p:grpSpPr>
          <p:sp>
            <p:nvSpPr>
              <p:cNvPr id="1979" name="Google Shape;1979;p111"/>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80" name="Google Shape;1980;p111"/>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81" name="Google Shape;1981;p111"/>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82" name="Google Shape;1982;p111"/>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83" name="Google Shape;1983;p111"/>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84" name="Google Shape;1984;p111"/>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85" name="Google Shape;1985;p111"/>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86" name="Google Shape;1986;p111"/>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cxnSp>
          <p:nvCxnSpPr>
            <p:cNvPr id="1987" name="Google Shape;1987;p111"/>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grpSp>
        <p:nvGrpSpPr>
          <p:cNvPr id="1988" name="Google Shape;1988;p111"/>
          <p:cNvGrpSpPr/>
          <p:nvPr/>
        </p:nvGrpSpPr>
        <p:grpSpPr>
          <a:xfrm>
            <a:off x="1519033" y="954828"/>
            <a:ext cx="9517200" cy="4966433"/>
            <a:chOff x="1139275" y="754825"/>
            <a:chExt cx="7137900" cy="3724825"/>
          </a:xfrm>
        </p:grpSpPr>
        <p:sp>
          <p:nvSpPr>
            <p:cNvPr id="1989" name="Google Shape;1989;p111"/>
            <p:cNvSpPr/>
            <p:nvPr/>
          </p:nvSpPr>
          <p:spPr>
            <a:xfrm rot="10800000">
              <a:off x="1139275" y="754825"/>
              <a:ext cx="7137900" cy="36801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0" name="Google Shape;1990;p111"/>
            <p:cNvSpPr/>
            <p:nvPr/>
          </p:nvSpPr>
          <p:spPr>
            <a:xfrm>
              <a:off x="277537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1" name="Google Shape;1991;p111"/>
            <p:cNvSpPr/>
            <p:nvPr/>
          </p:nvSpPr>
          <p:spPr>
            <a:xfrm>
              <a:off x="318719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2" name="Google Shape;1992;p111"/>
            <p:cNvSpPr/>
            <p:nvPr/>
          </p:nvSpPr>
          <p:spPr>
            <a:xfrm>
              <a:off x="359902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3" name="Google Shape;1993;p111"/>
            <p:cNvSpPr/>
            <p:nvPr/>
          </p:nvSpPr>
          <p:spPr>
            <a:xfrm>
              <a:off x="401084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4" name="Google Shape;1994;p111"/>
            <p:cNvSpPr/>
            <p:nvPr/>
          </p:nvSpPr>
          <p:spPr>
            <a:xfrm>
              <a:off x="442267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5" name="Google Shape;1995;p111"/>
            <p:cNvSpPr/>
            <p:nvPr/>
          </p:nvSpPr>
          <p:spPr>
            <a:xfrm>
              <a:off x="483449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6" name="Google Shape;1996;p111"/>
            <p:cNvSpPr/>
            <p:nvPr/>
          </p:nvSpPr>
          <p:spPr>
            <a:xfrm>
              <a:off x="524632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7" name="Google Shape;1997;p111"/>
            <p:cNvSpPr/>
            <p:nvPr/>
          </p:nvSpPr>
          <p:spPr>
            <a:xfrm>
              <a:off x="565814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8" name="Google Shape;1998;p111"/>
            <p:cNvSpPr/>
            <p:nvPr/>
          </p:nvSpPr>
          <p:spPr>
            <a:xfrm>
              <a:off x="606997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1999" name="Google Shape;1999;p111"/>
            <p:cNvSpPr/>
            <p:nvPr/>
          </p:nvSpPr>
          <p:spPr>
            <a:xfrm>
              <a:off x="648179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00" name="Google Shape;2000;p111"/>
            <p:cNvSpPr/>
            <p:nvPr/>
          </p:nvSpPr>
          <p:spPr>
            <a:xfrm>
              <a:off x="689362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01" name="Google Shape;2001;p111"/>
            <p:cNvSpPr/>
            <p:nvPr/>
          </p:nvSpPr>
          <p:spPr>
            <a:xfrm>
              <a:off x="236354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02" name="Google Shape;2002;p111"/>
            <p:cNvSpPr/>
            <p:nvPr/>
          </p:nvSpPr>
          <p:spPr>
            <a:xfrm>
              <a:off x="730544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03" name="Google Shape;2003;p111"/>
            <p:cNvSpPr/>
            <p:nvPr/>
          </p:nvSpPr>
          <p:spPr>
            <a:xfrm>
              <a:off x="195172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04" name="Google Shape;2004;p111"/>
            <p:cNvSpPr/>
            <p:nvPr/>
          </p:nvSpPr>
          <p:spPr>
            <a:xfrm>
              <a:off x="7717272"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05" name="Google Shape;2005;p111"/>
            <p:cNvSpPr/>
            <p:nvPr/>
          </p:nvSpPr>
          <p:spPr>
            <a:xfrm>
              <a:off x="1539897" y="4324250"/>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006" name="Google Shape;2006;p111"/>
          <p:cNvGrpSpPr/>
          <p:nvPr/>
        </p:nvGrpSpPr>
        <p:grpSpPr>
          <a:xfrm>
            <a:off x="10870564" y="612405"/>
            <a:ext cx="207200" cy="207200"/>
            <a:chOff x="1666623" y="2623621"/>
            <a:chExt cx="155400" cy="155400"/>
          </a:xfrm>
        </p:grpSpPr>
        <p:sp>
          <p:nvSpPr>
            <p:cNvPr id="2007" name="Google Shape;2007;p111"/>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08" name="Google Shape;2008;p111"/>
            <p:cNvSpPr/>
            <p:nvPr/>
          </p:nvSpPr>
          <p:spPr>
            <a:xfrm>
              <a:off x="1666623" y="2623621"/>
              <a:ext cx="155400" cy="155400"/>
            </a:xfrm>
            <a:prstGeom prst="star4">
              <a:avLst>
                <a:gd fmla="val 23855" name="adj"/>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009" name="Google Shape;2009;p111"/>
          <p:cNvGrpSpPr/>
          <p:nvPr/>
        </p:nvGrpSpPr>
        <p:grpSpPr>
          <a:xfrm rot="433939">
            <a:off x="1144210" y="5676092"/>
            <a:ext cx="600848" cy="658826"/>
            <a:chOff x="1584644" y="2497374"/>
            <a:chExt cx="450610" cy="494091"/>
          </a:xfrm>
        </p:grpSpPr>
        <p:sp>
          <p:nvSpPr>
            <p:cNvPr id="2010" name="Google Shape;2010;p111"/>
            <p:cNvSpPr/>
            <p:nvPr/>
          </p:nvSpPr>
          <p:spPr>
            <a:xfrm rot="-2029707">
              <a:off x="1679395" y="2534520"/>
              <a:ext cx="261108" cy="419799"/>
            </a:xfrm>
            <a:custGeom>
              <a:rect b="b" l="l" r="r" t="t"/>
              <a:pathLst>
                <a:path extrusionOk="0" h="8079" w="5025">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rotWithShape="0" algn="bl" dir="1140000" dist="57150">
                <a:schemeClr val="dk1">
                  <a:alpha val="25882"/>
                </a:scheme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11" name="Google Shape;2011;p111"/>
            <p:cNvSpPr/>
            <p:nvPr/>
          </p:nvSpPr>
          <p:spPr>
            <a:xfrm rot="-2029707">
              <a:off x="1738538" y="2592090"/>
              <a:ext cx="143518" cy="304496"/>
            </a:xfrm>
            <a:custGeom>
              <a:rect b="b" l="l" r="r" t="t"/>
              <a:pathLst>
                <a:path extrusionOk="0" h="5860" w="2762">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012" name="Google Shape;2012;p111"/>
          <p:cNvGrpSpPr/>
          <p:nvPr/>
        </p:nvGrpSpPr>
        <p:grpSpPr>
          <a:xfrm>
            <a:off x="10817531" y="1153621"/>
            <a:ext cx="207200" cy="207200"/>
            <a:chOff x="1666623" y="2623621"/>
            <a:chExt cx="155400" cy="155400"/>
          </a:xfrm>
        </p:grpSpPr>
        <p:sp>
          <p:nvSpPr>
            <p:cNvPr id="2013" name="Google Shape;2013;p111"/>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14" name="Google Shape;2014;p111"/>
            <p:cNvSpPr/>
            <p:nvPr/>
          </p:nvSpPr>
          <p:spPr>
            <a:xfrm>
              <a:off x="1666623" y="2623621"/>
              <a:ext cx="155400" cy="155400"/>
            </a:xfrm>
            <a:prstGeom prst="star4">
              <a:avLst>
                <a:gd fmla="val 23855" name="adj"/>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015" name="Google Shape;2015;p111"/>
          <p:cNvGrpSpPr/>
          <p:nvPr/>
        </p:nvGrpSpPr>
        <p:grpSpPr>
          <a:xfrm>
            <a:off x="11371097" y="946439"/>
            <a:ext cx="207200" cy="207200"/>
            <a:chOff x="1666623" y="2623621"/>
            <a:chExt cx="155400" cy="155400"/>
          </a:xfrm>
        </p:grpSpPr>
        <p:sp>
          <p:nvSpPr>
            <p:cNvPr id="2016" name="Google Shape;2016;p111"/>
            <p:cNvSpPr/>
            <p:nvPr/>
          </p:nvSpPr>
          <p:spPr>
            <a:xfrm>
              <a:off x="1666623" y="2623621"/>
              <a:ext cx="155400" cy="155400"/>
            </a:xfrm>
            <a:prstGeom prst="star4">
              <a:avLst>
                <a:gd fmla="val 21474" name="adj"/>
              </a:avLst>
            </a:prstGeom>
            <a:noFill/>
            <a:ln cap="flat" cmpd="sng" w="76200">
              <a:solidFill>
                <a:schemeClr val="lt1"/>
              </a:solidFill>
              <a:prstDash val="solid"/>
              <a:round/>
              <a:headEnd len="sm" w="sm" type="none"/>
              <a:tailEnd len="sm" w="sm" type="none"/>
            </a:ln>
            <a:effectLst>
              <a:outerShdw rotWithShape="0" algn="bl" dir="960000" dist="57150">
                <a:schemeClr val="dk1">
                  <a:alpha val="25882"/>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17" name="Google Shape;2017;p111"/>
            <p:cNvSpPr/>
            <p:nvPr/>
          </p:nvSpPr>
          <p:spPr>
            <a:xfrm>
              <a:off x="1666623" y="2623621"/>
              <a:ext cx="155400" cy="155400"/>
            </a:xfrm>
            <a:prstGeom prst="star4">
              <a:avLst>
                <a:gd fmla="val 23855" name="adj"/>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bg>
      <p:bgPr>
        <a:solidFill>
          <a:schemeClr val="accent3"/>
        </a:solidFill>
      </p:bgPr>
    </p:bg>
    <p:spTree>
      <p:nvGrpSpPr>
        <p:cNvPr id="2018" name="Shape 2018"/>
        <p:cNvGrpSpPr/>
        <p:nvPr/>
      </p:nvGrpSpPr>
      <p:grpSpPr>
        <a:xfrm>
          <a:off x="0" y="0"/>
          <a:ext cx="0" cy="0"/>
          <a:chOff x="0" y="0"/>
          <a:chExt cx="0" cy="0"/>
        </a:xfrm>
      </p:grpSpPr>
      <p:grpSp>
        <p:nvGrpSpPr>
          <p:cNvPr id="2019" name="Google Shape;2019;p112"/>
          <p:cNvGrpSpPr/>
          <p:nvPr/>
        </p:nvGrpSpPr>
        <p:grpSpPr>
          <a:xfrm>
            <a:off x="-1135833" y="365100"/>
            <a:ext cx="12962600" cy="6148800"/>
            <a:chOff x="-851875" y="273825"/>
            <a:chExt cx="9721950" cy="4611600"/>
          </a:xfrm>
        </p:grpSpPr>
        <p:sp>
          <p:nvSpPr>
            <p:cNvPr id="2020" name="Google Shape;2020;p112"/>
            <p:cNvSpPr/>
            <p:nvPr/>
          </p:nvSpPr>
          <p:spPr>
            <a:xfrm>
              <a:off x="341975" y="273825"/>
              <a:ext cx="8528100" cy="4611600"/>
            </a:xfrm>
            <a:prstGeom prst="roundRect">
              <a:avLst>
                <a:gd fmla="val 4554"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21" name="Google Shape;2021;p112"/>
            <p:cNvSpPr/>
            <p:nvPr/>
          </p:nvSpPr>
          <p:spPr>
            <a:xfrm>
              <a:off x="-851875" y="273825"/>
              <a:ext cx="1153200" cy="4611600"/>
            </a:xfrm>
            <a:prstGeom prst="roundRect">
              <a:avLst>
                <a:gd fmla="val 22757" name="adj"/>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2022" name="Google Shape;2022;p112"/>
            <p:cNvGrpSpPr/>
            <p:nvPr/>
          </p:nvGrpSpPr>
          <p:grpSpPr>
            <a:xfrm>
              <a:off x="81691" y="785819"/>
              <a:ext cx="155400" cy="3538775"/>
              <a:chOff x="435991" y="785819"/>
              <a:chExt cx="155400" cy="3538775"/>
            </a:xfrm>
          </p:grpSpPr>
          <p:sp>
            <p:nvSpPr>
              <p:cNvPr id="2023" name="Google Shape;2023;p112"/>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24" name="Google Shape;2024;p112"/>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25" name="Google Shape;2025;p112"/>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26" name="Google Shape;2026;p112"/>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27" name="Google Shape;2027;p112"/>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28" name="Google Shape;2028;p112"/>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29" name="Google Shape;2029;p112"/>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30" name="Google Shape;2030;p112"/>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031" name="Google Shape;2031;p112"/>
            <p:cNvGrpSpPr/>
            <p:nvPr/>
          </p:nvGrpSpPr>
          <p:grpSpPr>
            <a:xfrm>
              <a:off x="435991" y="785819"/>
              <a:ext cx="155400" cy="3538775"/>
              <a:chOff x="435991" y="785819"/>
              <a:chExt cx="155400" cy="3538775"/>
            </a:xfrm>
          </p:grpSpPr>
          <p:sp>
            <p:nvSpPr>
              <p:cNvPr id="2032" name="Google Shape;2032;p112"/>
              <p:cNvSpPr/>
              <p:nvPr/>
            </p:nvSpPr>
            <p:spPr>
              <a:xfrm>
                <a:off x="435991" y="7858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33" name="Google Shape;2033;p112"/>
              <p:cNvSpPr/>
              <p:nvPr/>
            </p:nvSpPr>
            <p:spPr>
              <a:xfrm>
                <a:off x="435991" y="12662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34" name="Google Shape;2034;p112"/>
              <p:cNvSpPr/>
              <p:nvPr/>
            </p:nvSpPr>
            <p:spPr>
              <a:xfrm>
                <a:off x="435991" y="17466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35" name="Google Shape;2035;p112"/>
              <p:cNvSpPr/>
              <p:nvPr/>
            </p:nvSpPr>
            <p:spPr>
              <a:xfrm>
                <a:off x="435991" y="22474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36" name="Google Shape;2036;p112"/>
              <p:cNvSpPr/>
              <p:nvPr/>
            </p:nvSpPr>
            <p:spPr>
              <a:xfrm>
                <a:off x="435991" y="270751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37" name="Google Shape;2037;p112"/>
              <p:cNvSpPr/>
              <p:nvPr/>
            </p:nvSpPr>
            <p:spPr>
              <a:xfrm>
                <a:off x="435991" y="318794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38" name="Google Shape;2038;p112"/>
              <p:cNvSpPr/>
              <p:nvPr/>
            </p:nvSpPr>
            <p:spPr>
              <a:xfrm>
                <a:off x="435991" y="3668369"/>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39" name="Google Shape;2039;p112"/>
              <p:cNvSpPr/>
              <p:nvPr/>
            </p:nvSpPr>
            <p:spPr>
              <a:xfrm>
                <a:off x="435991" y="4169194"/>
                <a:ext cx="155400" cy="155400"/>
              </a:xfrm>
              <a:prstGeom prst="ellipse">
                <a:avLst/>
              </a:pr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040" name="Google Shape;2040;p112"/>
            <p:cNvGrpSpPr/>
            <p:nvPr/>
          </p:nvGrpSpPr>
          <p:grpSpPr>
            <a:xfrm>
              <a:off x="161500" y="826619"/>
              <a:ext cx="352200" cy="3457175"/>
              <a:chOff x="161500" y="826619"/>
              <a:chExt cx="352200" cy="3457175"/>
            </a:xfrm>
          </p:grpSpPr>
          <p:sp>
            <p:nvSpPr>
              <p:cNvPr id="2041" name="Google Shape;2041;p112"/>
              <p:cNvSpPr/>
              <p:nvPr/>
            </p:nvSpPr>
            <p:spPr>
              <a:xfrm>
                <a:off x="161500" y="22882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42" name="Google Shape;2042;p112"/>
              <p:cNvSpPr/>
              <p:nvPr/>
            </p:nvSpPr>
            <p:spPr>
              <a:xfrm>
                <a:off x="161500" y="27483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43" name="Google Shape;2043;p112"/>
              <p:cNvSpPr/>
              <p:nvPr/>
            </p:nvSpPr>
            <p:spPr>
              <a:xfrm>
                <a:off x="161500" y="32287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44" name="Google Shape;2044;p112"/>
              <p:cNvSpPr/>
              <p:nvPr/>
            </p:nvSpPr>
            <p:spPr>
              <a:xfrm>
                <a:off x="161500" y="37091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45" name="Google Shape;2045;p112"/>
              <p:cNvSpPr/>
              <p:nvPr/>
            </p:nvSpPr>
            <p:spPr>
              <a:xfrm>
                <a:off x="161500" y="420999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46" name="Google Shape;2046;p112"/>
              <p:cNvSpPr/>
              <p:nvPr/>
            </p:nvSpPr>
            <p:spPr>
              <a:xfrm>
                <a:off x="161500" y="178746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47" name="Google Shape;2047;p112"/>
              <p:cNvSpPr/>
              <p:nvPr/>
            </p:nvSpPr>
            <p:spPr>
              <a:xfrm>
                <a:off x="161500" y="1307044"/>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48" name="Google Shape;2048;p112"/>
              <p:cNvSpPr/>
              <p:nvPr/>
            </p:nvSpPr>
            <p:spPr>
              <a:xfrm>
                <a:off x="161500" y="826619"/>
                <a:ext cx="352200" cy="738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cxnSp>
          <p:nvCxnSpPr>
            <p:cNvPr id="2049" name="Google Shape;2049;p112"/>
            <p:cNvCxnSpPr/>
            <p:nvPr/>
          </p:nvCxnSpPr>
          <p:spPr>
            <a:xfrm>
              <a:off x="843750" y="288625"/>
              <a:ext cx="0" cy="4588500"/>
            </a:xfrm>
            <a:prstGeom prst="straightConnector1">
              <a:avLst/>
            </a:prstGeom>
            <a:noFill/>
            <a:ln cap="rnd" cmpd="sng" w="19050">
              <a:solidFill>
                <a:schemeClr val="accent1"/>
              </a:solidFill>
              <a:prstDash val="dot"/>
              <a:round/>
              <a:headEnd len="sm" w="sm" type="none"/>
              <a:tailEnd len="sm" w="sm" type="none"/>
            </a:ln>
          </p:spPr>
        </p:cxnSp>
      </p:grpSp>
      <p:grpSp>
        <p:nvGrpSpPr>
          <p:cNvPr id="2050" name="Google Shape;2050;p112"/>
          <p:cNvGrpSpPr/>
          <p:nvPr/>
        </p:nvGrpSpPr>
        <p:grpSpPr>
          <a:xfrm flipH="1">
            <a:off x="7778347" y="5870262"/>
            <a:ext cx="3462855" cy="423701"/>
            <a:chOff x="856150" y="4516775"/>
            <a:chExt cx="1427393" cy="174650"/>
          </a:xfrm>
        </p:grpSpPr>
        <p:sp>
          <p:nvSpPr>
            <p:cNvPr id="2051" name="Google Shape;2051;p112"/>
            <p:cNvSpPr/>
            <p:nvPr/>
          </p:nvSpPr>
          <p:spPr>
            <a:xfrm>
              <a:off x="856150" y="4516775"/>
              <a:ext cx="1427393" cy="174650"/>
            </a:xfrm>
            <a:custGeom>
              <a:rect b="b" l="l" r="r" t="t"/>
              <a:pathLst>
                <a:path extrusionOk="0" h="6986" w="29742">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2" name="Google Shape;2052;p112"/>
            <p:cNvSpPr/>
            <p:nvPr/>
          </p:nvSpPr>
          <p:spPr>
            <a:xfrm>
              <a:off x="1009462" y="4551125"/>
              <a:ext cx="130250" cy="103250"/>
            </a:xfrm>
            <a:custGeom>
              <a:rect b="b" l="l" r="r" t="t"/>
              <a:pathLst>
                <a:path extrusionOk="0" h="4130" w="521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3" name="Google Shape;2053;p112"/>
            <p:cNvSpPr/>
            <p:nvPr/>
          </p:nvSpPr>
          <p:spPr>
            <a:xfrm>
              <a:off x="957137" y="4577775"/>
              <a:ext cx="46575" cy="38525"/>
            </a:xfrm>
            <a:custGeom>
              <a:rect b="b" l="l" r="r" t="t"/>
              <a:pathLst>
                <a:path extrusionOk="0" h="1541" w="1863">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4" name="Google Shape;2054;p112"/>
            <p:cNvSpPr/>
            <p:nvPr/>
          </p:nvSpPr>
          <p:spPr>
            <a:xfrm>
              <a:off x="1200437" y="4551125"/>
              <a:ext cx="130000" cy="103250"/>
            </a:xfrm>
            <a:custGeom>
              <a:rect b="b" l="l" r="r" t="t"/>
              <a:pathLst>
                <a:path extrusionOk="0" h="4130" w="520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5" name="Google Shape;2055;p112"/>
            <p:cNvSpPr/>
            <p:nvPr/>
          </p:nvSpPr>
          <p:spPr>
            <a:xfrm>
              <a:off x="1147862" y="4577775"/>
              <a:ext cx="46575" cy="38525"/>
            </a:xfrm>
            <a:custGeom>
              <a:rect b="b" l="l" r="r" t="t"/>
              <a:pathLst>
                <a:path extrusionOk="0" h="1541" w="1863">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6" name="Google Shape;2056;p112"/>
            <p:cNvSpPr/>
            <p:nvPr/>
          </p:nvSpPr>
          <p:spPr>
            <a:xfrm>
              <a:off x="1400687" y="4551125"/>
              <a:ext cx="130000" cy="103250"/>
            </a:xfrm>
            <a:custGeom>
              <a:rect b="b" l="l" r="r" t="t"/>
              <a:pathLst>
                <a:path extrusionOk="0" h="4130" w="520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7" name="Google Shape;2057;p112"/>
            <p:cNvSpPr/>
            <p:nvPr/>
          </p:nvSpPr>
          <p:spPr>
            <a:xfrm>
              <a:off x="1348162" y="4577775"/>
              <a:ext cx="46800" cy="38525"/>
            </a:xfrm>
            <a:custGeom>
              <a:rect b="b" l="l" r="r" t="t"/>
              <a:pathLst>
                <a:path extrusionOk="0" h="1541" w="1872">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8" name="Google Shape;2058;p112"/>
            <p:cNvSpPr/>
            <p:nvPr/>
          </p:nvSpPr>
          <p:spPr>
            <a:xfrm>
              <a:off x="1604543" y="4551125"/>
              <a:ext cx="130250" cy="103250"/>
            </a:xfrm>
            <a:custGeom>
              <a:rect b="b" l="l" r="r" t="t"/>
              <a:pathLst>
                <a:path extrusionOk="0" h="4130" w="521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59" name="Google Shape;2059;p112"/>
            <p:cNvSpPr/>
            <p:nvPr/>
          </p:nvSpPr>
          <p:spPr>
            <a:xfrm>
              <a:off x="1552218" y="4577775"/>
              <a:ext cx="46575" cy="38525"/>
            </a:xfrm>
            <a:custGeom>
              <a:rect b="b" l="l" r="r" t="t"/>
              <a:pathLst>
                <a:path extrusionOk="0" h="1541" w="1863">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0" name="Google Shape;2060;p112"/>
            <p:cNvSpPr/>
            <p:nvPr/>
          </p:nvSpPr>
          <p:spPr>
            <a:xfrm>
              <a:off x="1795518" y="4551125"/>
              <a:ext cx="130000" cy="103250"/>
            </a:xfrm>
            <a:custGeom>
              <a:rect b="b" l="l" r="r" t="t"/>
              <a:pathLst>
                <a:path extrusionOk="0" h="4130" w="520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1" name="Google Shape;2061;p112"/>
            <p:cNvSpPr/>
            <p:nvPr/>
          </p:nvSpPr>
          <p:spPr>
            <a:xfrm>
              <a:off x="1742943" y="4577775"/>
              <a:ext cx="46575" cy="38525"/>
            </a:xfrm>
            <a:custGeom>
              <a:rect b="b" l="l" r="r" t="t"/>
              <a:pathLst>
                <a:path extrusionOk="0" h="1541" w="1863">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2" name="Google Shape;2062;p112"/>
            <p:cNvSpPr/>
            <p:nvPr/>
          </p:nvSpPr>
          <p:spPr>
            <a:xfrm>
              <a:off x="1995768" y="4551125"/>
              <a:ext cx="130000" cy="103250"/>
            </a:xfrm>
            <a:custGeom>
              <a:rect b="b" l="l" r="r" t="t"/>
              <a:pathLst>
                <a:path extrusionOk="0" h="4130" w="520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3" name="Google Shape;2063;p112"/>
            <p:cNvSpPr/>
            <p:nvPr/>
          </p:nvSpPr>
          <p:spPr>
            <a:xfrm>
              <a:off x="1943243" y="4577775"/>
              <a:ext cx="46800" cy="38525"/>
            </a:xfrm>
            <a:custGeom>
              <a:rect b="b" l="l" r="r" t="t"/>
              <a:pathLst>
                <a:path extrusionOk="0" h="1541" w="1872">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4" name="Google Shape;2064;p112"/>
            <p:cNvSpPr/>
            <p:nvPr/>
          </p:nvSpPr>
          <p:spPr>
            <a:xfrm>
              <a:off x="2143768" y="4577775"/>
              <a:ext cx="46800" cy="38525"/>
            </a:xfrm>
            <a:custGeom>
              <a:rect b="b" l="l" r="r" t="t"/>
              <a:pathLst>
                <a:path extrusionOk="0" h="1541" w="1872">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2065" name="Google Shape;2065;p112"/>
          <p:cNvGrpSpPr/>
          <p:nvPr/>
        </p:nvGrpSpPr>
        <p:grpSpPr>
          <a:xfrm flipH="1">
            <a:off x="1481495" y="904700"/>
            <a:ext cx="9590413" cy="4739200"/>
            <a:chOff x="1140150" y="754725"/>
            <a:chExt cx="7192810" cy="3554400"/>
          </a:xfrm>
        </p:grpSpPr>
        <p:sp>
          <p:nvSpPr>
            <p:cNvPr id="2066" name="Google Shape;2066;p112"/>
            <p:cNvSpPr/>
            <p:nvPr/>
          </p:nvSpPr>
          <p:spPr>
            <a:xfrm rot="10800000">
              <a:off x="1140150" y="754725"/>
              <a:ext cx="7137900" cy="3554400"/>
            </a:xfrm>
            <a:prstGeom prst="rect">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7" name="Google Shape;2067;p112"/>
            <p:cNvSpPr/>
            <p:nvPr/>
          </p:nvSpPr>
          <p:spPr>
            <a:xfrm rot="5400000">
              <a:off x="8177560" y="1012833"/>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8" name="Google Shape;2068;p112"/>
            <p:cNvSpPr/>
            <p:nvPr/>
          </p:nvSpPr>
          <p:spPr>
            <a:xfrm rot="5400000">
              <a:off x="8177560" y="1424658"/>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69" name="Google Shape;2069;p112"/>
            <p:cNvSpPr/>
            <p:nvPr/>
          </p:nvSpPr>
          <p:spPr>
            <a:xfrm rot="5400000">
              <a:off x="8177560" y="1836483"/>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70" name="Google Shape;2070;p112"/>
            <p:cNvSpPr/>
            <p:nvPr/>
          </p:nvSpPr>
          <p:spPr>
            <a:xfrm rot="5400000">
              <a:off x="8177560" y="2248308"/>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71" name="Google Shape;2071;p112"/>
            <p:cNvSpPr/>
            <p:nvPr/>
          </p:nvSpPr>
          <p:spPr>
            <a:xfrm rot="5400000">
              <a:off x="8177560" y="2660133"/>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72" name="Google Shape;2072;p112"/>
            <p:cNvSpPr/>
            <p:nvPr/>
          </p:nvSpPr>
          <p:spPr>
            <a:xfrm rot="5400000">
              <a:off x="8177560" y="3071958"/>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73" name="Google Shape;2073;p112"/>
            <p:cNvSpPr/>
            <p:nvPr/>
          </p:nvSpPr>
          <p:spPr>
            <a:xfrm rot="5400000">
              <a:off x="8177560" y="3483783"/>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2074" name="Google Shape;2074;p112"/>
            <p:cNvSpPr/>
            <p:nvPr/>
          </p:nvSpPr>
          <p:spPr>
            <a:xfrm rot="5400000">
              <a:off x="8177560" y="3895608"/>
              <a:ext cx="155400" cy="1554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078" name="Shape 2078"/>
        <p:cNvGrpSpPr/>
        <p:nvPr/>
      </p:nvGrpSpPr>
      <p:grpSpPr>
        <a:xfrm>
          <a:off x="0" y="0"/>
          <a:ext cx="0" cy="0"/>
          <a:chOff x="0" y="0"/>
          <a:chExt cx="0" cy="0"/>
        </a:xfrm>
      </p:grpSpPr>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 + Four Columns">
    <p:spTree>
      <p:nvGrpSpPr>
        <p:cNvPr id="2079" name="Shape 2079"/>
        <p:cNvGrpSpPr/>
        <p:nvPr/>
      </p:nvGrpSpPr>
      <p:grpSpPr>
        <a:xfrm>
          <a:off x="0" y="0"/>
          <a:ext cx="0" cy="0"/>
          <a:chOff x="0" y="0"/>
          <a:chExt cx="0" cy="0"/>
        </a:xfrm>
      </p:grpSpPr>
      <p:pic>
        <p:nvPicPr>
          <p:cNvPr id="2080" name="Google Shape;2080;p56"/>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081" name="Google Shape;2081;p56"/>
          <p:cNvPicPr preferRelativeResize="0"/>
          <p:nvPr/>
        </p:nvPicPr>
        <p:blipFill rotWithShape="1">
          <a:blip r:embed="rId3">
            <a:alphaModFix/>
          </a:blip>
          <a:srcRect b="0" l="0" r="0" t="0"/>
          <a:stretch/>
        </p:blipFill>
        <p:spPr>
          <a:xfrm>
            <a:off x="341033" y="248369"/>
            <a:ext cx="11509931" cy="6361265"/>
          </a:xfrm>
          <a:prstGeom prst="rect">
            <a:avLst/>
          </a:prstGeom>
          <a:noFill/>
          <a:ln>
            <a:noFill/>
          </a:ln>
        </p:spPr>
      </p:pic>
      <p:sp>
        <p:nvSpPr>
          <p:cNvPr id="2082" name="Google Shape;2082;p56"/>
          <p:cNvSpPr txBox="1"/>
          <p:nvPr>
            <p:ph type="title"/>
          </p:nvPr>
        </p:nvSpPr>
        <p:spPr>
          <a:xfrm>
            <a:off x="803563" y="2680033"/>
            <a:ext cx="3594400" cy="651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100"/>
              <a:buNone/>
              <a:defRPr sz="2800"/>
            </a:lvl1pPr>
            <a:lvl2pPr lvl="1" algn="r">
              <a:lnSpc>
                <a:spcPct val="100000"/>
              </a:lnSpc>
              <a:spcBef>
                <a:spcPts val="0"/>
              </a:spcBef>
              <a:spcAft>
                <a:spcPts val="0"/>
              </a:spcAft>
              <a:buSzPts val="3900"/>
              <a:buNone/>
              <a:defRPr sz="5200"/>
            </a:lvl2pPr>
            <a:lvl3pPr lvl="2" algn="r">
              <a:lnSpc>
                <a:spcPct val="100000"/>
              </a:lnSpc>
              <a:spcBef>
                <a:spcPts val="0"/>
              </a:spcBef>
              <a:spcAft>
                <a:spcPts val="0"/>
              </a:spcAft>
              <a:buSzPts val="3900"/>
              <a:buNone/>
              <a:defRPr sz="5200"/>
            </a:lvl3pPr>
            <a:lvl4pPr lvl="3" algn="r">
              <a:lnSpc>
                <a:spcPct val="100000"/>
              </a:lnSpc>
              <a:spcBef>
                <a:spcPts val="0"/>
              </a:spcBef>
              <a:spcAft>
                <a:spcPts val="0"/>
              </a:spcAft>
              <a:buSzPts val="3900"/>
              <a:buNone/>
              <a:defRPr sz="5200"/>
            </a:lvl4pPr>
            <a:lvl5pPr lvl="4" algn="r">
              <a:lnSpc>
                <a:spcPct val="100000"/>
              </a:lnSpc>
              <a:spcBef>
                <a:spcPts val="0"/>
              </a:spcBef>
              <a:spcAft>
                <a:spcPts val="0"/>
              </a:spcAft>
              <a:buSzPts val="3900"/>
              <a:buNone/>
              <a:defRPr sz="5200"/>
            </a:lvl5pPr>
            <a:lvl6pPr lvl="5" algn="r">
              <a:lnSpc>
                <a:spcPct val="100000"/>
              </a:lnSpc>
              <a:spcBef>
                <a:spcPts val="0"/>
              </a:spcBef>
              <a:spcAft>
                <a:spcPts val="0"/>
              </a:spcAft>
              <a:buSzPts val="3900"/>
              <a:buNone/>
              <a:defRPr sz="5200"/>
            </a:lvl6pPr>
            <a:lvl7pPr lvl="6" algn="r">
              <a:lnSpc>
                <a:spcPct val="100000"/>
              </a:lnSpc>
              <a:spcBef>
                <a:spcPts val="0"/>
              </a:spcBef>
              <a:spcAft>
                <a:spcPts val="0"/>
              </a:spcAft>
              <a:buSzPts val="3900"/>
              <a:buNone/>
              <a:defRPr sz="5200"/>
            </a:lvl7pPr>
            <a:lvl8pPr lvl="7" algn="r">
              <a:lnSpc>
                <a:spcPct val="100000"/>
              </a:lnSpc>
              <a:spcBef>
                <a:spcPts val="0"/>
              </a:spcBef>
              <a:spcAft>
                <a:spcPts val="0"/>
              </a:spcAft>
              <a:buSzPts val="3900"/>
              <a:buNone/>
              <a:defRPr sz="5200"/>
            </a:lvl8pPr>
            <a:lvl9pPr lvl="8" algn="r">
              <a:lnSpc>
                <a:spcPct val="100000"/>
              </a:lnSpc>
              <a:spcBef>
                <a:spcPts val="0"/>
              </a:spcBef>
              <a:spcAft>
                <a:spcPts val="0"/>
              </a:spcAft>
              <a:buSzPts val="3900"/>
              <a:buNone/>
              <a:defRPr sz="5200"/>
            </a:lvl9pPr>
          </a:lstStyle>
          <a:p/>
        </p:txBody>
      </p:sp>
      <p:sp>
        <p:nvSpPr>
          <p:cNvPr id="2083" name="Google Shape;2083;p56"/>
          <p:cNvSpPr txBox="1"/>
          <p:nvPr>
            <p:ph idx="1" type="subTitle"/>
          </p:nvPr>
        </p:nvSpPr>
        <p:spPr>
          <a:xfrm>
            <a:off x="1118935" y="3186491"/>
            <a:ext cx="3279200" cy="955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2"/>
              </a:buClr>
              <a:buSzPts val="1400"/>
              <a:buNone/>
              <a:defRPr sz="1867">
                <a:solidFill>
                  <a:schemeClr val="dk2"/>
                </a:solidFill>
              </a:defRPr>
            </a:lvl1pPr>
            <a:lvl2pPr lvl="1" algn="r">
              <a:lnSpc>
                <a:spcPct val="100000"/>
              </a:lnSpc>
              <a:spcBef>
                <a:spcPts val="0"/>
              </a:spcBef>
              <a:spcAft>
                <a:spcPts val="0"/>
              </a:spcAft>
              <a:buClr>
                <a:schemeClr val="dk2"/>
              </a:buClr>
              <a:buSzPts val="1400"/>
              <a:buNone/>
              <a:defRPr>
                <a:solidFill>
                  <a:schemeClr val="dk2"/>
                </a:solidFill>
              </a:defRPr>
            </a:lvl2pPr>
            <a:lvl3pPr lvl="2" algn="r">
              <a:lnSpc>
                <a:spcPct val="100000"/>
              </a:lnSpc>
              <a:spcBef>
                <a:spcPts val="0"/>
              </a:spcBef>
              <a:spcAft>
                <a:spcPts val="0"/>
              </a:spcAft>
              <a:buClr>
                <a:schemeClr val="dk2"/>
              </a:buClr>
              <a:buSzPts val="1400"/>
              <a:buNone/>
              <a:defRPr>
                <a:solidFill>
                  <a:schemeClr val="dk2"/>
                </a:solidFill>
              </a:defRPr>
            </a:lvl3pPr>
            <a:lvl4pPr lvl="3" algn="r">
              <a:lnSpc>
                <a:spcPct val="100000"/>
              </a:lnSpc>
              <a:spcBef>
                <a:spcPts val="0"/>
              </a:spcBef>
              <a:spcAft>
                <a:spcPts val="0"/>
              </a:spcAft>
              <a:buClr>
                <a:schemeClr val="dk2"/>
              </a:buClr>
              <a:buSzPts val="1400"/>
              <a:buNone/>
              <a:defRPr>
                <a:solidFill>
                  <a:schemeClr val="dk2"/>
                </a:solidFill>
              </a:defRPr>
            </a:lvl4pPr>
            <a:lvl5pPr lvl="4" algn="r">
              <a:lnSpc>
                <a:spcPct val="100000"/>
              </a:lnSpc>
              <a:spcBef>
                <a:spcPts val="0"/>
              </a:spcBef>
              <a:spcAft>
                <a:spcPts val="0"/>
              </a:spcAft>
              <a:buClr>
                <a:schemeClr val="dk2"/>
              </a:buClr>
              <a:buSzPts val="1400"/>
              <a:buNone/>
              <a:defRPr>
                <a:solidFill>
                  <a:schemeClr val="dk2"/>
                </a:solidFill>
              </a:defRPr>
            </a:lvl5pPr>
            <a:lvl6pPr lvl="5" algn="r">
              <a:lnSpc>
                <a:spcPct val="100000"/>
              </a:lnSpc>
              <a:spcBef>
                <a:spcPts val="0"/>
              </a:spcBef>
              <a:spcAft>
                <a:spcPts val="0"/>
              </a:spcAft>
              <a:buClr>
                <a:schemeClr val="dk2"/>
              </a:buClr>
              <a:buSzPts val="1400"/>
              <a:buNone/>
              <a:defRPr>
                <a:solidFill>
                  <a:schemeClr val="dk2"/>
                </a:solidFill>
              </a:defRPr>
            </a:lvl6pPr>
            <a:lvl7pPr lvl="6" algn="r">
              <a:lnSpc>
                <a:spcPct val="100000"/>
              </a:lnSpc>
              <a:spcBef>
                <a:spcPts val="0"/>
              </a:spcBef>
              <a:spcAft>
                <a:spcPts val="0"/>
              </a:spcAft>
              <a:buClr>
                <a:schemeClr val="dk2"/>
              </a:buClr>
              <a:buSzPts val="1400"/>
              <a:buNone/>
              <a:defRPr>
                <a:solidFill>
                  <a:schemeClr val="dk2"/>
                </a:solidFill>
              </a:defRPr>
            </a:lvl7pPr>
            <a:lvl8pPr lvl="7" algn="r">
              <a:lnSpc>
                <a:spcPct val="100000"/>
              </a:lnSpc>
              <a:spcBef>
                <a:spcPts val="0"/>
              </a:spcBef>
              <a:spcAft>
                <a:spcPts val="0"/>
              </a:spcAft>
              <a:buClr>
                <a:schemeClr val="dk2"/>
              </a:buClr>
              <a:buSzPts val="1400"/>
              <a:buNone/>
              <a:defRPr>
                <a:solidFill>
                  <a:schemeClr val="dk2"/>
                </a:solidFill>
              </a:defRPr>
            </a:lvl8pPr>
            <a:lvl9pPr lvl="8" algn="r">
              <a:lnSpc>
                <a:spcPct val="100000"/>
              </a:lnSpc>
              <a:spcBef>
                <a:spcPts val="0"/>
              </a:spcBef>
              <a:spcAft>
                <a:spcPts val="0"/>
              </a:spcAft>
              <a:buClr>
                <a:schemeClr val="dk2"/>
              </a:buClr>
              <a:buSzPts val="1400"/>
              <a:buNone/>
              <a:defRPr>
                <a:solidFill>
                  <a:schemeClr val="dk2"/>
                </a:solidFill>
              </a:defRPr>
            </a:lvl9pPr>
          </a:lstStyle>
          <a:p/>
        </p:txBody>
      </p:sp>
      <p:sp>
        <p:nvSpPr>
          <p:cNvPr id="2084" name="Google Shape;2084;p56"/>
          <p:cNvSpPr txBox="1"/>
          <p:nvPr>
            <p:ph idx="2" type="title"/>
          </p:nvPr>
        </p:nvSpPr>
        <p:spPr>
          <a:xfrm>
            <a:off x="7794037" y="2680033"/>
            <a:ext cx="3594400" cy="65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None/>
              <a:defRPr sz="2800"/>
            </a:lvl1pPr>
            <a:lvl2pPr lvl="1" algn="l">
              <a:lnSpc>
                <a:spcPct val="100000"/>
              </a:lnSpc>
              <a:spcBef>
                <a:spcPts val="0"/>
              </a:spcBef>
              <a:spcAft>
                <a:spcPts val="0"/>
              </a:spcAft>
              <a:buSzPts val="3900"/>
              <a:buNone/>
              <a:defRPr sz="5200"/>
            </a:lvl2pPr>
            <a:lvl3pPr lvl="2" algn="l">
              <a:lnSpc>
                <a:spcPct val="100000"/>
              </a:lnSpc>
              <a:spcBef>
                <a:spcPts val="0"/>
              </a:spcBef>
              <a:spcAft>
                <a:spcPts val="0"/>
              </a:spcAft>
              <a:buSzPts val="3900"/>
              <a:buNone/>
              <a:defRPr sz="5200"/>
            </a:lvl3pPr>
            <a:lvl4pPr lvl="3" algn="l">
              <a:lnSpc>
                <a:spcPct val="100000"/>
              </a:lnSpc>
              <a:spcBef>
                <a:spcPts val="0"/>
              </a:spcBef>
              <a:spcAft>
                <a:spcPts val="0"/>
              </a:spcAft>
              <a:buSzPts val="3900"/>
              <a:buNone/>
              <a:defRPr sz="5200"/>
            </a:lvl4pPr>
            <a:lvl5pPr lvl="4" algn="l">
              <a:lnSpc>
                <a:spcPct val="100000"/>
              </a:lnSpc>
              <a:spcBef>
                <a:spcPts val="0"/>
              </a:spcBef>
              <a:spcAft>
                <a:spcPts val="0"/>
              </a:spcAft>
              <a:buSzPts val="3900"/>
              <a:buNone/>
              <a:defRPr sz="5200"/>
            </a:lvl5pPr>
            <a:lvl6pPr lvl="5" algn="l">
              <a:lnSpc>
                <a:spcPct val="100000"/>
              </a:lnSpc>
              <a:spcBef>
                <a:spcPts val="0"/>
              </a:spcBef>
              <a:spcAft>
                <a:spcPts val="0"/>
              </a:spcAft>
              <a:buSzPts val="3900"/>
              <a:buNone/>
              <a:defRPr sz="5200"/>
            </a:lvl6pPr>
            <a:lvl7pPr lvl="6" algn="l">
              <a:lnSpc>
                <a:spcPct val="100000"/>
              </a:lnSpc>
              <a:spcBef>
                <a:spcPts val="0"/>
              </a:spcBef>
              <a:spcAft>
                <a:spcPts val="0"/>
              </a:spcAft>
              <a:buSzPts val="3900"/>
              <a:buNone/>
              <a:defRPr sz="5200"/>
            </a:lvl7pPr>
            <a:lvl8pPr lvl="7" algn="l">
              <a:lnSpc>
                <a:spcPct val="100000"/>
              </a:lnSpc>
              <a:spcBef>
                <a:spcPts val="0"/>
              </a:spcBef>
              <a:spcAft>
                <a:spcPts val="0"/>
              </a:spcAft>
              <a:buSzPts val="3900"/>
              <a:buNone/>
              <a:defRPr sz="5200"/>
            </a:lvl8pPr>
            <a:lvl9pPr lvl="8" algn="l">
              <a:lnSpc>
                <a:spcPct val="100000"/>
              </a:lnSpc>
              <a:spcBef>
                <a:spcPts val="0"/>
              </a:spcBef>
              <a:spcAft>
                <a:spcPts val="0"/>
              </a:spcAft>
              <a:buSzPts val="3900"/>
              <a:buNone/>
              <a:defRPr sz="5200"/>
            </a:lvl9pPr>
          </a:lstStyle>
          <a:p/>
        </p:txBody>
      </p:sp>
      <p:sp>
        <p:nvSpPr>
          <p:cNvPr id="2085" name="Google Shape;2085;p56"/>
          <p:cNvSpPr txBox="1"/>
          <p:nvPr>
            <p:ph idx="3" type="subTitle"/>
          </p:nvPr>
        </p:nvSpPr>
        <p:spPr>
          <a:xfrm>
            <a:off x="7794029" y="3186500"/>
            <a:ext cx="3279200" cy="95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1400"/>
              <a:buNone/>
              <a:defRPr sz="1867">
                <a:solidFill>
                  <a:schemeClr val="dk2"/>
                </a:solidFill>
              </a:defRPr>
            </a:lvl1pPr>
            <a:lvl2pPr lvl="1" algn="l">
              <a:lnSpc>
                <a:spcPct val="100000"/>
              </a:lnSpc>
              <a:spcBef>
                <a:spcPts val="0"/>
              </a:spcBef>
              <a:spcAft>
                <a:spcPts val="0"/>
              </a:spcAft>
              <a:buClr>
                <a:schemeClr val="dk2"/>
              </a:buClr>
              <a:buSzPts val="1400"/>
              <a:buNone/>
              <a:defRPr>
                <a:solidFill>
                  <a:schemeClr val="dk2"/>
                </a:solidFill>
              </a:defRPr>
            </a:lvl2pPr>
            <a:lvl3pPr lvl="2" algn="l">
              <a:lnSpc>
                <a:spcPct val="100000"/>
              </a:lnSpc>
              <a:spcBef>
                <a:spcPts val="0"/>
              </a:spcBef>
              <a:spcAft>
                <a:spcPts val="0"/>
              </a:spcAft>
              <a:buClr>
                <a:schemeClr val="dk2"/>
              </a:buClr>
              <a:buSzPts val="1400"/>
              <a:buNone/>
              <a:defRPr>
                <a:solidFill>
                  <a:schemeClr val="dk2"/>
                </a:solidFill>
              </a:defRPr>
            </a:lvl3pPr>
            <a:lvl4pPr lvl="3" algn="l">
              <a:lnSpc>
                <a:spcPct val="100000"/>
              </a:lnSpc>
              <a:spcBef>
                <a:spcPts val="0"/>
              </a:spcBef>
              <a:spcAft>
                <a:spcPts val="0"/>
              </a:spcAft>
              <a:buClr>
                <a:schemeClr val="dk2"/>
              </a:buClr>
              <a:buSzPts val="1400"/>
              <a:buNone/>
              <a:defRPr>
                <a:solidFill>
                  <a:schemeClr val="dk2"/>
                </a:solidFill>
              </a:defRPr>
            </a:lvl4pPr>
            <a:lvl5pPr lvl="4" algn="l">
              <a:lnSpc>
                <a:spcPct val="100000"/>
              </a:lnSpc>
              <a:spcBef>
                <a:spcPts val="0"/>
              </a:spcBef>
              <a:spcAft>
                <a:spcPts val="0"/>
              </a:spcAft>
              <a:buClr>
                <a:schemeClr val="dk2"/>
              </a:buClr>
              <a:buSzPts val="1400"/>
              <a:buNone/>
              <a:defRPr>
                <a:solidFill>
                  <a:schemeClr val="dk2"/>
                </a:solidFill>
              </a:defRPr>
            </a:lvl5pPr>
            <a:lvl6pPr lvl="5" algn="l">
              <a:lnSpc>
                <a:spcPct val="100000"/>
              </a:lnSpc>
              <a:spcBef>
                <a:spcPts val="0"/>
              </a:spcBef>
              <a:spcAft>
                <a:spcPts val="0"/>
              </a:spcAft>
              <a:buClr>
                <a:schemeClr val="dk2"/>
              </a:buClr>
              <a:buSzPts val="1400"/>
              <a:buNone/>
              <a:defRPr>
                <a:solidFill>
                  <a:schemeClr val="dk2"/>
                </a:solidFill>
              </a:defRPr>
            </a:lvl6pPr>
            <a:lvl7pPr lvl="6" algn="l">
              <a:lnSpc>
                <a:spcPct val="100000"/>
              </a:lnSpc>
              <a:spcBef>
                <a:spcPts val="0"/>
              </a:spcBef>
              <a:spcAft>
                <a:spcPts val="0"/>
              </a:spcAft>
              <a:buClr>
                <a:schemeClr val="dk2"/>
              </a:buClr>
              <a:buSzPts val="1400"/>
              <a:buNone/>
              <a:defRPr>
                <a:solidFill>
                  <a:schemeClr val="dk2"/>
                </a:solidFill>
              </a:defRPr>
            </a:lvl7pPr>
            <a:lvl8pPr lvl="7" algn="l">
              <a:lnSpc>
                <a:spcPct val="100000"/>
              </a:lnSpc>
              <a:spcBef>
                <a:spcPts val="0"/>
              </a:spcBef>
              <a:spcAft>
                <a:spcPts val="0"/>
              </a:spcAft>
              <a:buClr>
                <a:schemeClr val="dk2"/>
              </a:buClr>
              <a:buSzPts val="1400"/>
              <a:buNone/>
              <a:defRPr>
                <a:solidFill>
                  <a:schemeClr val="dk2"/>
                </a:solidFill>
              </a:defRPr>
            </a:lvl8pPr>
            <a:lvl9pPr lvl="8" algn="l">
              <a:lnSpc>
                <a:spcPct val="100000"/>
              </a:lnSpc>
              <a:spcBef>
                <a:spcPts val="0"/>
              </a:spcBef>
              <a:spcAft>
                <a:spcPts val="0"/>
              </a:spcAft>
              <a:buClr>
                <a:schemeClr val="dk2"/>
              </a:buClr>
              <a:buSzPts val="1400"/>
              <a:buNone/>
              <a:defRPr>
                <a:solidFill>
                  <a:schemeClr val="dk2"/>
                </a:solidFill>
              </a:defRPr>
            </a:lvl9pPr>
          </a:lstStyle>
          <a:p/>
        </p:txBody>
      </p:sp>
      <p:sp>
        <p:nvSpPr>
          <p:cNvPr id="2086" name="Google Shape;2086;p56"/>
          <p:cNvSpPr txBox="1"/>
          <p:nvPr>
            <p:ph idx="4" type="title"/>
          </p:nvPr>
        </p:nvSpPr>
        <p:spPr>
          <a:xfrm>
            <a:off x="803563" y="4599599"/>
            <a:ext cx="3594400" cy="6512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100"/>
              <a:buNone/>
              <a:defRPr sz="2800"/>
            </a:lvl1pPr>
            <a:lvl2pPr lvl="1" algn="r">
              <a:lnSpc>
                <a:spcPct val="100000"/>
              </a:lnSpc>
              <a:spcBef>
                <a:spcPts val="0"/>
              </a:spcBef>
              <a:spcAft>
                <a:spcPts val="0"/>
              </a:spcAft>
              <a:buSzPts val="3900"/>
              <a:buNone/>
              <a:defRPr sz="5200"/>
            </a:lvl2pPr>
            <a:lvl3pPr lvl="2" algn="r">
              <a:lnSpc>
                <a:spcPct val="100000"/>
              </a:lnSpc>
              <a:spcBef>
                <a:spcPts val="0"/>
              </a:spcBef>
              <a:spcAft>
                <a:spcPts val="0"/>
              </a:spcAft>
              <a:buSzPts val="3900"/>
              <a:buNone/>
              <a:defRPr sz="5200"/>
            </a:lvl3pPr>
            <a:lvl4pPr lvl="3" algn="r">
              <a:lnSpc>
                <a:spcPct val="100000"/>
              </a:lnSpc>
              <a:spcBef>
                <a:spcPts val="0"/>
              </a:spcBef>
              <a:spcAft>
                <a:spcPts val="0"/>
              </a:spcAft>
              <a:buSzPts val="3900"/>
              <a:buNone/>
              <a:defRPr sz="5200"/>
            </a:lvl4pPr>
            <a:lvl5pPr lvl="4" algn="r">
              <a:lnSpc>
                <a:spcPct val="100000"/>
              </a:lnSpc>
              <a:spcBef>
                <a:spcPts val="0"/>
              </a:spcBef>
              <a:spcAft>
                <a:spcPts val="0"/>
              </a:spcAft>
              <a:buSzPts val="3900"/>
              <a:buNone/>
              <a:defRPr sz="5200"/>
            </a:lvl5pPr>
            <a:lvl6pPr lvl="5" algn="r">
              <a:lnSpc>
                <a:spcPct val="100000"/>
              </a:lnSpc>
              <a:spcBef>
                <a:spcPts val="0"/>
              </a:spcBef>
              <a:spcAft>
                <a:spcPts val="0"/>
              </a:spcAft>
              <a:buSzPts val="3900"/>
              <a:buNone/>
              <a:defRPr sz="5200"/>
            </a:lvl6pPr>
            <a:lvl7pPr lvl="6" algn="r">
              <a:lnSpc>
                <a:spcPct val="100000"/>
              </a:lnSpc>
              <a:spcBef>
                <a:spcPts val="0"/>
              </a:spcBef>
              <a:spcAft>
                <a:spcPts val="0"/>
              </a:spcAft>
              <a:buSzPts val="3900"/>
              <a:buNone/>
              <a:defRPr sz="5200"/>
            </a:lvl7pPr>
            <a:lvl8pPr lvl="7" algn="r">
              <a:lnSpc>
                <a:spcPct val="100000"/>
              </a:lnSpc>
              <a:spcBef>
                <a:spcPts val="0"/>
              </a:spcBef>
              <a:spcAft>
                <a:spcPts val="0"/>
              </a:spcAft>
              <a:buSzPts val="3900"/>
              <a:buNone/>
              <a:defRPr sz="5200"/>
            </a:lvl8pPr>
            <a:lvl9pPr lvl="8" algn="r">
              <a:lnSpc>
                <a:spcPct val="100000"/>
              </a:lnSpc>
              <a:spcBef>
                <a:spcPts val="0"/>
              </a:spcBef>
              <a:spcAft>
                <a:spcPts val="0"/>
              </a:spcAft>
              <a:buSzPts val="3900"/>
              <a:buNone/>
              <a:defRPr sz="5200"/>
            </a:lvl9pPr>
          </a:lstStyle>
          <a:p/>
        </p:txBody>
      </p:sp>
      <p:sp>
        <p:nvSpPr>
          <p:cNvPr id="2087" name="Google Shape;2087;p56"/>
          <p:cNvSpPr txBox="1"/>
          <p:nvPr>
            <p:ph idx="5" type="subTitle"/>
          </p:nvPr>
        </p:nvSpPr>
        <p:spPr>
          <a:xfrm>
            <a:off x="1118935" y="5117697"/>
            <a:ext cx="3279200" cy="955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chemeClr val="dk2"/>
              </a:buClr>
              <a:buSzPts val="1400"/>
              <a:buNone/>
              <a:defRPr sz="1867">
                <a:solidFill>
                  <a:schemeClr val="dk2"/>
                </a:solidFill>
              </a:defRPr>
            </a:lvl1pPr>
            <a:lvl2pPr lvl="1" algn="r">
              <a:lnSpc>
                <a:spcPct val="100000"/>
              </a:lnSpc>
              <a:spcBef>
                <a:spcPts val="0"/>
              </a:spcBef>
              <a:spcAft>
                <a:spcPts val="0"/>
              </a:spcAft>
              <a:buClr>
                <a:schemeClr val="dk2"/>
              </a:buClr>
              <a:buSzPts val="1400"/>
              <a:buNone/>
              <a:defRPr>
                <a:solidFill>
                  <a:schemeClr val="dk2"/>
                </a:solidFill>
              </a:defRPr>
            </a:lvl2pPr>
            <a:lvl3pPr lvl="2" algn="r">
              <a:lnSpc>
                <a:spcPct val="100000"/>
              </a:lnSpc>
              <a:spcBef>
                <a:spcPts val="0"/>
              </a:spcBef>
              <a:spcAft>
                <a:spcPts val="0"/>
              </a:spcAft>
              <a:buClr>
                <a:schemeClr val="dk2"/>
              </a:buClr>
              <a:buSzPts val="1400"/>
              <a:buNone/>
              <a:defRPr>
                <a:solidFill>
                  <a:schemeClr val="dk2"/>
                </a:solidFill>
              </a:defRPr>
            </a:lvl3pPr>
            <a:lvl4pPr lvl="3" algn="r">
              <a:lnSpc>
                <a:spcPct val="100000"/>
              </a:lnSpc>
              <a:spcBef>
                <a:spcPts val="0"/>
              </a:spcBef>
              <a:spcAft>
                <a:spcPts val="0"/>
              </a:spcAft>
              <a:buClr>
                <a:schemeClr val="dk2"/>
              </a:buClr>
              <a:buSzPts val="1400"/>
              <a:buNone/>
              <a:defRPr>
                <a:solidFill>
                  <a:schemeClr val="dk2"/>
                </a:solidFill>
              </a:defRPr>
            </a:lvl4pPr>
            <a:lvl5pPr lvl="4" algn="r">
              <a:lnSpc>
                <a:spcPct val="100000"/>
              </a:lnSpc>
              <a:spcBef>
                <a:spcPts val="0"/>
              </a:spcBef>
              <a:spcAft>
                <a:spcPts val="0"/>
              </a:spcAft>
              <a:buClr>
                <a:schemeClr val="dk2"/>
              </a:buClr>
              <a:buSzPts val="1400"/>
              <a:buNone/>
              <a:defRPr>
                <a:solidFill>
                  <a:schemeClr val="dk2"/>
                </a:solidFill>
              </a:defRPr>
            </a:lvl5pPr>
            <a:lvl6pPr lvl="5" algn="r">
              <a:lnSpc>
                <a:spcPct val="100000"/>
              </a:lnSpc>
              <a:spcBef>
                <a:spcPts val="0"/>
              </a:spcBef>
              <a:spcAft>
                <a:spcPts val="0"/>
              </a:spcAft>
              <a:buClr>
                <a:schemeClr val="dk2"/>
              </a:buClr>
              <a:buSzPts val="1400"/>
              <a:buNone/>
              <a:defRPr>
                <a:solidFill>
                  <a:schemeClr val="dk2"/>
                </a:solidFill>
              </a:defRPr>
            </a:lvl6pPr>
            <a:lvl7pPr lvl="6" algn="r">
              <a:lnSpc>
                <a:spcPct val="100000"/>
              </a:lnSpc>
              <a:spcBef>
                <a:spcPts val="0"/>
              </a:spcBef>
              <a:spcAft>
                <a:spcPts val="0"/>
              </a:spcAft>
              <a:buClr>
                <a:schemeClr val="dk2"/>
              </a:buClr>
              <a:buSzPts val="1400"/>
              <a:buNone/>
              <a:defRPr>
                <a:solidFill>
                  <a:schemeClr val="dk2"/>
                </a:solidFill>
              </a:defRPr>
            </a:lvl7pPr>
            <a:lvl8pPr lvl="7" algn="r">
              <a:lnSpc>
                <a:spcPct val="100000"/>
              </a:lnSpc>
              <a:spcBef>
                <a:spcPts val="0"/>
              </a:spcBef>
              <a:spcAft>
                <a:spcPts val="0"/>
              </a:spcAft>
              <a:buClr>
                <a:schemeClr val="dk2"/>
              </a:buClr>
              <a:buSzPts val="1400"/>
              <a:buNone/>
              <a:defRPr>
                <a:solidFill>
                  <a:schemeClr val="dk2"/>
                </a:solidFill>
              </a:defRPr>
            </a:lvl8pPr>
            <a:lvl9pPr lvl="8" algn="r">
              <a:lnSpc>
                <a:spcPct val="100000"/>
              </a:lnSpc>
              <a:spcBef>
                <a:spcPts val="0"/>
              </a:spcBef>
              <a:spcAft>
                <a:spcPts val="0"/>
              </a:spcAft>
              <a:buClr>
                <a:schemeClr val="dk2"/>
              </a:buClr>
              <a:buSzPts val="1400"/>
              <a:buNone/>
              <a:defRPr>
                <a:solidFill>
                  <a:schemeClr val="dk2"/>
                </a:solidFill>
              </a:defRPr>
            </a:lvl9pPr>
          </a:lstStyle>
          <a:p/>
        </p:txBody>
      </p:sp>
      <p:sp>
        <p:nvSpPr>
          <p:cNvPr id="2088" name="Google Shape;2088;p56"/>
          <p:cNvSpPr txBox="1"/>
          <p:nvPr>
            <p:ph idx="6" type="title"/>
          </p:nvPr>
        </p:nvSpPr>
        <p:spPr>
          <a:xfrm>
            <a:off x="7794037" y="4599593"/>
            <a:ext cx="3594400" cy="65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100"/>
              <a:buNone/>
              <a:defRPr sz="2800"/>
            </a:lvl1pPr>
            <a:lvl2pPr lvl="1" algn="l">
              <a:lnSpc>
                <a:spcPct val="100000"/>
              </a:lnSpc>
              <a:spcBef>
                <a:spcPts val="0"/>
              </a:spcBef>
              <a:spcAft>
                <a:spcPts val="0"/>
              </a:spcAft>
              <a:buSzPts val="3900"/>
              <a:buNone/>
              <a:defRPr sz="5200"/>
            </a:lvl2pPr>
            <a:lvl3pPr lvl="2" algn="l">
              <a:lnSpc>
                <a:spcPct val="100000"/>
              </a:lnSpc>
              <a:spcBef>
                <a:spcPts val="0"/>
              </a:spcBef>
              <a:spcAft>
                <a:spcPts val="0"/>
              </a:spcAft>
              <a:buSzPts val="3900"/>
              <a:buNone/>
              <a:defRPr sz="5200"/>
            </a:lvl3pPr>
            <a:lvl4pPr lvl="3" algn="l">
              <a:lnSpc>
                <a:spcPct val="100000"/>
              </a:lnSpc>
              <a:spcBef>
                <a:spcPts val="0"/>
              </a:spcBef>
              <a:spcAft>
                <a:spcPts val="0"/>
              </a:spcAft>
              <a:buSzPts val="3900"/>
              <a:buNone/>
              <a:defRPr sz="5200"/>
            </a:lvl4pPr>
            <a:lvl5pPr lvl="4" algn="l">
              <a:lnSpc>
                <a:spcPct val="100000"/>
              </a:lnSpc>
              <a:spcBef>
                <a:spcPts val="0"/>
              </a:spcBef>
              <a:spcAft>
                <a:spcPts val="0"/>
              </a:spcAft>
              <a:buSzPts val="3900"/>
              <a:buNone/>
              <a:defRPr sz="5200"/>
            </a:lvl5pPr>
            <a:lvl6pPr lvl="5" algn="l">
              <a:lnSpc>
                <a:spcPct val="100000"/>
              </a:lnSpc>
              <a:spcBef>
                <a:spcPts val="0"/>
              </a:spcBef>
              <a:spcAft>
                <a:spcPts val="0"/>
              </a:spcAft>
              <a:buSzPts val="3900"/>
              <a:buNone/>
              <a:defRPr sz="5200"/>
            </a:lvl6pPr>
            <a:lvl7pPr lvl="6" algn="l">
              <a:lnSpc>
                <a:spcPct val="100000"/>
              </a:lnSpc>
              <a:spcBef>
                <a:spcPts val="0"/>
              </a:spcBef>
              <a:spcAft>
                <a:spcPts val="0"/>
              </a:spcAft>
              <a:buSzPts val="3900"/>
              <a:buNone/>
              <a:defRPr sz="5200"/>
            </a:lvl7pPr>
            <a:lvl8pPr lvl="7" algn="l">
              <a:lnSpc>
                <a:spcPct val="100000"/>
              </a:lnSpc>
              <a:spcBef>
                <a:spcPts val="0"/>
              </a:spcBef>
              <a:spcAft>
                <a:spcPts val="0"/>
              </a:spcAft>
              <a:buSzPts val="3900"/>
              <a:buNone/>
              <a:defRPr sz="5200"/>
            </a:lvl8pPr>
            <a:lvl9pPr lvl="8" algn="l">
              <a:lnSpc>
                <a:spcPct val="100000"/>
              </a:lnSpc>
              <a:spcBef>
                <a:spcPts val="0"/>
              </a:spcBef>
              <a:spcAft>
                <a:spcPts val="0"/>
              </a:spcAft>
              <a:buSzPts val="3900"/>
              <a:buNone/>
              <a:defRPr sz="5200"/>
            </a:lvl9pPr>
          </a:lstStyle>
          <a:p/>
        </p:txBody>
      </p:sp>
      <p:sp>
        <p:nvSpPr>
          <p:cNvPr id="2089" name="Google Shape;2089;p56"/>
          <p:cNvSpPr txBox="1"/>
          <p:nvPr>
            <p:ph idx="7" type="subTitle"/>
          </p:nvPr>
        </p:nvSpPr>
        <p:spPr>
          <a:xfrm>
            <a:off x="7794029" y="5117701"/>
            <a:ext cx="3279200" cy="955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1400"/>
              <a:buNone/>
              <a:defRPr sz="1867">
                <a:solidFill>
                  <a:schemeClr val="dk2"/>
                </a:solidFill>
              </a:defRPr>
            </a:lvl1pPr>
            <a:lvl2pPr lvl="1" algn="l">
              <a:lnSpc>
                <a:spcPct val="100000"/>
              </a:lnSpc>
              <a:spcBef>
                <a:spcPts val="0"/>
              </a:spcBef>
              <a:spcAft>
                <a:spcPts val="0"/>
              </a:spcAft>
              <a:buClr>
                <a:schemeClr val="dk2"/>
              </a:buClr>
              <a:buSzPts val="1400"/>
              <a:buNone/>
              <a:defRPr>
                <a:solidFill>
                  <a:schemeClr val="dk2"/>
                </a:solidFill>
              </a:defRPr>
            </a:lvl2pPr>
            <a:lvl3pPr lvl="2" algn="l">
              <a:lnSpc>
                <a:spcPct val="100000"/>
              </a:lnSpc>
              <a:spcBef>
                <a:spcPts val="0"/>
              </a:spcBef>
              <a:spcAft>
                <a:spcPts val="0"/>
              </a:spcAft>
              <a:buClr>
                <a:schemeClr val="dk2"/>
              </a:buClr>
              <a:buSzPts val="1400"/>
              <a:buNone/>
              <a:defRPr>
                <a:solidFill>
                  <a:schemeClr val="dk2"/>
                </a:solidFill>
              </a:defRPr>
            </a:lvl3pPr>
            <a:lvl4pPr lvl="3" algn="l">
              <a:lnSpc>
                <a:spcPct val="100000"/>
              </a:lnSpc>
              <a:spcBef>
                <a:spcPts val="0"/>
              </a:spcBef>
              <a:spcAft>
                <a:spcPts val="0"/>
              </a:spcAft>
              <a:buClr>
                <a:schemeClr val="dk2"/>
              </a:buClr>
              <a:buSzPts val="1400"/>
              <a:buNone/>
              <a:defRPr>
                <a:solidFill>
                  <a:schemeClr val="dk2"/>
                </a:solidFill>
              </a:defRPr>
            </a:lvl4pPr>
            <a:lvl5pPr lvl="4" algn="l">
              <a:lnSpc>
                <a:spcPct val="100000"/>
              </a:lnSpc>
              <a:spcBef>
                <a:spcPts val="0"/>
              </a:spcBef>
              <a:spcAft>
                <a:spcPts val="0"/>
              </a:spcAft>
              <a:buClr>
                <a:schemeClr val="dk2"/>
              </a:buClr>
              <a:buSzPts val="1400"/>
              <a:buNone/>
              <a:defRPr>
                <a:solidFill>
                  <a:schemeClr val="dk2"/>
                </a:solidFill>
              </a:defRPr>
            </a:lvl5pPr>
            <a:lvl6pPr lvl="5" algn="l">
              <a:lnSpc>
                <a:spcPct val="100000"/>
              </a:lnSpc>
              <a:spcBef>
                <a:spcPts val="0"/>
              </a:spcBef>
              <a:spcAft>
                <a:spcPts val="0"/>
              </a:spcAft>
              <a:buClr>
                <a:schemeClr val="dk2"/>
              </a:buClr>
              <a:buSzPts val="1400"/>
              <a:buNone/>
              <a:defRPr>
                <a:solidFill>
                  <a:schemeClr val="dk2"/>
                </a:solidFill>
              </a:defRPr>
            </a:lvl6pPr>
            <a:lvl7pPr lvl="6" algn="l">
              <a:lnSpc>
                <a:spcPct val="100000"/>
              </a:lnSpc>
              <a:spcBef>
                <a:spcPts val="0"/>
              </a:spcBef>
              <a:spcAft>
                <a:spcPts val="0"/>
              </a:spcAft>
              <a:buClr>
                <a:schemeClr val="dk2"/>
              </a:buClr>
              <a:buSzPts val="1400"/>
              <a:buNone/>
              <a:defRPr>
                <a:solidFill>
                  <a:schemeClr val="dk2"/>
                </a:solidFill>
              </a:defRPr>
            </a:lvl7pPr>
            <a:lvl8pPr lvl="7" algn="l">
              <a:lnSpc>
                <a:spcPct val="100000"/>
              </a:lnSpc>
              <a:spcBef>
                <a:spcPts val="0"/>
              </a:spcBef>
              <a:spcAft>
                <a:spcPts val="0"/>
              </a:spcAft>
              <a:buClr>
                <a:schemeClr val="dk2"/>
              </a:buClr>
              <a:buSzPts val="1400"/>
              <a:buNone/>
              <a:defRPr>
                <a:solidFill>
                  <a:schemeClr val="dk2"/>
                </a:solidFill>
              </a:defRPr>
            </a:lvl8pPr>
            <a:lvl9pPr lvl="8" algn="l">
              <a:lnSpc>
                <a:spcPct val="100000"/>
              </a:lnSpc>
              <a:spcBef>
                <a:spcPts val="0"/>
              </a:spcBef>
              <a:spcAft>
                <a:spcPts val="0"/>
              </a:spcAft>
              <a:buClr>
                <a:schemeClr val="dk2"/>
              </a:buClr>
              <a:buSzPts val="1400"/>
              <a:buNone/>
              <a:defRPr>
                <a:solidFill>
                  <a:schemeClr val="dk2"/>
                </a:solidFill>
              </a:defRPr>
            </a:lvl9pPr>
          </a:lstStyle>
          <a:p/>
        </p:txBody>
      </p:sp>
      <p:sp>
        <p:nvSpPr>
          <p:cNvPr id="2090" name="Google Shape;2090;p56"/>
          <p:cNvSpPr txBox="1"/>
          <p:nvPr>
            <p:ph idx="8" type="title"/>
          </p:nvPr>
        </p:nvSpPr>
        <p:spPr>
          <a:xfrm>
            <a:off x="1336433" y="948241"/>
            <a:ext cx="3205200" cy="7636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p:cSld name="Title + Three columns">
    <p:spTree>
      <p:nvGrpSpPr>
        <p:cNvPr id="2091" name="Shape 2091"/>
        <p:cNvGrpSpPr/>
        <p:nvPr/>
      </p:nvGrpSpPr>
      <p:grpSpPr>
        <a:xfrm>
          <a:off x="0" y="0"/>
          <a:ext cx="0" cy="0"/>
          <a:chOff x="0" y="0"/>
          <a:chExt cx="0" cy="0"/>
        </a:xfrm>
      </p:grpSpPr>
      <p:pic>
        <p:nvPicPr>
          <p:cNvPr id="2092" name="Google Shape;2092;p59"/>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093" name="Google Shape;2093;p59"/>
          <p:cNvPicPr preferRelativeResize="0"/>
          <p:nvPr/>
        </p:nvPicPr>
        <p:blipFill rotWithShape="1">
          <a:blip r:embed="rId3">
            <a:alphaModFix/>
          </a:blip>
          <a:srcRect b="0" l="0" r="0" t="0"/>
          <a:stretch/>
        </p:blipFill>
        <p:spPr>
          <a:xfrm>
            <a:off x="339235" y="268151"/>
            <a:ext cx="11513532" cy="6321700"/>
          </a:xfrm>
          <a:prstGeom prst="rect">
            <a:avLst/>
          </a:prstGeom>
          <a:noFill/>
          <a:ln>
            <a:noFill/>
          </a:ln>
        </p:spPr>
      </p:pic>
      <p:sp>
        <p:nvSpPr>
          <p:cNvPr id="2094" name="Google Shape;2094;p59"/>
          <p:cNvSpPr txBox="1"/>
          <p:nvPr>
            <p:ph type="title"/>
          </p:nvPr>
        </p:nvSpPr>
        <p:spPr>
          <a:xfrm>
            <a:off x="8018152" y="1117867"/>
            <a:ext cx="3110800" cy="65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sz="2667"/>
            </a:lvl1pPr>
            <a:lvl2pPr lvl="1" algn="l">
              <a:lnSpc>
                <a:spcPct val="100000"/>
              </a:lnSpc>
              <a:spcBef>
                <a:spcPts val="0"/>
              </a:spcBef>
              <a:spcAft>
                <a:spcPts val="0"/>
              </a:spcAft>
              <a:buSzPts val="2000"/>
              <a:buNone/>
              <a:defRPr sz="2667"/>
            </a:lvl2pPr>
            <a:lvl3pPr lvl="2" algn="l">
              <a:lnSpc>
                <a:spcPct val="100000"/>
              </a:lnSpc>
              <a:spcBef>
                <a:spcPts val="0"/>
              </a:spcBef>
              <a:spcAft>
                <a:spcPts val="0"/>
              </a:spcAft>
              <a:buSzPts val="2000"/>
              <a:buNone/>
              <a:defRPr sz="2667"/>
            </a:lvl3pPr>
            <a:lvl4pPr lvl="3" algn="l">
              <a:lnSpc>
                <a:spcPct val="100000"/>
              </a:lnSpc>
              <a:spcBef>
                <a:spcPts val="0"/>
              </a:spcBef>
              <a:spcAft>
                <a:spcPts val="0"/>
              </a:spcAft>
              <a:buSzPts val="2000"/>
              <a:buNone/>
              <a:defRPr sz="2667"/>
            </a:lvl4pPr>
            <a:lvl5pPr lvl="4" algn="l">
              <a:lnSpc>
                <a:spcPct val="100000"/>
              </a:lnSpc>
              <a:spcBef>
                <a:spcPts val="0"/>
              </a:spcBef>
              <a:spcAft>
                <a:spcPts val="0"/>
              </a:spcAft>
              <a:buSzPts val="2000"/>
              <a:buNone/>
              <a:defRPr sz="2667"/>
            </a:lvl5pPr>
            <a:lvl6pPr lvl="5" algn="l">
              <a:lnSpc>
                <a:spcPct val="100000"/>
              </a:lnSpc>
              <a:spcBef>
                <a:spcPts val="0"/>
              </a:spcBef>
              <a:spcAft>
                <a:spcPts val="0"/>
              </a:spcAft>
              <a:buSzPts val="2000"/>
              <a:buNone/>
              <a:defRPr sz="2667"/>
            </a:lvl6pPr>
            <a:lvl7pPr lvl="6" algn="l">
              <a:lnSpc>
                <a:spcPct val="100000"/>
              </a:lnSpc>
              <a:spcBef>
                <a:spcPts val="0"/>
              </a:spcBef>
              <a:spcAft>
                <a:spcPts val="0"/>
              </a:spcAft>
              <a:buSzPts val="2000"/>
              <a:buNone/>
              <a:defRPr sz="2667"/>
            </a:lvl7pPr>
            <a:lvl8pPr lvl="7" algn="l">
              <a:lnSpc>
                <a:spcPct val="100000"/>
              </a:lnSpc>
              <a:spcBef>
                <a:spcPts val="0"/>
              </a:spcBef>
              <a:spcAft>
                <a:spcPts val="0"/>
              </a:spcAft>
              <a:buSzPts val="2000"/>
              <a:buNone/>
              <a:defRPr sz="2667"/>
            </a:lvl8pPr>
            <a:lvl9pPr lvl="8" algn="l">
              <a:lnSpc>
                <a:spcPct val="100000"/>
              </a:lnSpc>
              <a:spcBef>
                <a:spcPts val="0"/>
              </a:spcBef>
              <a:spcAft>
                <a:spcPts val="0"/>
              </a:spcAft>
              <a:buSzPts val="2000"/>
              <a:buNone/>
              <a:defRPr sz="2667"/>
            </a:lvl9pPr>
          </a:lstStyle>
          <a:p/>
        </p:txBody>
      </p:sp>
      <p:sp>
        <p:nvSpPr>
          <p:cNvPr id="2095" name="Google Shape;2095;p59"/>
          <p:cNvSpPr txBox="1"/>
          <p:nvPr>
            <p:ph idx="1" type="subTitle"/>
          </p:nvPr>
        </p:nvSpPr>
        <p:spPr>
          <a:xfrm>
            <a:off x="8018152" y="1599136"/>
            <a:ext cx="311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1600"/>
              <a:buNone/>
              <a:defRPr sz="2133">
                <a:solidFill>
                  <a:schemeClr val="dk2"/>
                </a:solidFill>
              </a:defRPr>
            </a:lvl1pPr>
            <a:lvl2pPr lvl="1" algn="l">
              <a:lnSpc>
                <a:spcPct val="100000"/>
              </a:lnSpc>
              <a:spcBef>
                <a:spcPts val="0"/>
              </a:spcBef>
              <a:spcAft>
                <a:spcPts val="0"/>
              </a:spcAft>
              <a:buClr>
                <a:schemeClr val="dk2"/>
              </a:buClr>
              <a:buSzPts val="1600"/>
              <a:buNone/>
              <a:defRPr sz="2133">
                <a:solidFill>
                  <a:schemeClr val="dk2"/>
                </a:solidFill>
              </a:defRPr>
            </a:lvl2pPr>
            <a:lvl3pPr lvl="2" algn="l">
              <a:lnSpc>
                <a:spcPct val="100000"/>
              </a:lnSpc>
              <a:spcBef>
                <a:spcPts val="0"/>
              </a:spcBef>
              <a:spcAft>
                <a:spcPts val="0"/>
              </a:spcAft>
              <a:buClr>
                <a:schemeClr val="dk2"/>
              </a:buClr>
              <a:buSzPts val="1600"/>
              <a:buNone/>
              <a:defRPr sz="2133">
                <a:solidFill>
                  <a:schemeClr val="dk2"/>
                </a:solidFill>
              </a:defRPr>
            </a:lvl3pPr>
            <a:lvl4pPr lvl="3" algn="l">
              <a:lnSpc>
                <a:spcPct val="100000"/>
              </a:lnSpc>
              <a:spcBef>
                <a:spcPts val="0"/>
              </a:spcBef>
              <a:spcAft>
                <a:spcPts val="0"/>
              </a:spcAft>
              <a:buClr>
                <a:schemeClr val="dk2"/>
              </a:buClr>
              <a:buSzPts val="1600"/>
              <a:buNone/>
              <a:defRPr sz="2133">
                <a:solidFill>
                  <a:schemeClr val="dk2"/>
                </a:solidFill>
              </a:defRPr>
            </a:lvl4pPr>
            <a:lvl5pPr lvl="4" algn="l">
              <a:lnSpc>
                <a:spcPct val="100000"/>
              </a:lnSpc>
              <a:spcBef>
                <a:spcPts val="0"/>
              </a:spcBef>
              <a:spcAft>
                <a:spcPts val="0"/>
              </a:spcAft>
              <a:buClr>
                <a:schemeClr val="dk2"/>
              </a:buClr>
              <a:buSzPts val="1600"/>
              <a:buNone/>
              <a:defRPr sz="2133">
                <a:solidFill>
                  <a:schemeClr val="dk2"/>
                </a:solidFill>
              </a:defRPr>
            </a:lvl5pPr>
            <a:lvl6pPr lvl="5" algn="l">
              <a:lnSpc>
                <a:spcPct val="100000"/>
              </a:lnSpc>
              <a:spcBef>
                <a:spcPts val="0"/>
              </a:spcBef>
              <a:spcAft>
                <a:spcPts val="0"/>
              </a:spcAft>
              <a:buClr>
                <a:schemeClr val="dk2"/>
              </a:buClr>
              <a:buSzPts val="1600"/>
              <a:buNone/>
              <a:defRPr sz="2133">
                <a:solidFill>
                  <a:schemeClr val="dk2"/>
                </a:solidFill>
              </a:defRPr>
            </a:lvl6pPr>
            <a:lvl7pPr lvl="6" algn="l">
              <a:lnSpc>
                <a:spcPct val="100000"/>
              </a:lnSpc>
              <a:spcBef>
                <a:spcPts val="0"/>
              </a:spcBef>
              <a:spcAft>
                <a:spcPts val="0"/>
              </a:spcAft>
              <a:buClr>
                <a:schemeClr val="dk2"/>
              </a:buClr>
              <a:buSzPts val="1600"/>
              <a:buNone/>
              <a:defRPr sz="2133">
                <a:solidFill>
                  <a:schemeClr val="dk2"/>
                </a:solidFill>
              </a:defRPr>
            </a:lvl7pPr>
            <a:lvl8pPr lvl="7" algn="l">
              <a:lnSpc>
                <a:spcPct val="100000"/>
              </a:lnSpc>
              <a:spcBef>
                <a:spcPts val="0"/>
              </a:spcBef>
              <a:spcAft>
                <a:spcPts val="0"/>
              </a:spcAft>
              <a:buClr>
                <a:schemeClr val="dk2"/>
              </a:buClr>
              <a:buSzPts val="1600"/>
              <a:buNone/>
              <a:defRPr sz="2133">
                <a:solidFill>
                  <a:schemeClr val="dk2"/>
                </a:solidFill>
              </a:defRPr>
            </a:lvl8pPr>
            <a:lvl9pPr lvl="8" algn="l">
              <a:lnSpc>
                <a:spcPct val="100000"/>
              </a:lnSpc>
              <a:spcBef>
                <a:spcPts val="0"/>
              </a:spcBef>
              <a:spcAft>
                <a:spcPts val="0"/>
              </a:spcAft>
              <a:buClr>
                <a:schemeClr val="dk2"/>
              </a:buClr>
              <a:buSzPts val="1600"/>
              <a:buNone/>
              <a:defRPr sz="2133">
                <a:solidFill>
                  <a:schemeClr val="dk2"/>
                </a:solidFill>
              </a:defRPr>
            </a:lvl9pPr>
          </a:lstStyle>
          <a:p/>
        </p:txBody>
      </p:sp>
      <p:sp>
        <p:nvSpPr>
          <p:cNvPr id="2096" name="Google Shape;2096;p59"/>
          <p:cNvSpPr txBox="1"/>
          <p:nvPr>
            <p:ph idx="2" type="title"/>
          </p:nvPr>
        </p:nvSpPr>
        <p:spPr>
          <a:xfrm>
            <a:off x="8018137" y="2806565"/>
            <a:ext cx="3110800" cy="65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sz="2667"/>
            </a:lvl1pPr>
            <a:lvl2pPr lvl="1" algn="l">
              <a:lnSpc>
                <a:spcPct val="100000"/>
              </a:lnSpc>
              <a:spcBef>
                <a:spcPts val="0"/>
              </a:spcBef>
              <a:spcAft>
                <a:spcPts val="0"/>
              </a:spcAft>
              <a:buSzPts val="2000"/>
              <a:buNone/>
              <a:defRPr sz="2667"/>
            </a:lvl2pPr>
            <a:lvl3pPr lvl="2" algn="l">
              <a:lnSpc>
                <a:spcPct val="100000"/>
              </a:lnSpc>
              <a:spcBef>
                <a:spcPts val="0"/>
              </a:spcBef>
              <a:spcAft>
                <a:spcPts val="0"/>
              </a:spcAft>
              <a:buSzPts val="2000"/>
              <a:buNone/>
              <a:defRPr sz="2667"/>
            </a:lvl3pPr>
            <a:lvl4pPr lvl="3" algn="l">
              <a:lnSpc>
                <a:spcPct val="100000"/>
              </a:lnSpc>
              <a:spcBef>
                <a:spcPts val="0"/>
              </a:spcBef>
              <a:spcAft>
                <a:spcPts val="0"/>
              </a:spcAft>
              <a:buSzPts val="2000"/>
              <a:buNone/>
              <a:defRPr sz="2667"/>
            </a:lvl4pPr>
            <a:lvl5pPr lvl="4" algn="l">
              <a:lnSpc>
                <a:spcPct val="100000"/>
              </a:lnSpc>
              <a:spcBef>
                <a:spcPts val="0"/>
              </a:spcBef>
              <a:spcAft>
                <a:spcPts val="0"/>
              </a:spcAft>
              <a:buSzPts val="2000"/>
              <a:buNone/>
              <a:defRPr sz="2667"/>
            </a:lvl5pPr>
            <a:lvl6pPr lvl="5" algn="l">
              <a:lnSpc>
                <a:spcPct val="100000"/>
              </a:lnSpc>
              <a:spcBef>
                <a:spcPts val="0"/>
              </a:spcBef>
              <a:spcAft>
                <a:spcPts val="0"/>
              </a:spcAft>
              <a:buSzPts val="2000"/>
              <a:buNone/>
              <a:defRPr sz="2667"/>
            </a:lvl6pPr>
            <a:lvl7pPr lvl="6" algn="l">
              <a:lnSpc>
                <a:spcPct val="100000"/>
              </a:lnSpc>
              <a:spcBef>
                <a:spcPts val="0"/>
              </a:spcBef>
              <a:spcAft>
                <a:spcPts val="0"/>
              </a:spcAft>
              <a:buSzPts val="2000"/>
              <a:buNone/>
              <a:defRPr sz="2667"/>
            </a:lvl7pPr>
            <a:lvl8pPr lvl="7" algn="l">
              <a:lnSpc>
                <a:spcPct val="100000"/>
              </a:lnSpc>
              <a:spcBef>
                <a:spcPts val="0"/>
              </a:spcBef>
              <a:spcAft>
                <a:spcPts val="0"/>
              </a:spcAft>
              <a:buSzPts val="2000"/>
              <a:buNone/>
              <a:defRPr sz="2667"/>
            </a:lvl8pPr>
            <a:lvl9pPr lvl="8" algn="l">
              <a:lnSpc>
                <a:spcPct val="100000"/>
              </a:lnSpc>
              <a:spcBef>
                <a:spcPts val="0"/>
              </a:spcBef>
              <a:spcAft>
                <a:spcPts val="0"/>
              </a:spcAft>
              <a:buSzPts val="2000"/>
              <a:buNone/>
              <a:defRPr sz="2667"/>
            </a:lvl9pPr>
          </a:lstStyle>
          <a:p/>
        </p:txBody>
      </p:sp>
      <p:sp>
        <p:nvSpPr>
          <p:cNvPr id="2097" name="Google Shape;2097;p59"/>
          <p:cNvSpPr txBox="1"/>
          <p:nvPr>
            <p:ph idx="3" type="subTitle"/>
          </p:nvPr>
        </p:nvSpPr>
        <p:spPr>
          <a:xfrm>
            <a:off x="8018135" y="3287835"/>
            <a:ext cx="311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1600"/>
              <a:buNone/>
              <a:defRPr sz="2133">
                <a:solidFill>
                  <a:schemeClr val="dk2"/>
                </a:solidFill>
              </a:defRPr>
            </a:lvl1pPr>
            <a:lvl2pPr lvl="1" algn="l">
              <a:lnSpc>
                <a:spcPct val="100000"/>
              </a:lnSpc>
              <a:spcBef>
                <a:spcPts val="0"/>
              </a:spcBef>
              <a:spcAft>
                <a:spcPts val="0"/>
              </a:spcAft>
              <a:buClr>
                <a:schemeClr val="dk2"/>
              </a:buClr>
              <a:buSzPts val="1600"/>
              <a:buNone/>
              <a:defRPr sz="2133">
                <a:solidFill>
                  <a:schemeClr val="dk2"/>
                </a:solidFill>
              </a:defRPr>
            </a:lvl2pPr>
            <a:lvl3pPr lvl="2" algn="l">
              <a:lnSpc>
                <a:spcPct val="100000"/>
              </a:lnSpc>
              <a:spcBef>
                <a:spcPts val="0"/>
              </a:spcBef>
              <a:spcAft>
                <a:spcPts val="0"/>
              </a:spcAft>
              <a:buClr>
                <a:schemeClr val="dk2"/>
              </a:buClr>
              <a:buSzPts val="1600"/>
              <a:buNone/>
              <a:defRPr sz="2133">
                <a:solidFill>
                  <a:schemeClr val="dk2"/>
                </a:solidFill>
              </a:defRPr>
            </a:lvl3pPr>
            <a:lvl4pPr lvl="3" algn="l">
              <a:lnSpc>
                <a:spcPct val="100000"/>
              </a:lnSpc>
              <a:spcBef>
                <a:spcPts val="0"/>
              </a:spcBef>
              <a:spcAft>
                <a:spcPts val="0"/>
              </a:spcAft>
              <a:buClr>
                <a:schemeClr val="dk2"/>
              </a:buClr>
              <a:buSzPts val="1600"/>
              <a:buNone/>
              <a:defRPr sz="2133">
                <a:solidFill>
                  <a:schemeClr val="dk2"/>
                </a:solidFill>
              </a:defRPr>
            </a:lvl4pPr>
            <a:lvl5pPr lvl="4" algn="l">
              <a:lnSpc>
                <a:spcPct val="100000"/>
              </a:lnSpc>
              <a:spcBef>
                <a:spcPts val="0"/>
              </a:spcBef>
              <a:spcAft>
                <a:spcPts val="0"/>
              </a:spcAft>
              <a:buClr>
                <a:schemeClr val="dk2"/>
              </a:buClr>
              <a:buSzPts val="1600"/>
              <a:buNone/>
              <a:defRPr sz="2133">
                <a:solidFill>
                  <a:schemeClr val="dk2"/>
                </a:solidFill>
              </a:defRPr>
            </a:lvl5pPr>
            <a:lvl6pPr lvl="5" algn="l">
              <a:lnSpc>
                <a:spcPct val="100000"/>
              </a:lnSpc>
              <a:spcBef>
                <a:spcPts val="0"/>
              </a:spcBef>
              <a:spcAft>
                <a:spcPts val="0"/>
              </a:spcAft>
              <a:buClr>
                <a:schemeClr val="dk2"/>
              </a:buClr>
              <a:buSzPts val="1600"/>
              <a:buNone/>
              <a:defRPr sz="2133">
                <a:solidFill>
                  <a:schemeClr val="dk2"/>
                </a:solidFill>
              </a:defRPr>
            </a:lvl6pPr>
            <a:lvl7pPr lvl="6" algn="l">
              <a:lnSpc>
                <a:spcPct val="100000"/>
              </a:lnSpc>
              <a:spcBef>
                <a:spcPts val="0"/>
              </a:spcBef>
              <a:spcAft>
                <a:spcPts val="0"/>
              </a:spcAft>
              <a:buClr>
                <a:schemeClr val="dk2"/>
              </a:buClr>
              <a:buSzPts val="1600"/>
              <a:buNone/>
              <a:defRPr sz="2133">
                <a:solidFill>
                  <a:schemeClr val="dk2"/>
                </a:solidFill>
              </a:defRPr>
            </a:lvl7pPr>
            <a:lvl8pPr lvl="7" algn="l">
              <a:lnSpc>
                <a:spcPct val="100000"/>
              </a:lnSpc>
              <a:spcBef>
                <a:spcPts val="0"/>
              </a:spcBef>
              <a:spcAft>
                <a:spcPts val="0"/>
              </a:spcAft>
              <a:buClr>
                <a:schemeClr val="dk2"/>
              </a:buClr>
              <a:buSzPts val="1600"/>
              <a:buNone/>
              <a:defRPr sz="2133">
                <a:solidFill>
                  <a:schemeClr val="dk2"/>
                </a:solidFill>
              </a:defRPr>
            </a:lvl8pPr>
            <a:lvl9pPr lvl="8" algn="l">
              <a:lnSpc>
                <a:spcPct val="100000"/>
              </a:lnSpc>
              <a:spcBef>
                <a:spcPts val="0"/>
              </a:spcBef>
              <a:spcAft>
                <a:spcPts val="0"/>
              </a:spcAft>
              <a:buClr>
                <a:schemeClr val="dk2"/>
              </a:buClr>
              <a:buSzPts val="1600"/>
              <a:buNone/>
              <a:defRPr sz="2133">
                <a:solidFill>
                  <a:schemeClr val="dk2"/>
                </a:solidFill>
              </a:defRPr>
            </a:lvl9pPr>
          </a:lstStyle>
          <a:p/>
        </p:txBody>
      </p:sp>
      <p:sp>
        <p:nvSpPr>
          <p:cNvPr id="2098" name="Google Shape;2098;p59"/>
          <p:cNvSpPr txBox="1"/>
          <p:nvPr>
            <p:ph idx="4" type="title"/>
          </p:nvPr>
        </p:nvSpPr>
        <p:spPr>
          <a:xfrm>
            <a:off x="8018157" y="4495264"/>
            <a:ext cx="3110800" cy="65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sz="2667"/>
            </a:lvl1pPr>
            <a:lvl2pPr lvl="1" algn="l">
              <a:lnSpc>
                <a:spcPct val="100000"/>
              </a:lnSpc>
              <a:spcBef>
                <a:spcPts val="0"/>
              </a:spcBef>
              <a:spcAft>
                <a:spcPts val="0"/>
              </a:spcAft>
              <a:buSzPts val="2000"/>
              <a:buNone/>
              <a:defRPr sz="2667"/>
            </a:lvl2pPr>
            <a:lvl3pPr lvl="2" algn="l">
              <a:lnSpc>
                <a:spcPct val="100000"/>
              </a:lnSpc>
              <a:spcBef>
                <a:spcPts val="0"/>
              </a:spcBef>
              <a:spcAft>
                <a:spcPts val="0"/>
              </a:spcAft>
              <a:buSzPts val="2000"/>
              <a:buNone/>
              <a:defRPr sz="2667"/>
            </a:lvl3pPr>
            <a:lvl4pPr lvl="3" algn="l">
              <a:lnSpc>
                <a:spcPct val="100000"/>
              </a:lnSpc>
              <a:spcBef>
                <a:spcPts val="0"/>
              </a:spcBef>
              <a:spcAft>
                <a:spcPts val="0"/>
              </a:spcAft>
              <a:buSzPts val="2000"/>
              <a:buNone/>
              <a:defRPr sz="2667"/>
            </a:lvl4pPr>
            <a:lvl5pPr lvl="4" algn="l">
              <a:lnSpc>
                <a:spcPct val="100000"/>
              </a:lnSpc>
              <a:spcBef>
                <a:spcPts val="0"/>
              </a:spcBef>
              <a:spcAft>
                <a:spcPts val="0"/>
              </a:spcAft>
              <a:buSzPts val="2000"/>
              <a:buNone/>
              <a:defRPr sz="2667"/>
            </a:lvl5pPr>
            <a:lvl6pPr lvl="5" algn="l">
              <a:lnSpc>
                <a:spcPct val="100000"/>
              </a:lnSpc>
              <a:spcBef>
                <a:spcPts val="0"/>
              </a:spcBef>
              <a:spcAft>
                <a:spcPts val="0"/>
              </a:spcAft>
              <a:buSzPts val="2000"/>
              <a:buNone/>
              <a:defRPr sz="2667"/>
            </a:lvl6pPr>
            <a:lvl7pPr lvl="6" algn="l">
              <a:lnSpc>
                <a:spcPct val="100000"/>
              </a:lnSpc>
              <a:spcBef>
                <a:spcPts val="0"/>
              </a:spcBef>
              <a:spcAft>
                <a:spcPts val="0"/>
              </a:spcAft>
              <a:buSzPts val="2000"/>
              <a:buNone/>
              <a:defRPr sz="2667"/>
            </a:lvl7pPr>
            <a:lvl8pPr lvl="7" algn="l">
              <a:lnSpc>
                <a:spcPct val="100000"/>
              </a:lnSpc>
              <a:spcBef>
                <a:spcPts val="0"/>
              </a:spcBef>
              <a:spcAft>
                <a:spcPts val="0"/>
              </a:spcAft>
              <a:buSzPts val="2000"/>
              <a:buNone/>
              <a:defRPr sz="2667"/>
            </a:lvl8pPr>
            <a:lvl9pPr lvl="8" algn="l">
              <a:lnSpc>
                <a:spcPct val="100000"/>
              </a:lnSpc>
              <a:spcBef>
                <a:spcPts val="0"/>
              </a:spcBef>
              <a:spcAft>
                <a:spcPts val="0"/>
              </a:spcAft>
              <a:buSzPts val="2000"/>
              <a:buNone/>
              <a:defRPr sz="2667"/>
            </a:lvl9pPr>
          </a:lstStyle>
          <a:p/>
        </p:txBody>
      </p:sp>
      <p:sp>
        <p:nvSpPr>
          <p:cNvPr id="2099" name="Google Shape;2099;p59"/>
          <p:cNvSpPr txBox="1"/>
          <p:nvPr>
            <p:ph idx="5" type="subTitle"/>
          </p:nvPr>
        </p:nvSpPr>
        <p:spPr>
          <a:xfrm>
            <a:off x="8018153" y="4976533"/>
            <a:ext cx="311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1600"/>
              <a:buNone/>
              <a:defRPr sz="2133">
                <a:solidFill>
                  <a:schemeClr val="dk2"/>
                </a:solidFill>
              </a:defRPr>
            </a:lvl1pPr>
            <a:lvl2pPr lvl="1" algn="l">
              <a:lnSpc>
                <a:spcPct val="100000"/>
              </a:lnSpc>
              <a:spcBef>
                <a:spcPts val="0"/>
              </a:spcBef>
              <a:spcAft>
                <a:spcPts val="0"/>
              </a:spcAft>
              <a:buClr>
                <a:schemeClr val="dk2"/>
              </a:buClr>
              <a:buSzPts val="1600"/>
              <a:buNone/>
              <a:defRPr sz="2133">
                <a:solidFill>
                  <a:schemeClr val="dk2"/>
                </a:solidFill>
              </a:defRPr>
            </a:lvl2pPr>
            <a:lvl3pPr lvl="2" algn="l">
              <a:lnSpc>
                <a:spcPct val="100000"/>
              </a:lnSpc>
              <a:spcBef>
                <a:spcPts val="0"/>
              </a:spcBef>
              <a:spcAft>
                <a:spcPts val="0"/>
              </a:spcAft>
              <a:buClr>
                <a:schemeClr val="dk2"/>
              </a:buClr>
              <a:buSzPts val="1600"/>
              <a:buNone/>
              <a:defRPr sz="2133">
                <a:solidFill>
                  <a:schemeClr val="dk2"/>
                </a:solidFill>
              </a:defRPr>
            </a:lvl3pPr>
            <a:lvl4pPr lvl="3" algn="l">
              <a:lnSpc>
                <a:spcPct val="100000"/>
              </a:lnSpc>
              <a:spcBef>
                <a:spcPts val="0"/>
              </a:spcBef>
              <a:spcAft>
                <a:spcPts val="0"/>
              </a:spcAft>
              <a:buClr>
                <a:schemeClr val="dk2"/>
              </a:buClr>
              <a:buSzPts val="1600"/>
              <a:buNone/>
              <a:defRPr sz="2133">
                <a:solidFill>
                  <a:schemeClr val="dk2"/>
                </a:solidFill>
              </a:defRPr>
            </a:lvl4pPr>
            <a:lvl5pPr lvl="4" algn="l">
              <a:lnSpc>
                <a:spcPct val="100000"/>
              </a:lnSpc>
              <a:spcBef>
                <a:spcPts val="0"/>
              </a:spcBef>
              <a:spcAft>
                <a:spcPts val="0"/>
              </a:spcAft>
              <a:buClr>
                <a:schemeClr val="dk2"/>
              </a:buClr>
              <a:buSzPts val="1600"/>
              <a:buNone/>
              <a:defRPr sz="2133">
                <a:solidFill>
                  <a:schemeClr val="dk2"/>
                </a:solidFill>
              </a:defRPr>
            </a:lvl5pPr>
            <a:lvl6pPr lvl="5" algn="l">
              <a:lnSpc>
                <a:spcPct val="100000"/>
              </a:lnSpc>
              <a:spcBef>
                <a:spcPts val="0"/>
              </a:spcBef>
              <a:spcAft>
                <a:spcPts val="0"/>
              </a:spcAft>
              <a:buClr>
                <a:schemeClr val="dk2"/>
              </a:buClr>
              <a:buSzPts val="1600"/>
              <a:buNone/>
              <a:defRPr sz="2133">
                <a:solidFill>
                  <a:schemeClr val="dk2"/>
                </a:solidFill>
              </a:defRPr>
            </a:lvl6pPr>
            <a:lvl7pPr lvl="6" algn="l">
              <a:lnSpc>
                <a:spcPct val="100000"/>
              </a:lnSpc>
              <a:spcBef>
                <a:spcPts val="0"/>
              </a:spcBef>
              <a:spcAft>
                <a:spcPts val="0"/>
              </a:spcAft>
              <a:buClr>
                <a:schemeClr val="dk2"/>
              </a:buClr>
              <a:buSzPts val="1600"/>
              <a:buNone/>
              <a:defRPr sz="2133">
                <a:solidFill>
                  <a:schemeClr val="dk2"/>
                </a:solidFill>
              </a:defRPr>
            </a:lvl7pPr>
            <a:lvl8pPr lvl="7" algn="l">
              <a:lnSpc>
                <a:spcPct val="100000"/>
              </a:lnSpc>
              <a:spcBef>
                <a:spcPts val="0"/>
              </a:spcBef>
              <a:spcAft>
                <a:spcPts val="0"/>
              </a:spcAft>
              <a:buClr>
                <a:schemeClr val="dk2"/>
              </a:buClr>
              <a:buSzPts val="1600"/>
              <a:buNone/>
              <a:defRPr sz="2133">
                <a:solidFill>
                  <a:schemeClr val="dk2"/>
                </a:solidFill>
              </a:defRPr>
            </a:lvl8pPr>
            <a:lvl9pPr lvl="8" algn="l">
              <a:lnSpc>
                <a:spcPct val="100000"/>
              </a:lnSpc>
              <a:spcBef>
                <a:spcPts val="0"/>
              </a:spcBef>
              <a:spcAft>
                <a:spcPts val="0"/>
              </a:spcAft>
              <a:buClr>
                <a:schemeClr val="dk2"/>
              </a:buClr>
              <a:buSzPts val="1600"/>
              <a:buNone/>
              <a:defRPr sz="2133">
                <a:solidFill>
                  <a:schemeClr val="dk2"/>
                </a:solidFill>
              </a:defRPr>
            </a:lvl9pPr>
          </a:lstStyle>
          <a:p/>
        </p:txBody>
      </p:sp>
      <p:sp>
        <p:nvSpPr>
          <p:cNvPr id="2100" name="Google Shape;2100;p59"/>
          <p:cNvSpPr txBox="1"/>
          <p:nvPr>
            <p:ph idx="6" type="title"/>
          </p:nvPr>
        </p:nvSpPr>
        <p:spPr>
          <a:xfrm>
            <a:off x="1336433" y="948241"/>
            <a:ext cx="3205200" cy="7636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101" name="Shape 2101"/>
        <p:cNvGrpSpPr/>
        <p:nvPr/>
      </p:nvGrpSpPr>
      <p:grpSpPr>
        <a:xfrm>
          <a:off x="0" y="0"/>
          <a:ext cx="0" cy="0"/>
          <a:chOff x="0" y="0"/>
          <a:chExt cx="0" cy="0"/>
        </a:xfrm>
      </p:grpSpPr>
      <p:pic>
        <p:nvPicPr>
          <p:cNvPr id="2102" name="Google Shape;2102;p60"/>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03" name="Google Shape;2103;p60"/>
          <p:cNvPicPr preferRelativeResize="0"/>
          <p:nvPr/>
        </p:nvPicPr>
        <p:blipFill rotWithShape="1">
          <a:blip r:embed="rId3">
            <a:alphaModFix/>
          </a:blip>
          <a:srcRect b="0" l="0" r="0" t="0"/>
          <a:stretch/>
        </p:blipFill>
        <p:spPr>
          <a:xfrm>
            <a:off x="339235" y="268151"/>
            <a:ext cx="11513532" cy="6321700"/>
          </a:xfrm>
          <a:prstGeom prst="rect">
            <a:avLst/>
          </a:prstGeom>
          <a:noFill/>
          <a:ln>
            <a:noFill/>
          </a:ln>
        </p:spPr>
      </p:pic>
      <p:sp>
        <p:nvSpPr>
          <p:cNvPr id="2104" name="Google Shape;2104;p60"/>
          <p:cNvSpPr txBox="1"/>
          <p:nvPr>
            <p:ph idx="1" type="body"/>
          </p:nvPr>
        </p:nvSpPr>
        <p:spPr>
          <a:xfrm>
            <a:off x="1328500" y="2534033"/>
            <a:ext cx="3868800" cy="30272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Clr>
                <a:schemeClr val="dk2"/>
              </a:buClr>
              <a:buSzPts val="1600"/>
              <a:buChar char="●"/>
              <a:defRPr sz="2133">
                <a:solidFill>
                  <a:schemeClr val="dk2"/>
                </a:solidFill>
              </a:defRPr>
            </a:lvl1pPr>
            <a:lvl2pPr indent="-330200" lvl="1" marL="914400" algn="l">
              <a:lnSpc>
                <a:spcPct val="100000"/>
              </a:lnSpc>
              <a:spcBef>
                <a:spcPts val="2133"/>
              </a:spcBef>
              <a:spcAft>
                <a:spcPts val="0"/>
              </a:spcAft>
              <a:buClr>
                <a:schemeClr val="dk2"/>
              </a:buClr>
              <a:buSzPts val="1600"/>
              <a:buChar char="○"/>
              <a:defRPr sz="2133">
                <a:solidFill>
                  <a:schemeClr val="dk2"/>
                </a:solidFill>
              </a:defRPr>
            </a:lvl2pPr>
            <a:lvl3pPr indent="-330200" lvl="2" marL="1371600" algn="l">
              <a:lnSpc>
                <a:spcPct val="100000"/>
              </a:lnSpc>
              <a:spcBef>
                <a:spcPts val="2133"/>
              </a:spcBef>
              <a:spcAft>
                <a:spcPts val="0"/>
              </a:spcAft>
              <a:buClr>
                <a:schemeClr val="dk2"/>
              </a:buClr>
              <a:buSzPts val="1600"/>
              <a:buChar char="■"/>
              <a:defRPr sz="2133">
                <a:solidFill>
                  <a:schemeClr val="dk2"/>
                </a:solidFill>
              </a:defRPr>
            </a:lvl3pPr>
            <a:lvl4pPr indent="-330200" lvl="3" marL="1828800" algn="l">
              <a:lnSpc>
                <a:spcPct val="100000"/>
              </a:lnSpc>
              <a:spcBef>
                <a:spcPts val="2133"/>
              </a:spcBef>
              <a:spcAft>
                <a:spcPts val="0"/>
              </a:spcAft>
              <a:buClr>
                <a:schemeClr val="dk2"/>
              </a:buClr>
              <a:buSzPts val="1600"/>
              <a:buChar char="●"/>
              <a:defRPr sz="2133">
                <a:solidFill>
                  <a:schemeClr val="dk2"/>
                </a:solidFill>
              </a:defRPr>
            </a:lvl4pPr>
            <a:lvl5pPr indent="-330200" lvl="4" marL="2286000" algn="l">
              <a:lnSpc>
                <a:spcPct val="100000"/>
              </a:lnSpc>
              <a:spcBef>
                <a:spcPts val="2133"/>
              </a:spcBef>
              <a:spcAft>
                <a:spcPts val="0"/>
              </a:spcAft>
              <a:buClr>
                <a:schemeClr val="dk2"/>
              </a:buClr>
              <a:buSzPts val="1600"/>
              <a:buChar char="○"/>
              <a:defRPr sz="2133">
                <a:solidFill>
                  <a:schemeClr val="dk2"/>
                </a:solidFill>
              </a:defRPr>
            </a:lvl5pPr>
            <a:lvl6pPr indent="-330200" lvl="5" marL="2743200" algn="l">
              <a:lnSpc>
                <a:spcPct val="100000"/>
              </a:lnSpc>
              <a:spcBef>
                <a:spcPts val="2133"/>
              </a:spcBef>
              <a:spcAft>
                <a:spcPts val="0"/>
              </a:spcAft>
              <a:buClr>
                <a:schemeClr val="dk2"/>
              </a:buClr>
              <a:buSzPts val="1600"/>
              <a:buChar char="■"/>
              <a:defRPr sz="2133">
                <a:solidFill>
                  <a:schemeClr val="dk2"/>
                </a:solidFill>
              </a:defRPr>
            </a:lvl6pPr>
            <a:lvl7pPr indent="-330200" lvl="6" marL="3200400" algn="l">
              <a:lnSpc>
                <a:spcPct val="100000"/>
              </a:lnSpc>
              <a:spcBef>
                <a:spcPts val="2133"/>
              </a:spcBef>
              <a:spcAft>
                <a:spcPts val="0"/>
              </a:spcAft>
              <a:buClr>
                <a:schemeClr val="dk2"/>
              </a:buClr>
              <a:buSzPts val="1600"/>
              <a:buChar char="●"/>
              <a:defRPr sz="2133">
                <a:solidFill>
                  <a:schemeClr val="dk2"/>
                </a:solidFill>
              </a:defRPr>
            </a:lvl7pPr>
            <a:lvl8pPr indent="-330200" lvl="7" marL="3657600" algn="l">
              <a:lnSpc>
                <a:spcPct val="100000"/>
              </a:lnSpc>
              <a:spcBef>
                <a:spcPts val="2133"/>
              </a:spcBef>
              <a:spcAft>
                <a:spcPts val="0"/>
              </a:spcAft>
              <a:buClr>
                <a:schemeClr val="dk2"/>
              </a:buClr>
              <a:buSzPts val="1600"/>
              <a:buChar char="○"/>
              <a:defRPr sz="2133">
                <a:solidFill>
                  <a:schemeClr val="dk2"/>
                </a:solidFill>
              </a:defRPr>
            </a:lvl8pPr>
            <a:lvl9pPr indent="-330200" lvl="8" marL="4114800" algn="l">
              <a:lnSpc>
                <a:spcPct val="100000"/>
              </a:lnSpc>
              <a:spcBef>
                <a:spcPts val="2133"/>
              </a:spcBef>
              <a:spcAft>
                <a:spcPts val="2133"/>
              </a:spcAft>
              <a:buClr>
                <a:schemeClr val="dk2"/>
              </a:buClr>
              <a:buSzPts val="1600"/>
              <a:buChar char="■"/>
              <a:defRPr sz="2133">
                <a:solidFill>
                  <a:schemeClr val="dk2"/>
                </a:solidFill>
              </a:defRPr>
            </a:lvl9pPr>
          </a:lstStyle>
          <a:p/>
        </p:txBody>
      </p:sp>
      <p:sp>
        <p:nvSpPr>
          <p:cNvPr id="2105" name="Google Shape;2105;p60"/>
          <p:cNvSpPr txBox="1"/>
          <p:nvPr>
            <p:ph type="title"/>
          </p:nvPr>
        </p:nvSpPr>
        <p:spPr>
          <a:xfrm>
            <a:off x="1336433" y="948241"/>
            <a:ext cx="3205200" cy="7636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4" name="Shape 344"/>
        <p:cNvGrpSpPr/>
        <p:nvPr/>
      </p:nvGrpSpPr>
      <p:grpSpPr>
        <a:xfrm>
          <a:off x="0" y="0"/>
          <a:ext cx="0" cy="0"/>
          <a:chOff x="0" y="0"/>
          <a:chExt cx="0" cy="0"/>
        </a:xfrm>
      </p:grpSpPr>
      <p:sp>
        <p:nvSpPr>
          <p:cNvPr id="345" name="Google Shape;345;p74"/>
          <p:cNvSpPr/>
          <p:nvPr/>
        </p:nvSpPr>
        <p:spPr>
          <a:xfrm>
            <a:off x="527900" y="388432"/>
            <a:ext cx="11114749" cy="6384375"/>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6" name="Google Shape;346;p74"/>
          <p:cNvSpPr/>
          <p:nvPr/>
        </p:nvSpPr>
        <p:spPr>
          <a:xfrm>
            <a:off x="881581" y="292693"/>
            <a:ext cx="10758425" cy="6384375"/>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47" name="Google Shape;347;p74"/>
          <p:cNvSpPr/>
          <p:nvPr/>
        </p:nvSpPr>
        <p:spPr>
          <a:xfrm>
            <a:off x="11122057" y="5930292"/>
            <a:ext cx="759568" cy="410985"/>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348" name="Google Shape;348;p74"/>
          <p:cNvGrpSpPr/>
          <p:nvPr/>
        </p:nvGrpSpPr>
        <p:grpSpPr>
          <a:xfrm>
            <a:off x="11122057" y="3042677"/>
            <a:ext cx="759568" cy="507483"/>
            <a:chOff x="8341543" y="2282008"/>
            <a:chExt cx="569676" cy="380612"/>
          </a:xfrm>
        </p:grpSpPr>
        <p:sp>
          <p:nvSpPr>
            <p:cNvPr id="349" name="Google Shape;349;p74"/>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0" name="Google Shape;350;p74"/>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351" name="Google Shape;351;p74"/>
          <p:cNvGrpSpPr/>
          <p:nvPr/>
        </p:nvGrpSpPr>
        <p:grpSpPr>
          <a:xfrm>
            <a:off x="11122057" y="2294792"/>
            <a:ext cx="759568" cy="507483"/>
            <a:chOff x="8341543" y="1721094"/>
            <a:chExt cx="569676" cy="380612"/>
          </a:xfrm>
        </p:grpSpPr>
        <p:sp>
          <p:nvSpPr>
            <p:cNvPr id="352" name="Google Shape;352;p74"/>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3" name="Google Shape;353;p74"/>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354" name="Google Shape;354;p74"/>
          <p:cNvGrpSpPr/>
          <p:nvPr/>
        </p:nvGrpSpPr>
        <p:grpSpPr>
          <a:xfrm>
            <a:off x="11128364" y="1578123"/>
            <a:ext cx="757981" cy="517352"/>
            <a:chOff x="8346273" y="1183592"/>
            <a:chExt cx="568486" cy="388014"/>
          </a:xfrm>
        </p:grpSpPr>
        <p:sp>
          <p:nvSpPr>
            <p:cNvPr id="355" name="Google Shape;355;p74"/>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6" name="Google Shape;356;p74"/>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357" name="Google Shape;357;p74"/>
          <p:cNvGrpSpPr/>
          <p:nvPr/>
        </p:nvGrpSpPr>
        <p:grpSpPr>
          <a:xfrm>
            <a:off x="11122057" y="808847"/>
            <a:ext cx="759568" cy="517352"/>
            <a:chOff x="8341543" y="606635"/>
            <a:chExt cx="569676" cy="388014"/>
          </a:xfrm>
        </p:grpSpPr>
        <p:sp>
          <p:nvSpPr>
            <p:cNvPr id="358" name="Google Shape;358;p74"/>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59" name="Google Shape;359;p74"/>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360" name="Google Shape;360;p74"/>
          <p:cNvGrpSpPr/>
          <p:nvPr/>
        </p:nvGrpSpPr>
        <p:grpSpPr>
          <a:xfrm>
            <a:off x="11122057" y="3790577"/>
            <a:ext cx="759568" cy="507483"/>
            <a:chOff x="8341543" y="2282008"/>
            <a:chExt cx="569676" cy="380612"/>
          </a:xfrm>
        </p:grpSpPr>
        <p:sp>
          <p:nvSpPr>
            <p:cNvPr id="361" name="Google Shape;361;p74"/>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2" name="Google Shape;362;p74"/>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363" name="Google Shape;363;p74"/>
          <p:cNvGrpSpPr/>
          <p:nvPr/>
        </p:nvGrpSpPr>
        <p:grpSpPr>
          <a:xfrm>
            <a:off x="11122057" y="4538477"/>
            <a:ext cx="759568" cy="507483"/>
            <a:chOff x="8341543" y="2282008"/>
            <a:chExt cx="569676" cy="380612"/>
          </a:xfrm>
        </p:grpSpPr>
        <p:sp>
          <p:nvSpPr>
            <p:cNvPr id="364" name="Google Shape;364;p74"/>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5" name="Google Shape;365;p74"/>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366" name="Google Shape;366;p74"/>
          <p:cNvSpPr/>
          <p:nvPr/>
        </p:nvSpPr>
        <p:spPr>
          <a:xfrm>
            <a:off x="11122057" y="5823925"/>
            <a:ext cx="759568" cy="410985"/>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7" name="Google Shape;367;p74"/>
          <p:cNvSpPr/>
          <p:nvPr/>
        </p:nvSpPr>
        <p:spPr>
          <a:xfrm>
            <a:off x="527859" y="292693"/>
            <a:ext cx="10737917" cy="6384375"/>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8" name="Google Shape;368;p74"/>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69" name="Google Shape;369;p74"/>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0" name="Google Shape;370;p74"/>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1" name="Google Shape;371;p74"/>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2" name="Google Shape;372;p74"/>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3" name="Google Shape;373;p74"/>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4" name="Google Shape;374;p74"/>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5" name="Google Shape;375;p74"/>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6" name="Google Shape;376;p74"/>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7" name="Google Shape;377;p74"/>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8" name="Google Shape;378;p74"/>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79" name="Google Shape;379;p74"/>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0" name="Google Shape;380;p74"/>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1" name="Google Shape;381;p74"/>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2" name="Google Shape;382;p74"/>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3" name="Google Shape;383;p74"/>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4" name="Google Shape;384;p74"/>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5" name="Google Shape;385;p74"/>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6" name="Google Shape;386;p74"/>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7" name="Google Shape;387;p74"/>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8" name="Google Shape;388;p74"/>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89" name="Google Shape;389;p74"/>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0" name="Google Shape;390;p74"/>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1" name="Google Shape;391;p74"/>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2" name="Google Shape;392;p74"/>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3" name="Google Shape;393;p74"/>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4" name="Google Shape;394;p74"/>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5" name="Google Shape;395;p74"/>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6" name="Google Shape;396;p74"/>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7" name="Google Shape;397;p74"/>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8" name="Google Shape;398;p74"/>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399" name="Google Shape;399;p74"/>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0" name="Google Shape;400;p74"/>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1" name="Google Shape;401;p74"/>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2" name="Google Shape;402;p74"/>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3" name="Google Shape;403;p74"/>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4" name="Google Shape;404;p74"/>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5" name="Google Shape;405;p74"/>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6" name="Google Shape;406;p74"/>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7" name="Google Shape;407;p74"/>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8" name="Google Shape;408;p74"/>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09" name="Google Shape;409;p74"/>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0" name="Google Shape;410;p74"/>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1" name="Google Shape;411;p74"/>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2" name="Google Shape;412;p74"/>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3" name="Google Shape;413;p74"/>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4" name="Google Shape;414;p74"/>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5" name="Google Shape;415;p74"/>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6" name="Google Shape;416;p74"/>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7" name="Google Shape;417;p74"/>
          <p:cNvSpPr/>
          <p:nvPr/>
        </p:nvSpPr>
        <p:spPr>
          <a:xfrm>
            <a:off x="305201" y="180913"/>
            <a:ext cx="1059620" cy="915619"/>
          </a:xfrm>
          <a:custGeom>
            <a:rect b="b" l="l" r="r" t="t"/>
            <a:pathLst>
              <a:path extrusionOk="0" h="21060" w="2537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8" name="Google Shape;418;p74"/>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19" name="Google Shape;419;p74"/>
          <p:cNvSpPr txBox="1"/>
          <p:nvPr>
            <p:ph type="title"/>
          </p:nvPr>
        </p:nvSpPr>
        <p:spPr>
          <a:xfrm>
            <a:off x="968300" y="588467"/>
            <a:ext cx="10255200" cy="763600"/>
          </a:xfrm>
          <a:prstGeom prst="rect">
            <a:avLst/>
          </a:prstGeom>
          <a:noFill/>
          <a:ln>
            <a:noFill/>
          </a:ln>
        </p:spPr>
        <p:txBody>
          <a:bodyPr anchorCtr="0" anchor="t" bIns="91425" lIns="91425" spcFirstLastPara="1" rIns="91425" wrap="square" tIns="91425">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p:txBody>
      </p:sp>
      <p:sp>
        <p:nvSpPr>
          <p:cNvPr id="420" name="Google Shape;420;p74"/>
          <p:cNvSpPr txBox="1"/>
          <p:nvPr>
            <p:ph idx="1" type="subTitle"/>
          </p:nvPr>
        </p:nvSpPr>
        <p:spPr>
          <a:xfrm>
            <a:off x="1095100" y="1642867"/>
            <a:ext cx="10001600" cy="442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421" name="Google Shape;421;p74"/>
          <p:cNvSpPr/>
          <p:nvPr/>
        </p:nvSpPr>
        <p:spPr>
          <a:xfrm rot="4238894">
            <a:off x="382928" y="5844515"/>
            <a:ext cx="1059613" cy="915679"/>
          </a:xfrm>
          <a:custGeom>
            <a:rect b="b" l="l" r="r" t="t"/>
            <a:pathLst>
              <a:path extrusionOk="0" h="21060" w="2537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2" name="Google Shape;422;p74"/>
          <p:cNvSpPr/>
          <p:nvPr/>
        </p:nvSpPr>
        <p:spPr>
          <a:xfrm>
            <a:off x="9479668" y="976900"/>
            <a:ext cx="158833" cy="108267"/>
          </a:xfrm>
          <a:custGeom>
            <a:rect b="b" l="l" r="r" t="t"/>
            <a:pathLst>
              <a:path extrusionOk="0" h="3248" w="4765">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3" name="Google Shape;423;p74"/>
          <p:cNvSpPr/>
          <p:nvPr/>
        </p:nvSpPr>
        <p:spPr>
          <a:xfrm>
            <a:off x="1765867" y="734751"/>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424" name="Google Shape;424;p74"/>
          <p:cNvGrpSpPr/>
          <p:nvPr/>
        </p:nvGrpSpPr>
        <p:grpSpPr>
          <a:xfrm>
            <a:off x="10182534" y="588467"/>
            <a:ext cx="388500" cy="375167"/>
            <a:chOff x="3243875" y="2372825"/>
            <a:chExt cx="291375" cy="281375"/>
          </a:xfrm>
        </p:grpSpPr>
        <p:sp>
          <p:nvSpPr>
            <p:cNvPr id="425" name="Google Shape;425;p74"/>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6" name="Google Shape;426;p74"/>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7" name="Google Shape;427;p74"/>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8" name="Google Shape;428;p74"/>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29" name="Google Shape;429;p74"/>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0" name="Google Shape;430;p74"/>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1" name="Google Shape;431;p74"/>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2" name="Google Shape;432;p74"/>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3" name="Google Shape;433;p74"/>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4" name="Google Shape;434;p74"/>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435" name="Google Shape;435;p74"/>
          <p:cNvSpPr/>
          <p:nvPr/>
        </p:nvSpPr>
        <p:spPr>
          <a:xfrm>
            <a:off x="10784500" y="1642851"/>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36" name="Google Shape;436;p74"/>
          <p:cNvSpPr/>
          <p:nvPr/>
        </p:nvSpPr>
        <p:spPr>
          <a:xfrm>
            <a:off x="1364001" y="1352067"/>
            <a:ext cx="158833" cy="108267"/>
          </a:xfrm>
          <a:custGeom>
            <a:rect b="b" l="l" r="r" t="t"/>
            <a:pathLst>
              <a:path extrusionOk="0" h="3248" w="4765">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06" name="Shape 2106"/>
        <p:cNvGrpSpPr/>
        <p:nvPr/>
      </p:nvGrpSpPr>
      <p:grpSpPr>
        <a:xfrm>
          <a:off x="0" y="0"/>
          <a:ext cx="0" cy="0"/>
          <a:chOff x="0" y="0"/>
          <a:chExt cx="0" cy="0"/>
        </a:xfrm>
      </p:grpSpPr>
      <p:pic>
        <p:nvPicPr>
          <p:cNvPr id="2107" name="Google Shape;2107;p113"/>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08" name="Google Shape;2108;p113"/>
          <p:cNvPicPr preferRelativeResize="0"/>
          <p:nvPr/>
        </p:nvPicPr>
        <p:blipFill rotWithShape="1">
          <a:blip r:embed="rId3">
            <a:alphaModFix/>
          </a:blip>
          <a:srcRect b="61089" l="0" r="0" t="0"/>
          <a:stretch/>
        </p:blipFill>
        <p:spPr>
          <a:xfrm rot="-620881">
            <a:off x="2471403" y="53977"/>
            <a:ext cx="2757901" cy="2363720"/>
          </a:xfrm>
          <a:prstGeom prst="rect">
            <a:avLst/>
          </a:prstGeom>
          <a:noFill/>
          <a:ln>
            <a:noFill/>
          </a:ln>
        </p:spPr>
      </p:pic>
      <p:pic>
        <p:nvPicPr>
          <p:cNvPr id="2109" name="Google Shape;2109;p113"/>
          <p:cNvPicPr preferRelativeResize="0"/>
          <p:nvPr/>
        </p:nvPicPr>
        <p:blipFill rotWithShape="1">
          <a:blip r:embed="rId4">
            <a:alphaModFix/>
          </a:blip>
          <a:srcRect b="6838" l="0" r="1545" t="0"/>
          <a:stretch/>
        </p:blipFill>
        <p:spPr>
          <a:xfrm>
            <a:off x="1397184" y="698684"/>
            <a:ext cx="9397635" cy="5469365"/>
          </a:xfrm>
          <a:prstGeom prst="rect">
            <a:avLst/>
          </a:prstGeom>
          <a:noFill/>
          <a:ln>
            <a:noFill/>
          </a:ln>
        </p:spPr>
      </p:pic>
      <p:pic>
        <p:nvPicPr>
          <p:cNvPr id="2110" name="Google Shape;2110;p113"/>
          <p:cNvPicPr preferRelativeResize="0"/>
          <p:nvPr/>
        </p:nvPicPr>
        <p:blipFill rotWithShape="1">
          <a:blip r:embed="rId5">
            <a:alphaModFix/>
          </a:blip>
          <a:srcRect b="0" l="0" r="0" t="0"/>
          <a:stretch/>
        </p:blipFill>
        <p:spPr>
          <a:xfrm>
            <a:off x="2125233" y="3986036"/>
            <a:ext cx="2113032" cy="2470401"/>
          </a:xfrm>
          <a:prstGeom prst="rect">
            <a:avLst/>
          </a:prstGeom>
          <a:noFill/>
          <a:ln>
            <a:noFill/>
          </a:ln>
          <a:effectLst>
            <a:outerShdw blurRad="57150" rotWithShape="0" algn="bl" dir="3300000" dist="19050">
              <a:srgbClr val="000000">
                <a:alpha val="33725"/>
              </a:srgbClr>
            </a:outerShdw>
          </a:effectLst>
        </p:spPr>
      </p:pic>
      <p:sp>
        <p:nvSpPr>
          <p:cNvPr id="2111" name="Google Shape;2111;p113"/>
          <p:cNvSpPr txBox="1"/>
          <p:nvPr>
            <p:ph type="ctrTitle"/>
          </p:nvPr>
        </p:nvSpPr>
        <p:spPr>
          <a:xfrm>
            <a:off x="2042800" y="2304564"/>
            <a:ext cx="8106400" cy="2206800"/>
          </a:xfrm>
          <a:prstGeom prst="rect">
            <a:avLst/>
          </a:prstGeom>
          <a:noFill/>
          <a:ln>
            <a:noFill/>
          </a:ln>
        </p:spPr>
        <p:txBody>
          <a:bodyPr anchorCtr="0" anchor="b" bIns="91425" lIns="91425" spcFirstLastPara="1" rIns="91425" wrap="square" tIns="91425">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p:txBody>
      </p:sp>
      <p:sp>
        <p:nvSpPr>
          <p:cNvPr id="2112" name="Google Shape;2112;p113"/>
          <p:cNvSpPr txBox="1"/>
          <p:nvPr>
            <p:ph idx="1" type="subTitle"/>
          </p:nvPr>
        </p:nvSpPr>
        <p:spPr>
          <a:xfrm>
            <a:off x="2230351" y="5025767"/>
            <a:ext cx="1902800" cy="10568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13" name="Shape 2113"/>
        <p:cNvGrpSpPr/>
        <p:nvPr/>
      </p:nvGrpSpPr>
      <p:grpSpPr>
        <a:xfrm>
          <a:off x="0" y="0"/>
          <a:ext cx="0" cy="0"/>
          <a:chOff x="0" y="0"/>
          <a:chExt cx="0" cy="0"/>
        </a:xfrm>
      </p:grpSpPr>
      <p:pic>
        <p:nvPicPr>
          <p:cNvPr id="2114" name="Google Shape;2114;p114"/>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15" name="Google Shape;2115;p114"/>
          <p:cNvPicPr preferRelativeResize="0"/>
          <p:nvPr/>
        </p:nvPicPr>
        <p:blipFill rotWithShape="1">
          <a:blip r:embed="rId3">
            <a:alphaModFix/>
          </a:blip>
          <a:srcRect b="0" l="0" r="0" t="0"/>
          <a:stretch/>
        </p:blipFill>
        <p:spPr>
          <a:xfrm>
            <a:off x="2498869" y="596934"/>
            <a:ext cx="7194267" cy="5664135"/>
          </a:xfrm>
          <a:prstGeom prst="rect">
            <a:avLst/>
          </a:prstGeom>
          <a:noFill/>
          <a:ln>
            <a:noFill/>
          </a:ln>
          <a:effectLst>
            <a:outerShdw blurRad="57150" rotWithShape="0" algn="bl" dir="5400000" dist="19050">
              <a:srgbClr val="000000">
                <a:alpha val="49803"/>
              </a:srgbClr>
            </a:outerShdw>
          </a:effectLst>
        </p:spPr>
      </p:pic>
      <p:sp>
        <p:nvSpPr>
          <p:cNvPr id="2116" name="Google Shape;2116;p114"/>
          <p:cNvSpPr txBox="1"/>
          <p:nvPr>
            <p:ph type="title"/>
          </p:nvPr>
        </p:nvSpPr>
        <p:spPr>
          <a:xfrm>
            <a:off x="3564000" y="3401200"/>
            <a:ext cx="5064000" cy="1087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4000"/>
              <a:buNone/>
              <a:defRPr sz="5333"/>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p:txBody>
      </p:sp>
      <p:sp>
        <p:nvSpPr>
          <p:cNvPr id="2117" name="Google Shape;2117;p114"/>
          <p:cNvSpPr txBox="1"/>
          <p:nvPr>
            <p:ph idx="1" type="subTitle"/>
          </p:nvPr>
        </p:nvSpPr>
        <p:spPr>
          <a:xfrm>
            <a:off x="3916988" y="4409800"/>
            <a:ext cx="4358000" cy="1056800"/>
          </a:xfrm>
          <a:prstGeom prst="rect">
            <a:avLst/>
          </a:prstGeom>
          <a:noFill/>
          <a:ln>
            <a:noFill/>
          </a:ln>
        </p:spPr>
        <p:txBody>
          <a:bodyPr anchorCtr="0" anchor="t" bIns="91425" lIns="91425" spcFirstLastPara="1" rIns="91425" wrap="square" tIns="91425">
            <a:noAutofit/>
          </a:bodyPr>
          <a:lstStyle>
            <a:lvl1pPr lvl="0" algn="ctr">
              <a:lnSpc>
                <a:spcPct val="90000"/>
              </a:lnSpc>
              <a:spcBef>
                <a:spcPts val="0"/>
              </a:spcBef>
              <a:spcAft>
                <a:spcPts val="0"/>
              </a:spcAft>
              <a:buClr>
                <a:schemeClr val="dk2"/>
              </a:buClr>
              <a:buSzPts val="1600"/>
              <a:buNone/>
              <a:defRPr sz="2133">
                <a:solidFill>
                  <a:schemeClr val="dk2"/>
                </a:solidFill>
              </a:defRPr>
            </a:lvl1pPr>
            <a:lvl2pPr lvl="1"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b="1" sz="2400">
                <a:solidFill>
                  <a:srgbClr val="0B5394"/>
                </a:solidFill>
                <a:latin typeface="Coming Soon"/>
                <a:ea typeface="Coming Soon"/>
                <a:cs typeface="Coming Soon"/>
                <a:sym typeface="Coming Soon"/>
              </a:defRPr>
            </a:lvl9pPr>
          </a:lstStyle>
          <a:p/>
        </p:txBody>
      </p:sp>
      <p:sp>
        <p:nvSpPr>
          <p:cNvPr id="2118" name="Google Shape;2118;p114"/>
          <p:cNvSpPr txBox="1"/>
          <p:nvPr>
            <p:ph idx="2" type="title"/>
          </p:nvPr>
        </p:nvSpPr>
        <p:spPr>
          <a:xfrm>
            <a:off x="5037600" y="1871733"/>
            <a:ext cx="2116800" cy="1336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dk1"/>
              </a:buClr>
              <a:buSzPts val="4800"/>
              <a:buNone/>
              <a:defRPr b="0" sz="6400">
                <a:solidFill>
                  <a:schemeClr val="dk1"/>
                </a:solidFill>
              </a:defRPr>
            </a:lvl1pPr>
            <a:lvl2pPr lvl="1" algn="ctr">
              <a:lnSpc>
                <a:spcPct val="100000"/>
              </a:lnSpc>
              <a:spcBef>
                <a:spcPts val="0"/>
              </a:spcBef>
              <a:spcAft>
                <a:spcPts val="0"/>
              </a:spcAft>
              <a:buClr>
                <a:schemeClr val="dk2"/>
              </a:buClr>
              <a:buSzPts val="4800"/>
              <a:buNone/>
              <a:defRPr sz="6400">
                <a:solidFill>
                  <a:schemeClr val="dk2"/>
                </a:solidFill>
              </a:defRPr>
            </a:lvl2pPr>
            <a:lvl3pPr lvl="2" algn="ctr">
              <a:lnSpc>
                <a:spcPct val="100000"/>
              </a:lnSpc>
              <a:spcBef>
                <a:spcPts val="0"/>
              </a:spcBef>
              <a:spcAft>
                <a:spcPts val="0"/>
              </a:spcAft>
              <a:buClr>
                <a:schemeClr val="dk2"/>
              </a:buClr>
              <a:buSzPts val="4800"/>
              <a:buNone/>
              <a:defRPr sz="6400">
                <a:solidFill>
                  <a:schemeClr val="dk2"/>
                </a:solidFill>
              </a:defRPr>
            </a:lvl3pPr>
            <a:lvl4pPr lvl="3" algn="ctr">
              <a:lnSpc>
                <a:spcPct val="100000"/>
              </a:lnSpc>
              <a:spcBef>
                <a:spcPts val="0"/>
              </a:spcBef>
              <a:spcAft>
                <a:spcPts val="0"/>
              </a:spcAft>
              <a:buClr>
                <a:schemeClr val="dk2"/>
              </a:buClr>
              <a:buSzPts val="4800"/>
              <a:buNone/>
              <a:defRPr sz="6400">
                <a:solidFill>
                  <a:schemeClr val="dk2"/>
                </a:solidFill>
              </a:defRPr>
            </a:lvl4pPr>
            <a:lvl5pPr lvl="4" algn="ctr">
              <a:lnSpc>
                <a:spcPct val="100000"/>
              </a:lnSpc>
              <a:spcBef>
                <a:spcPts val="0"/>
              </a:spcBef>
              <a:spcAft>
                <a:spcPts val="0"/>
              </a:spcAft>
              <a:buClr>
                <a:schemeClr val="dk2"/>
              </a:buClr>
              <a:buSzPts val="4800"/>
              <a:buNone/>
              <a:defRPr sz="6400">
                <a:solidFill>
                  <a:schemeClr val="dk2"/>
                </a:solidFill>
              </a:defRPr>
            </a:lvl5pPr>
            <a:lvl6pPr lvl="5" algn="ctr">
              <a:lnSpc>
                <a:spcPct val="100000"/>
              </a:lnSpc>
              <a:spcBef>
                <a:spcPts val="0"/>
              </a:spcBef>
              <a:spcAft>
                <a:spcPts val="0"/>
              </a:spcAft>
              <a:buClr>
                <a:schemeClr val="dk2"/>
              </a:buClr>
              <a:buSzPts val="4800"/>
              <a:buNone/>
              <a:defRPr sz="6400">
                <a:solidFill>
                  <a:schemeClr val="dk2"/>
                </a:solidFill>
              </a:defRPr>
            </a:lvl6pPr>
            <a:lvl7pPr lvl="6" algn="ctr">
              <a:lnSpc>
                <a:spcPct val="100000"/>
              </a:lnSpc>
              <a:spcBef>
                <a:spcPts val="0"/>
              </a:spcBef>
              <a:spcAft>
                <a:spcPts val="0"/>
              </a:spcAft>
              <a:buClr>
                <a:schemeClr val="dk2"/>
              </a:buClr>
              <a:buSzPts val="4800"/>
              <a:buNone/>
              <a:defRPr sz="6400">
                <a:solidFill>
                  <a:schemeClr val="dk2"/>
                </a:solidFill>
              </a:defRPr>
            </a:lvl7pPr>
            <a:lvl8pPr lvl="7" algn="ctr">
              <a:lnSpc>
                <a:spcPct val="100000"/>
              </a:lnSpc>
              <a:spcBef>
                <a:spcPts val="0"/>
              </a:spcBef>
              <a:spcAft>
                <a:spcPts val="0"/>
              </a:spcAft>
              <a:buClr>
                <a:schemeClr val="dk2"/>
              </a:buClr>
              <a:buSzPts val="4800"/>
              <a:buNone/>
              <a:defRPr sz="6400">
                <a:solidFill>
                  <a:schemeClr val="dk2"/>
                </a:solidFill>
              </a:defRPr>
            </a:lvl8pPr>
            <a:lvl9pPr lvl="8" algn="ctr">
              <a:lnSpc>
                <a:spcPct val="100000"/>
              </a:lnSpc>
              <a:spcBef>
                <a:spcPts val="0"/>
              </a:spcBef>
              <a:spcAft>
                <a:spcPts val="0"/>
              </a:spcAft>
              <a:buClr>
                <a:schemeClr val="dk2"/>
              </a:buClr>
              <a:buSzPts val="4800"/>
              <a:buNone/>
              <a:defRPr sz="6400">
                <a:solidFill>
                  <a:schemeClr val="dk2"/>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119" name="Shape 2119"/>
        <p:cNvGrpSpPr/>
        <p:nvPr/>
      </p:nvGrpSpPr>
      <p:grpSpPr>
        <a:xfrm>
          <a:off x="0" y="0"/>
          <a:ext cx="0" cy="0"/>
          <a:chOff x="0" y="0"/>
          <a:chExt cx="0" cy="0"/>
        </a:xfrm>
      </p:grpSpPr>
      <p:pic>
        <p:nvPicPr>
          <p:cNvPr id="2120" name="Google Shape;2120;p115"/>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21" name="Google Shape;2121;p115"/>
          <p:cNvPicPr preferRelativeResize="0"/>
          <p:nvPr/>
        </p:nvPicPr>
        <p:blipFill rotWithShape="1">
          <a:blip r:embed="rId3">
            <a:alphaModFix/>
          </a:blip>
          <a:srcRect b="0" l="0" r="0" t="0"/>
          <a:stretch/>
        </p:blipFill>
        <p:spPr>
          <a:xfrm>
            <a:off x="341033" y="248369"/>
            <a:ext cx="11509931" cy="6361265"/>
          </a:xfrm>
          <a:prstGeom prst="rect">
            <a:avLst/>
          </a:prstGeom>
          <a:noFill/>
          <a:ln>
            <a:noFill/>
          </a:ln>
        </p:spPr>
      </p:pic>
      <p:sp>
        <p:nvSpPr>
          <p:cNvPr id="2122" name="Google Shape;2122;p115"/>
          <p:cNvSpPr txBox="1"/>
          <p:nvPr>
            <p:ph idx="1" type="subTitle"/>
          </p:nvPr>
        </p:nvSpPr>
        <p:spPr>
          <a:xfrm>
            <a:off x="2173267" y="5104133"/>
            <a:ext cx="3110000" cy="93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23" name="Google Shape;2123;p115"/>
          <p:cNvSpPr txBox="1"/>
          <p:nvPr>
            <p:ph idx="2" type="body"/>
          </p:nvPr>
        </p:nvSpPr>
        <p:spPr>
          <a:xfrm>
            <a:off x="6726300" y="719333"/>
            <a:ext cx="4299200" cy="5425600"/>
          </a:xfrm>
          <a:prstGeom prst="rect">
            <a:avLst/>
          </a:prstGeom>
          <a:noFill/>
          <a:ln>
            <a:noFill/>
          </a:ln>
        </p:spPr>
        <p:txBody>
          <a:bodyPr anchorCtr="0" anchor="ctr" bIns="91425" lIns="91425" spcFirstLastPara="1" rIns="91425" wrap="square" tIns="91425">
            <a:noAutofit/>
          </a:bodyPr>
          <a:lstStyle>
            <a:lvl1pPr indent="-317500" lvl="0" marL="457200" algn="l">
              <a:lnSpc>
                <a:spcPct val="100000"/>
              </a:lnSpc>
              <a:spcBef>
                <a:spcPts val="0"/>
              </a:spcBef>
              <a:spcAft>
                <a:spcPts val="0"/>
              </a:spcAft>
              <a:buClr>
                <a:schemeClr val="dk2"/>
              </a:buClr>
              <a:buSzPts val="1400"/>
              <a:buChar char="●"/>
              <a:defRPr sz="1867">
                <a:solidFill>
                  <a:schemeClr val="dk2"/>
                </a:solidFill>
              </a:defRPr>
            </a:lvl1pPr>
            <a:lvl2pPr indent="-317500" lvl="1" marL="914400" algn="l">
              <a:lnSpc>
                <a:spcPct val="100000"/>
              </a:lnSpc>
              <a:spcBef>
                <a:spcPts val="0"/>
              </a:spcBef>
              <a:spcAft>
                <a:spcPts val="0"/>
              </a:spcAft>
              <a:buClr>
                <a:schemeClr val="dk2"/>
              </a:buClr>
              <a:buSzPts val="1400"/>
              <a:buChar char="○"/>
              <a:defRPr>
                <a:solidFill>
                  <a:schemeClr val="dk2"/>
                </a:solidFill>
              </a:defRPr>
            </a:lvl2pPr>
            <a:lvl3pPr indent="-317500" lvl="2" marL="1371600" algn="l">
              <a:lnSpc>
                <a:spcPct val="100000"/>
              </a:lnSpc>
              <a:spcBef>
                <a:spcPts val="2133"/>
              </a:spcBef>
              <a:spcAft>
                <a:spcPts val="0"/>
              </a:spcAft>
              <a:buClr>
                <a:schemeClr val="dk2"/>
              </a:buClr>
              <a:buSzPts val="1400"/>
              <a:buChar char="■"/>
              <a:defRPr>
                <a:solidFill>
                  <a:schemeClr val="dk2"/>
                </a:solidFill>
              </a:defRPr>
            </a:lvl3pPr>
            <a:lvl4pPr indent="-317500" lvl="3" marL="1828800" algn="l">
              <a:lnSpc>
                <a:spcPct val="100000"/>
              </a:lnSpc>
              <a:spcBef>
                <a:spcPts val="2133"/>
              </a:spcBef>
              <a:spcAft>
                <a:spcPts val="0"/>
              </a:spcAft>
              <a:buClr>
                <a:schemeClr val="dk2"/>
              </a:buClr>
              <a:buSzPts val="1400"/>
              <a:buChar char="●"/>
              <a:defRPr>
                <a:solidFill>
                  <a:schemeClr val="dk2"/>
                </a:solidFill>
              </a:defRPr>
            </a:lvl4pPr>
            <a:lvl5pPr indent="-317500" lvl="4" marL="2286000" algn="l">
              <a:lnSpc>
                <a:spcPct val="100000"/>
              </a:lnSpc>
              <a:spcBef>
                <a:spcPts val="2133"/>
              </a:spcBef>
              <a:spcAft>
                <a:spcPts val="0"/>
              </a:spcAft>
              <a:buClr>
                <a:schemeClr val="dk2"/>
              </a:buClr>
              <a:buSzPts val="1400"/>
              <a:buChar char="○"/>
              <a:defRPr>
                <a:solidFill>
                  <a:schemeClr val="dk2"/>
                </a:solidFill>
              </a:defRPr>
            </a:lvl5pPr>
            <a:lvl6pPr indent="-317500" lvl="5" marL="2743200" algn="l">
              <a:lnSpc>
                <a:spcPct val="100000"/>
              </a:lnSpc>
              <a:spcBef>
                <a:spcPts val="2133"/>
              </a:spcBef>
              <a:spcAft>
                <a:spcPts val="0"/>
              </a:spcAft>
              <a:buClr>
                <a:schemeClr val="dk2"/>
              </a:buClr>
              <a:buSzPts val="1400"/>
              <a:buChar char="■"/>
              <a:defRPr>
                <a:solidFill>
                  <a:schemeClr val="dk2"/>
                </a:solidFill>
              </a:defRPr>
            </a:lvl6pPr>
            <a:lvl7pPr indent="-317500" lvl="6" marL="3200400" algn="l">
              <a:lnSpc>
                <a:spcPct val="100000"/>
              </a:lnSpc>
              <a:spcBef>
                <a:spcPts val="2133"/>
              </a:spcBef>
              <a:spcAft>
                <a:spcPts val="0"/>
              </a:spcAft>
              <a:buClr>
                <a:schemeClr val="dk2"/>
              </a:buClr>
              <a:buSzPts val="1400"/>
              <a:buChar char="●"/>
              <a:defRPr>
                <a:solidFill>
                  <a:schemeClr val="dk2"/>
                </a:solidFill>
              </a:defRPr>
            </a:lvl7pPr>
            <a:lvl8pPr indent="-317500" lvl="7" marL="3657600" algn="l">
              <a:lnSpc>
                <a:spcPct val="100000"/>
              </a:lnSpc>
              <a:spcBef>
                <a:spcPts val="2133"/>
              </a:spcBef>
              <a:spcAft>
                <a:spcPts val="0"/>
              </a:spcAft>
              <a:buClr>
                <a:schemeClr val="dk2"/>
              </a:buClr>
              <a:buSzPts val="1400"/>
              <a:buChar char="○"/>
              <a:defRPr>
                <a:solidFill>
                  <a:schemeClr val="dk2"/>
                </a:solidFill>
              </a:defRPr>
            </a:lvl8pPr>
            <a:lvl9pPr indent="-317500" lvl="8" marL="4114800" algn="l">
              <a:lnSpc>
                <a:spcPct val="100000"/>
              </a:lnSpc>
              <a:spcBef>
                <a:spcPts val="2133"/>
              </a:spcBef>
              <a:spcAft>
                <a:spcPts val="2133"/>
              </a:spcAft>
              <a:buClr>
                <a:schemeClr val="dk2"/>
              </a:buClr>
              <a:buSzPts val="1400"/>
              <a:buChar char="■"/>
              <a:defRPr>
                <a:solidFill>
                  <a:schemeClr val="dk2"/>
                </a:solidFill>
              </a:defRPr>
            </a:lvl9pPr>
          </a:lstStyle>
          <a:p/>
        </p:txBody>
      </p:sp>
      <p:sp>
        <p:nvSpPr>
          <p:cNvPr id="2124" name="Google Shape;2124;p115"/>
          <p:cNvSpPr txBox="1"/>
          <p:nvPr>
            <p:ph type="title"/>
          </p:nvPr>
        </p:nvSpPr>
        <p:spPr>
          <a:xfrm>
            <a:off x="1336433" y="948241"/>
            <a:ext cx="3205200" cy="7636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125" name="Shape 2125"/>
        <p:cNvGrpSpPr/>
        <p:nvPr/>
      </p:nvGrpSpPr>
      <p:grpSpPr>
        <a:xfrm>
          <a:off x="0" y="0"/>
          <a:ext cx="0" cy="0"/>
          <a:chOff x="0" y="0"/>
          <a:chExt cx="0" cy="0"/>
        </a:xfrm>
      </p:grpSpPr>
      <p:pic>
        <p:nvPicPr>
          <p:cNvPr id="2126" name="Google Shape;2126;p116"/>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27" name="Google Shape;2127;p116"/>
          <p:cNvPicPr preferRelativeResize="0"/>
          <p:nvPr/>
        </p:nvPicPr>
        <p:blipFill rotWithShape="1">
          <a:blip r:embed="rId3">
            <a:alphaModFix/>
          </a:blip>
          <a:srcRect b="0" l="0" r="0" t="0"/>
          <a:stretch/>
        </p:blipFill>
        <p:spPr>
          <a:xfrm>
            <a:off x="341033" y="248369"/>
            <a:ext cx="11509931" cy="6361265"/>
          </a:xfrm>
          <a:prstGeom prst="rect">
            <a:avLst/>
          </a:prstGeom>
          <a:noFill/>
          <a:ln>
            <a:noFill/>
          </a:ln>
        </p:spPr>
      </p:pic>
      <p:sp>
        <p:nvSpPr>
          <p:cNvPr id="2128" name="Google Shape;2128;p116"/>
          <p:cNvSpPr txBox="1"/>
          <p:nvPr>
            <p:ph type="title"/>
          </p:nvPr>
        </p:nvSpPr>
        <p:spPr>
          <a:xfrm>
            <a:off x="1336433" y="948231"/>
            <a:ext cx="3205200" cy="18476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able of contents">
    <p:spTree>
      <p:nvGrpSpPr>
        <p:cNvPr id="2129" name="Shape 2129"/>
        <p:cNvGrpSpPr/>
        <p:nvPr/>
      </p:nvGrpSpPr>
      <p:grpSpPr>
        <a:xfrm>
          <a:off x="0" y="0"/>
          <a:ext cx="0" cy="0"/>
          <a:chOff x="0" y="0"/>
          <a:chExt cx="0" cy="0"/>
        </a:xfrm>
      </p:grpSpPr>
      <p:pic>
        <p:nvPicPr>
          <p:cNvPr id="2130" name="Google Shape;2130;p117"/>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31" name="Google Shape;2131;p117"/>
          <p:cNvPicPr preferRelativeResize="0"/>
          <p:nvPr/>
        </p:nvPicPr>
        <p:blipFill rotWithShape="1">
          <a:blip r:embed="rId3">
            <a:alphaModFix/>
          </a:blip>
          <a:srcRect b="0" l="0" r="0" t="0"/>
          <a:stretch/>
        </p:blipFill>
        <p:spPr>
          <a:xfrm>
            <a:off x="341033" y="248369"/>
            <a:ext cx="11509931" cy="6361265"/>
          </a:xfrm>
          <a:prstGeom prst="rect">
            <a:avLst/>
          </a:prstGeom>
          <a:noFill/>
          <a:ln>
            <a:noFill/>
          </a:ln>
        </p:spPr>
      </p:pic>
      <p:sp>
        <p:nvSpPr>
          <p:cNvPr id="2132" name="Google Shape;2132;p117"/>
          <p:cNvSpPr txBox="1"/>
          <p:nvPr>
            <p:ph type="title"/>
          </p:nvPr>
        </p:nvSpPr>
        <p:spPr>
          <a:xfrm>
            <a:off x="1209960" y="2273644"/>
            <a:ext cx="3890400" cy="651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p:txBody>
      </p:sp>
      <p:sp>
        <p:nvSpPr>
          <p:cNvPr id="2133" name="Google Shape;2133;p117"/>
          <p:cNvSpPr txBox="1"/>
          <p:nvPr>
            <p:ph idx="1" type="subTitle"/>
          </p:nvPr>
        </p:nvSpPr>
        <p:spPr>
          <a:xfrm>
            <a:off x="1239133" y="2881700"/>
            <a:ext cx="3832000" cy="95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600"/>
              <a:buNone/>
              <a:defRPr sz="2133">
                <a:solidFill>
                  <a:schemeClr val="dk2"/>
                </a:solidFill>
              </a:defRPr>
            </a:lvl1pPr>
            <a:lvl2pPr lvl="1" algn="ctr">
              <a:lnSpc>
                <a:spcPct val="100000"/>
              </a:lnSpc>
              <a:spcBef>
                <a:spcPts val="0"/>
              </a:spcBef>
              <a:spcAft>
                <a:spcPts val="0"/>
              </a:spcAft>
              <a:buClr>
                <a:schemeClr val="dk2"/>
              </a:buClr>
              <a:buSzPts val="1600"/>
              <a:buNone/>
              <a:defRPr sz="2133">
                <a:solidFill>
                  <a:schemeClr val="dk2"/>
                </a:solidFill>
              </a:defRPr>
            </a:lvl2pPr>
            <a:lvl3pPr lvl="2" algn="ctr">
              <a:lnSpc>
                <a:spcPct val="100000"/>
              </a:lnSpc>
              <a:spcBef>
                <a:spcPts val="0"/>
              </a:spcBef>
              <a:spcAft>
                <a:spcPts val="0"/>
              </a:spcAft>
              <a:buClr>
                <a:schemeClr val="dk2"/>
              </a:buClr>
              <a:buSzPts val="1600"/>
              <a:buNone/>
              <a:defRPr sz="2133">
                <a:solidFill>
                  <a:schemeClr val="dk2"/>
                </a:solidFill>
              </a:defRPr>
            </a:lvl3pPr>
            <a:lvl4pPr lvl="3" algn="ctr">
              <a:lnSpc>
                <a:spcPct val="100000"/>
              </a:lnSpc>
              <a:spcBef>
                <a:spcPts val="0"/>
              </a:spcBef>
              <a:spcAft>
                <a:spcPts val="0"/>
              </a:spcAft>
              <a:buClr>
                <a:schemeClr val="dk2"/>
              </a:buClr>
              <a:buSzPts val="1600"/>
              <a:buNone/>
              <a:defRPr sz="2133">
                <a:solidFill>
                  <a:schemeClr val="dk2"/>
                </a:solidFill>
              </a:defRPr>
            </a:lvl4pPr>
            <a:lvl5pPr lvl="4" algn="ctr">
              <a:lnSpc>
                <a:spcPct val="100000"/>
              </a:lnSpc>
              <a:spcBef>
                <a:spcPts val="0"/>
              </a:spcBef>
              <a:spcAft>
                <a:spcPts val="0"/>
              </a:spcAft>
              <a:buClr>
                <a:schemeClr val="dk2"/>
              </a:buClr>
              <a:buSzPts val="1600"/>
              <a:buNone/>
              <a:defRPr sz="2133">
                <a:solidFill>
                  <a:schemeClr val="dk2"/>
                </a:solidFill>
              </a:defRPr>
            </a:lvl5pPr>
            <a:lvl6pPr lvl="5" algn="ctr">
              <a:lnSpc>
                <a:spcPct val="100000"/>
              </a:lnSpc>
              <a:spcBef>
                <a:spcPts val="0"/>
              </a:spcBef>
              <a:spcAft>
                <a:spcPts val="0"/>
              </a:spcAft>
              <a:buClr>
                <a:schemeClr val="dk2"/>
              </a:buClr>
              <a:buSzPts val="1600"/>
              <a:buNone/>
              <a:defRPr sz="2133">
                <a:solidFill>
                  <a:schemeClr val="dk2"/>
                </a:solidFill>
              </a:defRPr>
            </a:lvl6pPr>
            <a:lvl7pPr lvl="6" algn="ctr">
              <a:lnSpc>
                <a:spcPct val="100000"/>
              </a:lnSpc>
              <a:spcBef>
                <a:spcPts val="0"/>
              </a:spcBef>
              <a:spcAft>
                <a:spcPts val="0"/>
              </a:spcAft>
              <a:buClr>
                <a:schemeClr val="dk2"/>
              </a:buClr>
              <a:buSzPts val="1600"/>
              <a:buNone/>
              <a:defRPr sz="2133">
                <a:solidFill>
                  <a:schemeClr val="dk2"/>
                </a:solidFill>
              </a:defRPr>
            </a:lvl7pPr>
            <a:lvl8pPr lvl="7" algn="ctr">
              <a:lnSpc>
                <a:spcPct val="100000"/>
              </a:lnSpc>
              <a:spcBef>
                <a:spcPts val="0"/>
              </a:spcBef>
              <a:spcAft>
                <a:spcPts val="0"/>
              </a:spcAft>
              <a:buClr>
                <a:schemeClr val="dk2"/>
              </a:buClr>
              <a:buSzPts val="1600"/>
              <a:buNone/>
              <a:defRPr sz="2133">
                <a:solidFill>
                  <a:schemeClr val="dk2"/>
                </a:solidFill>
              </a:defRPr>
            </a:lvl8pPr>
            <a:lvl9pPr lvl="8" algn="ctr">
              <a:lnSpc>
                <a:spcPct val="100000"/>
              </a:lnSpc>
              <a:spcBef>
                <a:spcPts val="0"/>
              </a:spcBef>
              <a:spcAft>
                <a:spcPts val="0"/>
              </a:spcAft>
              <a:buClr>
                <a:schemeClr val="dk2"/>
              </a:buClr>
              <a:buSzPts val="1600"/>
              <a:buNone/>
              <a:defRPr sz="2133">
                <a:solidFill>
                  <a:schemeClr val="dk2"/>
                </a:solidFill>
              </a:defRPr>
            </a:lvl9pPr>
          </a:lstStyle>
          <a:p/>
        </p:txBody>
      </p:sp>
      <p:sp>
        <p:nvSpPr>
          <p:cNvPr id="2134" name="Google Shape;2134;p117"/>
          <p:cNvSpPr txBox="1"/>
          <p:nvPr>
            <p:ph idx="2" type="title"/>
          </p:nvPr>
        </p:nvSpPr>
        <p:spPr>
          <a:xfrm>
            <a:off x="7091640" y="2273644"/>
            <a:ext cx="3890400" cy="651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p:txBody>
      </p:sp>
      <p:sp>
        <p:nvSpPr>
          <p:cNvPr id="2135" name="Google Shape;2135;p117"/>
          <p:cNvSpPr txBox="1"/>
          <p:nvPr>
            <p:ph idx="3" type="subTitle"/>
          </p:nvPr>
        </p:nvSpPr>
        <p:spPr>
          <a:xfrm>
            <a:off x="7120816" y="2881700"/>
            <a:ext cx="3832000" cy="95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600"/>
              <a:buNone/>
              <a:defRPr sz="2133">
                <a:solidFill>
                  <a:schemeClr val="dk2"/>
                </a:solidFill>
              </a:defRPr>
            </a:lvl1pPr>
            <a:lvl2pPr lvl="1" algn="ctr">
              <a:lnSpc>
                <a:spcPct val="100000"/>
              </a:lnSpc>
              <a:spcBef>
                <a:spcPts val="0"/>
              </a:spcBef>
              <a:spcAft>
                <a:spcPts val="0"/>
              </a:spcAft>
              <a:buClr>
                <a:schemeClr val="dk2"/>
              </a:buClr>
              <a:buSzPts val="1600"/>
              <a:buNone/>
              <a:defRPr sz="2133">
                <a:solidFill>
                  <a:schemeClr val="dk2"/>
                </a:solidFill>
              </a:defRPr>
            </a:lvl2pPr>
            <a:lvl3pPr lvl="2" algn="ctr">
              <a:lnSpc>
                <a:spcPct val="100000"/>
              </a:lnSpc>
              <a:spcBef>
                <a:spcPts val="0"/>
              </a:spcBef>
              <a:spcAft>
                <a:spcPts val="0"/>
              </a:spcAft>
              <a:buClr>
                <a:schemeClr val="dk2"/>
              </a:buClr>
              <a:buSzPts val="1600"/>
              <a:buNone/>
              <a:defRPr sz="2133">
                <a:solidFill>
                  <a:schemeClr val="dk2"/>
                </a:solidFill>
              </a:defRPr>
            </a:lvl3pPr>
            <a:lvl4pPr lvl="3" algn="ctr">
              <a:lnSpc>
                <a:spcPct val="100000"/>
              </a:lnSpc>
              <a:spcBef>
                <a:spcPts val="0"/>
              </a:spcBef>
              <a:spcAft>
                <a:spcPts val="0"/>
              </a:spcAft>
              <a:buClr>
                <a:schemeClr val="dk2"/>
              </a:buClr>
              <a:buSzPts val="1600"/>
              <a:buNone/>
              <a:defRPr sz="2133">
                <a:solidFill>
                  <a:schemeClr val="dk2"/>
                </a:solidFill>
              </a:defRPr>
            </a:lvl4pPr>
            <a:lvl5pPr lvl="4" algn="ctr">
              <a:lnSpc>
                <a:spcPct val="100000"/>
              </a:lnSpc>
              <a:spcBef>
                <a:spcPts val="0"/>
              </a:spcBef>
              <a:spcAft>
                <a:spcPts val="0"/>
              </a:spcAft>
              <a:buClr>
                <a:schemeClr val="dk2"/>
              </a:buClr>
              <a:buSzPts val="1600"/>
              <a:buNone/>
              <a:defRPr sz="2133">
                <a:solidFill>
                  <a:schemeClr val="dk2"/>
                </a:solidFill>
              </a:defRPr>
            </a:lvl5pPr>
            <a:lvl6pPr lvl="5" algn="ctr">
              <a:lnSpc>
                <a:spcPct val="100000"/>
              </a:lnSpc>
              <a:spcBef>
                <a:spcPts val="0"/>
              </a:spcBef>
              <a:spcAft>
                <a:spcPts val="0"/>
              </a:spcAft>
              <a:buClr>
                <a:schemeClr val="dk2"/>
              </a:buClr>
              <a:buSzPts val="1600"/>
              <a:buNone/>
              <a:defRPr sz="2133">
                <a:solidFill>
                  <a:schemeClr val="dk2"/>
                </a:solidFill>
              </a:defRPr>
            </a:lvl6pPr>
            <a:lvl7pPr lvl="6" algn="ctr">
              <a:lnSpc>
                <a:spcPct val="100000"/>
              </a:lnSpc>
              <a:spcBef>
                <a:spcPts val="0"/>
              </a:spcBef>
              <a:spcAft>
                <a:spcPts val="0"/>
              </a:spcAft>
              <a:buClr>
                <a:schemeClr val="dk2"/>
              </a:buClr>
              <a:buSzPts val="1600"/>
              <a:buNone/>
              <a:defRPr sz="2133">
                <a:solidFill>
                  <a:schemeClr val="dk2"/>
                </a:solidFill>
              </a:defRPr>
            </a:lvl7pPr>
            <a:lvl8pPr lvl="7" algn="ctr">
              <a:lnSpc>
                <a:spcPct val="100000"/>
              </a:lnSpc>
              <a:spcBef>
                <a:spcPts val="0"/>
              </a:spcBef>
              <a:spcAft>
                <a:spcPts val="0"/>
              </a:spcAft>
              <a:buClr>
                <a:schemeClr val="dk2"/>
              </a:buClr>
              <a:buSzPts val="1600"/>
              <a:buNone/>
              <a:defRPr sz="2133">
                <a:solidFill>
                  <a:schemeClr val="dk2"/>
                </a:solidFill>
              </a:defRPr>
            </a:lvl8pPr>
            <a:lvl9pPr lvl="8" algn="ctr">
              <a:lnSpc>
                <a:spcPct val="100000"/>
              </a:lnSpc>
              <a:spcBef>
                <a:spcPts val="0"/>
              </a:spcBef>
              <a:spcAft>
                <a:spcPts val="0"/>
              </a:spcAft>
              <a:buClr>
                <a:schemeClr val="dk2"/>
              </a:buClr>
              <a:buSzPts val="1600"/>
              <a:buNone/>
              <a:defRPr sz="2133">
                <a:solidFill>
                  <a:schemeClr val="dk2"/>
                </a:solidFill>
              </a:defRPr>
            </a:lvl9pPr>
          </a:lstStyle>
          <a:p/>
        </p:txBody>
      </p:sp>
      <p:sp>
        <p:nvSpPr>
          <p:cNvPr id="2136" name="Google Shape;2136;p117"/>
          <p:cNvSpPr txBox="1"/>
          <p:nvPr>
            <p:ph idx="4" type="title"/>
          </p:nvPr>
        </p:nvSpPr>
        <p:spPr>
          <a:xfrm>
            <a:off x="1209960" y="4294797"/>
            <a:ext cx="3890400" cy="651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p:txBody>
      </p:sp>
      <p:sp>
        <p:nvSpPr>
          <p:cNvPr id="2137" name="Google Shape;2137;p117"/>
          <p:cNvSpPr txBox="1"/>
          <p:nvPr>
            <p:ph idx="5" type="subTitle"/>
          </p:nvPr>
        </p:nvSpPr>
        <p:spPr>
          <a:xfrm>
            <a:off x="1239133" y="4914500"/>
            <a:ext cx="3832000" cy="95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600"/>
              <a:buNone/>
              <a:defRPr sz="2133">
                <a:solidFill>
                  <a:schemeClr val="dk2"/>
                </a:solidFill>
              </a:defRPr>
            </a:lvl1pPr>
            <a:lvl2pPr lvl="1" algn="ctr">
              <a:lnSpc>
                <a:spcPct val="100000"/>
              </a:lnSpc>
              <a:spcBef>
                <a:spcPts val="0"/>
              </a:spcBef>
              <a:spcAft>
                <a:spcPts val="0"/>
              </a:spcAft>
              <a:buClr>
                <a:schemeClr val="dk2"/>
              </a:buClr>
              <a:buSzPts val="1600"/>
              <a:buNone/>
              <a:defRPr sz="2133">
                <a:solidFill>
                  <a:schemeClr val="dk2"/>
                </a:solidFill>
              </a:defRPr>
            </a:lvl2pPr>
            <a:lvl3pPr lvl="2" algn="ctr">
              <a:lnSpc>
                <a:spcPct val="100000"/>
              </a:lnSpc>
              <a:spcBef>
                <a:spcPts val="0"/>
              </a:spcBef>
              <a:spcAft>
                <a:spcPts val="0"/>
              </a:spcAft>
              <a:buClr>
                <a:schemeClr val="dk2"/>
              </a:buClr>
              <a:buSzPts val="1600"/>
              <a:buNone/>
              <a:defRPr sz="2133">
                <a:solidFill>
                  <a:schemeClr val="dk2"/>
                </a:solidFill>
              </a:defRPr>
            </a:lvl3pPr>
            <a:lvl4pPr lvl="3" algn="ctr">
              <a:lnSpc>
                <a:spcPct val="100000"/>
              </a:lnSpc>
              <a:spcBef>
                <a:spcPts val="0"/>
              </a:spcBef>
              <a:spcAft>
                <a:spcPts val="0"/>
              </a:spcAft>
              <a:buClr>
                <a:schemeClr val="dk2"/>
              </a:buClr>
              <a:buSzPts val="1600"/>
              <a:buNone/>
              <a:defRPr sz="2133">
                <a:solidFill>
                  <a:schemeClr val="dk2"/>
                </a:solidFill>
              </a:defRPr>
            </a:lvl4pPr>
            <a:lvl5pPr lvl="4" algn="ctr">
              <a:lnSpc>
                <a:spcPct val="100000"/>
              </a:lnSpc>
              <a:spcBef>
                <a:spcPts val="0"/>
              </a:spcBef>
              <a:spcAft>
                <a:spcPts val="0"/>
              </a:spcAft>
              <a:buClr>
                <a:schemeClr val="dk2"/>
              </a:buClr>
              <a:buSzPts val="1600"/>
              <a:buNone/>
              <a:defRPr sz="2133">
                <a:solidFill>
                  <a:schemeClr val="dk2"/>
                </a:solidFill>
              </a:defRPr>
            </a:lvl5pPr>
            <a:lvl6pPr lvl="5" algn="ctr">
              <a:lnSpc>
                <a:spcPct val="100000"/>
              </a:lnSpc>
              <a:spcBef>
                <a:spcPts val="0"/>
              </a:spcBef>
              <a:spcAft>
                <a:spcPts val="0"/>
              </a:spcAft>
              <a:buClr>
                <a:schemeClr val="dk2"/>
              </a:buClr>
              <a:buSzPts val="1600"/>
              <a:buNone/>
              <a:defRPr sz="2133">
                <a:solidFill>
                  <a:schemeClr val="dk2"/>
                </a:solidFill>
              </a:defRPr>
            </a:lvl6pPr>
            <a:lvl7pPr lvl="6" algn="ctr">
              <a:lnSpc>
                <a:spcPct val="100000"/>
              </a:lnSpc>
              <a:spcBef>
                <a:spcPts val="0"/>
              </a:spcBef>
              <a:spcAft>
                <a:spcPts val="0"/>
              </a:spcAft>
              <a:buClr>
                <a:schemeClr val="dk2"/>
              </a:buClr>
              <a:buSzPts val="1600"/>
              <a:buNone/>
              <a:defRPr sz="2133">
                <a:solidFill>
                  <a:schemeClr val="dk2"/>
                </a:solidFill>
              </a:defRPr>
            </a:lvl7pPr>
            <a:lvl8pPr lvl="7" algn="ctr">
              <a:lnSpc>
                <a:spcPct val="100000"/>
              </a:lnSpc>
              <a:spcBef>
                <a:spcPts val="0"/>
              </a:spcBef>
              <a:spcAft>
                <a:spcPts val="0"/>
              </a:spcAft>
              <a:buClr>
                <a:schemeClr val="dk2"/>
              </a:buClr>
              <a:buSzPts val="1600"/>
              <a:buNone/>
              <a:defRPr sz="2133">
                <a:solidFill>
                  <a:schemeClr val="dk2"/>
                </a:solidFill>
              </a:defRPr>
            </a:lvl8pPr>
            <a:lvl9pPr lvl="8" algn="ctr">
              <a:lnSpc>
                <a:spcPct val="100000"/>
              </a:lnSpc>
              <a:spcBef>
                <a:spcPts val="0"/>
              </a:spcBef>
              <a:spcAft>
                <a:spcPts val="0"/>
              </a:spcAft>
              <a:buClr>
                <a:schemeClr val="dk2"/>
              </a:buClr>
              <a:buSzPts val="1600"/>
              <a:buNone/>
              <a:defRPr sz="2133">
                <a:solidFill>
                  <a:schemeClr val="dk2"/>
                </a:solidFill>
              </a:defRPr>
            </a:lvl9pPr>
          </a:lstStyle>
          <a:p/>
        </p:txBody>
      </p:sp>
      <p:sp>
        <p:nvSpPr>
          <p:cNvPr id="2138" name="Google Shape;2138;p117"/>
          <p:cNvSpPr txBox="1"/>
          <p:nvPr>
            <p:ph idx="6" type="title"/>
          </p:nvPr>
        </p:nvSpPr>
        <p:spPr>
          <a:xfrm>
            <a:off x="7091640" y="4294797"/>
            <a:ext cx="3890400" cy="651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p:txBody>
      </p:sp>
      <p:sp>
        <p:nvSpPr>
          <p:cNvPr id="2139" name="Google Shape;2139;p117"/>
          <p:cNvSpPr txBox="1"/>
          <p:nvPr>
            <p:ph idx="7" type="subTitle"/>
          </p:nvPr>
        </p:nvSpPr>
        <p:spPr>
          <a:xfrm>
            <a:off x="7120816" y="4914499"/>
            <a:ext cx="3832000" cy="955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2"/>
              </a:buClr>
              <a:buSzPts val="1600"/>
              <a:buNone/>
              <a:defRPr sz="2133">
                <a:solidFill>
                  <a:schemeClr val="dk2"/>
                </a:solidFill>
              </a:defRPr>
            </a:lvl1pPr>
            <a:lvl2pPr lvl="1" algn="ctr">
              <a:lnSpc>
                <a:spcPct val="100000"/>
              </a:lnSpc>
              <a:spcBef>
                <a:spcPts val="0"/>
              </a:spcBef>
              <a:spcAft>
                <a:spcPts val="0"/>
              </a:spcAft>
              <a:buClr>
                <a:schemeClr val="dk2"/>
              </a:buClr>
              <a:buSzPts val="1600"/>
              <a:buNone/>
              <a:defRPr sz="2133">
                <a:solidFill>
                  <a:schemeClr val="dk2"/>
                </a:solidFill>
              </a:defRPr>
            </a:lvl2pPr>
            <a:lvl3pPr lvl="2" algn="ctr">
              <a:lnSpc>
                <a:spcPct val="100000"/>
              </a:lnSpc>
              <a:spcBef>
                <a:spcPts val="0"/>
              </a:spcBef>
              <a:spcAft>
                <a:spcPts val="0"/>
              </a:spcAft>
              <a:buClr>
                <a:schemeClr val="dk2"/>
              </a:buClr>
              <a:buSzPts val="1600"/>
              <a:buNone/>
              <a:defRPr sz="2133">
                <a:solidFill>
                  <a:schemeClr val="dk2"/>
                </a:solidFill>
              </a:defRPr>
            </a:lvl3pPr>
            <a:lvl4pPr lvl="3" algn="ctr">
              <a:lnSpc>
                <a:spcPct val="100000"/>
              </a:lnSpc>
              <a:spcBef>
                <a:spcPts val="0"/>
              </a:spcBef>
              <a:spcAft>
                <a:spcPts val="0"/>
              </a:spcAft>
              <a:buClr>
                <a:schemeClr val="dk2"/>
              </a:buClr>
              <a:buSzPts val="1600"/>
              <a:buNone/>
              <a:defRPr sz="2133">
                <a:solidFill>
                  <a:schemeClr val="dk2"/>
                </a:solidFill>
              </a:defRPr>
            </a:lvl4pPr>
            <a:lvl5pPr lvl="4" algn="ctr">
              <a:lnSpc>
                <a:spcPct val="100000"/>
              </a:lnSpc>
              <a:spcBef>
                <a:spcPts val="0"/>
              </a:spcBef>
              <a:spcAft>
                <a:spcPts val="0"/>
              </a:spcAft>
              <a:buClr>
                <a:schemeClr val="dk2"/>
              </a:buClr>
              <a:buSzPts val="1600"/>
              <a:buNone/>
              <a:defRPr sz="2133">
                <a:solidFill>
                  <a:schemeClr val="dk2"/>
                </a:solidFill>
              </a:defRPr>
            </a:lvl5pPr>
            <a:lvl6pPr lvl="5" algn="ctr">
              <a:lnSpc>
                <a:spcPct val="100000"/>
              </a:lnSpc>
              <a:spcBef>
                <a:spcPts val="0"/>
              </a:spcBef>
              <a:spcAft>
                <a:spcPts val="0"/>
              </a:spcAft>
              <a:buClr>
                <a:schemeClr val="dk2"/>
              </a:buClr>
              <a:buSzPts val="1600"/>
              <a:buNone/>
              <a:defRPr sz="2133">
                <a:solidFill>
                  <a:schemeClr val="dk2"/>
                </a:solidFill>
              </a:defRPr>
            </a:lvl6pPr>
            <a:lvl7pPr lvl="6" algn="ctr">
              <a:lnSpc>
                <a:spcPct val="100000"/>
              </a:lnSpc>
              <a:spcBef>
                <a:spcPts val="0"/>
              </a:spcBef>
              <a:spcAft>
                <a:spcPts val="0"/>
              </a:spcAft>
              <a:buClr>
                <a:schemeClr val="dk2"/>
              </a:buClr>
              <a:buSzPts val="1600"/>
              <a:buNone/>
              <a:defRPr sz="2133">
                <a:solidFill>
                  <a:schemeClr val="dk2"/>
                </a:solidFill>
              </a:defRPr>
            </a:lvl7pPr>
            <a:lvl8pPr lvl="7" algn="ctr">
              <a:lnSpc>
                <a:spcPct val="100000"/>
              </a:lnSpc>
              <a:spcBef>
                <a:spcPts val="0"/>
              </a:spcBef>
              <a:spcAft>
                <a:spcPts val="0"/>
              </a:spcAft>
              <a:buClr>
                <a:schemeClr val="dk2"/>
              </a:buClr>
              <a:buSzPts val="1600"/>
              <a:buNone/>
              <a:defRPr sz="2133">
                <a:solidFill>
                  <a:schemeClr val="dk2"/>
                </a:solidFill>
              </a:defRPr>
            </a:lvl8pPr>
            <a:lvl9pPr lvl="8" algn="ctr">
              <a:lnSpc>
                <a:spcPct val="100000"/>
              </a:lnSpc>
              <a:spcBef>
                <a:spcPts val="0"/>
              </a:spcBef>
              <a:spcAft>
                <a:spcPts val="0"/>
              </a:spcAft>
              <a:buClr>
                <a:schemeClr val="dk2"/>
              </a:buClr>
              <a:buSzPts val="1600"/>
              <a:buNone/>
              <a:defRPr sz="2133">
                <a:solidFill>
                  <a:schemeClr val="dk2"/>
                </a:solidFill>
              </a:defRPr>
            </a:lvl9pPr>
          </a:lstStyle>
          <a:p/>
        </p:txBody>
      </p:sp>
      <p:sp>
        <p:nvSpPr>
          <p:cNvPr id="2140" name="Google Shape;2140;p117"/>
          <p:cNvSpPr txBox="1"/>
          <p:nvPr>
            <p:ph idx="8" type="title"/>
          </p:nvPr>
        </p:nvSpPr>
        <p:spPr>
          <a:xfrm>
            <a:off x="1336433" y="948241"/>
            <a:ext cx="3205200" cy="7636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 + Two Columns">
    <p:spTree>
      <p:nvGrpSpPr>
        <p:cNvPr id="2141" name="Shape 2141"/>
        <p:cNvGrpSpPr/>
        <p:nvPr/>
      </p:nvGrpSpPr>
      <p:grpSpPr>
        <a:xfrm>
          <a:off x="0" y="0"/>
          <a:ext cx="0" cy="0"/>
          <a:chOff x="0" y="0"/>
          <a:chExt cx="0" cy="0"/>
        </a:xfrm>
      </p:grpSpPr>
      <p:pic>
        <p:nvPicPr>
          <p:cNvPr id="2142" name="Google Shape;2142;p118"/>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43" name="Google Shape;2143;p118"/>
          <p:cNvPicPr preferRelativeResize="0"/>
          <p:nvPr/>
        </p:nvPicPr>
        <p:blipFill rotWithShape="1">
          <a:blip r:embed="rId3">
            <a:alphaModFix/>
          </a:blip>
          <a:srcRect b="0" l="0" r="0" t="0"/>
          <a:stretch/>
        </p:blipFill>
        <p:spPr>
          <a:xfrm>
            <a:off x="339235" y="268151"/>
            <a:ext cx="11513532" cy="6321700"/>
          </a:xfrm>
          <a:prstGeom prst="rect">
            <a:avLst/>
          </a:prstGeom>
          <a:noFill/>
          <a:ln>
            <a:noFill/>
          </a:ln>
        </p:spPr>
      </p:pic>
      <p:sp>
        <p:nvSpPr>
          <p:cNvPr id="2144" name="Google Shape;2144;p118"/>
          <p:cNvSpPr txBox="1"/>
          <p:nvPr>
            <p:ph type="title"/>
          </p:nvPr>
        </p:nvSpPr>
        <p:spPr>
          <a:xfrm>
            <a:off x="8221400" y="1577613"/>
            <a:ext cx="2853600" cy="65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sz="2667"/>
            </a:lvl1pPr>
            <a:lvl2pPr lvl="1" algn="l">
              <a:lnSpc>
                <a:spcPct val="100000"/>
              </a:lnSpc>
              <a:spcBef>
                <a:spcPts val="0"/>
              </a:spcBef>
              <a:spcAft>
                <a:spcPts val="0"/>
              </a:spcAft>
              <a:buSzPts val="2000"/>
              <a:buNone/>
              <a:defRPr sz="2667"/>
            </a:lvl2pPr>
            <a:lvl3pPr lvl="2" algn="l">
              <a:lnSpc>
                <a:spcPct val="100000"/>
              </a:lnSpc>
              <a:spcBef>
                <a:spcPts val="0"/>
              </a:spcBef>
              <a:spcAft>
                <a:spcPts val="0"/>
              </a:spcAft>
              <a:buSzPts val="2000"/>
              <a:buNone/>
              <a:defRPr sz="2667"/>
            </a:lvl3pPr>
            <a:lvl4pPr lvl="3" algn="l">
              <a:lnSpc>
                <a:spcPct val="100000"/>
              </a:lnSpc>
              <a:spcBef>
                <a:spcPts val="0"/>
              </a:spcBef>
              <a:spcAft>
                <a:spcPts val="0"/>
              </a:spcAft>
              <a:buSzPts val="2000"/>
              <a:buNone/>
              <a:defRPr sz="2667"/>
            </a:lvl4pPr>
            <a:lvl5pPr lvl="4" algn="l">
              <a:lnSpc>
                <a:spcPct val="100000"/>
              </a:lnSpc>
              <a:spcBef>
                <a:spcPts val="0"/>
              </a:spcBef>
              <a:spcAft>
                <a:spcPts val="0"/>
              </a:spcAft>
              <a:buSzPts val="2000"/>
              <a:buNone/>
              <a:defRPr sz="2667"/>
            </a:lvl5pPr>
            <a:lvl6pPr lvl="5" algn="l">
              <a:lnSpc>
                <a:spcPct val="100000"/>
              </a:lnSpc>
              <a:spcBef>
                <a:spcPts val="0"/>
              </a:spcBef>
              <a:spcAft>
                <a:spcPts val="0"/>
              </a:spcAft>
              <a:buSzPts val="2000"/>
              <a:buNone/>
              <a:defRPr sz="2667"/>
            </a:lvl6pPr>
            <a:lvl7pPr lvl="6" algn="l">
              <a:lnSpc>
                <a:spcPct val="100000"/>
              </a:lnSpc>
              <a:spcBef>
                <a:spcPts val="0"/>
              </a:spcBef>
              <a:spcAft>
                <a:spcPts val="0"/>
              </a:spcAft>
              <a:buSzPts val="2000"/>
              <a:buNone/>
              <a:defRPr sz="2667"/>
            </a:lvl7pPr>
            <a:lvl8pPr lvl="7" algn="l">
              <a:lnSpc>
                <a:spcPct val="100000"/>
              </a:lnSpc>
              <a:spcBef>
                <a:spcPts val="0"/>
              </a:spcBef>
              <a:spcAft>
                <a:spcPts val="0"/>
              </a:spcAft>
              <a:buSzPts val="2000"/>
              <a:buNone/>
              <a:defRPr sz="2667"/>
            </a:lvl8pPr>
            <a:lvl9pPr lvl="8" algn="l">
              <a:lnSpc>
                <a:spcPct val="100000"/>
              </a:lnSpc>
              <a:spcBef>
                <a:spcPts val="0"/>
              </a:spcBef>
              <a:spcAft>
                <a:spcPts val="0"/>
              </a:spcAft>
              <a:buSzPts val="2000"/>
              <a:buNone/>
              <a:defRPr sz="2667"/>
            </a:lvl9pPr>
          </a:lstStyle>
          <a:p/>
        </p:txBody>
      </p:sp>
      <p:sp>
        <p:nvSpPr>
          <p:cNvPr id="2145" name="Google Shape;2145;p118"/>
          <p:cNvSpPr txBox="1"/>
          <p:nvPr>
            <p:ph idx="1" type="subTitle"/>
          </p:nvPr>
        </p:nvSpPr>
        <p:spPr>
          <a:xfrm>
            <a:off x="8221400" y="2160500"/>
            <a:ext cx="2853600" cy="122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1600"/>
              <a:buNone/>
              <a:defRPr sz="2133">
                <a:solidFill>
                  <a:schemeClr val="dk2"/>
                </a:solidFill>
              </a:defRPr>
            </a:lvl1pPr>
            <a:lvl2pPr lvl="1" algn="l">
              <a:lnSpc>
                <a:spcPct val="100000"/>
              </a:lnSpc>
              <a:spcBef>
                <a:spcPts val="0"/>
              </a:spcBef>
              <a:spcAft>
                <a:spcPts val="0"/>
              </a:spcAft>
              <a:buClr>
                <a:schemeClr val="dk2"/>
              </a:buClr>
              <a:buSzPts val="1600"/>
              <a:buNone/>
              <a:defRPr sz="2133">
                <a:solidFill>
                  <a:schemeClr val="dk2"/>
                </a:solidFill>
              </a:defRPr>
            </a:lvl2pPr>
            <a:lvl3pPr lvl="2" algn="l">
              <a:lnSpc>
                <a:spcPct val="100000"/>
              </a:lnSpc>
              <a:spcBef>
                <a:spcPts val="0"/>
              </a:spcBef>
              <a:spcAft>
                <a:spcPts val="0"/>
              </a:spcAft>
              <a:buClr>
                <a:schemeClr val="dk2"/>
              </a:buClr>
              <a:buSzPts val="1600"/>
              <a:buNone/>
              <a:defRPr sz="2133">
                <a:solidFill>
                  <a:schemeClr val="dk2"/>
                </a:solidFill>
              </a:defRPr>
            </a:lvl3pPr>
            <a:lvl4pPr lvl="3" algn="l">
              <a:lnSpc>
                <a:spcPct val="100000"/>
              </a:lnSpc>
              <a:spcBef>
                <a:spcPts val="0"/>
              </a:spcBef>
              <a:spcAft>
                <a:spcPts val="0"/>
              </a:spcAft>
              <a:buClr>
                <a:schemeClr val="dk2"/>
              </a:buClr>
              <a:buSzPts val="1600"/>
              <a:buNone/>
              <a:defRPr sz="2133">
                <a:solidFill>
                  <a:schemeClr val="dk2"/>
                </a:solidFill>
              </a:defRPr>
            </a:lvl4pPr>
            <a:lvl5pPr lvl="4" algn="l">
              <a:lnSpc>
                <a:spcPct val="100000"/>
              </a:lnSpc>
              <a:spcBef>
                <a:spcPts val="0"/>
              </a:spcBef>
              <a:spcAft>
                <a:spcPts val="0"/>
              </a:spcAft>
              <a:buClr>
                <a:schemeClr val="dk2"/>
              </a:buClr>
              <a:buSzPts val="1600"/>
              <a:buNone/>
              <a:defRPr sz="2133">
                <a:solidFill>
                  <a:schemeClr val="dk2"/>
                </a:solidFill>
              </a:defRPr>
            </a:lvl5pPr>
            <a:lvl6pPr lvl="5" algn="l">
              <a:lnSpc>
                <a:spcPct val="100000"/>
              </a:lnSpc>
              <a:spcBef>
                <a:spcPts val="0"/>
              </a:spcBef>
              <a:spcAft>
                <a:spcPts val="0"/>
              </a:spcAft>
              <a:buClr>
                <a:schemeClr val="dk2"/>
              </a:buClr>
              <a:buSzPts val="1600"/>
              <a:buNone/>
              <a:defRPr sz="2133">
                <a:solidFill>
                  <a:schemeClr val="dk2"/>
                </a:solidFill>
              </a:defRPr>
            </a:lvl6pPr>
            <a:lvl7pPr lvl="6" algn="l">
              <a:lnSpc>
                <a:spcPct val="100000"/>
              </a:lnSpc>
              <a:spcBef>
                <a:spcPts val="0"/>
              </a:spcBef>
              <a:spcAft>
                <a:spcPts val="0"/>
              </a:spcAft>
              <a:buClr>
                <a:schemeClr val="dk2"/>
              </a:buClr>
              <a:buSzPts val="1600"/>
              <a:buNone/>
              <a:defRPr sz="2133">
                <a:solidFill>
                  <a:schemeClr val="dk2"/>
                </a:solidFill>
              </a:defRPr>
            </a:lvl7pPr>
            <a:lvl8pPr lvl="7" algn="l">
              <a:lnSpc>
                <a:spcPct val="100000"/>
              </a:lnSpc>
              <a:spcBef>
                <a:spcPts val="0"/>
              </a:spcBef>
              <a:spcAft>
                <a:spcPts val="0"/>
              </a:spcAft>
              <a:buClr>
                <a:schemeClr val="dk2"/>
              </a:buClr>
              <a:buSzPts val="1600"/>
              <a:buNone/>
              <a:defRPr sz="2133">
                <a:solidFill>
                  <a:schemeClr val="dk2"/>
                </a:solidFill>
              </a:defRPr>
            </a:lvl8pPr>
            <a:lvl9pPr lvl="8" algn="l">
              <a:lnSpc>
                <a:spcPct val="100000"/>
              </a:lnSpc>
              <a:spcBef>
                <a:spcPts val="0"/>
              </a:spcBef>
              <a:spcAft>
                <a:spcPts val="0"/>
              </a:spcAft>
              <a:buClr>
                <a:schemeClr val="dk2"/>
              </a:buClr>
              <a:buSzPts val="1600"/>
              <a:buNone/>
              <a:defRPr sz="2133">
                <a:solidFill>
                  <a:schemeClr val="dk2"/>
                </a:solidFill>
              </a:defRPr>
            </a:lvl9pPr>
          </a:lstStyle>
          <a:p/>
        </p:txBody>
      </p:sp>
      <p:sp>
        <p:nvSpPr>
          <p:cNvPr id="2146" name="Google Shape;2146;p118"/>
          <p:cNvSpPr txBox="1"/>
          <p:nvPr>
            <p:ph idx="2" type="title"/>
          </p:nvPr>
        </p:nvSpPr>
        <p:spPr>
          <a:xfrm>
            <a:off x="8221387" y="3571113"/>
            <a:ext cx="2853600" cy="6512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000"/>
              <a:buNone/>
              <a:defRPr sz="2667"/>
            </a:lvl1pPr>
            <a:lvl2pPr lvl="1" algn="l">
              <a:lnSpc>
                <a:spcPct val="100000"/>
              </a:lnSpc>
              <a:spcBef>
                <a:spcPts val="0"/>
              </a:spcBef>
              <a:spcAft>
                <a:spcPts val="0"/>
              </a:spcAft>
              <a:buSzPts val="2000"/>
              <a:buNone/>
              <a:defRPr sz="2667"/>
            </a:lvl2pPr>
            <a:lvl3pPr lvl="2" algn="l">
              <a:lnSpc>
                <a:spcPct val="100000"/>
              </a:lnSpc>
              <a:spcBef>
                <a:spcPts val="0"/>
              </a:spcBef>
              <a:spcAft>
                <a:spcPts val="0"/>
              </a:spcAft>
              <a:buSzPts val="2000"/>
              <a:buNone/>
              <a:defRPr sz="2667"/>
            </a:lvl3pPr>
            <a:lvl4pPr lvl="3" algn="l">
              <a:lnSpc>
                <a:spcPct val="100000"/>
              </a:lnSpc>
              <a:spcBef>
                <a:spcPts val="0"/>
              </a:spcBef>
              <a:spcAft>
                <a:spcPts val="0"/>
              </a:spcAft>
              <a:buSzPts val="2000"/>
              <a:buNone/>
              <a:defRPr sz="2667"/>
            </a:lvl4pPr>
            <a:lvl5pPr lvl="4" algn="l">
              <a:lnSpc>
                <a:spcPct val="100000"/>
              </a:lnSpc>
              <a:spcBef>
                <a:spcPts val="0"/>
              </a:spcBef>
              <a:spcAft>
                <a:spcPts val="0"/>
              </a:spcAft>
              <a:buSzPts val="2000"/>
              <a:buNone/>
              <a:defRPr sz="2667"/>
            </a:lvl5pPr>
            <a:lvl6pPr lvl="5" algn="l">
              <a:lnSpc>
                <a:spcPct val="100000"/>
              </a:lnSpc>
              <a:spcBef>
                <a:spcPts val="0"/>
              </a:spcBef>
              <a:spcAft>
                <a:spcPts val="0"/>
              </a:spcAft>
              <a:buSzPts val="2000"/>
              <a:buNone/>
              <a:defRPr sz="2667"/>
            </a:lvl6pPr>
            <a:lvl7pPr lvl="6" algn="l">
              <a:lnSpc>
                <a:spcPct val="100000"/>
              </a:lnSpc>
              <a:spcBef>
                <a:spcPts val="0"/>
              </a:spcBef>
              <a:spcAft>
                <a:spcPts val="0"/>
              </a:spcAft>
              <a:buSzPts val="2000"/>
              <a:buNone/>
              <a:defRPr sz="2667"/>
            </a:lvl7pPr>
            <a:lvl8pPr lvl="7" algn="l">
              <a:lnSpc>
                <a:spcPct val="100000"/>
              </a:lnSpc>
              <a:spcBef>
                <a:spcPts val="0"/>
              </a:spcBef>
              <a:spcAft>
                <a:spcPts val="0"/>
              </a:spcAft>
              <a:buSzPts val="2000"/>
              <a:buNone/>
              <a:defRPr sz="2667"/>
            </a:lvl8pPr>
            <a:lvl9pPr lvl="8" algn="l">
              <a:lnSpc>
                <a:spcPct val="100000"/>
              </a:lnSpc>
              <a:spcBef>
                <a:spcPts val="0"/>
              </a:spcBef>
              <a:spcAft>
                <a:spcPts val="0"/>
              </a:spcAft>
              <a:buSzPts val="2000"/>
              <a:buNone/>
              <a:defRPr sz="2667"/>
            </a:lvl9pPr>
          </a:lstStyle>
          <a:p/>
        </p:txBody>
      </p:sp>
      <p:sp>
        <p:nvSpPr>
          <p:cNvPr id="2147" name="Google Shape;2147;p118"/>
          <p:cNvSpPr txBox="1"/>
          <p:nvPr>
            <p:ph idx="3" type="subTitle"/>
          </p:nvPr>
        </p:nvSpPr>
        <p:spPr>
          <a:xfrm>
            <a:off x="8221400" y="4154011"/>
            <a:ext cx="2853600" cy="1228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dk2"/>
              </a:buClr>
              <a:buSzPts val="1600"/>
              <a:buNone/>
              <a:defRPr sz="2133">
                <a:solidFill>
                  <a:schemeClr val="dk2"/>
                </a:solidFill>
              </a:defRPr>
            </a:lvl1pPr>
            <a:lvl2pPr lvl="1" algn="l">
              <a:lnSpc>
                <a:spcPct val="100000"/>
              </a:lnSpc>
              <a:spcBef>
                <a:spcPts val="0"/>
              </a:spcBef>
              <a:spcAft>
                <a:spcPts val="0"/>
              </a:spcAft>
              <a:buClr>
                <a:schemeClr val="dk2"/>
              </a:buClr>
              <a:buSzPts val="1600"/>
              <a:buNone/>
              <a:defRPr sz="2133">
                <a:solidFill>
                  <a:schemeClr val="dk2"/>
                </a:solidFill>
              </a:defRPr>
            </a:lvl2pPr>
            <a:lvl3pPr lvl="2" algn="l">
              <a:lnSpc>
                <a:spcPct val="100000"/>
              </a:lnSpc>
              <a:spcBef>
                <a:spcPts val="0"/>
              </a:spcBef>
              <a:spcAft>
                <a:spcPts val="0"/>
              </a:spcAft>
              <a:buClr>
                <a:schemeClr val="dk2"/>
              </a:buClr>
              <a:buSzPts val="1600"/>
              <a:buNone/>
              <a:defRPr sz="2133">
                <a:solidFill>
                  <a:schemeClr val="dk2"/>
                </a:solidFill>
              </a:defRPr>
            </a:lvl3pPr>
            <a:lvl4pPr lvl="3" algn="l">
              <a:lnSpc>
                <a:spcPct val="100000"/>
              </a:lnSpc>
              <a:spcBef>
                <a:spcPts val="0"/>
              </a:spcBef>
              <a:spcAft>
                <a:spcPts val="0"/>
              </a:spcAft>
              <a:buClr>
                <a:schemeClr val="dk2"/>
              </a:buClr>
              <a:buSzPts val="1600"/>
              <a:buNone/>
              <a:defRPr sz="2133">
                <a:solidFill>
                  <a:schemeClr val="dk2"/>
                </a:solidFill>
              </a:defRPr>
            </a:lvl4pPr>
            <a:lvl5pPr lvl="4" algn="l">
              <a:lnSpc>
                <a:spcPct val="100000"/>
              </a:lnSpc>
              <a:spcBef>
                <a:spcPts val="0"/>
              </a:spcBef>
              <a:spcAft>
                <a:spcPts val="0"/>
              </a:spcAft>
              <a:buClr>
                <a:schemeClr val="dk2"/>
              </a:buClr>
              <a:buSzPts val="1600"/>
              <a:buNone/>
              <a:defRPr sz="2133">
                <a:solidFill>
                  <a:schemeClr val="dk2"/>
                </a:solidFill>
              </a:defRPr>
            </a:lvl5pPr>
            <a:lvl6pPr lvl="5" algn="l">
              <a:lnSpc>
                <a:spcPct val="100000"/>
              </a:lnSpc>
              <a:spcBef>
                <a:spcPts val="0"/>
              </a:spcBef>
              <a:spcAft>
                <a:spcPts val="0"/>
              </a:spcAft>
              <a:buClr>
                <a:schemeClr val="dk2"/>
              </a:buClr>
              <a:buSzPts val="1600"/>
              <a:buNone/>
              <a:defRPr sz="2133">
                <a:solidFill>
                  <a:schemeClr val="dk2"/>
                </a:solidFill>
              </a:defRPr>
            </a:lvl6pPr>
            <a:lvl7pPr lvl="6" algn="l">
              <a:lnSpc>
                <a:spcPct val="100000"/>
              </a:lnSpc>
              <a:spcBef>
                <a:spcPts val="0"/>
              </a:spcBef>
              <a:spcAft>
                <a:spcPts val="0"/>
              </a:spcAft>
              <a:buClr>
                <a:schemeClr val="dk2"/>
              </a:buClr>
              <a:buSzPts val="1600"/>
              <a:buNone/>
              <a:defRPr sz="2133">
                <a:solidFill>
                  <a:schemeClr val="dk2"/>
                </a:solidFill>
              </a:defRPr>
            </a:lvl7pPr>
            <a:lvl8pPr lvl="7" algn="l">
              <a:lnSpc>
                <a:spcPct val="100000"/>
              </a:lnSpc>
              <a:spcBef>
                <a:spcPts val="0"/>
              </a:spcBef>
              <a:spcAft>
                <a:spcPts val="0"/>
              </a:spcAft>
              <a:buClr>
                <a:schemeClr val="dk2"/>
              </a:buClr>
              <a:buSzPts val="1600"/>
              <a:buNone/>
              <a:defRPr sz="2133">
                <a:solidFill>
                  <a:schemeClr val="dk2"/>
                </a:solidFill>
              </a:defRPr>
            </a:lvl8pPr>
            <a:lvl9pPr lvl="8" algn="l">
              <a:lnSpc>
                <a:spcPct val="100000"/>
              </a:lnSpc>
              <a:spcBef>
                <a:spcPts val="0"/>
              </a:spcBef>
              <a:spcAft>
                <a:spcPts val="0"/>
              </a:spcAft>
              <a:buClr>
                <a:schemeClr val="dk2"/>
              </a:buClr>
              <a:buSzPts val="1600"/>
              <a:buNone/>
              <a:defRPr sz="2133">
                <a:solidFill>
                  <a:schemeClr val="dk2"/>
                </a:solidFill>
              </a:defRPr>
            </a:lvl9pPr>
          </a:lstStyle>
          <a:p/>
        </p:txBody>
      </p:sp>
      <p:sp>
        <p:nvSpPr>
          <p:cNvPr id="2148" name="Google Shape;2148;p118"/>
          <p:cNvSpPr txBox="1"/>
          <p:nvPr>
            <p:ph idx="4" type="title"/>
          </p:nvPr>
        </p:nvSpPr>
        <p:spPr>
          <a:xfrm>
            <a:off x="1336433" y="948233"/>
            <a:ext cx="3555600" cy="1555200"/>
          </a:xfrm>
          <a:prstGeom prst="rect">
            <a:avLst/>
          </a:prstGeom>
          <a:noFill/>
          <a:ln>
            <a:noFill/>
          </a:ln>
        </p:spPr>
        <p:txBody>
          <a:bodyPr anchorCtr="0" anchor="t" bIns="91425" lIns="91425" spcFirstLastPara="1" rIns="91425" wrap="square" tIns="91425">
            <a:noAutofit/>
          </a:bodyPr>
          <a:lstStyle>
            <a:lvl1pPr lvl="0" algn="l">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 + Design">
    <p:spTree>
      <p:nvGrpSpPr>
        <p:cNvPr id="2149" name="Shape 2149"/>
        <p:cNvGrpSpPr/>
        <p:nvPr/>
      </p:nvGrpSpPr>
      <p:grpSpPr>
        <a:xfrm>
          <a:off x="0" y="0"/>
          <a:ext cx="0" cy="0"/>
          <a:chOff x="0" y="0"/>
          <a:chExt cx="0" cy="0"/>
        </a:xfrm>
      </p:grpSpPr>
      <p:pic>
        <p:nvPicPr>
          <p:cNvPr id="2150" name="Google Shape;2150;p119"/>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51" name="Google Shape;2151;p119"/>
          <p:cNvPicPr preferRelativeResize="0"/>
          <p:nvPr/>
        </p:nvPicPr>
        <p:blipFill rotWithShape="1">
          <a:blip r:embed="rId3">
            <a:alphaModFix/>
          </a:blip>
          <a:srcRect b="6838" l="0" r="1545" t="0"/>
          <a:stretch/>
        </p:blipFill>
        <p:spPr>
          <a:xfrm>
            <a:off x="513184" y="179868"/>
            <a:ext cx="11165635" cy="6498299"/>
          </a:xfrm>
          <a:prstGeom prst="rect">
            <a:avLst/>
          </a:prstGeom>
          <a:noFill/>
          <a:ln>
            <a:noFill/>
          </a:ln>
        </p:spPr>
      </p:pic>
      <p:sp>
        <p:nvSpPr>
          <p:cNvPr id="2152" name="Google Shape;2152;p119"/>
          <p:cNvSpPr txBox="1"/>
          <p:nvPr>
            <p:ph type="title"/>
          </p:nvPr>
        </p:nvSpPr>
        <p:spPr>
          <a:xfrm>
            <a:off x="3077400" y="948233"/>
            <a:ext cx="6037200" cy="763600"/>
          </a:xfrm>
          <a:prstGeom prst="rect">
            <a:avLst/>
          </a:prstGeom>
          <a:noFill/>
          <a:ln>
            <a:noFill/>
          </a:ln>
        </p:spPr>
        <p:txBody>
          <a:bodyPr anchorCtr="0" anchor="t" bIns="91425" lIns="91425" spcFirstLastPara="1" rIns="91425" wrap="square" tIns="91425">
            <a:noAutofit/>
          </a:bodyPr>
          <a:lstStyle>
            <a:lvl1pPr lvl="0" algn="ctr">
              <a:lnSpc>
                <a:spcPct val="80000"/>
              </a:lnSpc>
              <a:spcBef>
                <a:spcPts val="0"/>
              </a:spcBef>
              <a:spcAft>
                <a:spcPts val="0"/>
              </a:spcAft>
              <a:buSzPts val="2800"/>
              <a:buNone/>
              <a:defRPr/>
            </a:lvl1pPr>
            <a:lvl2pPr lvl="1" algn="l">
              <a:lnSpc>
                <a:spcPct val="80000"/>
              </a:lnSpc>
              <a:spcBef>
                <a:spcPts val="0"/>
              </a:spcBef>
              <a:spcAft>
                <a:spcPts val="0"/>
              </a:spcAft>
              <a:buSzPts val="2800"/>
              <a:buNone/>
              <a:defRPr/>
            </a:lvl2pPr>
            <a:lvl3pPr lvl="2" algn="l">
              <a:lnSpc>
                <a:spcPct val="80000"/>
              </a:lnSpc>
              <a:spcBef>
                <a:spcPts val="0"/>
              </a:spcBef>
              <a:spcAft>
                <a:spcPts val="0"/>
              </a:spcAft>
              <a:buSzPts val="2800"/>
              <a:buNone/>
              <a:defRPr/>
            </a:lvl3pPr>
            <a:lvl4pPr lvl="3" algn="l">
              <a:lnSpc>
                <a:spcPct val="80000"/>
              </a:lnSpc>
              <a:spcBef>
                <a:spcPts val="0"/>
              </a:spcBef>
              <a:spcAft>
                <a:spcPts val="0"/>
              </a:spcAft>
              <a:buSzPts val="2800"/>
              <a:buNone/>
              <a:defRPr/>
            </a:lvl4pPr>
            <a:lvl5pPr lvl="4" algn="l">
              <a:lnSpc>
                <a:spcPct val="80000"/>
              </a:lnSpc>
              <a:spcBef>
                <a:spcPts val="0"/>
              </a:spcBef>
              <a:spcAft>
                <a:spcPts val="0"/>
              </a:spcAft>
              <a:buSzPts val="2800"/>
              <a:buNone/>
              <a:defRPr/>
            </a:lvl5pPr>
            <a:lvl6pPr lvl="5" algn="l">
              <a:lnSpc>
                <a:spcPct val="80000"/>
              </a:lnSpc>
              <a:spcBef>
                <a:spcPts val="0"/>
              </a:spcBef>
              <a:spcAft>
                <a:spcPts val="0"/>
              </a:spcAft>
              <a:buSzPts val="2800"/>
              <a:buNone/>
              <a:defRPr/>
            </a:lvl6pPr>
            <a:lvl7pPr lvl="6" algn="l">
              <a:lnSpc>
                <a:spcPct val="80000"/>
              </a:lnSpc>
              <a:spcBef>
                <a:spcPts val="0"/>
              </a:spcBef>
              <a:spcAft>
                <a:spcPts val="0"/>
              </a:spcAft>
              <a:buSzPts val="2800"/>
              <a:buNone/>
              <a:defRPr/>
            </a:lvl7pPr>
            <a:lvl8pPr lvl="7" algn="l">
              <a:lnSpc>
                <a:spcPct val="80000"/>
              </a:lnSpc>
              <a:spcBef>
                <a:spcPts val="0"/>
              </a:spcBef>
              <a:spcAft>
                <a:spcPts val="0"/>
              </a:spcAft>
              <a:buSzPts val="2800"/>
              <a:buNone/>
              <a:defRPr/>
            </a:lvl8pPr>
            <a:lvl9pPr lvl="8" algn="l">
              <a:lnSpc>
                <a:spcPct val="80000"/>
              </a:lnSpc>
              <a:spcBef>
                <a:spcPts val="0"/>
              </a:spcBef>
              <a:spcAft>
                <a:spcPts val="0"/>
              </a:spcAft>
              <a:buSzPts val="2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2153" name="Shape 2153"/>
        <p:cNvGrpSpPr/>
        <p:nvPr/>
      </p:nvGrpSpPr>
      <p:grpSpPr>
        <a:xfrm>
          <a:off x="0" y="0"/>
          <a:ext cx="0" cy="0"/>
          <a:chOff x="0" y="0"/>
          <a:chExt cx="0" cy="0"/>
        </a:xfrm>
      </p:grpSpPr>
      <p:pic>
        <p:nvPicPr>
          <p:cNvPr id="2154" name="Google Shape;2154;p120"/>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ackground 1">
    <p:spTree>
      <p:nvGrpSpPr>
        <p:cNvPr id="2155" name="Shape 2155"/>
        <p:cNvGrpSpPr/>
        <p:nvPr/>
      </p:nvGrpSpPr>
      <p:grpSpPr>
        <a:xfrm>
          <a:off x="0" y="0"/>
          <a:ext cx="0" cy="0"/>
          <a:chOff x="0" y="0"/>
          <a:chExt cx="0" cy="0"/>
        </a:xfrm>
      </p:grpSpPr>
      <p:pic>
        <p:nvPicPr>
          <p:cNvPr id="2156" name="Google Shape;2156;p121"/>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57" name="Google Shape;2157;p121"/>
          <p:cNvPicPr preferRelativeResize="0"/>
          <p:nvPr/>
        </p:nvPicPr>
        <p:blipFill rotWithShape="1">
          <a:blip r:embed="rId3">
            <a:alphaModFix/>
          </a:blip>
          <a:srcRect b="0" l="0" r="0" t="0"/>
          <a:stretch/>
        </p:blipFill>
        <p:spPr>
          <a:xfrm>
            <a:off x="341033" y="248369"/>
            <a:ext cx="11509931" cy="6361265"/>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ackground 2">
    <p:spTree>
      <p:nvGrpSpPr>
        <p:cNvPr id="2158" name="Shape 2158"/>
        <p:cNvGrpSpPr/>
        <p:nvPr/>
      </p:nvGrpSpPr>
      <p:grpSpPr>
        <a:xfrm>
          <a:off x="0" y="0"/>
          <a:ext cx="0" cy="0"/>
          <a:chOff x="0" y="0"/>
          <a:chExt cx="0" cy="0"/>
        </a:xfrm>
      </p:grpSpPr>
      <p:pic>
        <p:nvPicPr>
          <p:cNvPr id="2159" name="Google Shape;2159;p122"/>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60" name="Google Shape;2160;p122"/>
          <p:cNvPicPr preferRelativeResize="0"/>
          <p:nvPr/>
        </p:nvPicPr>
        <p:blipFill rotWithShape="1">
          <a:blip r:embed="rId3">
            <a:alphaModFix/>
          </a:blip>
          <a:srcRect b="0" l="0" r="0" t="0"/>
          <a:stretch/>
        </p:blipFill>
        <p:spPr>
          <a:xfrm>
            <a:off x="339235" y="268151"/>
            <a:ext cx="11513532" cy="63217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37" name="Shape 437"/>
        <p:cNvGrpSpPr/>
        <p:nvPr/>
      </p:nvGrpSpPr>
      <p:grpSpPr>
        <a:xfrm>
          <a:off x="0" y="0"/>
          <a:ext cx="0" cy="0"/>
          <a:chOff x="0" y="0"/>
          <a:chExt cx="0" cy="0"/>
        </a:xfrm>
      </p:grpSpPr>
      <p:grpSp>
        <p:nvGrpSpPr>
          <p:cNvPr id="438" name="Google Shape;438;p75"/>
          <p:cNvGrpSpPr/>
          <p:nvPr/>
        </p:nvGrpSpPr>
        <p:grpSpPr>
          <a:xfrm>
            <a:off x="527859" y="292693"/>
            <a:ext cx="11358487" cy="6384375"/>
            <a:chOff x="395894" y="219519"/>
            <a:chExt cx="8518865" cy="4788281"/>
          </a:xfrm>
        </p:grpSpPr>
        <p:sp>
          <p:nvSpPr>
            <p:cNvPr id="439" name="Google Shape;439;p75"/>
            <p:cNvSpPr/>
            <p:nvPr/>
          </p:nvSpPr>
          <p:spPr>
            <a:xfrm>
              <a:off x="661185" y="219519"/>
              <a:ext cx="8068819" cy="4788281"/>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440" name="Google Shape;440;p75"/>
            <p:cNvGrpSpPr/>
            <p:nvPr/>
          </p:nvGrpSpPr>
          <p:grpSpPr>
            <a:xfrm>
              <a:off x="8341543" y="2282008"/>
              <a:ext cx="569676" cy="380612"/>
              <a:chOff x="8341543" y="2282008"/>
              <a:chExt cx="569676" cy="380612"/>
            </a:xfrm>
          </p:grpSpPr>
          <p:sp>
            <p:nvSpPr>
              <p:cNvPr id="441" name="Google Shape;441;p75"/>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2" name="Google Shape;442;p75"/>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443" name="Google Shape;443;p75"/>
            <p:cNvSpPr/>
            <p:nvPr/>
          </p:nvSpPr>
          <p:spPr>
            <a:xfrm>
              <a:off x="8341543" y="4447718"/>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444" name="Google Shape;444;p75"/>
            <p:cNvGrpSpPr/>
            <p:nvPr/>
          </p:nvGrpSpPr>
          <p:grpSpPr>
            <a:xfrm>
              <a:off x="8341543" y="1721094"/>
              <a:ext cx="569676" cy="380612"/>
              <a:chOff x="8341543" y="1721094"/>
              <a:chExt cx="569676" cy="380612"/>
            </a:xfrm>
          </p:grpSpPr>
          <p:sp>
            <p:nvSpPr>
              <p:cNvPr id="445" name="Google Shape;445;p75"/>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6" name="Google Shape;446;p75"/>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447" name="Google Shape;447;p75"/>
            <p:cNvGrpSpPr/>
            <p:nvPr/>
          </p:nvGrpSpPr>
          <p:grpSpPr>
            <a:xfrm>
              <a:off x="8346273" y="1183592"/>
              <a:ext cx="568486" cy="388014"/>
              <a:chOff x="8346273" y="1183592"/>
              <a:chExt cx="568486" cy="388014"/>
            </a:xfrm>
          </p:grpSpPr>
          <p:sp>
            <p:nvSpPr>
              <p:cNvPr id="448" name="Google Shape;448;p75"/>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49" name="Google Shape;449;p75"/>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450" name="Google Shape;450;p75"/>
            <p:cNvGrpSpPr/>
            <p:nvPr/>
          </p:nvGrpSpPr>
          <p:grpSpPr>
            <a:xfrm>
              <a:off x="8341543" y="606635"/>
              <a:ext cx="569676" cy="388014"/>
              <a:chOff x="8341543" y="606635"/>
              <a:chExt cx="569676" cy="388014"/>
            </a:xfrm>
          </p:grpSpPr>
          <p:sp>
            <p:nvSpPr>
              <p:cNvPr id="451" name="Google Shape;451;p75"/>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2" name="Google Shape;452;p75"/>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453" name="Google Shape;453;p75"/>
            <p:cNvGrpSpPr/>
            <p:nvPr/>
          </p:nvGrpSpPr>
          <p:grpSpPr>
            <a:xfrm>
              <a:off x="8341543" y="2842933"/>
              <a:ext cx="569676" cy="380612"/>
              <a:chOff x="8341543" y="2282008"/>
              <a:chExt cx="569676" cy="380612"/>
            </a:xfrm>
          </p:grpSpPr>
          <p:sp>
            <p:nvSpPr>
              <p:cNvPr id="454" name="Google Shape;454;p75"/>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5" name="Google Shape;455;p75"/>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456" name="Google Shape;456;p75"/>
            <p:cNvGrpSpPr/>
            <p:nvPr/>
          </p:nvGrpSpPr>
          <p:grpSpPr>
            <a:xfrm>
              <a:off x="8341543" y="3403858"/>
              <a:ext cx="569676" cy="380612"/>
              <a:chOff x="8341543" y="2282008"/>
              <a:chExt cx="569676" cy="380612"/>
            </a:xfrm>
          </p:grpSpPr>
          <p:sp>
            <p:nvSpPr>
              <p:cNvPr id="457" name="Google Shape;457;p75"/>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58" name="Google Shape;458;p75"/>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459" name="Google Shape;459;p75"/>
            <p:cNvSpPr/>
            <p:nvPr/>
          </p:nvSpPr>
          <p:spPr>
            <a:xfrm>
              <a:off x="8341543" y="4367943"/>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0" name="Google Shape;460;p75"/>
            <p:cNvSpPr/>
            <p:nvPr/>
          </p:nvSpPr>
          <p:spPr>
            <a:xfrm>
              <a:off x="395894" y="219519"/>
              <a:ext cx="8053438" cy="4788281"/>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461" name="Google Shape;461;p75"/>
          <p:cNvSpPr txBox="1"/>
          <p:nvPr>
            <p:ph type="title"/>
          </p:nvPr>
        </p:nvSpPr>
        <p:spPr>
          <a:xfrm>
            <a:off x="968300" y="588467"/>
            <a:ext cx="10255200" cy="763600"/>
          </a:xfrm>
          <a:prstGeom prst="rect">
            <a:avLst/>
          </a:prstGeom>
          <a:noFill/>
          <a:ln>
            <a:noFill/>
          </a:ln>
        </p:spPr>
        <p:txBody>
          <a:bodyPr anchorCtr="0" anchor="t" bIns="91425" lIns="91425" spcFirstLastPara="1" rIns="91425" wrap="square" tIns="91425">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p:txBody>
      </p:sp>
      <p:sp>
        <p:nvSpPr>
          <p:cNvPr id="462" name="Google Shape;462;p75"/>
          <p:cNvSpPr txBox="1"/>
          <p:nvPr>
            <p:ph idx="1" type="subTitle"/>
          </p:nvPr>
        </p:nvSpPr>
        <p:spPr>
          <a:xfrm>
            <a:off x="2639784" y="2994033"/>
            <a:ext cx="3123600" cy="52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b="1" sz="2400">
                <a:solidFill>
                  <a:schemeClr val="accent1"/>
                </a:solidFill>
              </a:defRPr>
            </a:lvl1pPr>
            <a:lvl2pPr lvl="1" algn="ctr">
              <a:lnSpc>
                <a:spcPct val="100000"/>
              </a:lnSpc>
              <a:spcBef>
                <a:spcPts val="0"/>
              </a:spcBef>
              <a:spcAft>
                <a:spcPts val="0"/>
              </a:spcAft>
              <a:buSzPts val="1600"/>
              <a:buNone/>
              <a:defRPr sz="2400">
                <a:solidFill>
                  <a:schemeClr val="accent1"/>
                </a:solidFill>
              </a:defRPr>
            </a:lvl2pPr>
            <a:lvl3pPr lvl="2" algn="ctr">
              <a:lnSpc>
                <a:spcPct val="100000"/>
              </a:lnSpc>
              <a:spcBef>
                <a:spcPts val="0"/>
              </a:spcBef>
              <a:spcAft>
                <a:spcPts val="0"/>
              </a:spcAft>
              <a:buSzPts val="1600"/>
              <a:buNone/>
              <a:defRPr sz="2400">
                <a:solidFill>
                  <a:schemeClr val="accent1"/>
                </a:solidFill>
              </a:defRPr>
            </a:lvl3pPr>
            <a:lvl4pPr lvl="3" algn="ctr">
              <a:lnSpc>
                <a:spcPct val="100000"/>
              </a:lnSpc>
              <a:spcBef>
                <a:spcPts val="0"/>
              </a:spcBef>
              <a:spcAft>
                <a:spcPts val="0"/>
              </a:spcAft>
              <a:buSzPts val="1600"/>
              <a:buNone/>
              <a:defRPr sz="2400">
                <a:solidFill>
                  <a:schemeClr val="accent1"/>
                </a:solidFill>
              </a:defRPr>
            </a:lvl4pPr>
            <a:lvl5pPr lvl="4" algn="ctr">
              <a:lnSpc>
                <a:spcPct val="100000"/>
              </a:lnSpc>
              <a:spcBef>
                <a:spcPts val="0"/>
              </a:spcBef>
              <a:spcAft>
                <a:spcPts val="0"/>
              </a:spcAft>
              <a:buSzPts val="1600"/>
              <a:buNone/>
              <a:defRPr sz="2400">
                <a:solidFill>
                  <a:schemeClr val="accent1"/>
                </a:solidFill>
              </a:defRPr>
            </a:lvl5pPr>
            <a:lvl6pPr lvl="5" algn="ctr">
              <a:lnSpc>
                <a:spcPct val="100000"/>
              </a:lnSpc>
              <a:spcBef>
                <a:spcPts val="0"/>
              </a:spcBef>
              <a:spcAft>
                <a:spcPts val="0"/>
              </a:spcAft>
              <a:buSzPts val="1600"/>
              <a:buNone/>
              <a:defRPr sz="2400">
                <a:solidFill>
                  <a:schemeClr val="accent1"/>
                </a:solidFill>
              </a:defRPr>
            </a:lvl6pPr>
            <a:lvl7pPr lvl="6" algn="ctr">
              <a:lnSpc>
                <a:spcPct val="100000"/>
              </a:lnSpc>
              <a:spcBef>
                <a:spcPts val="0"/>
              </a:spcBef>
              <a:spcAft>
                <a:spcPts val="0"/>
              </a:spcAft>
              <a:buSzPts val="1600"/>
              <a:buNone/>
              <a:defRPr sz="2400">
                <a:solidFill>
                  <a:schemeClr val="accent1"/>
                </a:solidFill>
              </a:defRPr>
            </a:lvl7pPr>
            <a:lvl8pPr lvl="7" algn="ctr">
              <a:lnSpc>
                <a:spcPct val="100000"/>
              </a:lnSpc>
              <a:spcBef>
                <a:spcPts val="0"/>
              </a:spcBef>
              <a:spcAft>
                <a:spcPts val="0"/>
              </a:spcAft>
              <a:buSzPts val="1600"/>
              <a:buNone/>
              <a:defRPr sz="2400">
                <a:solidFill>
                  <a:schemeClr val="accent1"/>
                </a:solidFill>
              </a:defRPr>
            </a:lvl8pPr>
            <a:lvl9pPr lvl="8" algn="ctr">
              <a:lnSpc>
                <a:spcPct val="100000"/>
              </a:lnSpc>
              <a:spcBef>
                <a:spcPts val="0"/>
              </a:spcBef>
              <a:spcAft>
                <a:spcPts val="0"/>
              </a:spcAft>
              <a:buSzPts val="1600"/>
              <a:buNone/>
              <a:defRPr sz="2400">
                <a:solidFill>
                  <a:schemeClr val="accent1"/>
                </a:solidFill>
              </a:defRPr>
            </a:lvl9pPr>
          </a:lstStyle>
          <a:p/>
        </p:txBody>
      </p:sp>
      <p:sp>
        <p:nvSpPr>
          <p:cNvPr id="463" name="Google Shape;463;p75"/>
          <p:cNvSpPr txBox="1"/>
          <p:nvPr>
            <p:ph idx="2" type="subTitle"/>
          </p:nvPr>
        </p:nvSpPr>
        <p:spPr>
          <a:xfrm>
            <a:off x="2639784" y="3471200"/>
            <a:ext cx="3123600" cy="131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64" name="Google Shape;464;p75"/>
          <p:cNvSpPr txBox="1"/>
          <p:nvPr>
            <p:ph idx="3" type="subTitle"/>
          </p:nvPr>
        </p:nvSpPr>
        <p:spPr>
          <a:xfrm>
            <a:off x="6428617" y="2994033"/>
            <a:ext cx="3123600" cy="529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b="1" sz="2400">
                <a:solidFill>
                  <a:schemeClr val="accent1"/>
                </a:solidFill>
              </a:defRPr>
            </a:lvl1pPr>
            <a:lvl2pPr lvl="1" algn="ctr">
              <a:lnSpc>
                <a:spcPct val="100000"/>
              </a:lnSpc>
              <a:spcBef>
                <a:spcPts val="0"/>
              </a:spcBef>
              <a:spcAft>
                <a:spcPts val="0"/>
              </a:spcAft>
              <a:buSzPts val="1600"/>
              <a:buNone/>
              <a:defRPr sz="2400">
                <a:solidFill>
                  <a:schemeClr val="accent1"/>
                </a:solidFill>
              </a:defRPr>
            </a:lvl2pPr>
            <a:lvl3pPr lvl="2" algn="ctr">
              <a:lnSpc>
                <a:spcPct val="100000"/>
              </a:lnSpc>
              <a:spcBef>
                <a:spcPts val="0"/>
              </a:spcBef>
              <a:spcAft>
                <a:spcPts val="0"/>
              </a:spcAft>
              <a:buSzPts val="1600"/>
              <a:buNone/>
              <a:defRPr sz="2400">
                <a:solidFill>
                  <a:schemeClr val="accent1"/>
                </a:solidFill>
              </a:defRPr>
            </a:lvl3pPr>
            <a:lvl4pPr lvl="3" algn="ctr">
              <a:lnSpc>
                <a:spcPct val="100000"/>
              </a:lnSpc>
              <a:spcBef>
                <a:spcPts val="0"/>
              </a:spcBef>
              <a:spcAft>
                <a:spcPts val="0"/>
              </a:spcAft>
              <a:buSzPts val="1600"/>
              <a:buNone/>
              <a:defRPr sz="2400">
                <a:solidFill>
                  <a:schemeClr val="accent1"/>
                </a:solidFill>
              </a:defRPr>
            </a:lvl4pPr>
            <a:lvl5pPr lvl="4" algn="ctr">
              <a:lnSpc>
                <a:spcPct val="100000"/>
              </a:lnSpc>
              <a:spcBef>
                <a:spcPts val="0"/>
              </a:spcBef>
              <a:spcAft>
                <a:spcPts val="0"/>
              </a:spcAft>
              <a:buSzPts val="1600"/>
              <a:buNone/>
              <a:defRPr sz="2400">
                <a:solidFill>
                  <a:schemeClr val="accent1"/>
                </a:solidFill>
              </a:defRPr>
            </a:lvl5pPr>
            <a:lvl6pPr lvl="5" algn="ctr">
              <a:lnSpc>
                <a:spcPct val="100000"/>
              </a:lnSpc>
              <a:spcBef>
                <a:spcPts val="0"/>
              </a:spcBef>
              <a:spcAft>
                <a:spcPts val="0"/>
              </a:spcAft>
              <a:buSzPts val="1600"/>
              <a:buNone/>
              <a:defRPr sz="2400">
                <a:solidFill>
                  <a:schemeClr val="accent1"/>
                </a:solidFill>
              </a:defRPr>
            </a:lvl6pPr>
            <a:lvl7pPr lvl="6" algn="ctr">
              <a:lnSpc>
                <a:spcPct val="100000"/>
              </a:lnSpc>
              <a:spcBef>
                <a:spcPts val="0"/>
              </a:spcBef>
              <a:spcAft>
                <a:spcPts val="0"/>
              </a:spcAft>
              <a:buSzPts val="1600"/>
              <a:buNone/>
              <a:defRPr sz="2400">
                <a:solidFill>
                  <a:schemeClr val="accent1"/>
                </a:solidFill>
              </a:defRPr>
            </a:lvl7pPr>
            <a:lvl8pPr lvl="7" algn="ctr">
              <a:lnSpc>
                <a:spcPct val="100000"/>
              </a:lnSpc>
              <a:spcBef>
                <a:spcPts val="0"/>
              </a:spcBef>
              <a:spcAft>
                <a:spcPts val="0"/>
              </a:spcAft>
              <a:buSzPts val="1600"/>
              <a:buNone/>
              <a:defRPr sz="2400">
                <a:solidFill>
                  <a:schemeClr val="accent1"/>
                </a:solidFill>
              </a:defRPr>
            </a:lvl8pPr>
            <a:lvl9pPr lvl="8" algn="ctr">
              <a:lnSpc>
                <a:spcPct val="100000"/>
              </a:lnSpc>
              <a:spcBef>
                <a:spcPts val="0"/>
              </a:spcBef>
              <a:spcAft>
                <a:spcPts val="0"/>
              </a:spcAft>
              <a:buSzPts val="1600"/>
              <a:buNone/>
              <a:defRPr sz="2400">
                <a:solidFill>
                  <a:schemeClr val="accent1"/>
                </a:solidFill>
              </a:defRPr>
            </a:lvl9pPr>
          </a:lstStyle>
          <a:p/>
        </p:txBody>
      </p:sp>
      <p:sp>
        <p:nvSpPr>
          <p:cNvPr id="465" name="Google Shape;465;p75"/>
          <p:cNvSpPr txBox="1"/>
          <p:nvPr>
            <p:ph idx="4" type="subTitle"/>
          </p:nvPr>
        </p:nvSpPr>
        <p:spPr>
          <a:xfrm>
            <a:off x="6428617" y="3471205"/>
            <a:ext cx="3123600" cy="131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600"/>
              <a:buNone/>
              <a:defRPr/>
            </a:lvl1pPr>
            <a:lvl2pPr lvl="1" algn="ctr">
              <a:lnSpc>
                <a:spcPct val="100000"/>
              </a:lnSpc>
              <a:spcBef>
                <a:spcPts val="0"/>
              </a:spcBef>
              <a:spcAft>
                <a:spcPts val="0"/>
              </a:spcAft>
              <a:buSzPts val="1600"/>
              <a:buNone/>
              <a:defRPr/>
            </a:lvl2pPr>
            <a:lvl3pPr lvl="2" algn="ctr">
              <a:lnSpc>
                <a:spcPct val="100000"/>
              </a:lnSpc>
              <a:spcBef>
                <a:spcPts val="0"/>
              </a:spcBef>
              <a:spcAft>
                <a:spcPts val="0"/>
              </a:spcAft>
              <a:buSzPts val="1600"/>
              <a:buNone/>
              <a:defRPr/>
            </a:lvl3pPr>
            <a:lvl4pPr lvl="3" algn="ctr">
              <a:lnSpc>
                <a:spcPct val="100000"/>
              </a:lnSpc>
              <a:spcBef>
                <a:spcPts val="0"/>
              </a:spcBef>
              <a:spcAft>
                <a:spcPts val="0"/>
              </a:spcAft>
              <a:buSzPts val="1600"/>
              <a:buNone/>
              <a:defRPr/>
            </a:lvl4pPr>
            <a:lvl5pPr lvl="4" algn="ctr">
              <a:lnSpc>
                <a:spcPct val="100000"/>
              </a:lnSpc>
              <a:spcBef>
                <a:spcPts val="0"/>
              </a:spcBef>
              <a:spcAft>
                <a:spcPts val="0"/>
              </a:spcAft>
              <a:buSzPts val="1600"/>
              <a:buNone/>
              <a:defRPr/>
            </a:lvl5pPr>
            <a:lvl6pPr lvl="5" algn="ctr">
              <a:lnSpc>
                <a:spcPct val="100000"/>
              </a:lnSpc>
              <a:spcBef>
                <a:spcPts val="0"/>
              </a:spcBef>
              <a:spcAft>
                <a:spcPts val="0"/>
              </a:spcAft>
              <a:buSzPts val="1600"/>
              <a:buNone/>
              <a:defRPr/>
            </a:lvl6pPr>
            <a:lvl7pPr lvl="6" algn="ctr">
              <a:lnSpc>
                <a:spcPct val="100000"/>
              </a:lnSpc>
              <a:spcBef>
                <a:spcPts val="0"/>
              </a:spcBef>
              <a:spcAft>
                <a:spcPts val="0"/>
              </a:spcAft>
              <a:buSzPts val="1600"/>
              <a:buNone/>
              <a:defRPr/>
            </a:lvl7pPr>
            <a:lvl8pPr lvl="7" algn="ctr">
              <a:lnSpc>
                <a:spcPct val="100000"/>
              </a:lnSpc>
              <a:spcBef>
                <a:spcPts val="0"/>
              </a:spcBef>
              <a:spcAft>
                <a:spcPts val="0"/>
              </a:spcAft>
              <a:buSzPts val="1600"/>
              <a:buNone/>
              <a:defRPr/>
            </a:lvl8pPr>
            <a:lvl9pPr lvl="8" algn="ctr">
              <a:lnSpc>
                <a:spcPct val="100000"/>
              </a:lnSpc>
              <a:spcBef>
                <a:spcPts val="0"/>
              </a:spcBef>
              <a:spcAft>
                <a:spcPts val="0"/>
              </a:spcAft>
              <a:buSzPts val="1600"/>
              <a:buNone/>
              <a:defRPr/>
            </a:lvl9pPr>
          </a:lstStyle>
          <a:p/>
        </p:txBody>
      </p:sp>
      <p:sp>
        <p:nvSpPr>
          <p:cNvPr id="466" name="Google Shape;466;p75"/>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7" name="Google Shape;467;p75"/>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8" name="Google Shape;468;p75"/>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69" name="Google Shape;469;p75"/>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0" name="Google Shape;470;p75"/>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1" name="Google Shape;471;p75"/>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2" name="Google Shape;472;p75"/>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3" name="Google Shape;473;p75"/>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4" name="Google Shape;474;p75"/>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5" name="Google Shape;475;p75"/>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6" name="Google Shape;476;p75"/>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7" name="Google Shape;477;p75"/>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8" name="Google Shape;478;p75"/>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79" name="Google Shape;479;p75"/>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0" name="Google Shape;480;p75"/>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1" name="Google Shape;481;p75"/>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2" name="Google Shape;482;p75"/>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3" name="Google Shape;483;p75"/>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4" name="Google Shape;484;p75"/>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5" name="Google Shape;485;p75"/>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6" name="Google Shape;486;p75"/>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7" name="Google Shape;487;p75"/>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8" name="Google Shape;488;p75"/>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89" name="Google Shape;489;p75"/>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0" name="Google Shape;490;p75"/>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1" name="Google Shape;491;p75"/>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2" name="Google Shape;492;p75"/>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3" name="Google Shape;493;p75"/>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4" name="Google Shape;494;p75"/>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5" name="Google Shape;495;p75"/>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6" name="Google Shape;496;p75"/>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7" name="Google Shape;497;p75"/>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8" name="Google Shape;498;p75"/>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499" name="Google Shape;499;p75"/>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0" name="Google Shape;500;p75"/>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1" name="Google Shape;501;p75"/>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2" name="Google Shape;502;p75"/>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3" name="Google Shape;503;p75"/>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4" name="Google Shape;504;p75"/>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5" name="Google Shape;505;p75"/>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6" name="Google Shape;506;p75"/>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7" name="Google Shape;507;p75"/>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8" name="Google Shape;508;p75"/>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09" name="Google Shape;509;p75"/>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0" name="Google Shape;510;p75"/>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1" name="Google Shape;511;p75"/>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2" name="Google Shape;512;p75"/>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3" name="Google Shape;513;p75"/>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4" name="Google Shape;514;p75"/>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5" name="Google Shape;515;p75"/>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ackground 3">
    <p:spTree>
      <p:nvGrpSpPr>
        <p:cNvPr id="2161" name="Shape 2161"/>
        <p:cNvGrpSpPr/>
        <p:nvPr/>
      </p:nvGrpSpPr>
      <p:grpSpPr>
        <a:xfrm>
          <a:off x="0" y="0"/>
          <a:ext cx="0" cy="0"/>
          <a:chOff x="0" y="0"/>
          <a:chExt cx="0" cy="0"/>
        </a:xfrm>
      </p:grpSpPr>
      <p:pic>
        <p:nvPicPr>
          <p:cNvPr id="2162" name="Google Shape;2162;p123"/>
          <p:cNvPicPr preferRelativeResize="0"/>
          <p:nvPr/>
        </p:nvPicPr>
        <p:blipFill rotWithShape="1">
          <a:blip r:embed="rId2">
            <a:alphaModFix amt="28000"/>
          </a:blip>
          <a:srcRect b="39510" l="0" r="0" t="3044"/>
          <a:stretch/>
        </p:blipFill>
        <p:spPr>
          <a:xfrm>
            <a:off x="-330199" y="-249933"/>
            <a:ext cx="12981939" cy="7360173"/>
          </a:xfrm>
          <a:prstGeom prst="rect">
            <a:avLst/>
          </a:prstGeom>
          <a:noFill/>
          <a:ln>
            <a:noFill/>
          </a:ln>
        </p:spPr>
      </p:pic>
      <p:pic>
        <p:nvPicPr>
          <p:cNvPr id="2163" name="Google Shape;2163;p123"/>
          <p:cNvPicPr preferRelativeResize="0"/>
          <p:nvPr/>
        </p:nvPicPr>
        <p:blipFill rotWithShape="1">
          <a:blip r:embed="rId3">
            <a:alphaModFix/>
          </a:blip>
          <a:srcRect b="6838" l="0" r="1545" t="0"/>
          <a:stretch/>
        </p:blipFill>
        <p:spPr>
          <a:xfrm>
            <a:off x="513184" y="179868"/>
            <a:ext cx="11165635" cy="649829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2164" name="Shape 2164"/>
        <p:cNvGrpSpPr/>
        <p:nvPr/>
      </p:nvGrpSpPr>
      <p:grpSpPr>
        <a:xfrm>
          <a:off x="0" y="0"/>
          <a:ext cx="0" cy="0"/>
          <a:chOff x="0" y="0"/>
          <a:chExt cx="0" cy="0"/>
        </a:xfrm>
      </p:grpSpPr>
      <p:pic>
        <p:nvPicPr>
          <p:cNvPr id="2165" name="Google Shape;2165;p124"/>
          <p:cNvPicPr preferRelativeResize="0"/>
          <p:nvPr/>
        </p:nvPicPr>
        <p:blipFill rotWithShape="1">
          <a:blip r:embed="rId2">
            <a:alphaModFix/>
          </a:blip>
          <a:srcRect b="0" l="0" r="0" t="0"/>
          <a:stretch/>
        </p:blipFill>
        <p:spPr>
          <a:xfrm>
            <a:off x="0" y="2"/>
            <a:ext cx="12192000" cy="6858007"/>
          </a:xfrm>
          <a:prstGeom prst="rect">
            <a:avLst/>
          </a:prstGeom>
          <a:noFill/>
          <a:ln>
            <a:noFill/>
          </a:ln>
        </p:spPr>
      </p:pic>
      <p:sp>
        <p:nvSpPr>
          <p:cNvPr id="2166" name="Google Shape;2166;p124"/>
          <p:cNvSpPr txBox="1"/>
          <p:nvPr>
            <p:ph type="title"/>
          </p:nvPr>
        </p:nvSpPr>
        <p:spPr>
          <a:xfrm>
            <a:off x="3053367" y="4471300"/>
            <a:ext cx="6085200" cy="709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b="1"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2167" name="Google Shape;2167;p124"/>
          <p:cNvSpPr txBox="1"/>
          <p:nvPr>
            <p:ph idx="1" type="subTitle"/>
          </p:nvPr>
        </p:nvSpPr>
        <p:spPr>
          <a:xfrm>
            <a:off x="1939600" y="2736633"/>
            <a:ext cx="8312800" cy="1665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800"/>
              <a:buNone/>
              <a:defRPr sz="3333">
                <a:latin typeface="Oxygen"/>
                <a:ea typeface="Oxygen"/>
                <a:cs typeface="Oxygen"/>
                <a:sym typeface="Oxygen"/>
              </a:defRPr>
            </a:lvl1pPr>
            <a:lvl2pPr lvl="1" algn="ctr">
              <a:lnSpc>
                <a:spcPct val="100000"/>
              </a:lnSpc>
              <a:spcBef>
                <a:spcPts val="2133"/>
              </a:spcBef>
              <a:spcAft>
                <a:spcPts val="0"/>
              </a:spcAft>
              <a:buSzPts val="1400"/>
              <a:buNone/>
              <a:defRPr/>
            </a:lvl2pPr>
            <a:lvl3pPr lvl="2" algn="ctr">
              <a:lnSpc>
                <a:spcPct val="100000"/>
              </a:lnSpc>
              <a:spcBef>
                <a:spcPts val="2133"/>
              </a:spcBef>
              <a:spcAft>
                <a:spcPts val="0"/>
              </a:spcAft>
              <a:buSzPts val="1400"/>
              <a:buNone/>
              <a:defRPr/>
            </a:lvl3pPr>
            <a:lvl4pPr lvl="3" algn="ctr">
              <a:lnSpc>
                <a:spcPct val="100000"/>
              </a:lnSpc>
              <a:spcBef>
                <a:spcPts val="2133"/>
              </a:spcBef>
              <a:spcAft>
                <a:spcPts val="0"/>
              </a:spcAft>
              <a:buSzPts val="1400"/>
              <a:buNone/>
              <a:defRPr/>
            </a:lvl4pPr>
            <a:lvl5pPr lvl="4" algn="ctr">
              <a:lnSpc>
                <a:spcPct val="100000"/>
              </a:lnSpc>
              <a:spcBef>
                <a:spcPts val="2133"/>
              </a:spcBef>
              <a:spcAft>
                <a:spcPts val="0"/>
              </a:spcAft>
              <a:buSzPts val="1400"/>
              <a:buNone/>
              <a:defRPr/>
            </a:lvl5pPr>
            <a:lvl6pPr lvl="5" algn="ctr">
              <a:lnSpc>
                <a:spcPct val="100000"/>
              </a:lnSpc>
              <a:spcBef>
                <a:spcPts val="2133"/>
              </a:spcBef>
              <a:spcAft>
                <a:spcPts val="0"/>
              </a:spcAft>
              <a:buSzPts val="1400"/>
              <a:buNone/>
              <a:defRPr/>
            </a:lvl6pPr>
            <a:lvl7pPr lvl="6" algn="ctr">
              <a:lnSpc>
                <a:spcPct val="100000"/>
              </a:lnSpc>
              <a:spcBef>
                <a:spcPts val="2133"/>
              </a:spcBef>
              <a:spcAft>
                <a:spcPts val="0"/>
              </a:spcAft>
              <a:buSzPts val="1400"/>
              <a:buNone/>
              <a:defRPr/>
            </a:lvl7pPr>
            <a:lvl8pPr lvl="7" algn="ctr">
              <a:lnSpc>
                <a:spcPct val="100000"/>
              </a:lnSpc>
              <a:spcBef>
                <a:spcPts val="2133"/>
              </a:spcBef>
              <a:spcAft>
                <a:spcPts val="0"/>
              </a:spcAft>
              <a:buSzPts val="1400"/>
              <a:buNone/>
              <a:defRPr/>
            </a:lvl8pPr>
            <a:lvl9pPr lvl="8" algn="ctr">
              <a:lnSpc>
                <a:spcPct val="100000"/>
              </a:lnSpc>
              <a:spcBef>
                <a:spcPts val="2133"/>
              </a:spcBef>
              <a:spcAft>
                <a:spcPts val="2133"/>
              </a:spcAft>
              <a:buSzPts val="14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72" name="Shape 2172"/>
        <p:cNvGrpSpPr/>
        <p:nvPr/>
      </p:nvGrpSpPr>
      <p:grpSpPr>
        <a:xfrm>
          <a:off x="0" y="0"/>
          <a:ext cx="0" cy="0"/>
          <a:chOff x="0" y="0"/>
          <a:chExt cx="0" cy="0"/>
        </a:xfrm>
      </p:grpSpPr>
      <p:sp>
        <p:nvSpPr>
          <p:cNvPr id="2173" name="Google Shape;2173;p58"/>
          <p:cNvSpPr txBox="1"/>
          <p:nvPr>
            <p:ph idx="12" type="sldNum"/>
          </p:nvPr>
        </p:nvSpPr>
        <p:spPr>
          <a:xfrm>
            <a:off x="11205845" y="338735"/>
            <a:ext cx="731600" cy="524800"/>
          </a:xfrm>
          <a:prstGeom prst="rect">
            <a:avLst/>
          </a:prstGeom>
          <a:noFill/>
          <a:ln>
            <a:noFill/>
          </a:ln>
        </p:spPr>
        <p:txBody>
          <a:bodyPr anchorCtr="0" anchor="ctr" bIns="0" lIns="0" spcFirstLastPara="1" rIns="0" wrap="square" tIns="0">
            <a:noAutofit/>
          </a:bodyPr>
          <a:lstStyle>
            <a:lvl1pPr indent="0" lvl="0" marL="0" algn="r">
              <a:buClr>
                <a:srgbClr val="6CC2DC"/>
              </a:buClr>
              <a:buSzPts val="1800"/>
              <a:buFont typeface="Caveat"/>
              <a:buNone/>
              <a:defRPr b="0" i="0" sz="1800" u="none" cap="none" strike="noStrike">
                <a:solidFill>
                  <a:srgbClr val="6CC2DC"/>
                </a:solidFill>
                <a:latin typeface="Caveat"/>
                <a:ea typeface="Caveat"/>
                <a:cs typeface="Caveat"/>
                <a:sym typeface="Caveat"/>
              </a:defRPr>
            </a:lvl1pPr>
            <a:lvl2pPr indent="0" lvl="1" marL="0" algn="r">
              <a:buClr>
                <a:srgbClr val="6CC2DC"/>
              </a:buClr>
              <a:buSzPts val="1800"/>
              <a:buFont typeface="Caveat"/>
              <a:buNone/>
              <a:defRPr b="0" i="0" sz="1800" u="none" cap="none" strike="noStrike">
                <a:solidFill>
                  <a:srgbClr val="6CC2DC"/>
                </a:solidFill>
                <a:latin typeface="Caveat"/>
                <a:ea typeface="Caveat"/>
                <a:cs typeface="Caveat"/>
                <a:sym typeface="Caveat"/>
              </a:defRPr>
            </a:lvl2pPr>
            <a:lvl3pPr indent="0" lvl="2" marL="0" algn="r">
              <a:buClr>
                <a:srgbClr val="6CC2DC"/>
              </a:buClr>
              <a:buSzPts val="1800"/>
              <a:buFont typeface="Caveat"/>
              <a:buNone/>
              <a:defRPr b="0" i="0" sz="1800" u="none" cap="none" strike="noStrike">
                <a:solidFill>
                  <a:srgbClr val="6CC2DC"/>
                </a:solidFill>
                <a:latin typeface="Caveat"/>
                <a:ea typeface="Caveat"/>
                <a:cs typeface="Caveat"/>
                <a:sym typeface="Caveat"/>
              </a:defRPr>
            </a:lvl3pPr>
            <a:lvl4pPr indent="0" lvl="3" marL="0" algn="r">
              <a:buClr>
                <a:srgbClr val="6CC2DC"/>
              </a:buClr>
              <a:buSzPts val="1800"/>
              <a:buFont typeface="Caveat"/>
              <a:buNone/>
              <a:defRPr b="0" i="0" sz="1800" u="none" cap="none" strike="noStrike">
                <a:solidFill>
                  <a:srgbClr val="6CC2DC"/>
                </a:solidFill>
                <a:latin typeface="Caveat"/>
                <a:ea typeface="Caveat"/>
                <a:cs typeface="Caveat"/>
                <a:sym typeface="Caveat"/>
              </a:defRPr>
            </a:lvl4pPr>
            <a:lvl5pPr indent="0" lvl="4" marL="0" algn="r">
              <a:buClr>
                <a:srgbClr val="6CC2DC"/>
              </a:buClr>
              <a:buSzPts val="1800"/>
              <a:buFont typeface="Caveat"/>
              <a:buNone/>
              <a:defRPr b="0" i="0" sz="1800" u="none" cap="none" strike="noStrike">
                <a:solidFill>
                  <a:srgbClr val="6CC2DC"/>
                </a:solidFill>
                <a:latin typeface="Caveat"/>
                <a:ea typeface="Caveat"/>
                <a:cs typeface="Caveat"/>
                <a:sym typeface="Caveat"/>
              </a:defRPr>
            </a:lvl5pPr>
            <a:lvl6pPr indent="0" lvl="5" marL="0" algn="r">
              <a:buClr>
                <a:srgbClr val="6CC2DC"/>
              </a:buClr>
              <a:buSzPts val="1800"/>
              <a:buFont typeface="Caveat"/>
              <a:buNone/>
              <a:defRPr b="0" i="0" sz="1800" u="none" cap="none" strike="noStrike">
                <a:solidFill>
                  <a:srgbClr val="6CC2DC"/>
                </a:solidFill>
                <a:latin typeface="Caveat"/>
                <a:ea typeface="Caveat"/>
                <a:cs typeface="Caveat"/>
                <a:sym typeface="Caveat"/>
              </a:defRPr>
            </a:lvl6pPr>
            <a:lvl7pPr indent="0" lvl="6" marL="0" algn="r">
              <a:buClr>
                <a:srgbClr val="6CC2DC"/>
              </a:buClr>
              <a:buSzPts val="1800"/>
              <a:buFont typeface="Caveat"/>
              <a:buNone/>
              <a:defRPr b="0" i="0" sz="1800" u="none" cap="none" strike="noStrike">
                <a:solidFill>
                  <a:srgbClr val="6CC2DC"/>
                </a:solidFill>
                <a:latin typeface="Caveat"/>
                <a:ea typeface="Caveat"/>
                <a:cs typeface="Caveat"/>
                <a:sym typeface="Caveat"/>
              </a:defRPr>
            </a:lvl7pPr>
            <a:lvl8pPr indent="0" lvl="7" marL="0" algn="r">
              <a:buClr>
                <a:srgbClr val="6CC2DC"/>
              </a:buClr>
              <a:buSzPts val="1800"/>
              <a:buFont typeface="Caveat"/>
              <a:buNone/>
              <a:defRPr b="0" i="0" sz="1800" u="none" cap="none" strike="noStrike">
                <a:solidFill>
                  <a:srgbClr val="6CC2DC"/>
                </a:solidFill>
                <a:latin typeface="Caveat"/>
                <a:ea typeface="Caveat"/>
                <a:cs typeface="Caveat"/>
                <a:sym typeface="Caveat"/>
              </a:defRPr>
            </a:lvl8pPr>
            <a:lvl9pPr indent="0" lvl="8" marL="0" algn="r">
              <a:buClr>
                <a:srgbClr val="6CC2DC"/>
              </a:buClr>
              <a:buSzPts val="1800"/>
              <a:buFont typeface="Caveat"/>
              <a:buNone/>
              <a:defRPr b="0" i="0" sz="1800" u="none" cap="none" strike="noStrike">
                <a:solidFill>
                  <a:srgbClr val="6CC2DC"/>
                </a:solidFill>
                <a:latin typeface="Caveat"/>
                <a:ea typeface="Caveat"/>
                <a:cs typeface="Caveat"/>
                <a:sym typeface="Cave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74" name="Shape 2174"/>
        <p:cNvGrpSpPr/>
        <p:nvPr/>
      </p:nvGrpSpPr>
      <p:grpSpPr>
        <a:xfrm>
          <a:off x="0" y="0"/>
          <a:ext cx="0" cy="0"/>
          <a:chOff x="0" y="0"/>
          <a:chExt cx="0" cy="0"/>
        </a:xfrm>
      </p:grpSpPr>
      <p:sp>
        <p:nvSpPr>
          <p:cNvPr id="2175" name="Google Shape;2175;p125"/>
          <p:cNvSpPr txBox="1"/>
          <p:nvPr>
            <p:ph type="title"/>
          </p:nvPr>
        </p:nvSpPr>
        <p:spPr>
          <a:xfrm>
            <a:off x="1882367" y="173024"/>
            <a:ext cx="9698400" cy="11432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176" name="Google Shape;2176;p125"/>
          <p:cNvSpPr txBox="1"/>
          <p:nvPr>
            <p:ph idx="1" type="body"/>
          </p:nvPr>
        </p:nvSpPr>
        <p:spPr>
          <a:xfrm>
            <a:off x="1882367" y="1717275"/>
            <a:ext cx="9698400" cy="4361600"/>
          </a:xfrm>
          <a:prstGeom prst="rect">
            <a:avLst/>
          </a:prstGeom>
          <a:noFill/>
          <a:ln>
            <a:noFill/>
          </a:ln>
        </p:spPr>
        <p:txBody>
          <a:bodyPr anchorCtr="0" anchor="t" bIns="0" lIns="0" spcFirstLastPara="1" rIns="0" wrap="square" tIns="0">
            <a:noAutofit/>
          </a:bodyPr>
          <a:lstStyle>
            <a:lvl1pPr indent="-368300" lvl="0" marL="457200" algn="l">
              <a:lnSpc>
                <a:spcPct val="100000"/>
              </a:lnSpc>
              <a:spcBef>
                <a:spcPts val="0"/>
              </a:spcBef>
              <a:spcAft>
                <a:spcPts val="0"/>
              </a:spcAft>
              <a:buSzPts val="2200"/>
              <a:buChar char="•"/>
              <a:defRPr/>
            </a:lvl1pPr>
            <a:lvl2pPr indent="-368300" lvl="1" marL="914400" algn="l">
              <a:lnSpc>
                <a:spcPct val="100000"/>
              </a:lnSpc>
              <a:spcBef>
                <a:spcPts val="0"/>
              </a:spcBef>
              <a:spcAft>
                <a:spcPts val="0"/>
              </a:spcAft>
              <a:buSzPts val="2200"/>
              <a:buChar char="•"/>
              <a:defRPr/>
            </a:lvl2pPr>
            <a:lvl3pPr indent="-368300" lvl="2" marL="1371600" algn="l">
              <a:lnSpc>
                <a:spcPct val="100000"/>
              </a:lnSpc>
              <a:spcBef>
                <a:spcPts val="0"/>
              </a:spcBef>
              <a:spcAft>
                <a:spcPts val="0"/>
              </a:spcAft>
              <a:buSzPts val="2200"/>
              <a:buChar char="•"/>
              <a:defRPr/>
            </a:lvl3pPr>
            <a:lvl4pPr indent="-368300" lvl="3" marL="1828800" algn="l">
              <a:lnSpc>
                <a:spcPct val="100000"/>
              </a:lnSpc>
              <a:spcBef>
                <a:spcPts val="0"/>
              </a:spcBef>
              <a:spcAft>
                <a:spcPts val="0"/>
              </a:spcAft>
              <a:buSzPts val="2200"/>
              <a:buChar char="•"/>
              <a:defRPr/>
            </a:lvl4pPr>
            <a:lvl5pPr indent="-368300" lvl="4" marL="2286000" algn="l">
              <a:lnSpc>
                <a:spcPct val="100000"/>
              </a:lnSpc>
              <a:spcBef>
                <a:spcPts val="0"/>
              </a:spcBef>
              <a:spcAft>
                <a:spcPts val="0"/>
              </a:spcAft>
              <a:buSzPts val="2200"/>
              <a:buChar char="•"/>
              <a:defRPr/>
            </a:lvl5pPr>
            <a:lvl6pPr indent="-368300" lvl="5" marL="2743200" algn="l">
              <a:lnSpc>
                <a:spcPct val="100000"/>
              </a:lnSpc>
              <a:spcBef>
                <a:spcPts val="0"/>
              </a:spcBef>
              <a:spcAft>
                <a:spcPts val="0"/>
              </a:spcAft>
              <a:buSzPts val="2200"/>
              <a:buChar char="•"/>
              <a:defRPr/>
            </a:lvl6pPr>
            <a:lvl7pPr indent="-368300" lvl="6" marL="3200400" algn="l">
              <a:lnSpc>
                <a:spcPct val="100000"/>
              </a:lnSpc>
              <a:spcBef>
                <a:spcPts val="0"/>
              </a:spcBef>
              <a:spcAft>
                <a:spcPts val="0"/>
              </a:spcAft>
              <a:buSzPts val="2200"/>
              <a:buChar char="•"/>
              <a:defRPr/>
            </a:lvl7pPr>
            <a:lvl8pPr indent="-368300" lvl="7" marL="3657600" algn="l">
              <a:lnSpc>
                <a:spcPct val="100000"/>
              </a:lnSpc>
              <a:spcBef>
                <a:spcPts val="0"/>
              </a:spcBef>
              <a:spcAft>
                <a:spcPts val="0"/>
              </a:spcAft>
              <a:buSzPts val="2200"/>
              <a:buChar char="•"/>
              <a:defRPr/>
            </a:lvl8pPr>
            <a:lvl9pPr indent="-368300" lvl="8" marL="4114800" algn="l">
              <a:lnSpc>
                <a:spcPct val="100000"/>
              </a:lnSpc>
              <a:spcBef>
                <a:spcPts val="0"/>
              </a:spcBef>
              <a:spcAft>
                <a:spcPts val="0"/>
              </a:spcAft>
              <a:buSzPts val="2200"/>
              <a:buChar char="•"/>
              <a:defRPr/>
            </a:lvl9pPr>
          </a:lstStyle>
          <a:p/>
        </p:txBody>
      </p:sp>
      <p:sp>
        <p:nvSpPr>
          <p:cNvPr id="2177" name="Google Shape;2177;p12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78" name="Google Shape;2178;p125"/>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179" name="Google Shape;2179;p125"/>
          <p:cNvSpPr txBox="1"/>
          <p:nvPr>
            <p:ph idx="12" type="sldNum"/>
          </p:nvPr>
        </p:nvSpPr>
        <p:spPr>
          <a:xfrm>
            <a:off x="11205845" y="338735"/>
            <a:ext cx="731600" cy="524800"/>
          </a:xfrm>
          <a:prstGeom prst="rect">
            <a:avLst/>
          </a:prstGeom>
          <a:noFill/>
          <a:ln>
            <a:noFill/>
          </a:ln>
        </p:spPr>
        <p:txBody>
          <a:bodyPr anchorCtr="0" anchor="ctr" bIns="0" lIns="0" spcFirstLastPara="1" rIns="0" wrap="square" tIns="0">
            <a:noAutofit/>
          </a:bodyPr>
          <a:lstStyle>
            <a:lvl1pPr indent="0" lvl="0" marL="0" algn="r">
              <a:buClr>
                <a:srgbClr val="6CC2DC"/>
              </a:buClr>
              <a:buSzPts val="1800"/>
              <a:buFont typeface="Caveat"/>
              <a:buNone/>
              <a:defRPr sz="1800">
                <a:solidFill>
                  <a:srgbClr val="6CC2DC"/>
                </a:solidFill>
                <a:latin typeface="Caveat"/>
                <a:ea typeface="Caveat"/>
                <a:cs typeface="Caveat"/>
                <a:sym typeface="Caveat"/>
              </a:defRPr>
            </a:lvl1pPr>
            <a:lvl2pPr indent="0" lvl="1" marL="0" algn="r">
              <a:buClr>
                <a:srgbClr val="6CC2DC"/>
              </a:buClr>
              <a:buSzPts val="1800"/>
              <a:buFont typeface="Caveat"/>
              <a:buNone/>
              <a:defRPr sz="1800">
                <a:solidFill>
                  <a:srgbClr val="6CC2DC"/>
                </a:solidFill>
                <a:latin typeface="Caveat"/>
                <a:ea typeface="Caveat"/>
                <a:cs typeface="Caveat"/>
                <a:sym typeface="Caveat"/>
              </a:defRPr>
            </a:lvl2pPr>
            <a:lvl3pPr indent="0" lvl="2" marL="0" algn="r">
              <a:buClr>
                <a:srgbClr val="6CC2DC"/>
              </a:buClr>
              <a:buSzPts val="1800"/>
              <a:buFont typeface="Caveat"/>
              <a:buNone/>
              <a:defRPr sz="1800">
                <a:solidFill>
                  <a:srgbClr val="6CC2DC"/>
                </a:solidFill>
                <a:latin typeface="Caveat"/>
                <a:ea typeface="Caveat"/>
                <a:cs typeface="Caveat"/>
                <a:sym typeface="Caveat"/>
              </a:defRPr>
            </a:lvl3pPr>
            <a:lvl4pPr indent="0" lvl="3" marL="0" algn="r">
              <a:buClr>
                <a:srgbClr val="6CC2DC"/>
              </a:buClr>
              <a:buSzPts val="1800"/>
              <a:buFont typeface="Caveat"/>
              <a:buNone/>
              <a:defRPr sz="1800">
                <a:solidFill>
                  <a:srgbClr val="6CC2DC"/>
                </a:solidFill>
                <a:latin typeface="Caveat"/>
                <a:ea typeface="Caveat"/>
                <a:cs typeface="Caveat"/>
                <a:sym typeface="Caveat"/>
              </a:defRPr>
            </a:lvl4pPr>
            <a:lvl5pPr indent="0" lvl="4" marL="0" algn="r">
              <a:buClr>
                <a:srgbClr val="6CC2DC"/>
              </a:buClr>
              <a:buSzPts val="1800"/>
              <a:buFont typeface="Caveat"/>
              <a:buNone/>
              <a:defRPr sz="1800">
                <a:solidFill>
                  <a:srgbClr val="6CC2DC"/>
                </a:solidFill>
                <a:latin typeface="Caveat"/>
                <a:ea typeface="Caveat"/>
                <a:cs typeface="Caveat"/>
                <a:sym typeface="Caveat"/>
              </a:defRPr>
            </a:lvl5pPr>
            <a:lvl6pPr indent="0" lvl="5" marL="0" algn="r">
              <a:buClr>
                <a:srgbClr val="6CC2DC"/>
              </a:buClr>
              <a:buSzPts val="1800"/>
              <a:buFont typeface="Caveat"/>
              <a:buNone/>
              <a:defRPr sz="1800">
                <a:solidFill>
                  <a:srgbClr val="6CC2DC"/>
                </a:solidFill>
                <a:latin typeface="Caveat"/>
                <a:ea typeface="Caveat"/>
                <a:cs typeface="Caveat"/>
                <a:sym typeface="Caveat"/>
              </a:defRPr>
            </a:lvl6pPr>
            <a:lvl7pPr indent="0" lvl="6" marL="0" algn="r">
              <a:buClr>
                <a:srgbClr val="6CC2DC"/>
              </a:buClr>
              <a:buSzPts val="1800"/>
              <a:buFont typeface="Caveat"/>
              <a:buNone/>
              <a:defRPr sz="1800">
                <a:solidFill>
                  <a:srgbClr val="6CC2DC"/>
                </a:solidFill>
                <a:latin typeface="Caveat"/>
                <a:ea typeface="Caveat"/>
                <a:cs typeface="Caveat"/>
                <a:sym typeface="Caveat"/>
              </a:defRPr>
            </a:lvl7pPr>
            <a:lvl8pPr indent="0" lvl="7" marL="0" algn="r">
              <a:buClr>
                <a:srgbClr val="6CC2DC"/>
              </a:buClr>
              <a:buSzPts val="1800"/>
              <a:buFont typeface="Caveat"/>
              <a:buNone/>
              <a:defRPr sz="1800">
                <a:solidFill>
                  <a:srgbClr val="6CC2DC"/>
                </a:solidFill>
                <a:latin typeface="Caveat"/>
                <a:ea typeface="Caveat"/>
                <a:cs typeface="Caveat"/>
                <a:sym typeface="Caveat"/>
              </a:defRPr>
            </a:lvl8pPr>
            <a:lvl9pPr indent="0" lvl="8" marL="0" algn="r">
              <a:buClr>
                <a:srgbClr val="6CC2DC"/>
              </a:buClr>
              <a:buSzPts val="1800"/>
              <a:buFont typeface="Caveat"/>
              <a:buNone/>
              <a:defRPr sz="1800">
                <a:solidFill>
                  <a:srgbClr val="6CC2DC"/>
                </a:solidFill>
                <a:latin typeface="Caveat"/>
                <a:ea typeface="Caveat"/>
                <a:cs typeface="Caveat"/>
                <a:sym typeface="Cave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6" name="Shape 516"/>
        <p:cNvGrpSpPr/>
        <p:nvPr/>
      </p:nvGrpSpPr>
      <p:grpSpPr>
        <a:xfrm>
          <a:off x="0" y="0"/>
          <a:ext cx="0" cy="0"/>
          <a:chOff x="0" y="0"/>
          <a:chExt cx="0" cy="0"/>
        </a:xfrm>
      </p:grpSpPr>
      <p:sp>
        <p:nvSpPr>
          <p:cNvPr id="517" name="Google Shape;517;p76"/>
          <p:cNvSpPr/>
          <p:nvPr/>
        </p:nvSpPr>
        <p:spPr>
          <a:xfrm>
            <a:off x="527900" y="388432"/>
            <a:ext cx="11114749" cy="6384375"/>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09"/>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8" name="Google Shape;518;p76"/>
          <p:cNvSpPr/>
          <p:nvPr/>
        </p:nvSpPr>
        <p:spPr>
          <a:xfrm>
            <a:off x="881581" y="292693"/>
            <a:ext cx="10758425" cy="6384375"/>
          </a:xfrm>
          <a:custGeom>
            <a:rect b="b" l="l" r="r" t="t"/>
            <a:pathLst>
              <a:path extrusionOk="0" h="146846" w="257584">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19" name="Google Shape;519;p76"/>
          <p:cNvSpPr/>
          <p:nvPr/>
        </p:nvSpPr>
        <p:spPr>
          <a:xfrm>
            <a:off x="11122057" y="5930292"/>
            <a:ext cx="759568" cy="410985"/>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520" name="Google Shape;520;p76"/>
          <p:cNvGrpSpPr/>
          <p:nvPr/>
        </p:nvGrpSpPr>
        <p:grpSpPr>
          <a:xfrm>
            <a:off x="11122057" y="3042677"/>
            <a:ext cx="759568" cy="507483"/>
            <a:chOff x="8341543" y="2282008"/>
            <a:chExt cx="569676" cy="380612"/>
          </a:xfrm>
        </p:grpSpPr>
        <p:sp>
          <p:nvSpPr>
            <p:cNvPr id="521" name="Google Shape;521;p76"/>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2" name="Google Shape;522;p76"/>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23" name="Google Shape;523;p76"/>
          <p:cNvGrpSpPr/>
          <p:nvPr/>
        </p:nvGrpSpPr>
        <p:grpSpPr>
          <a:xfrm>
            <a:off x="11122057" y="2294792"/>
            <a:ext cx="759568" cy="507483"/>
            <a:chOff x="8341543" y="1721094"/>
            <a:chExt cx="569676" cy="380612"/>
          </a:xfrm>
        </p:grpSpPr>
        <p:sp>
          <p:nvSpPr>
            <p:cNvPr id="524" name="Google Shape;524;p76"/>
            <p:cNvSpPr/>
            <p:nvPr/>
          </p:nvSpPr>
          <p:spPr>
            <a:xfrm>
              <a:off x="8341543" y="1800869"/>
              <a:ext cx="569676" cy="300837"/>
            </a:xfrm>
            <a:custGeom>
              <a:rect b="b" l="l" r="r" t="t"/>
              <a:pathLst>
                <a:path extrusionOk="0" h="9226" w="18186">
                  <a:moveTo>
                    <a:pt x="0" y="0"/>
                  </a:moveTo>
                  <a:lnTo>
                    <a:pt x="0" y="9225"/>
                  </a:lnTo>
                  <a:lnTo>
                    <a:pt x="18186" y="9225"/>
                  </a:lnTo>
                  <a:lnTo>
                    <a:pt x="16824" y="4462"/>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5" name="Google Shape;525;p76"/>
            <p:cNvSpPr/>
            <p:nvPr/>
          </p:nvSpPr>
          <p:spPr>
            <a:xfrm>
              <a:off x="8341543" y="1721094"/>
              <a:ext cx="569676" cy="300837"/>
            </a:xfrm>
            <a:custGeom>
              <a:rect b="b" l="l" r="r" t="t"/>
              <a:pathLst>
                <a:path extrusionOk="0" h="9226" w="18186">
                  <a:moveTo>
                    <a:pt x="0" y="0"/>
                  </a:moveTo>
                  <a:lnTo>
                    <a:pt x="0" y="9225"/>
                  </a:lnTo>
                  <a:lnTo>
                    <a:pt x="18186" y="9225"/>
                  </a:lnTo>
                  <a:lnTo>
                    <a:pt x="16824" y="4462"/>
                  </a:lnTo>
                  <a:lnTo>
                    <a:pt x="181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26" name="Google Shape;526;p76"/>
          <p:cNvGrpSpPr/>
          <p:nvPr/>
        </p:nvGrpSpPr>
        <p:grpSpPr>
          <a:xfrm>
            <a:off x="11128364" y="1578123"/>
            <a:ext cx="757981" cy="517352"/>
            <a:chOff x="8346273" y="1183592"/>
            <a:chExt cx="568486" cy="388014"/>
          </a:xfrm>
        </p:grpSpPr>
        <p:sp>
          <p:nvSpPr>
            <p:cNvPr id="527" name="Google Shape;527;p76"/>
            <p:cNvSpPr/>
            <p:nvPr/>
          </p:nvSpPr>
          <p:spPr>
            <a:xfrm>
              <a:off x="8346273" y="1263367"/>
              <a:ext cx="568486" cy="308239"/>
            </a:xfrm>
            <a:custGeom>
              <a:rect b="b" l="l" r="r" t="t"/>
              <a:pathLst>
                <a:path extrusionOk="0" h="9453" w="18148">
                  <a:moveTo>
                    <a:pt x="0" y="0"/>
                  </a:moveTo>
                  <a:lnTo>
                    <a:pt x="0" y="9452"/>
                  </a:lnTo>
                  <a:lnTo>
                    <a:pt x="18148" y="9452"/>
                  </a:lnTo>
                  <a:lnTo>
                    <a:pt x="16787" y="4688"/>
                  </a:lnTo>
                  <a:lnTo>
                    <a:pt x="18148"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28" name="Google Shape;528;p76"/>
            <p:cNvSpPr/>
            <p:nvPr/>
          </p:nvSpPr>
          <p:spPr>
            <a:xfrm>
              <a:off x="8346273" y="1183592"/>
              <a:ext cx="568486" cy="308239"/>
            </a:xfrm>
            <a:custGeom>
              <a:rect b="b" l="l" r="r" t="t"/>
              <a:pathLst>
                <a:path extrusionOk="0" h="9453" w="18148">
                  <a:moveTo>
                    <a:pt x="0" y="0"/>
                  </a:moveTo>
                  <a:lnTo>
                    <a:pt x="0" y="9452"/>
                  </a:lnTo>
                  <a:lnTo>
                    <a:pt x="18148" y="9452"/>
                  </a:lnTo>
                  <a:lnTo>
                    <a:pt x="16787" y="4688"/>
                  </a:lnTo>
                  <a:lnTo>
                    <a:pt x="18148"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29" name="Google Shape;529;p76"/>
          <p:cNvGrpSpPr/>
          <p:nvPr/>
        </p:nvGrpSpPr>
        <p:grpSpPr>
          <a:xfrm>
            <a:off x="11122057" y="808847"/>
            <a:ext cx="759568" cy="517352"/>
            <a:chOff x="8341543" y="606635"/>
            <a:chExt cx="569676" cy="388014"/>
          </a:xfrm>
        </p:grpSpPr>
        <p:sp>
          <p:nvSpPr>
            <p:cNvPr id="530" name="Google Shape;530;p76"/>
            <p:cNvSpPr/>
            <p:nvPr/>
          </p:nvSpPr>
          <p:spPr>
            <a:xfrm>
              <a:off x="8341543" y="686410"/>
              <a:ext cx="569676" cy="308239"/>
            </a:xfrm>
            <a:custGeom>
              <a:rect b="b" l="l" r="r" t="t"/>
              <a:pathLst>
                <a:path extrusionOk="0" h="9453" w="18186">
                  <a:moveTo>
                    <a:pt x="0" y="0"/>
                  </a:moveTo>
                  <a:lnTo>
                    <a:pt x="0" y="9452"/>
                  </a:lnTo>
                  <a:lnTo>
                    <a:pt x="18186" y="9452"/>
                  </a:lnTo>
                  <a:lnTo>
                    <a:pt x="16824" y="4613"/>
                  </a:lnTo>
                  <a:lnTo>
                    <a:pt x="18186" y="0"/>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1" name="Google Shape;531;p76"/>
            <p:cNvSpPr/>
            <p:nvPr/>
          </p:nvSpPr>
          <p:spPr>
            <a:xfrm>
              <a:off x="8341543" y="606635"/>
              <a:ext cx="569676" cy="308239"/>
            </a:xfrm>
            <a:custGeom>
              <a:rect b="b" l="l" r="r" t="t"/>
              <a:pathLst>
                <a:path extrusionOk="0" h="9453" w="18186">
                  <a:moveTo>
                    <a:pt x="0" y="0"/>
                  </a:moveTo>
                  <a:lnTo>
                    <a:pt x="0" y="9452"/>
                  </a:lnTo>
                  <a:lnTo>
                    <a:pt x="18186" y="9452"/>
                  </a:lnTo>
                  <a:lnTo>
                    <a:pt x="16824" y="4613"/>
                  </a:lnTo>
                  <a:lnTo>
                    <a:pt x="18186"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32" name="Google Shape;532;p76"/>
          <p:cNvGrpSpPr/>
          <p:nvPr/>
        </p:nvGrpSpPr>
        <p:grpSpPr>
          <a:xfrm>
            <a:off x="11122057" y="3790577"/>
            <a:ext cx="759568" cy="507483"/>
            <a:chOff x="8341543" y="2282008"/>
            <a:chExt cx="569676" cy="380612"/>
          </a:xfrm>
        </p:grpSpPr>
        <p:sp>
          <p:nvSpPr>
            <p:cNvPr id="533" name="Google Shape;533;p76"/>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4" name="Google Shape;534;p76"/>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grpSp>
        <p:nvGrpSpPr>
          <p:cNvPr id="535" name="Google Shape;535;p76"/>
          <p:cNvGrpSpPr/>
          <p:nvPr/>
        </p:nvGrpSpPr>
        <p:grpSpPr>
          <a:xfrm>
            <a:off x="11122057" y="4538477"/>
            <a:ext cx="759568" cy="507483"/>
            <a:chOff x="8341543" y="2282008"/>
            <a:chExt cx="569676" cy="380612"/>
          </a:xfrm>
        </p:grpSpPr>
        <p:sp>
          <p:nvSpPr>
            <p:cNvPr id="536" name="Google Shape;536;p76"/>
            <p:cNvSpPr/>
            <p:nvPr/>
          </p:nvSpPr>
          <p:spPr>
            <a:xfrm>
              <a:off x="8341543" y="2361783"/>
              <a:ext cx="569676" cy="300837"/>
            </a:xfrm>
            <a:custGeom>
              <a:rect b="b" l="l" r="r" t="t"/>
              <a:pathLst>
                <a:path extrusionOk="0" h="9226" w="18186">
                  <a:moveTo>
                    <a:pt x="0" y="1"/>
                  </a:moveTo>
                  <a:lnTo>
                    <a:pt x="0" y="9226"/>
                  </a:lnTo>
                  <a:lnTo>
                    <a:pt x="18186" y="9226"/>
                  </a:lnTo>
                  <a:lnTo>
                    <a:pt x="16673" y="4462"/>
                  </a:lnTo>
                  <a:lnTo>
                    <a:pt x="18186" y="1"/>
                  </a:lnTo>
                  <a:close/>
                </a:path>
              </a:pathLst>
            </a:custGeom>
            <a:solidFill>
              <a:srgbClr val="595959">
                <a:alpha val="14509"/>
              </a:srgbClr>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7" name="Google Shape;537;p76"/>
            <p:cNvSpPr/>
            <p:nvPr/>
          </p:nvSpPr>
          <p:spPr>
            <a:xfrm>
              <a:off x="8341543" y="2282008"/>
              <a:ext cx="569676" cy="300837"/>
            </a:xfrm>
            <a:custGeom>
              <a:rect b="b" l="l" r="r" t="t"/>
              <a:pathLst>
                <a:path extrusionOk="0" h="9226" w="18186">
                  <a:moveTo>
                    <a:pt x="0" y="1"/>
                  </a:moveTo>
                  <a:lnTo>
                    <a:pt x="0" y="9226"/>
                  </a:lnTo>
                  <a:lnTo>
                    <a:pt x="18186" y="9226"/>
                  </a:lnTo>
                  <a:lnTo>
                    <a:pt x="16673" y="4462"/>
                  </a:lnTo>
                  <a:lnTo>
                    <a:pt x="18186"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538" name="Google Shape;538;p76"/>
          <p:cNvSpPr/>
          <p:nvPr/>
        </p:nvSpPr>
        <p:spPr>
          <a:xfrm>
            <a:off x="11122057" y="5823925"/>
            <a:ext cx="759568" cy="410985"/>
          </a:xfrm>
          <a:custGeom>
            <a:rect b="b" l="l" r="r" t="t"/>
            <a:pathLst>
              <a:path extrusionOk="0" h="9453" w="18186">
                <a:moveTo>
                  <a:pt x="0" y="0"/>
                </a:moveTo>
                <a:lnTo>
                  <a:pt x="0" y="9452"/>
                </a:lnTo>
                <a:lnTo>
                  <a:pt x="18186" y="9452"/>
                </a:lnTo>
                <a:lnTo>
                  <a:pt x="16824" y="4613"/>
                </a:lnTo>
                <a:lnTo>
                  <a:pt x="18186" y="0"/>
                </a:ln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39" name="Google Shape;539;p76"/>
          <p:cNvSpPr/>
          <p:nvPr/>
        </p:nvSpPr>
        <p:spPr>
          <a:xfrm>
            <a:off x="527859" y="292693"/>
            <a:ext cx="10737917" cy="6384375"/>
          </a:xfrm>
          <a:custGeom>
            <a:rect b="b" l="l" r="r" t="t"/>
            <a:pathLst>
              <a:path extrusionOk="0" h="146846" w="257093">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0" name="Google Shape;540;p76"/>
          <p:cNvSpPr/>
          <p:nvPr/>
        </p:nvSpPr>
        <p:spPr>
          <a:xfrm>
            <a:off x="728423" y="1255918"/>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1" name="Google Shape;541;p76"/>
          <p:cNvSpPr/>
          <p:nvPr/>
        </p:nvSpPr>
        <p:spPr>
          <a:xfrm>
            <a:off x="374701" y="1288786"/>
            <a:ext cx="432703" cy="110213"/>
          </a:xfrm>
          <a:custGeom>
            <a:rect b="b" l="l" r="r" t="t"/>
            <a:pathLst>
              <a:path extrusionOk="0" h="2535"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2" name="Google Shape;542;p76"/>
          <p:cNvSpPr/>
          <p:nvPr/>
        </p:nvSpPr>
        <p:spPr>
          <a:xfrm>
            <a:off x="406276" y="13989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3" name="Google Shape;543;p76"/>
          <p:cNvSpPr/>
          <p:nvPr/>
        </p:nvSpPr>
        <p:spPr>
          <a:xfrm>
            <a:off x="807362" y="1343045"/>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4" name="Google Shape;544;p76"/>
          <p:cNvSpPr/>
          <p:nvPr/>
        </p:nvSpPr>
        <p:spPr>
          <a:xfrm>
            <a:off x="728423" y="1730987"/>
            <a:ext cx="105837" cy="177559"/>
          </a:xfrm>
          <a:custGeom>
            <a:rect b="b" l="l" r="r" t="t"/>
            <a:pathLst>
              <a:path extrusionOk="0" h="4084" w="2534">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5" name="Google Shape;545;p76"/>
          <p:cNvSpPr/>
          <p:nvPr/>
        </p:nvSpPr>
        <p:spPr>
          <a:xfrm>
            <a:off x="374701" y="1765507"/>
            <a:ext cx="432703" cy="108517"/>
          </a:xfrm>
          <a:custGeom>
            <a:rect b="b" l="l" r="r" t="t"/>
            <a:pathLst>
              <a:path extrusionOk="0" h="2496" w="1036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6" name="Google Shape;546;p76"/>
          <p:cNvSpPr/>
          <p:nvPr/>
        </p:nvSpPr>
        <p:spPr>
          <a:xfrm>
            <a:off x="406276" y="18739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7" name="Google Shape;547;p76"/>
          <p:cNvSpPr/>
          <p:nvPr/>
        </p:nvSpPr>
        <p:spPr>
          <a:xfrm>
            <a:off x="807362" y="1819723"/>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8" name="Google Shape;548;p76"/>
          <p:cNvSpPr/>
          <p:nvPr/>
        </p:nvSpPr>
        <p:spPr>
          <a:xfrm>
            <a:off x="376289" y="1780289"/>
            <a:ext cx="431116" cy="93736"/>
          </a:xfrm>
          <a:custGeom>
            <a:rect b="b" l="l" r="r" t="t"/>
            <a:pathLst>
              <a:path extrusionOk="0" h="2156" w="10322">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49" name="Google Shape;549;p76"/>
          <p:cNvSpPr/>
          <p:nvPr/>
        </p:nvSpPr>
        <p:spPr>
          <a:xfrm>
            <a:off x="728423" y="2207665"/>
            <a:ext cx="105837" cy="175907"/>
          </a:xfrm>
          <a:custGeom>
            <a:rect b="b" l="l" r="r" t="t"/>
            <a:pathLst>
              <a:path extrusionOk="0" h="4046" w="2534">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0" name="Google Shape;550;p76"/>
          <p:cNvSpPr/>
          <p:nvPr/>
        </p:nvSpPr>
        <p:spPr>
          <a:xfrm>
            <a:off x="374701" y="2240534"/>
            <a:ext cx="432703" cy="110169"/>
          </a:xfrm>
          <a:custGeom>
            <a:rect b="b" l="l" r="r" t="t"/>
            <a:pathLst>
              <a:path extrusionOk="0" h="2534" w="1036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1" name="Google Shape;551;p76"/>
          <p:cNvSpPr/>
          <p:nvPr/>
        </p:nvSpPr>
        <p:spPr>
          <a:xfrm>
            <a:off x="406276" y="2349008"/>
            <a:ext cx="42685" cy="1696"/>
          </a:xfrm>
          <a:custGeom>
            <a:rect b="b" l="l" r="r" t="t"/>
            <a:pathLst>
              <a:path extrusionOk="0" h="39" w="1022">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2" name="Google Shape;552;p76"/>
          <p:cNvSpPr/>
          <p:nvPr/>
        </p:nvSpPr>
        <p:spPr>
          <a:xfrm>
            <a:off x="807362" y="22947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3" name="Google Shape;553;p76"/>
          <p:cNvSpPr/>
          <p:nvPr/>
        </p:nvSpPr>
        <p:spPr>
          <a:xfrm>
            <a:off x="376289" y="2255317"/>
            <a:ext cx="431116" cy="95388"/>
          </a:xfrm>
          <a:custGeom>
            <a:rect b="b" l="l" r="r" t="t"/>
            <a:pathLst>
              <a:path extrusionOk="0" h="2194" w="10322">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4" name="Google Shape;554;p76"/>
          <p:cNvSpPr/>
          <p:nvPr/>
        </p:nvSpPr>
        <p:spPr>
          <a:xfrm>
            <a:off x="728423" y="2682691"/>
            <a:ext cx="105837" cy="177603"/>
          </a:xfrm>
          <a:custGeom>
            <a:rect b="b" l="l" r="r" t="t"/>
            <a:pathLst>
              <a:path extrusionOk="0" h="4085" w="2534">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5" name="Google Shape;555;p76"/>
          <p:cNvSpPr/>
          <p:nvPr/>
        </p:nvSpPr>
        <p:spPr>
          <a:xfrm>
            <a:off x="374701" y="2717213"/>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6" name="Google Shape;556;p76"/>
          <p:cNvSpPr/>
          <p:nvPr/>
        </p:nvSpPr>
        <p:spPr>
          <a:xfrm>
            <a:off x="406276" y="2825730"/>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7" name="Google Shape;557;p76"/>
          <p:cNvSpPr/>
          <p:nvPr/>
        </p:nvSpPr>
        <p:spPr>
          <a:xfrm>
            <a:off x="807362" y="2769819"/>
            <a:ext cx="41" cy="1696"/>
          </a:xfrm>
          <a:custGeom>
            <a:rect b="b" l="l" r="r" t="t"/>
            <a:pathLst>
              <a:path extrusionOk="0" h="39" w="1">
                <a:moveTo>
                  <a:pt x="1" y="38"/>
                </a:moveTo>
                <a:lnTo>
                  <a:pt x="1" y="38"/>
                </a:lnTo>
                <a:lnTo>
                  <a:pt x="1" y="38"/>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8" name="Google Shape;558;p76"/>
          <p:cNvSpPr/>
          <p:nvPr/>
        </p:nvSpPr>
        <p:spPr>
          <a:xfrm>
            <a:off x="376289" y="2732037"/>
            <a:ext cx="431116" cy="93736"/>
          </a:xfrm>
          <a:custGeom>
            <a:rect b="b" l="l" r="r" t="t"/>
            <a:pathLst>
              <a:path extrusionOk="0" h="2156" w="10322">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59" name="Google Shape;559;p76"/>
          <p:cNvSpPr/>
          <p:nvPr/>
        </p:nvSpPr>
        <p:spPr>
          <a:xfrm>
            <a:off x="728423" y="3159413"/>
            <a:ext cx="105837" cy="175907"/>
          </a:xfrm>
          <a:custGeom>
            <a:rect b="b" l="l" r="r" t="t"/>
            <a:pathLst>
              <a:path extrusionOk="0" h="4046" w="2534">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0" name="Google Shape;560;p76"/>
          <p:cNvSpPr/>
          <p:nvPr/>
        </p:nvSpPr>
        <p:spPr>
          <a:xfrm>
            <a:off x="374701" y="3192282"/>
            <a:ext cx="432703" cy="108517"/>
          </a:xfrm>
          <a:custGeom>
            <a:rect b="b" l="l" r="r" t="t"/>
            <a:pathLst>
              <a:path extrusionOk="0" h="2496" w="1036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1" name="Google Shape;561;p76"/>
          <p:cNvSpPr/>
          <p:nvPr/>
        </p:nvSpPr>
        <p:spPr>
          <a:xfrm>
            <a:off x="406276" y="3300757"/>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2" name="Google Shape;562;p76"/>
          <p:cNvSpPr/>
          <p:nvPr/>
        </p:nvSpPr>
        <p:spPr>
          <a:xfrm>
            <a:off x="807362" y="3246497"/>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3" name="Google Shape;563;p76"/>
          <p:cNvSpPr/>
          <p:nvPr/>
        </p:nvSpPr>
        <p:spPr>
          <a:xfrm>
            <a:off x="376289" y="3207063"/>
            <a:ext cx="431116" cy="93736"/>
          </a:xfrm>
          <a:custGeom>
            <a:rect b="b" l="l" r="r" t="t"/>
            <a:pathLst>
              <a:path extrusionOk="0" h="2156" w="10322">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4" name="Google Shape;564;p76"/>
          <p:cNvSpPr/>
          <p:nvPr/>
        </p:nvSpPr>
        <p:spPr>
          <a:xfrm>
            <a:off x="728423" y="3634439"/>
            <a:ext cx="105837" cy="175907"/>
          </a:xfrm>
          <a:custGeom>
            <a:rect b="b" l="l" r="r" t="t"/>
            <a:pathLst>
              <a:path extrusionOk="0" h="4046" w="2534">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5" name="Google Shape;565;p76"/>
          <p:cNvSpPr/>
          <p:nvPr/>
        </p:nvSpPr>
        <p:spPr>
          <a:xfrm>
            <a:off x="374701" y="3668959"/>
            <a:ext cx="432703" cy="108517"/>
          </a:xfrm>
          <a:custGeom>
            <a:rect b="b" l="l" r="r" t="t"/>
            <a:pathLst>
              <a:path extrusionOk="0" h="2496" w="1036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6" name="Google Shape;566;p76"/>
          <p:cNvSpPr/>
          <p:nvPr/>
        </p:nvSpPr>
        <p:spPr>
          <a:xfrm>
            <a:off x="406276" y="3777434"/>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7" name="Google Shape;567;p76"/>
          <p:cNvSpPr/>
          <p:nvPr/>
        </p:nvSpPr>
        <p:spPr>
          <a:xfrm>
            <a:off x="807362" y="3721565"/>
            <a:ext cx="41" cy="1696"/>
          </a:xfrm>
          <a:custGeom>
            <a:rect b="b" l="l" r="r" t="t"/>
            <a:pathLst>
              <a:path extrusionOk="0" h="39" w="1">
                <a:moveTo>
                  <a:pt x="1" y="38"/>
                </a:moveTo>
                <a:lnTo>
                  <a:pt x="1" y="38"/>
                </a:lnTo>
                <a:lnTo>
                  <a:pt x="1" y="38"/>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8" name="Google Shape;568;p76"/>
          <p:cNvSpPr/>
          <p:nvPr/>
        </p:nvSpPr>
        <p:spPr>
          <a:xfrm>
            <a:off x="376289" y="3682090"/>
            <a:ext cx="431116" cy="95388"/>
          </a:xfrm>
          <a:custGeom>
            <a:rect b="b" l="l" r="r" t="t"/>
            <a:pathLst>
              <a:path extrusionOk="0" h="2194" w="10322">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69" name="Google Shape;569;p76"/>
          <p:cNvSpPr/>
          <p:nvPr/>
        </p:nvSpPr>
        <p:spPr>
          <a:xfrm>
            <a:off x="728423" y="4111118"/>
            <a:ext cx="105837" cy="175951"/>
          </a:xfrm>
          <a:custGeom>
            <a:rect b="b" l="l" r="r" t="t"/>
            <a:pathLst>
              <a:path extrusionOk="0" h="4047" w="2534">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0" name="Google Shape;570;p76"/>
          <p:cNvSpPr/>
          <p:nvPr/>
        </p:nvSpPr>
        <p:spPr>
          <a:xfrm>
            <a:off x="374701" y="4143986"/>
            <a:ext cx="432703" cy="108561"/>
          </a:xfrm>
          <a:custGeom>
            <a:rect b="b" l="l" r="r" t="t"/>
            <a:pathLst>
              <a:path extrusionOk="0" h="2497" w="1036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1" name="Google Shape;571;p76"/>
          <p:cNvSpPr/>
          <p:nvPr/>
        </p:nvSpPr>
        <p:spPr>
          <a:xfrm>
            <a:off x="406276" y="4252503"/>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2" name="Google Shape;572;p76"/>
          <p:cNvSpPr/>
          <p:nvPr/>
        </p:nvSpPr>
        <p:spPr>
          <a:xfrm>
            <a:off x="807362" y="4198245"/>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3" name="Google Shape;573;p76"/>
          <p:cNvSpPr/>
          <p:nvPr/>
        </p:nvSpPr>
        <p:spPr>
          <a:xfrm>
            <a:off x="376289" y="4158811"/>
            <a:ext cx="431116" cy="93736"/>
          </a:xfrm>
          <a:custGeom>
            <a:rect b="b" l="l" r="r" t="t"/>
            <a:pathLst>
              <a:path extrusionOk="0" h="2156" w="10322">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4" name="Google Shape;574;p76"/>
          <p:cNvSpPr/>
          <p:nvPr/>
        </p:nvSpPr>
        <p:spPr>
          <a:xfrm>
            <a:off x="728423" y="4586187"/>
            <a:ext cx="105837" cy="175907"/>
          </a:xfrm>
          <a:custGeom>
            <a:rect b="b" l="l" r="r" t="t"/>
            <a:pathLst>
              <a:path extrusionOk="0" h="4046" w="2534">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5" name="Google Shape;575;p76"/>
          <p:cNvSpPr/>
          <p:nvPr/>
        </p:nvSpPr>
        <p:spPr>
          <a:xfrm>
            <a:off x="374701" y="4620665"/>
            <a:ext cx="432703" cy="108561"/>
          </a:xfrm>
          <a:custGeom>
            <a:rect b="b" l="l" r="r" t="t"/>
            <a:pathLst>
              <a:path extrusionOk="0" h="2497" w="1036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6" name="Google Shape;576;p76"/>
          <p:cNvSpPr/>
          <p:nvPr/>
        </p:nvSpPr>
        <p:spPr>
          <a:xfrm>
            <a:off x="406276" y="4729182"/>
            <a:ext cx="42685" cy="44"/>
          </a:xfrm>
          <a:custGeom>
            <a:rect b="b" l="l" r="r" t="t"/>
            <a:pathLst>
              <a:path extrusionOk="0" h="1" w="1022">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7" name="Google Shape;577;p76"/>
          <p:cNvSpPr/>
          <p:nvPr/>
        </p:nvSpPr>
        <p:spPr>
          <a:xfrm>
            <a:off x="807362" y="4673271"/>
            <a:ext cx="41" cy="44"/>
          </a:xfrm>
          <a:custGeom>
            <a:rect b="b" l="l" r="r" t="t"/>
            <a:pathLst>
              <a:path extrusionOk="0" h="1" w="1">
                <a:moveTo>
                  <a:pt x="1" y="1"/>
                </a:moveTo>
                <a:lnTo>
                  <a:pt x="1" y="1"/>
                </a:lnTo>
                <a:lnTo>
                  <a:pt x="1" y="1"/>
                </a:lnTo>
                <a:close/>
                <a:moveTo>
                  <a:pt x="1" y="1"/>
                </a:moveTo>
                <a:lnTo>
                  <a:pt x="1" y="1"/>
                </a:lnTo>
                <a:lnTo>
                  <a:pt x="1" y="1"/>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8" name="Google Shape;578;p76"/>
          <p:cNvSpPr/>
          <p:nvPr/>
        </p:nvSpPr>
        <p:spPr>
          <a:xfrm>
            <a:off x="376289" y="4633838"/>
            <a:ext cx="431116" cy="95388"/>
          </a:xfrm>
          <a:custGeom>
            <a:rect b="b" l="l" r="r" t="t"/>
            <a:pathLst>
              <a:path extrusionOk="0" h="2194" w="10322">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79" name="Google Shape;579;p76"/>
          <p:cNvSpPr/>
          <p:nvPr/>
        </p:nvSpPr>
        <p:spPr>
          <a:xfrm>
            <a:off x="728423" y="5061213"/>
            <a:ext cx="105837" cy="177559"/>
          </a:xfrm>
          <a:custGeom>
            <a:rect b="b" l="l" r="r" t="t"/>
            <a:pathLst>
              <a:path extrusionOk="0" h="4084" w="2534">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0" name="Google Shape;580;p76"/>
          <p:cNvSpPr/>
          <p:nvPr/>
        </p:nvSpPr>
        <p:spPr>
          <a:xfrm>
            <a:off x="374701" y="5095734"/>
            <a:ext cx="432703" cy="108517"/>
          </a:xfrm>
          <a:custGeom>
            <a:rect b="b" l="l" r="r" t="t"/>
            <a:pathLst>
              <a:path extrusionOk="0" h="2496" w="1036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1" name="Google Shape;581;p76"/>
          <p:cNvSpPr/>
          <p:nvPr/>
        </p:nvSpPr>
        <p:spPr>
          <a:xfrm>
            <a:off x="406276" y="5204207"/>
            <a:ext cx="42685" cy="44"/>
          </a:xfrm>
          <a:custGeom>
            <a:rect b="b" l="l" r="r" t="t"/>
            <a:pathLst>
              <a:path extrusionOk="0" h="1" w="1022">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2" name="Google Shape;582;p76"/>
          <p:cNvSpPr/>
          <p:nvPr/>
        </p:nvSpPr>
        <p:spPr>
          <a:xfrm>
            <a:off x="807362" y="5149993"/>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3" name="Google Shape;583;p76"/>
          <p:cNvSpPr/>
          <p:nvPr/>
        </p:nvSpPr>
        <p:spPr>
          <a:xfrm>
            <a:off x="376289" y="5110515"/>
            <a:ext cx="431116" cy="93736"/>
          </a:xfrm>
          <a:custGeom>
            <a:rect b="b" l="l" r="r" t="t"/>
            <a:pathLst>
              <a:path extrusionOk="0" h="2156" w="10322">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4" name="Google Shape;584;p76"/>
          <p:cNvSpPr/>
          <p:nvPr/>
        </p:nvSpPr>
        <p:spPr>
          <a:xfrm>
            <a:off x="728423" y="5537891"/>
            <a:ext cx="105837" cy="175951"/>
          </a:xfrm>
          <a:custGeom>
            <a:rect b="b" l="l" r="r" t="t"/>
            <a:pathLst>
              <a:path extrusionOk="0" h="4047" w="2534">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5" name="Google Shape;585;p76"/>
          <p:cNvSpPr/>
          <p:nvPr/>
        </p:nvSpPr>
        <p:spPr>
          <a:xfrm>
            <a:off x="374701" y="5570760"/>
            <a:ext cx="432703" cy="110169"/>
          </a:xfrm>
          <a:custGeom>
            <a:rect b="b" l="l" r="r" t="t"/>
            <a:pathLst>
              <a:path extrusionOk="0" h="2534" w="1036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6" name="Google Shape;586;p76"/>
          <p:cNvSpPr/>
          <p:nvPr/>
        </p:nvSpPr>
        <p:spPr>
          <a:xfrm>
            <a:off x="406276" y="5680886"/>
            <a:ext cx="42685" cy="44"/>
          </a:xfrm>
          <a:custGeom>
            <a:rect b="b" l="l" r="r" t="t"/>
            <a:pathLst>
              <a:path extrusionOk="0" h="1" w="1022">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7" name="Google Shape;587;p76"/>
          <p:cNvSpPr/>
          <p:nvPr/>
        </p:nvSpPr>
        <p:spPr>
          <a:xfrm>
            <a:off x="807362" y="5625018"/>
            <a:ext cx="41" cy="44"/>
          </a:xfrm>
          <a:custGeom>
            <a:rect b="b" l="l" r="r" t="t"/>
            <a:pathLst>
              <a:path extrusionOk="0" h="1" w="1">
                <a:moveTo>
                  <a:pt x="1" y="0"/>
                </a:moveTo>
                <a:lnTo>
                  <a:pt x="1" y="0"/>
                </a:lnTo>
                <a:lnTo>
                  <a:pt x="1" y="0"/>
                </a:lnTo>
                <a:close/>
                <a:moveTo>
                  <a:pt x="1" y="0"/>
                </a:moveTo>
                <a:lnTo>
                  <a:pt x="1" y="0"/>
                </a:lnTo>
                <a:lnTo>
                  <a:pt x="1" y="0"/>
                </a:lnTo>
                <a:close/>
              </a:path>
            </a:pathLst>
          </a:custGeom>
          <a:solidFill>
            <a:srgbClr val="BEAD9D"/>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8" name="Google Shape;588;p76"/>
          <p:cNvSpPr/>
          <p:nvPr/>
        </p:nvSpPr>
        <p:spPr>
          <a:xfrm>
            <a:off x="376289" y="5585584"/>
            <a:ext cx="431116" cy="95344"/>
          </a:xfrm>
          <a:custGeom>
            <a:rect b="b" l="l" r="r" t="t"/>
            <a:pathLst>
              <a:path extrusionOk="0" h="2193" w="10322">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89" name="Google Shape;589;p76"/>
          <p:cNvSpPr/>
          <p:nvPr/>
        </p:nvSpPr>
        <p:spPr>
          <a:xfrm>
            <a:off x="305201" y="180913"/>
            <a:ext cx="1059620" cy="915619"/>
          </a:xfrm>
          <a:custGeom>
            <a:rect b="b" l="l" r="r" t="t"/>
            <a:pathLst>
              <a:path extrusionOk="0" h="21060" w="2537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0" name="Google Shape;590;p76"/>
          <p:cNvSpPr/>
          <p:nvPr/>
        </p:nvSpPr>
        <p:spPr>
          <a:xfrm>
            <a:off x="376289" y="1303611"/>
            <a:ext cx="431116" cy="95388"/>
          </a:xfrm>
          <a:custGeom>
            <a:rect b="b" l="l" r="r" t="t"/>
            <a:pathLst>
              <a:path extrusionOk="0" h="2194" w="10322">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1" name="Google Shape;591;p76"/>
          <p:cNvSpPr txBox="1"/>
          <p:nvPr>
            <p:ph type="title"/>
          </p:nvPr>
        </p:nvSpPr>
        <p:spPr>
          <a:xfrm>
            <a:off x="968300" y="588467"/>
            <a:ext cx="10255200" cy="763600"/>
          </a:xfrm>
          <a:prstGeom prst="rect">
            <a:avLst/>
          </a:prstGeom>
          <a:noFill/>
          <a:ln>
            <a:noFill/>
          </a:ln>
        </p:spPr>
        <p:txBody>
          <a:bodyPr anchorCtr="0" anchor="t" bIns="91425" lIns="91425" spcFirstLastPara="1" rIns="91425" wrap="square" tIns="91425">
            <a:noAutofit/>
          </a:bodyPr>
          <a:lstStyle>
            <a:lvl1pPr lvl="0" algn="ctr">
              <a:lnSpc>
                <a:spcPct val="80000"/>
              </a:lnSpc>
              <a:spcBef>
                <a:spcPts val="0"/>
              </a:spcBef>
              <a:spcAft>
                <a:spcPts val="0"/>
              </a:spcAft>
              <a:buSzPts val="2800"/>
              <a:buNone/>
              <a:defRPr/>
            </a:lvl1pPr>
            <a:lvl2pPr lvl="1" algn="ctr">
              <a:lnSpc>
                <a:spcPct val="80000"/>
              </a:lnSpc>
              <a:spcBef>
                <a:spcPts val="0"/>
              </a:spcBef>
              <a:spcAft>
                <a:spcPts val="0"/>
              </a:spcAft>
              <a:buSzPts val="2800"/>
              <a:buNone/>
              <a:defRPr/>
            </a:lvl2pPr>
            <a:lvl3pPr lvl="2" algn="ctr">
              <a:lnSpc>
                <a:spcPct val="80000"/>
              </a:lnSpc>
              <a:spcBef>
                <a:spcPts val="0"/>
              </a:spcBef>
              <a:spcAft>
                <a:spcPts val="0"/>
              </a:spcAft>
              <a:buSzPts val="2800"/>
              <a:buNone/>
              <a:defRPr/>
            </a:lvl3pPr>
            <a:lvl4pPr lvl="3" algn="ctr">
              <a:lnSpc>
                <a:spcPct val="80000"/>
              </a:lnSpc>
              <a:spcBef>
                <a:spcPts val="0"/>
              </a:spcBef>
              <a:spcAft>
                <a:spcPts val="0"/>
              </a:spcAft>
              <a:buSzPts val="2800"/>
              <a:buNone/>
              <a:defRPr/>
            </a:lvl4pPr>
            <a:lvl5pPr lvl="4" algn="ctr">
              <a:lnSpc>
                <a:spcPct val="80000"/>
              </a:lnSpc>
              <a:spcBef>
                <a:spcPts val="0"/>
              </a:spcBef>
              <a:spcAft>
                <a:spcPts val="0"/>
              </a:spcAft>
              <a:buSzPts val="2800"/>
              <a:buNone/>
              <a:defRPr/>
            </a:lvl5pPr>
            <a:lvl6pPr lvl="5" algn="ctr">
              <a:lnSpc>
                <a:spcPct val="80000"/>
              </a:lnSpc>
              <a:spcBef>
                <a:spcPts val="0"/>
              </a:spcBef>
              <a:spcAft>
                <a:spcPts val="0"/>
              </a:spcAft>
              <a:buSzPts val="2800"/>
              <a:buNone/>
              <a:defRPr/>
            </a:lvl6pPr>
            <a:lvl7pPr lvl="6" algn="ctr">
              <a:lnSpc>
                <a:spcPct val="80000"/>
              </a:lnSpc>
              <a:spcBef>
                <a:spcPts val="0"/>
              </a:spcBef>
              <a:spcAft>
                <a:spcPts val="0"/>
              </a:spcAft>
              <a:buSzPts val="2800"/>
              <a:buNone/>
              <a:defRPr/>
            </a:lvl7pPr>
            <a:lvl8pPr lvl="7" algn="ctr">
              <a:lnSpc>
                <a:spcPct val="80000"/>
              </a:lnSpc>
              <a:spcBef>
                <a:spcPts val="0"/>
              </a:spcBef>
              <a:spcAft>
                <a:spcPts val="0"/>
              </a:spcAft>
              <a:buSzPts val="2800"/>
              <a:buNone/>
              <a:defRPr/>
            </a:lvl8pPr>
            <a:lvl9pPr lvl="8" algn="ctr">
              <a:lnSpc>
                <a:spcPct val="80000"/>
              </a:lnSpc>
              <a:spcBef>
                <a:spcPts val="0"/>
              </a:spcBef>
              <a:spcAft>
                <a:spcPts val="0"/>
              </a:spcAft>
              <a:buSzPts val="2800"/>
              <a:buNone/>
              <a:defRPr/>
            </a:lvl9pPr>
          </a:lstStyle>
          <a:p/>
        </p:txBody>
      </p:sp>
      <p:grpSp>
        <p:nvGrpSpPr>
          <p:cNvPr id="592" name="Google Shape;592;p76"/>
          <p:cNvGrpSpPr/>
          <p:nvPr/>
        </p:nvGrpSpPr>
        <p:grpSpPr>
          <a:xfrm>
            <a:off x="968285" y="6000567"/>
            <a:ext cx="388500" cy="375167"/>
            <a:chOff x="3243875" y="2372825"/>
            <a:chExt cx="291375" cy="281375"/>
          </a:xfrm>
        </p:grpSpPr>
        <p:sp>
          <p:nvSpPr>
            <p:cNvPr id="593" name="Google Shape;593;p76"/>
            <p:cNvSpPr/>
            <p:nvPr/>
          </p:nvSpPr>
          <p:spPr>
            <a:xfrm>
              <a:off x="3287125" y="2403550"/>
              <a:ext cx="205525" cy="200525"/>
            </a:xfrm>
            <a:custGeom>
              <a:rect b="b" l="l" r="r" t="t"/>
              <a:pathLst>
                <a:path extrusionOk="0" fill="none" h="8021" w="8221">
                  <a:moveTo>
                    <a:pt x="8221" y="0"/>
                  </a:moveTo>
                  <a:cubicBezTo>
                    <a:pt x="5765" y="2982"/>
                    <a:pt x="2807" y="5338"/>
                    <a:pt x="0" y="802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4" name="Google Shape;594;p76"/>
            <p:cNvSpPr/>
            <p:nvPr/>
          </p:nvSpPr>
          <p:spPr>
            <a:xfrm>
              <a:off x="3304025" y="2403550"/>
              <a:ext cx="191125" cy="210550"/>
            </a:xfrm>
            <a:custGeom>
              <a:rect b="b" l="l" r="r" t="t"/>
              <a:pathLst>
                <a:path extrusionOk="0" fill="none" h="8422" w="7645">
                  <a:moveTo>
                    <a:pt x="1" y="0"/>
                  </a:moveTo>
                  <a:cubicBezTo>
                    <a:pt x="1404" y="1830"/>
                    <a:pt x="3159" y="3409"/>
                    <a:pt x="4738" y="5088"/>
                  </a:cubicBezTo>
                  <a:cubicBezTo>
                    <a:pt x="6066" y="6491"/>
                    <a:pt x="6292" y="6993"/>
                    <a:pt x="7645" y="842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5" name="Google Shape;595;p76"/>
            <p:cNvSpPr/>
            <p:nvPr/>
          </p:nvSpPr>
          <p:spPr>
            <a:xfrm>
              <a:off x="3396775" y="2372825"/>
              <a:ext cx="10675" cy="281375"/>
            </a:xfrm>
            <a:custGeom>
              <a:rect b="b" l="l" r="r" t="t"/>
              <a:pathLst>
                <a:path extrusionOk="0" fill="none" h="11255" w="427">
                  <a:moveTo>
                    <a:pt x="150" y="1"/>
                  </a:moveTo>
                  <a:cubicBezTo>
                    <a:pt x="75" y="2507"/>
                    <a:pt x="426" y="5013"/>
                    <a:pt x="150" y="7470"/>
                  </a:cubicBezTo>
                  <a:cubicBezTo>
                    <a:pt x="25" y="8798"/>
                    <a:pt x="0" y="9951"/>
                    <a:pt x="0" y="11254"/>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6" name="Google Shape;596;p76"/>
            <p:cNvSpPr/>
            <p:nvPr/>
          </p:nvSpPr>
          <p:spPr>
            <a:xfrm>
              <a:off x="3243875" y="2495650"/>
              <a:ext cx="285125" cy="10675"/>
            </a:xfrm>
            <a:custGeom>
              <a:rect b="b" l="l" r="r" t="t"/>
              <a:pathLst>
                <a:path extrusionOk="0" fill="none" h="427" w="11405">
                  <a:moveTo>
                    <a:pt x="11404" y="426"/>
                  </a:moveTo>
                  <a:cubicBezTo>
                    <a:pt x="7495" y="0"/>
                    <a:pt x="3886" y="201"/>
                    <a:pt x="1" y="50"/>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7" name="Google Shape;597;p76"/>
            <p:cNvSpPr/>
            <p:nvPr/>
          </p:nvSpPr>
          <p:spPr>
            <a:xfrm>
              <a:off x="3340375" y="2379100"/>
              <a:ext cx="104650" cy="267575"/>
            </a:xfrm>
            <a:custGeom>
              <a:rect b="b" l="l" r="r" t="t"/>
              <a:pathLst>
                <a:path extrusionOk="0" fill="none" h="10703" w="4186">
                  <a:moveTo>
                    <a:pt x="0" y="1"/>
                  </a:moveTo>
                  <a:cubicBezTo>
                    <a:pt x="1780" y="3409"/>
                    <a:pt x="2833" y="7043"/>
                    <a:pt x="4186" y="1070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8" name="Google Shape;598;p76"/>
            <p:cNvSpPr/>
            <p:nvPr/>
          </p:nvSpPr>
          <p:spPr>
            <a:xfrm>
              <a:off x="3267075" y="2458675"/>
              <a:ext cx="268175" cy="94000"/>
            </a:xfrm>
            <a:custGeom>
              <a:rect b="b" l="l" r="r" t="t"/>
              <a:pathLst>
                <a:path extrusionOk="0" fill="none" h="3760" w="10727">
                  <a:moveTo>
                    <a:pt x="0" y="3760"/>
                  </a:moveTo>
                  <a:cubicBezTo>
                    <a:pt x="2231" y="3184"/>
                    <a:pt x="4361" y="2181"/>
                    <a:pt x="6516" y="1379"/>
                  </a:cubicBezTo>
                  <a:cubicBezTo>
                    <a:pt x="8346" y="702"/>
                    <a:pt x="8897" y="677"/>
                    <a:pt x="10727" y="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599" name="Google Shape;599;p76"/>
            <p:cNvSpPr/>
            <p:nvPr/>
          </p:nvSpPr>
          <p:spPr>
            <a:xfrm>
              <a:off x="3276475" y="2451775"/>
              <a:ext cx="257525" cy="112825"/>
            </a:xfrm>
            <a:custGeom>
              <a:rect b="b" l="l" r="r" t="t"/>
              <a:pathLst>
                <a:path extrusionOk="0" fill="none" h="4513" w="10301">
                  <a:moveTo>
                    <a:pt x="0" y="1"/>
                  </a:moveTo>
                  <a:cubicBezTo>
                    <a:pt x="2281" y="1028"/>
                    <a:pt x="4712" y="1680"/>
                    <a:pt x="6867" y="2908"/>
                  </a:cubicBezTo>
                  <a:cubicBezTo>
                    <a:pt x="8045" y="3535"/>
                    <a:pt x="9098" y="4011"/>
                    <a:pt x="10301" y="4512"/>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0" name="Google Shape;600;p76"/>
            <p:cNvSpPr/>
            <p:nvPr/>
          </p:nvSpPr>
          <p:spPr>
            <a:xfrm>
              <a:off x="3329100" y="2385375"/>
              <a:ext cx="120325" cy="258800"/>
            </a:xfrm>
            <a:custGeom>
              <a:rect b="b" l="l" r="r" t="t"/>
              <a:pathLst>
                <a:path extrusionOk="0" fill="none" h="10352" w="4813">
                  <a:moveTo>
                    <a:pt x="4812" y="0"/>
                  </a:moveTo>
                  <a:cubicBezTo>
                    <a:pt x="2883" y="3434"/>
                    <a:pt x="1654" y="6842"/>
                    <a:pt x="0" y="10351"/>
                  </a:cubicBezTo>
                </a:path>
              </a:pathLst>
            </a:custGeom>
            <a:noFill/>
            <a:ln cap="rnd" cmpd="sng" w="294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1" name="Google Shape;601;p76"/>
            <p:cNvSpPr/>
            <p:nvPr/>
          </p:nvSpPr>
          <p:spPr>
            <a:xfrm>
              <a:off x="3327850" y="2438625"/>
              <a:ext cx="133475" cy="132850"/>
            </a:xfrm>
            <a:custGeom>
              <a:rect b="b" l="l" r="r" t="t"/>
              <a:pathLst>
                <a:path extrusionOk="0" h="5314" w="5339">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2" name="Google Shape;602;p76"/>
            <p:cNvSpPr/>
            <p:nvPr/>
          </p:nvSpPr>
          <p:spPr>
            <a:xfrm>
              <a:off x="3358550" y="2469325"/>
              <a:ext cx="72075" cy="71450"/>
            </a:xfrm>
            <a:custGeom>
              <a:rect b="b" l="l" r="r" t="t"/>
              <a:pathLst>
                <a:path extrusionOk="0" h="2858" w="2883">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603" name="Google Shape;603;p76"/>
          <p:cNvSpPr/>
          <p:nvPr/>
        </p:nvSpPr>
        <p:spPr>
          <a:xfrm>
            <a:off x="9780800" y="677434"/>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nvGrpSpPr>
          <p:cNvPr id="604" name="Google Shape;604;p76"/>
          <p:cNvGrpSpPr/>
          <p:nvPr/>
        </p:nvGrpSpPr>
        <p:grpSpPr>
          <a:xfrm>
            <a:off x="2019934" y="606334"/>
            <a:ext cx="222233" cy="224767"/>
            <a:chOff x="4954425" y="2036375"/>
            <a:chExt cx="166675" cy="168575"/>
          </a:xfrm>
        </p:grpSpPr>
        <p:sp>
          <p:nvSpPr>
            <p:cNvPr id="605" name="Google Shape;605;p76"/>
            <p:cNvSpPr/>
            <p:nvPr/>
          </p:nvSpPr>
          <p:spPr>
            <a:xfrm>
              <a:off x="4954425" y="2036375"/>
              <a:ext cx="166675" cy="168575"/>
            </a:xfrm>
            <a:custGeom>
              <a:rect b="b" l="l" r="r" t="t"/>
              <a:pathLst>
                <a:path extrusionOk="0" h="6743" w="6667">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
          <p:nvSpPr>
            <p:cNvPr id="606" name="Google Shape;606;p76"/>
            <p:cNvSpPr/>
            <p:nvPr/>
          </p:nvSpPr>
          <p:spPr>
            <a:xfrm>
              <a:off x="5008925" y="2104675"/>
              <a:ext cx="52650" cy="40750"/>
            </a:xfrm>
            <a:custGeom>
              <a:rect b="b" l="l" r="r" t="t"/>
              <a:pathLst>
                <a:path extrusionOk="0" h="1630" w="2106">
                  <a:moveTo>
                    <a:pt x="1053" y="0"/>
                  </a:moveTo>
                  <a:cubicBezTo>
                    <a:pt x="1" y="0"/>
                    <a:pt x="1" y="1629"/>
                    <a:pt x="1053" y="1629"/>
                  </a:cubicBezTo>
                  <a:cubicBezTo>
                    <a:pt x="2106" y="1629"/>
                    <a:pt x="2106" y="0"/>
                    <a:pt x="1053"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grpSp>
      <p:sp>
        <p:nvSpPr>
          <p:cNvPr id="607" name="Google Shape;607;p76"/>
          <p:cNvSpPr/>
          <p:nvPr/>
        </p:nvSpPr>
        <p:spPr>
          <a:xfrm>
            <a:off x="1903933" y="6375718"/>
            <a:ext cx="116000" cy="82567"/>
          </a:xfrm>
          <a:custGeom>
            <a:rect b="b" l="l" r="r" t="t"/>
            <a:pathLst>
              <a:path extrusionOk="0" h="2477" w="348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spcBef>
                <a:spcPts val="0"/>
              </a:spcBef>
              <a:spcAft>
                <a:spcPts val="0"/>
              </a:spcAft>
              <a:buClr>
                <a:schemeClr val="dk1"/>
              </a:buClr>
              <a:buSzPts val="2400"/>
              <a:buFont typeface="Arial"/>
              <a:buNone/>
            </a:pPr>
            <a:r>
              <a:t/>
            </a:r>
            <a:endParaRPr sz="240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4.xml"/><Relationship Id="rId10" Type="http://schemas.openxmlformats.org/officeDocument/2006/relationships/slideLayout" Target="../slideLayouts/slideLayout13.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slideLayout" Target="../slideLayouts/slideLayout12.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6" Type="http://schemas.openxmlformats.org/officeDocument/2006/relationships/theme" Target="../theme/theme6.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theme" Target="../theme/theme8.xml"/><Relationship Id="rId12" Type="http://schemas.openxmlformats.org/officeDocument/2006/relationships/slideLayout" Target="../slideLayouts/slideLayout30.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0" Type="http://schemas.openxmlformats.org/officeDocument/2006/relationships/slideLayout" Target="../slideLayouts/slideLayout40.xml"/><Relationship Id="rId12" Type="http://schemas.openxmlformats.org/officeDocument/2006/relationships/theme" Target="../theme/theme9.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theme" Target="../theme/theme3.xml"/><Relationship Id="rId12" Type="http://schemas.openxmlformats.org/officeDocument/2006/relationships/slideLayout" Target="../slideLayouts/slideLayout53.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theme" Target="../theme/theme4.xml"/><Relationship Id="rId12" Type="http://schemas.openxmlformats.org/officeDocument/2006/relationships/slideLayout" Target="../slideLayouts/slideLayout6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theme" Target="../theme/theme1.xml"/><Relationship Id="rId16" Type="http://schemas.openxmlformats.org/officeDocument/2006/relationships/slideLayout" Target="../slideLayouts/slideLayout81.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1" Type="http://schemas.openxmlformats.org/officeDocument/2006/relationships/image" Target="../media/image25.jpg"/><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37"/>
          <p:cNvPicPr preferRelativeResize="0"/>
          <p:nvPr/>
        </p:nvPicPr>
        <p:blipFill rotWithShape="1">
          <a:blip r:embed="rId1">
            <a:alphaModFix/>
          </a:blip>
          <a:srcRect b="0" l="0" r="0" t="0"/>
          <a:stretch/>
        </p:blipFill>
        <p:spPr>
          <a:xfrm>
            <a:off x="5415" y="0"/>
            <a:ext cx="12181172"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Lst>
  <p:transition advClick="0" spd="slow" p14:dur="800">
    <p:circl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 name="Shape 19"/>
        <p:cNvGrpSpPr/>
        <p:nvPr/>
      </p:nvGrpSpPr>
      <p:grpSpPr>
        <a:xfrm>
          <a:off x="0" y="0"/>
          <a:ext cx="0" cy="0"/>
          <a:chOff x="0" y="0"/>
          <a:chExt cx="0" cy="0"/>
        </a:xfrm>
      </p:grpSpPr>
      <p:sp>
        <p:nvSpPr>
          <p:cNvPr id="20" name="Google Shape;20;p39"/>
          <p:cNvSpPr txBox="1"/>
          <p:nvPr>
            <p:ph type="title"/>
          </p:nvPr>
        </p:nvSpPr>
        <p:spPr>
          <a:xfrm>
            <a:off x="968300" y="588467"/>
            <a:ext cx="10255200" cy="763600"/>
          </a:xfrm>
          <a:prstGeom prst="rect">
            <a:avLst/>
          </a:prstGeom>
          <a:noFill/>
          <a:ln>
            <a:noFill/>
          </a:ln>
        </p:spPr>
        <p:txBody>
          <a:bodyPr anchorCtr="0" anchor="t" bIns="91425" lIns="91425" spcFirstLastPara="1" rIns="91425" wrap="square" tIns="91425">
            <a:noAutofit/>
          </a:bodyPr>
          <a:lstStyle>
            <a:lvl1pPr lvl="0" marR="0" rtl="0" algn="ctr">
              <a:lnSpc>
                <a:spcPct val="80000"/>
              </a:lnSpc>
              <a:spcBef>
                <a:spcPts val="0"/>
              </a:spcBef>
              <a:spcAft>
                <a:spcPts val="0"/>
              </a:spcAft>
              <a:buClr>
                <a:schemeClr val="accent6"/>
              </a:buClr>
              <a:buSzPts val="2800"/>
              <a:buFont typeface="Jua"/>
              <a:buNone/>
              <a:defRPr b="1" i="0" sz="2800" u="none" cap="none" strike="noStrike">
                <a:solidFill>
                  <a:schemeClr val="accent6"/>
                </a:solidFill>
                <a:latin typeface="Jua"/>
                <a:ea typeface="Jua"/>
                <a:cs typeface="Jua"/>
                <a:sym typeface="Jua"/>
              </a:defRPr>
            </a:lvl1pPr>
            <a:lvl2pPr lvl="1" marR="0" rtl="0" algn="ctr">
              <a:lnSpc>
                <a:spcPct val="80000"/>
              </a:lnSpc>
              <a:spcBef>
                <a:spcPts val="0"/>
              </a:spcBef>
              <a:spcAft>
                <a:spcPts val="0"/>
              </a:spcAft>
              <a:buClr>
                <a:schemeClr val="accent6"/>
              </a:buClr>
              <a:buSzPts val="2800"/>
              <a:buFont typeface="Jua"/>
              <a:buNone/>
              <a:defRPr b="1" i="0" sz="2800" u="none" cap="none" strike="noStrike">
                <a:solidFill>
                  <a:schemeClr val="accent6"/>
                </a:solidFill>
                <a:latin typeface="Jua"/>
                <a:ea typeface="Jua"/>
                <a:cs typeface="Jua"/>
                <a:sym typeface="Jua"/>
              </a:defRPr>
            </a:lvl2pPr>
            <a:lvl3pPr lvl="2" marR="0" rtl="0" algn="ctr">
              <a:lnSpc>
                <a:spcPct val="80000"/>
              </a:lnSpc>
              <a:spcBef>
                <a:spcPts val="0"/>
              </a:spcBef>
              <a:spcAft>
                <a:spcPts val="0"/>
              </a:spcAft>
              <a:buClr>
                <a:schemeClr val="accent6"/>
              </a:buClr>
              <a:buSzPts val="2800"/>
              <a:buFont typeface="Jua"/>
              <a:buNone/>
              <a:defRPr b="1" i="0" sz="2800" u="none" cap="none" strike="noStrike">
                <a:solidFill>
                  <a:schemeClr val="accent6"/>
                </a:solidFill>
                <a:latin typeface="Jua"/>
                <a:ea typeface="Jua"/>
                <a:cs typeface="Jua"/>
                <a:sym typeface="Jua"/>
              </a:defRPr>
            </a:lvl3pPr>
            <a:lvl4pPr lvl="3" marR="0" rtl="0" algn="ctr">
              <a:lnSpc>
                <a:spcPct val="80000"/>
              </a:lnSpc>
              <a:spcBef>
                <a:spcPts val="0"/>
              </a:spcBef>
              <a:spcAft>
                <a:spcPts val="0"/>
              </a:spcAft>
              <a:buClr>
                <a:schemeClr val="accent6"/>
              </a:buClr>
              <a:buSzPts val="2800"/>
              <a:buFont typeface="Jua"/>
              <a:buNone/>
              <a:defRPr b="1" i="0" sz="2800" u="none" cap="none" strike="noStrike">
                <a:solidFill>
                  <a:schemeClr val="accent6"/>
                </a:solidFill>
                <a:latin typeface="Jua"/>
                <a:ea typeface="Jua"/>
                <a:cs typeface="Jua"/>
                <a:sym typeface="Jua"/>
              </a:defRPr>
            </a:lvl4pPr>
            <a:lvl5pPr lvl="4" marR="0" rtl="0" algn="ctr">
              <a:lnSpc>
                <a:spcPct val="80000"/>
              </a:lnSpc>
              <a:spcBef>
                <a:spcPts val="0"/>
              </a:spcBef>
              <a:spcAft>
                <a:spcPts val="0"/>
              </a:spcAft>
              <a:buClr>
                <a:schemeClr val="accent6"/>
              </a:buClr>
              <a:buSzPts val="2800"/>
              <a:buFont typeface="Jua"/>
              <a:buNone/>
              <a:defRPr b="1" i="0" sz="2800" u="none" cap="none" strike="noStrike">
                <a:solidFill>
                  <a:schemeClr val="accent6"/>
                </a:solidFill>
                <a:latin typeface="Jua"/>
                <a:ea typeface="Jua"/>
                <a:cs typeface="Jua"/>
                <a:sym typeface="Jua"/>
              </a:defRPr>
            </a:lvl5pPr>
            <a:lvl6pPr lvl="5" marR="0" rtl="0" algn="ctr">
              <a:lnSpc>
                <a:spcPct val="80000"/>
              </a:lnSpc>
              <a:spcBef>
                <a:spcPts val="0"/>
              </a:spcBef>
              <a:spcAft>
                <a:spcPts val="0"/>
              </a:spcAft>
              <a:buClr>
                <a:schemeClr val="accent6"/>
              </a:buClr>
              <a:buSzPts val="2800"/>
              <a:buFont typeface="Jua"/>
              <a:buNone/>
              <a:defRPr b="1" i="0" sz="2800" u="none" cap="none" strike="noStrike">
                <a:solidFill>
                  <a:schemeClr val="accent6"/>
                </a:solidFill>
                <a:latin typeface="Jua"/>
                <a:ea typeface="Jua"/>
                <a:cs typeface="Jua"/>
                <a:sym typeface="Jua"/>
              </a:defRPr>
            </a:lvl6pPr>
            <a:lvl7pPr lvl="6" marR="0" rtl="0" algn="ctr">
              <a:lnSpc>
                <a:spcPct val="80000"/>
              </a:lnSpc>
              <a:spcBef>
                <a:spcPts val="0"/>
              </a:spcBef>
              <a:spcAft>
                <a:spcPts val="0"/>
              </a:spcAft>
              <a:buClr>
                <a:schemeClr val="accent6"/>
              </a:buClr>
              <a:buSzPts val="2800"/>
              <a:buFont typeface="Jua"/>
              <a:buNone/>
              <a:defRPr b="1" i="0" sz="2800" u="none" cap="none" strike="noStrike">
                <a:solidFill>
                  <a:schemeClr val="accent6"/>
                </a:solidFill>
                <a:latin typeface="Jua"/>
                <a:ea typeface="Jua"/>
                <a:cs typeface="Jua"/>
                <a:sym typeface="Jua"/>
              </a:defRPr>
            </a:lvl7pPr>
            <a:lvl8pPr lvl="7" marR="0" rtl="0" algn="ctr">
              <a:lnSpc>
                <a:spcPct val="80000"/>
              </a:lnSpc>
              <a:spcBef>
                <a:spcPts val="0"/>
              </a:spcBef>
              <a:spcAft>
                <a:spcPts val="0"/>
              </a:spcAft>
              <a:buClr>
                <a:schemeClr val="accent6"/>
              </a:buClr>
              <a:buSzPts val="2800"/>
              <a:buFont typeface="Jua"/>
              <a:buNone/>
              <a:defRPr b="1" i="0" sz="2800" u="none" cap="none" strike="noStrike">
                <a:solidFill>
                  <a:schemeClr val="accent6"/>
                </a:solidFill>
                <a:latin typeface="Jua"/>
                <a:ea typeface="Jua"/>
                <a:cs typeface="Jua"/>
                <a:sym typeface="Jua"/>
              </a:defRPr>
            </a:lvl8pPr>
            <a:lvl9pPr lvl="8" marR="0" rtl="0" algn="ctr">
              <a:lnSpc>
                <a:spcPct val="80000"/>
              </a:lnSpc>
              <a:spcBef>
                <a:spcPts val="0"/>
              </a:spcBef>
              <a:spcAft>
                <a:spcPts val="0"/>
              </a:spcAft>
              <a:buClr>
                <a:schemeClr val="accent6"/>
              </a:buClr>
              <a:buSzPts val="2800"/>
              <a:buFont typeface="Jua"/>
              <a:buNone/>
              <a:defRPr b="1" i="0" sz="2800" u="none" cap="none" strike="noStrike">
                <a:solidFill>
                  <a:schemeClr val="accent6"/>
                </a:solidFill>
                <a:latin typeface="Jua"/>
                <a:ea typeface="Jua"/>
                <a:cs typeface="Jua"/>
                <a:sym typeface="Jua"/>
              </a:defRPr>
            </a:lvl9pPr>
          </a:lstStyle>
          <a:p/>
        </p:txBody>
      </p:sp>
      <p:sp>
        <p:nvSpPr>
          <p:cNvPr id="21" name="Google Shape;21;p39"/>
          <p:cNvSpPr txBox="1"/>
          <p:nvPr>
            <p:ph idx="1" type="body"/>
          </p:nvPr>
        </p:nvSpPr>
        <p:spPr>
          <a:xfrm>
            <a:off x="415600" y="1536633"/>
            <a:ext cx="11360800" cy="4555200"/>
          </a:xfrm>
          <a:prstGeom prst="rect">
            <a:avLst/>
          </a:prstGeom>
          <a:noFill/>
          <a:ln>
            <a:noFill/>
          </a:ln>
        </p:spPr>
        <p:txBody>
          <a:bodyPr anchorCtr="0" anchor="ctr" bIns="91425" lIns="91425" spcFirstLastPara="1" rIns="91425" wrap="square" tIns="91425">
            <a:noAutofit/>
          </a:bodyPr>
          <a:lstStyle>
            <a:lvl1pPr indent="-330200" lvl="0" marL="457200" marR="0" rtl="0" algn="l">
              <a:lnSpc>
                <a:spcPct val="100000"/>
              </a:lnSpc>
              <a:spcBef>
                <a:spcPts val="0"/>
              </a:spcBef>
              <a:spcAft>
                <a:spcPts val="0"/>
              </a:spcAft>
              <a:buClr>
                <a:srgbClr val="174A80"/>
              </a:buClr>
              <a:buSzPts val="1600"/>
              <a:buFont typeface="Quicksand Medium"/>
              <a:buChar char="●"/>
              <a:defRPr b="0" i="0" sz="1600" u="none" cap="none" strike="noStrike">
                <a:solidFill>
                  <a:srgbClr val="174A80"/>
                </a:solidFill>
                <a:latin typeface="Quicksand Medium"/>
                <a:ea typeface="Quicksand Medium"/>
                <a:cs typeface="Quicksand Medium"/>
                <a:sym typeface="Quicksand Medium"/>
              </a:defRPr>
            </a:lvl1pPr>
            <a:lvl2pPr indent="-330200" lvl="1" marL="914400" marR="0" rtl="0" algn="l">
              <a:lnSpc>
                <a:spcPct val="100000"/>
              </a:lnSpc>
              <a:spcBef>
                <a:spcPts val="0"/>
              </a:spcBef>
              <a:spcAft>
                <a:spcPts val="0"/>
              </a:spcAft>
              <a:buClr>
                <a:srgbClr val="174A80"/>
              </a:buClr>
              <a:buSzPts val="1600"/>
              <a:buFont typeface="Quicksand Medium"/>
              <a:buChar char="○"/>
              <a:defRPr b="0" i="0" sz="1600" u="none" cap="none" strike="noStrike">
                <a:solidFill>
                  <a:srgbClr val="174A80"/>
                </a:solidFill>
                <a:latin typeface="Quicksand Medium"/>
                <a:ea typeface="Quicksand Medium"/>
                <a:cs typeface="Quicksand Medium"/>
                <a:sym typeface="Quicksand Medium"/>
              </a:defRPr>
            </a:lvl2pPr>
            <a:lvl3pPr indent="-330200" lvl="2" marL="1371600" marR="0" rtl="0" algn="l">
              <a:lnSpc>
                <a:spcPct val="100000"/>
              </a:lnSpc>
              <a:spcBef>
                <a:spcPts val="0"/>
              </a:spcBef>
              <a:spcAft>
                <a:spcPts val="0"/>
              </a:spcAft>
              <a:buClr>
                <a:srgbClr val="174A80"/>
              </a:buClr>
              <a:buSzPts val="1600"/>
              <a:buFont typeface="Quicksand Medium"/>
              <a:buChar char="■"/>
              <a:defRPr b="0" i="0" sz="1600" u="none" cap="none" strike="noStrike">
                <a:solidFill>
                  <a:srgbClr val="174A80"/>
                </a:solidFill>
                <a:latin typeface="Quicksand Medium"/>
                <a:ea typeface="Quicksand Medium"/>
                <a:cs typeface="Quicksand Medium"/>
                <a:sym typeface="Quicksand Medium"/>
              </a:defRPr>
            </a:lvl3pPr>
            <a:lvl4pPr indent="-330200" lvl="3" marL="1828800" marR="0" rtl="0" algn="l">
              <a:lnSpc>
                <a:spcPct val="100000"/>
              </a:lnSpc>
              <a:spcBef>
                <a:spcPts val="0"/>
              </a:spcBef>
              <a:spcAft>
                <a:spcPts val="0"/>
              </a:spcAft>
              <a:buClr>
                <a:srgbClr val="174A80"/>
              </a:buClr>
              <a:buSzPts val="1600"/>
              <a:buFont typeface="Quicksand Medium"/>
              <a:buChar char="●"/>
              <a:defRPr b="0" i="0" sz="1600" u="none" cap="none" strike="noStrike">
                <a:solidFill>
                  <a:srgbClr val="174A80"/>
                </a:solidFill>
                <a:latin typeface="Quicksand Medium"/>
                <a:ea typeface="Quicksand Medium"/>
                <a:cs typeface="Quicksand Medium"/>
                <a:sym typeface="Quicksand Medium"/>
              </a:defRPr>
            </a:lvl4pPr>
            <a:lvl5pPr indent="-330200" lvl="4" marL="2286000" marR="0" rtl="0" algn="l">
              <a:lnSpc>
                <a:spcPct val="100000"/>
              </a:lnSpc>
              <a:spcBef>
                <a:spcPts val="0"/>
              </a:spcBef>
              <a:spcAft>
                <a:spcPts val="0"/>
              </a:spcAft>
              <a:buClr>
                <a:srgbClr val="174A80"/>
              </a:buClr>
              <a:buSzPts val="1600"/>
              <a:buFont typeface="Quicksand Medium"/>
              <a:buChar char="○"/>
              <a:defRPr b="0" i="0" sz="1600" u="none" cap="none" strike="noStrike">
                <a:solidFill>
                  <a:srgbClr val="174A80"/>
                </a:solidFill>
                <a:latin typeface="Quicksand Medium"/>
                <a:ea typeface="Quicksand Medium"/>
                <a:cs typeface="Quicksand Medium"/>
                <a:sym typeface="Quicksand Medium"/>
              </a:defRPr>
            </a:lvl5pPr>
            <a:lvl6pPr indent="-330200" lvl="5" marL="2743200" marR="0" rtl="0" algn="l">
              <a:lnSpc>
                <a:spcPct val="100000"/>
              </a:lnSpc>
              <a:spcBef>
                <a:spcPts val="0"/>
              </a:spcBef>
              <a:spcAft>
                <a:spcPts val="0"/>
              </a:spcAft>
              <a:buClr>
                <a:srgbClr val="174A80"/>
              </a:buClr>
              <a:buSzPts val="1600"/>
              <a:buFont typeface="Quicksand Medium"/>
              <a:buChar char="■"/>
              <a:defRPr b="0" i="0" sz="1600" u="none" cap="none" strike="noStrike">
                <a:solidFill>
                  <a:srgbClr val="174A80"/>
                </a:solidFill>
                <a:latin typeface="Quicksand Medium"/>
                <a:ea typeface="Quicksand Medium"/>
                <a:cs typeface="Quicksand Medium"/>
                <a:sym typeface="Quicksand Medium"/>
              </a:defRPr>
            </a:lvl6pPr>
            <a:lvl7pPr indent="-330200" lvl="6" marL="3200400" marR="0" rtl="0" algn="l">
              <a:lnSpc>
                <a:spcPct val="100000"/>
              </a:lnSpc>
              <a:spcBef>
                <a:spcPts val="0"/>
              </a:spcBef>
              <a:spcAft>
                <a:spcPts val="0"/>
              </a:spcAft>
              <a:buClr>
                <a:srgbClr val="174A80"/>
              </a:buClr>
              <a:buSzPts val="1600"/>
              <a:buFont typeface="Quicksand Medium"/>
              <a:buChar char="●"/>
              <a:defRPr b="0" i="0" sz="1600" u="none" cap="none" strike="noStrike">
                <a:solidFill>
                  <a:srgbClr val="174A80"/>
                </a:solidFill>
                <a:latin typeface="Quicksand Medium"/>
                <a:ea typeface="Quicksand Medium"/>
                <a:cs typeface="Quicksand Medium"/>
                <a:sym typeface="Quicksand Medium"/>
              </a:defRPr>
            </a:lvl7pPr>
            <a:lvl8pPr indent="-330200" lvl="7" marL="3657600" marR="0" rtl="0" algn="l">
              <a:lnSpc>
                <a:spcPct val="100000"/>
              </a:lnSpc>
              <a:spcBef>
                <a:spcPts val="0"/>
              </a:spcBef>
              <a:spcAft>
                <a:spcPts val="0"/>
              </a:spcAft>
              <a:buClr>
                <a:srgbClr val="174A80"/>
              </a:buClr>
              <a:buSzPts val="1600"/>
              <a:buFont typeface="Quicksand Medium"/>
              <a:buChar char="○"/>
              <a:defRPr b="0" i="0" sz="1600" u="none" cap="none" strike="noStrike">
                <a:solidFill>
                  <a:srgbClr val="174A80"/>
                </a:solidFill>
                <a:latin typeface="Quicksand Medium"/>
                <a:ea typeface="Quicksand Medium"/>
                <a:cs typeface="Quicksand Medium"/>
                <a:sym typeface="Quicksand Medium"/>
              </a:defRPr>
            </a:lvl8pPr>
            <a:lvl9pPr indent="-330200" lvl="8" marL="4114800" marR="0" rtl="0" algn="l">
              <a:lnSpc>
                <a:spcPct val="100000"/>
              </a:lnSpc>
              <a:spcBef>
                <a:spcPts val="0"/>
              </a:spcBef>
              <a:spcAft>
                <a:spcPts val="0"/>
              </a:spcAft>
              <a:buClr>
                <a:srgbClr val="174A80"/>
              </a:buClr>
              <a:buSzPts val="1600"/>
              <a:buFont typeface="Quicksand Medium"/>
              <a:buChar char="■"/>
              <a:defRPr b="0" i="0" sz="1600" u="none" cap="none" strike="noStrike">
                <a:solidFill>
                  <a:srgbClr val="174A80"/>
                </a:solidFill>
                <a:latin typeface="Quicksand Medium"/>
                <a:ea typeface="Quicksand Medium"/>
                <a:cs typeface="Quicksand Medium"/>
                <a:sym typeface="Quicksand Medium"/>
              </a:defRPr>
            </a:lvl9pPr>
          </a:lstStyle>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99"/>
            </a:gs>
            <a:gs pos="38353">
              <a:srgbClr val="FFFFFF"/>
            </a:gs>
            <a:gs pos="42900">
              <a:srgbClr val="FFFFFF"/>
            </a:gs>
            <a:gs pos="46251">
              <a:srgbClr val="FFFFFF"/>
            </a:gs>
            <a:gs pos="50000">
              <a:srgbClr val="FFFFFF"/>
            </a:gs>
            <a:gs pos="54578">
              <a:srgbClr val="FFFFFF"/>
            </a:gs>
            <a:gs pos="63750">
              <a:srgbClr val="FFFFFF"/>
            </a:gs>
            <a:gs pos="89597">
              <a:srgbClr val="FFFF66"/>
            </a:gs>
            <a:gs pos="93330">
              <a:srgbClr val="E6F553"/>
            </a:gs>
            <a:gs pos="100000">
              <a:srgbClr val="B8E3E6"/>
            </a:gs>
          </a:gsLst>
          <a:lin ang="5400000" scaled="0"/>
        </a:gradFill>
      </p:bgPr>
    </p:bg>
    <p:spTree>
      <p:nvGrpSpPr>
        <p:cNvPr id="1286" name="Shape 1286"/>
        <p:cNvGrpSpPr/>
        <p:nvPr/>
      </p:nvGrpSpPr>
      <p:grpSpPr>
        <a:xfrm>
          <a:off x="0" y="0"/>
          <a:ext cx="0" cy="0"/>
          <a:chOff x="0" y="0"/>
          <a:chExt cx="0" cy="0"/>
        </a:xfrm>
      </p:grpSpPr>
      <p:sp>
        <p:nvSpPr>
          <p:cNvPr id="1287" name="Google Shape;1287;p41"/>
          <p:cNvSpPr txBox="1"/>
          <p:nvPr>
            <p:ph type="title"/>
          </p:nvPr>
        </p:nvSpPr>
        <p:spPr>
          <a:xfrm>
            <a:off x="609600" y="274638"/>
            <a:ext cx="10972800" cy="1143000"/>
          </a:xfrm>
          <a:prstGeom prst="rect">
            <a:avLst/>
          </a:prstGeom>
          <a:noFill/>
          <a:ln>
            <a:noFill/>
          </a:ln>
        </p:spPr>
        <p:txBody>
          <a:bodyPr anchorCtr="0" anchor="ctr" bIns="45675" lIns="91350" spcFirstLastPara="1" rIns="91350" wrap="square" tIns="45675">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88" name="Google Shape;1288;p41"/>
          <p:cNvSpPr txBox="1"/>
          <p:nvPr>
            <p:ph idx="1" type="body"/>
          </p:nvPr>
        </p:nvSpPr>
        <p:spPr>
          <a:xfrm>
            <a:off x="609600" y="1600201"/>
            <a:ext cx="10972800" cy="4525963"/>
          </a:xfrm>
          <a:prstGeom prst="rect">
            <a:avLst/>
          </a:prstGeom>
          <a:noFill/>
          <a:ln>
            <a:noFill/>
          </a:ln>
        </p:spPr>
        <p:txBody>
          <a:bodyPr anchorCtr="0" anchor="t" bIns="45675" lIns="91350" spcFirstLastPara="1" rIns="91350" wrap="square" tIns="4567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89" name="Google Shape;1289;p41"/>
          <p:cNvSpPr txBox="1"/>
          <p:nvPr>
            <p:ph idx="10" type="dt"/>
          </p:nvPr>
        </p:nvSpPr>
        <p:spPr>
          <a:xfrm>
            <a:off x="609600" y="6245225"/>
            <a:ext cx="2844800" cy="476250"/>
          </a:xfrm>
          <a:prstGeom prst="rect">
            <a:avLst/>
          </a:prstGeom>
          <a:noFill/>
          <a:ln>
            <a:noFill/>
          </a:ln>
        </p:spPr>
        <p:txBody>
          <a:bodyPr anchorCtr="0" anchor="t" bIns="45675" lIns="91350" spcFirstLastPara="1" rIns="91350" wrap="square" tIns="45675">
            <a:noAutofit/>
          </a:bodyPr>
          <a:lstStyle>
            <a:lvl1pPr lvl="0" marR="0" rtl="0" algn="l">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90" name="Google Shape;1290;p41"/>
          <p:cNvSpPr txBox="1"/>
          <p:nvPr>
            <p:ph idx="11" type="ftr"/>
          </p:nvPr>
        </p:nvSpPr>
        <p:spPr>
          <a:xfrm>
            <a:off x="4165600" y="6245225"/>
            <a:ext cx="3860800" cy="476250"/>
          </a:xfrm>
          <a:prstGeom prst="rect">
            <a:avLst/>
          </a:prstGeom>
          <a:noFill/>
          <a:ln>
            <a:noFill/>
          </a:ln>
        </p:spPr>
        <p:txBody>
          <a:bodyPr anchorCtr="0" anchor="t" bIns="45675" lIns="91350" spcFirstLastPara="1" rIns="91350" wrap="square" tIns="45675">
            <a:noAutofit/>
          </a:bodyPr>
          <a:lstStyle>
            <a:lvl1pPr lvl="0" marR="0" rtl="0" algn="ctr">
              <a:spcBef>
                <a:spcPts val="0"/>
              </a:spcBef>
              <a:spcAft>
                <a:spcPts val="0"/>
              </a:spcAft>
              <a:buSzPts val="1400"/>
              <a:buNone/>
              <a:defRPr b="0" i="0" sz="14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91" name="Google Shape;1291;p41"/>
          <p:cNvSpPr txBox="1"/>
          <p:nvPr>
            <p:ph idx="12" type="sldNum"/>
          </p:nvPr>
        </p:nvSpPr>
        <p:spPr>
          <a:xfrm>
            <a:off x="8737600" y="6245225"/>
            <a:ext cx="2844800" cy="476250"/>
          </a:xfrm>
          <a:prstGeom prst="rect">
            <a:avLst/>
          </a:prstGeom>
          <a:noFill/>
          <a:ln>
            <a:noFill/>
          </a:ln>
        </p:spPr>
        <p:txBody>
          <a:bodyPr anchorCtr="0" anchor="t" bIns="45675" lIns="91350" spcFirstLastPara="1" rIns="91350" wrap="square" tIns="45675">
            <a:noAutofit/>
          </a:bodyPr>
          <a:lstStyle>
            <a:lvl1pPr indent="0" lvl="0" marL="0" marR="0" rtl="0" algn="r">
              <a:spcBef>
                <a:spcPts val="0"/>
              </a:spcBef>
              <a:buNone/>
              <a:defRPr b="0" i="0" sz="1400" u="none" cap="none" strike="noStrike">
                <a:solidFill>
                  <a:schemeClr val="dk1"/>
                </a:solidFill>
                <a:latin typeface="Arial"/>
                <a:ea typeface="Arial"/>
                <a:cs typeface="Arial"/>
                <a:sym typeface="Arial"/>
              </a:defRPr>
            </a:lvl1pPr>
            <a:lvl2pPr indent="0" lvl="1" marL="0" marR="0" rtl="0" algn="r">
              <a:spcBef>
                <a:spcPts val="0"/>
              </a:spcBef>
              <a:buNone/>
              <a:defRPr b="0" i="0" sz="1400" u="none" cap="none" strike="noStrike">
                <a:solidFill>
                  <a:schemeClr val="dk1"/>
                </a:solidFill>
                <a:latin typeface="Arial"/>
                <a:ea typeface="Arial"/>
                <a:cs typeface="Arial"/>
                <a:sym typeface="Arial"/>
              </a:defRPr>
            </a:lvl2pPr>
            <a:lvl3pPr indent="0" lvl="2" marL="0" marR="0" rtl="0" algn="r">
              <a:spcBef>
                <a:spcPts val="0"/>
              </a:spcBef>
              <a:buNone/>
              <a:defRPr b="0" i="0" sz="1400" u="none" cap="none" strike="noStrike">
                <a:solidFill>
                  <a:schemeClr val="dk1"/>
                </a:solidFill>
                <a:latin typeface="Arial"/>
                <a:ea typeface="Arial"/>
                <a:cs typeface="Arial"/>
                <a:sym typeface="Arial"/>
              </a:defRPr>
            </a:lvl3pPr>
            <a:lvl4pPr indent="0" lvl="3" marL="0" marR="0" rtl="0" algn="r">
              <a:spcBef>
                <a:spcPts val="0"/>
              </a:spcBef>
              <a:buNone/>
              <a:defRPr b="0" i="0" sz="1400" u="none" cap="none" strike="noStrike">
                <a:solidFill>
                  <a:schemeClr val="dk1"/>
                </a:solidFill>
                <a:latin typeface="Arial"/>
                <a:ea typeface="Arial"/>
                <a:cs typeface="Arial"/>
                <a:sym typeface="Arial"/>
              </a:defRPr>
            </a:lvl4pPr>
            <a:lvl5pPr indent="0" lvl="4" marL="0" marR="0" rtl="0" algn="r">
              <a:spcBef>
                <a:spcPts val="0"/>
              </a:spcBef>
              <a:buNone/>
              <a:defRPr b="0" i="0" sz="1400" u="none" cap="none" strike="noStrike">
                <a:solidFill>
                  <a:schemeClr val="dk1"/>
                </a:solidFill>
                <a:latin typeface="Arial"/>
                <a:ea typeface="Arial"/>
                <a:cs typeface="Arial"/>
                <a:sym typeface="Arial"/>
              </a:defRPr>
            </a:lvl5pPr>
            <a:lvl6pPr indent="0" lvl="5" marL="0" marR="0" rtl="0" algn="r">
              <a:spcBef>
                <a:spcPts val="0"/>
              </a:spcBef>
              <a:buNone/>
              <a:defRPr b="0" i="0" sz="1400" u="none" cap="none" strike="noStrike">
                <a:solidFill>
                  <a:schemeClr val="dk1"/>
                </a:solidFill>
                <a:latin typeface="Arial"/>
                <a:ea typeface="Arial"/>
                <a:cs typeface="Arial"/>
                <a:sym typeface="Arial"/>
              </a:defRPr>
            </a:lvl6pPr>
            <a:lvl7pPr indent="0" lvl="6" marL="0" marR="0" rtl="0" algn="r">
              <a:spcBef>
                <a:spcPts val="0"/>
              </a:spcBef>
              <a:buNone/>
              <a:defRPr b="0" i="0" sz="1400" u="none" cap="none" strike="noStrike">
                <a:solidFill>
                  <a:schemeClr val="dk1"/>
                </a:solidFill>
                <a:latin typeface="Arial"/>
                <a:ea typeface="Arial"/>
                <a:cs typeface="Arial"/>
                <a:sym typeface="Arial"/>
              </a:defRPr>
            </a:lvl7pPr>
            <a:lvl8pPr indent="0" lvl="7" marL="0" marR="0" rtl="0" algn="r">
              <a:spcBef>
                <a:spcPts val="0"/>
              </a:spcBef>
              <a:buNone/>
              <a:defRPr b="0" i="0" sz="1400" u="none" cap="none" strike="noStrike">
                <a:solidFill>
                  <a:schemeClr val="dk1"/>
                </a:solidFill>
                <a:latin typeface="Arial"/>
                <a:ea typeface="Arial"/>
                <a:cs typeface="Arial"/>
                <a:sym typeface="Arial"/>
              </a:defRPr>
            </a:lvl8pPr>
            <a:lvl9pPr indent="0" lvl="8" marL="0" marR="0" rtl="0" algn="r">
              <a:spcBef>
                <a:spcPts val="0"/>
              </a:spcBef>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66" name="Shape 1366"/>
        <p:cNvGrpSpPr/>
        <p:nvPr/>
      </p:nvGrpSpPr>
      <p:grpSpPr>
        <a:xfrm>
          <a:off x="0" y="0"/>
          <a:ext cx="0" cy="0"/>
          <a:chOff x="0" y="0"/>
          <a:chExt cx="0" cy="0"/>
        </a:xfrm>
      </p:grpSpPr>
      <p:sp>
        <p:nvSpPr>
          <p:cNvPr id="1367" name="Google Shape;1367;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68" name="Google Shape;1368;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9" name="Google Shape;1369;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0" name="Google Shape;1370;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71" name="Google Shape;1371;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1" name="Shape 1441"/>
        <p:cNvGrpSpPr/>
        <p:nvPr/>
      </p:nvGrpSpPr>
      <p:grpSpPr>
        <a:xfrm>
          <a:off x="0" y="0"/>
          <a:ext cx="0" cy="0"/>
          <a:chOff x="0" y="0"/>
          <a:chExt cx="0" cy="0"/>
        </a:xfrm>
      </p:grpSpPr>
      <p:sp>
        <p:nvSpPr>
          <p:cNvPr id="1442" name="Google Shape;1442;p45"/>
          <p:cNvSpPr txBox="1"/>
          <p:nvPr>
            <p:ph type="title"/>
          </p:nvPr>
        </p:nvSpPr>
        <p:spPr>
          <a:xfrm>
            <a:off x="950967" y="719333"/>
            <a:ext cx="10290000" cy="151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hlink"/>
              </a:buClr>
              <a:buSzPts val="2800"/>
              <a:buFont typeface="Rozha One"/>
              <a:buNone/>
              <a:defRPr b="0" i="0" sz="2800" u="none" cap="none" strike="noStrike">
                <a:solidFill>
                  <a:schemeClr val="hlink"/>
                </a:solidFill>
                <a:latin typeface="Rozha One"/>
                <a:ea typeface="Rozha One"/>
                <a:cs typeface="Rozha One"/>
                <a:sym typeface="Rozha One"/>
              </a:defRPr>
            </a:lvl1pPr>
            <a:lvl2pPr lvl="1" marR="0" rtl="0" algn="l">
              <a:lnSpc>
                <a:spcPct val="100000"/>
              </a:lnSpc>
              <a:spcBef>
                <a:spcPts val="0"/>
              </a:spcBef>
              <a:spcAft>
                <a:spcPts val="0"/>
              </a:spcAft>
              <a:buClr>
                <a:schemeClr val="hlink"/>
              </a:buClr>
              <a:buSzPts val="3000"/>
              <a:buFont typeface="Barlow Condensed Light"/>
              <a:buNone/>
              <a:defRPr b="0" i="0" sz="3000" u="none" cap="none" strike="noStrike">
                <a:solidFill>
                  <a:schemeClr val="hlink"/>
                </a:solidFill>
                <a:latin typeface="Barlow Condensed Light"/>
                <a:ea typeface="Barlow Condensed Light"/>
                <a:cs typeface="Barlow Condensed Light"/>
                <a:sym typeface="Barlow Condensed Light"/>
              </a:defRPr>
            </a:lvl2pPr>
            <a:lvl3pPr lvl="2" marR="0" rtl="0" algn="l">
              <a:lnSpc>
                <a:spcPct val="100000"/>
              </a:lnSpc>
              <a:spcBef>
                <a:spcPts val="0"/>
              </a:spcBef>
              <a:spcAft>
                <a:spcPts val="0"/>
              </a:spcAft>
              <a:buClr>
                <a:schemeClr val="hlink"/>
              </a:buClr>
              <a:buSzPts val="3000"/>
              <a:buFont typeface="Barlow Condensed Light"/>
              <a:buNone/>
              <a:defRPr b="0" i="0" sz="3000" u="none" cap="none" strike="noStrike">
                <a:solidFill>
                  <a:schemeClr val="hlink"/>
                </a:solidFill>
                <a:latin typeface="Barlow Condensed Light"/>
                <a:ea typeface="Barlow Condensed Light"/>
                <a:cs typeface="Barlow Condensed Light"/>
                <a:sym typeface="Barlow Condensed Light"/>
              </a:defRPr>
            </a:lvl3pPr>
            <a:lvl4pPr lvl="3" marR="0" rtl="0" algn="l">
              <a:lnSpc>
                <a:spcPct val="100000"/>
              </a:lnSpc>
              <a:spcBef>
                <a:spcPts val="0"/>
              </a:spcBef>
              <a:spcAft>
                <a:spcPts val="0"/>
              </a:spcAft>
              <a:buClr>
                <a:schemeClr val="hlink"/>
              </a:buClr>
              <a:buSzPts val="3000"/>
              <a:buFont typeface="Barlow Condensed Light"/>
              <a:buNone/>
              <a:defRPr b="0" i="0" sz="3000" u="none" cap="none" strike="noStrike">
                <a:solidFill>
                  <a:schemeClr val="hlink"/>
                </a:solidFill>
                <a:latin typeface="Barlow Condensed Light"/>
                <a:ea typeface="Barlow Condensed Light"/>
                <a:cs typeface="Barlow Condensed Light"/>
                <a:sym typeface="Barlow Condensed Light"/>
              </a:defRPr>
            </a:lvl4pPr>
            <a:lvl5pPr lvl="4" marR="0" rtl="0" algn="l">
              <a:lnSpc>
                <a:spcPct val="100000"/>
              </a:lnSpc>
              <a:spcBef>
                <a:spcPts val="0"/>
              </a:spcBef>
              <a:spcAft>
                <a:spcPts val="0"/>
              </a:spcAft>
              <a:buClr>
                <a:schemeClr val="hlink"/>
              </a:buClr>
              <a:buSzPts val="3000"/>
              <a:buFont typeface="Barlow Condensed Light"/>
              <a:buNone/>
              <a:defRPr b="0" i="0" sz="3000" u="none" cap="none" strike="noStrike">
                <a:solidFill>
                  <a:schemeClr val="hlink"/>
                </a:solidFill>
                <a:latin typeface="Barlow Condensed Light"/>
                <a:ea typeface="Barlow Condensed Light"/>
                <a:cs typeface="Barlow Condensed Light"/>
                <a:sym typeface="Barlow Condensed Light"/>
              </a:defRPr>
            </a:lvl5pPr>
            <a:lvl6pPr lvl="5" marR="0" rtl="0" algn="l">
              <a:lnSpc>
                <a:spcPct val="100000"/>
              </a:lnSpc>
              <a:spcBef>
                <a:spcPts val="0"/>
              </a:spcBef>
              <a:spcAft>
                <a:spcPts val="0"/>
              </a:spcAft>
              <a:buClr>
                <a:schemeClr val="hlink"/>
              </a:buClr>
              <a:buSzPts val="3000"/>
              <a:buFont typeface="Barlow Condensed Light"/>
              <a:buNone/>
              <a:defRPr b="0" i="0" sz="3000" u="none" cap="none" strike="noStrike">
                <a:solidFill>
                  <a:schemeClr val="hlink"/>
                </a:solidFill>
                <a:latin typeface="Barlow Condensed Light"/>
                <a:ea typeface="Barlow Condensed Light"/>
                <a:cs typeface="Barlow Condensed Light"/>
                <a:sym typeface="Barlow Condensed Light"/>
              </a:defRPr>
            </a:lvl6pPr>
            <a:lvl7pPr lvl="6" marR="0" rtl="0" algn="l">
              <a:lnSpc>
                <a:spcPct val="100000"/>
              </a:lnSpc>
              <a:spcBef>
                <a:spcPts val="0"/>
              </a:spcBef>
              <a:spcAft>
                <a:spcPts val="0"/>
              </a:spcAft>
              <a:buClr>
                <a:schemeClr val="hlink"/>
              </a:buClr>
              <a:buSzPts val="3000"/>
              <a:buFont typeface="Barlow Condensed Light"/>
              <a:buNone/>
              <a:defRPr b="0" i="0" sz="3000" u="none" cap="none" strike="noStrike">
                <a:solidFill>
                  <a:schemeClr val="hlink"/>
                </a:solidFill>
                <a:latin typeface="Barlow Condensed Light"/>
                <a:ea typeface="Barlow Condensed Light"/>
                <a:cs typeface="Barlow Condensed Light"/>
                <a:sym typeface="Barlow Condensed Light"/>
              </a:defRPr>
            </a:lvl7pPr>
            <a:lvl8pPr lvl="7" marR="0" rtl="0" algn="l">
              <a:lnSpc>
                <a:spcPct val="100000"/>
              </a:lnSpc>
              <a:spcBef>
                <a:spcPts val="0"/>
              </a:spcBef>
              <a:spcAft>
                <a:spcPts val="0"/>
              </a:spcAft>
              <a:buClr>
                <a:schemeClr val="hlink"/>
              </a:buClr>
              <a:buSzPts val="3000"/>
              <a:buFont typeface="Barlow Condensed Light"/>
              <a:buNone/>
              <a:defRPr b="0" i="0" sz="3000" u="none" cap="none" strike="noStrike">
                <a:solidFill>
                  <a:schemeClr val="hlink"/>
                </a:solidFill>
                <a:latin typeface="Barlow Condensed Light"/>
                <a:ea typeface="Barlow Condensed Light"/>
                <a:cs typeface="Barlow Condensed Light"/>
                <a:sym typeface="Barlow Condensed Light"/>
              </a:defRPr>
            </a:lvl8pPr>
            <a:lvl9pPr lvl="8" marR="0" rtl="0" algn="l">
              <a:lnSpc>
                <a:spcPct val="100000"/>
              </a:lnSpc>
              <a:spcBef>
                <a:spcPts val="0"/>
              </a:spcBef>
              <a:spcAft>
                <a:spcPts val="0"/>
              </a:spcAft>
              <a:buClr>
                <a:schemeClr val="hlink"/>
              </a:buClr>
              <a:buSzPts val="3000"/>
              <a:buFont typeface="Barlow Condensed Light"/>
              <a:buNone/>
              <a:defRPr b="0" i="0" sz="3000" u="none" cap="none" strike="noStrike">
                <a:solidFill>
                  <a:schemeClr val="hlink"/>
                </a:solidFill>
                <a:latin typeface="Barlow Condensed Light"/>
                <a:ea typeface="Barlow Condensed Light"/>
                <a:cs typeface="Barlow Condensed Light"/>
                <a:sym typeface="Barlow Condensed Light"/>
              </a:defRPr>
            </a:lvl9pPr>
          </a:lstStyle>
          <a:p/>
        </p:txBody>
      </p:sp>
      <p:sp>
        <p:nvSpPr>
          <p:cNvPr id="1443" name="Google Shape;1443;p45"/>
          <p:cNvSpPr txBox="1"/>
          <p:nvPr>
            <p:ph idx="1" type="body"/>
          </p:nvPr>
        </p:nvSpPr>
        <p:spPr>
          <a:xfrm>
            <a:off x="950967" y="1536633"/>
            <a:ext cx="10290000" cy="46020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hlink"/>
              </a:buClr>
              <a:buSzPts val="1800"/>
              <a:buFont typeface="Manjari"/>
              <a:buChar char="●"/>
              <a:defRPr b="0" i="0" sz="1800" u="none" cap="none" strike="noStrike">
                <a:solidFill>
                  <a:schemeClr val="hlink"/>
                </a:solidFill>
                <a:latin typeface="Manjari"/>
                <a:ea typeface="Manjari"/>
                <a:cs typeface="Manjari"/>
                <a:sym typeface="Manjari"/>
              </a:defRPr>
            </a:lvl1pPr>
            <a:lvl2pPr indent="-317500" lvl="1" marL="914400" marR="0" rtl="0" algn="l">
              <a:lnSpc>
                <a:spcPct val="115000"/>
              </a:lnSpc>
              <a:spcBef>
                <a:spcPts val="1600"/>
              </a:spcBef>
              <a:spcAft>
                <a:spcPts val="0"/>
              </a:spcAft>
              <a:buClr>
                <a:schemeClr val="hlink"/>
              </a:buClr>
              <a:buSzPts val="1400"/>
              <a:buFont typeface="Manjari"/>
              <a:buChar char="○"/>
              <a:defRPr b="0" i="0" sz="1867" u="none" cap="none" strike="noStrike">
                <a:solidFill>
                  <a:schemeClr val="hlink"/>
                </a:solidFill>
                <a:latin typeface="Manjari"/>
                <a:ea typeface="Manjari"/>
                <a:cs typeface="Manjari"/>
                <a:sym typeface="Manjari"/>
              </a:defRPr>
            </a:lvl2pPr>
            <a:lvl3pPr indent="-317500" lvl="2" marL="1371600" marR="0" rtl="0" algn="l">
              <a:lnSpc>
                <a:spcPct val="115000"/>
              </a:lnSpc>
              <a:spcBef>
                <a:spcPts val="1600"/>
              </a:spcBef>
              <a:spcAft>
                <a:spcPts val="0"/>
              </a:spcAft>
              <a:buClr>
                <a:schemeClr val="hlink"/>
              </a:buClr>
              <a:buSzPts val="1400"/>
              <a:buFont typeface="Manjari"/>
              <a:buChar char="■"/>
              <a:defRPr b="0" i="0" sz="1867" u="none" cap="none" strike="noStrike">
                <a:solidFill>
                  <a:schemeClr val="hlink"/>
                </a:solidFill>
                <a:latin typeface="Manjari"/>
                <a:ea typeface="Manjari"/>
                <a:cs typeface="Manjari"/>
                <a:sym typeface="Manjari"/>
              </a:defRPr>
            </a:lvl3pPr>
            <a:lvl4pPr indent="-317500" lvl="3" marL="1828800" marR="0" rtl="0" algn="l">
              <a:lnSpc>
                <a:spcPct val="115000"/>
              </a:lnSpc>
              <a:spcBef>
                <a:spcPts val="1600"/>
              </a:spcBef>
              <a:spcAft>
                <a:spcPts val="0"/>
              </a:spcAft>
              <a:buClr>
                <a:schemeClr val="hlink"/>
              </a:buClr>
              <a:buSzPts val="1400"/>
              <a:buFont typeface="Manjari"/>
              <a:buChar char="●"/>
              <a:defRPr b="0" i="0" sz="1867" u="none" cap="none" strike="noStrike">
                <a:solidFill>
                  <a:schemeClr val="hlink"/>
                </a:solidFill>
                <a:latin typeface="Manjari"/>
                <a:ea typeface="Manjari"/>
                <a:cs typeface="Manjari"/>
                <a:sym typeface="Manjari"/>
              </a:defRPr>
            </a:lvl4pPr>
            <a:lvl5pPr indent="-317500" lvl="4" marL="2286000" marR="0" rtl="0" algn="l">
              <a:lnSpc>
                <a:spcPct val="115000"/>
              </a:lnSpc>
              <a:spcBef>
                <a:spcPts val="1600"/>
              </a:spcBef>
              <a:spcAft>
                <a:spcPts val="0"/>
              </a:spcAft>
              <a:buClr>
                <a:schemeClr val="hlink"/>
              </a:buClr>
              <a:buSzPts val="1400"/>
              <a:buFont typeface="Manjari"/>
              <a:buChar char="○"/>
              <a:defRPr b="0" i="0" sz="1867" u="none" cap="none" strike="noStrike">
                <a:solidFill>
                  <a:schemeClr val="hlink"/>
                </a:solidFill>
                <a:latin typeface="Manjari"/>
                <a:ea typeface="Manjari"/>
                <a:cs typeface="Manjari"/>
                <a:sym typeface="Manjari"/>
              </a:defRPr>
            </a:lvl5pPr>
            <a:lvl6pPr indent="-317500" lvl="5" marL="2743200" marR="0" rtl="0" algn="l">
              <a:lnSpc>
                <a:spcPct val="115000"/>
              </a:lnSpc>
              <a:spcBef>
                <a:spcPts val="1600"/>
              </a:spcBef>
              <a:spcAft>
                <a:spcPts val="0"/>
              </a:spcAft>
              <a:buClr>
                <a:schemeClr val="hlink"/>
              </a:buClr>
              <a:buSzPts val="1400"/>
              <a:buFont typeface="Manjari"/>
              <a:buChar char="■"/>
              <a:defRPr b="0" i="0" sz="1867" u="none" cap="none" strike="noStrike">
                <a:solidFill>
                  <a:schemeClr val="hlink"/>
                </a:solidFill>
                <a:latin typeface="Manjari"/>
                <a:ea typeface="Manjari"/>
                <a:cs typeface="Manjari"/>
                <a:sym typeface="Manjari"/>
              </a:defRPr>
            </a:lvl6pPr>
            <a:lvl7pPr indent="-317500" lvl="6" marL="3200400" marR="0" rtl="0" algn="l">
              <a:lnSpc>
                <a:spcPct val="115000"/>
              </a:lnSpc>
              <a:spcBef>
                <a:spcPts val="1600"/>
              </a:spcBef>
              <a:spcAft>
                <a:spcPts val="0"/>
              </a:spcAft>
              <a:buClr>
                <a:schemeClr val="hlink"/>
              </a:buClr>
              <a:buSzPts val="1400"/>
              <a:buFont typeface="Manjari"/>
              <a:buChar char="●"/>
              <a:defRPr b="0" i="0" sz="1867" u="none" cap="none" strike="noStrike">
                <a:solidFill>
                  <a:schemeClr val="hlink"/>
                </a:solidFill>
                <a:latin typeface="Manjari"/>
                <a:ea typeface="Manjari"/>
                <a:cs typeface="Manjari"/>
                <a:sym typeface="Manjari"/>
              </a:defRPr>
            </a:lvl7pPr>
            <a:lvl8pPr indent="-317500" lvl="7" marL="3657600" marR="0" rtl="0" algn="l">
              <a:lnSpc>
                <a:spcPct val="115000"/>
              </a:lnSpc>
              <a:spcBef>
                <a:spcPts val="1600"/>
              </a:spcBef>
              <a:spcAft>
                <a:spcPts val="0"/>
              </a:spcAft>
              <a:buClr>
                <a:schemeClr val="hlink"/>
              </a:buClr>
              <a:buSzPts val="1400"/>
              <a:buFont typeface="Manjari"/>
              <a:buChar char="○"/>
              <a:defRPr b="0" i="0" sz="1867" u="none" cap="none" strike="noStrike">
                <a:solidFill>
                  <a:schemeClr val="hlink"/>
                </a:solidFill>
                <a:latin typeface="Manjari"/>
                <a:ea typeface="Manjari"/>
                <a:cs typeface="Manjari"/>
                <a:sym typeface="Manjari"/>
              </a:defRPr>
            </a:lvl8pPr>
            <a:lvl9pPr indent="-317500" lvl="8" marL="4114800" marR="0" rtl="0" algn="l">
              <a:lnSpc>
                <a:spcPct val="115000"/>
              </a:lnSpc>
              <a:spcBef>
                <a:spcPts val="1600"/>
              </a:spcBef>
              <a:spcAft>
                <a:spcPts val="1600"/>
              </a:spcAft>
              <a:buClr>
                <a:schemeClr val="hlink"/>
              </a:buClr>
              <a:buSzPts val="1400"/>
              <a:buFont typeface="Manjari"/>
              <a:buChar char="■"/>
              <a:defRPr b="0" i="0" sz="1867" u="none" cap="none" strike="noStrike">
                <a:solidFill>
                  <a:schemeClr val="hlink"/>
                </a:solidFill>
                <a:latin typeface="Manjari"/>
                <a:ea typeface="Manjari"/>
                <a:cs typeface="Manjari"/>
                <a:sym typeface="Manjari"/>
              </a:defRPr>
            </a:lvl9pPr>
          </a:lstStyle>
          <a:p/>
        </p:txBody>
      </p:sp>
    </p:spTree>
  </p:cSld>
  <p:clrMap accent1="accent1" accent2="accent2" accent3="accent3" accent4="accent4" accent5="accent5" accent6="accent6" bg1="lt1" bg2="dk2" tx1="dk1" tx2="lt2" folHlink="folHlink" hlink="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1" name="Shape 1551"/>
        <p:cNvGrpSpPr/>
        <p:nvPr/>
      </p:nvGrpSpPr>
      <p:grpSpPr>
        <a:xfrm>
          <a:off x="0" y="0"/>
          <a:ext cx="0" cy="0"/>
          <a:chOff x="0" y="0"/>
          <a:chExt cx="0" cy="0"/>
        </a:xfrm>
      </p:grpSpPr>
      <p:sp>
        <p:nvSpPr>
          <p:cNvPr id="1552" name="Google Shape;1552;p47"/>
          <p:cNvSpPr txBox="1"/>
          <p:nvPr>
            <p:ph type="title"/>
          </p:nvPr>
        </p:nvSpPr>
        <p:spPr>
          <a:xfrm>
            <a:off x="1299467" y="716000"/>
            <a:ext cx="9942000" cy="4876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1pPr>
            <a:lvl2pPr lvl="1"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2pPr>
            <a:lvl3pPr lvl="2"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3pPr>
            <a:lvl4pPr lvl="3"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4pPr>
            <a:lvl5pPr lvl="4"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5pPr>
            <a:lvl6pPr lvl="5"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6pPr>
            <a:lvl7pPr lvl="6"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7pPr>
            <a:lvl8pPr lvl="7"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8pPr>
            <a:lvl9pPr lvl="8" marR="0" rtl="0" algn="l">
              <a:lnSpc>
                <a:spcPct val="100000"/>
              </a:lnSpc>
              <a:spcBef>
                <a:spcPts val="0"/>
              </a:spcBef>
              <a:spcAft>
                <a:spcPts val="0"/>
              </a:spcAft>
              <a:buClr>
                <a:schemeClr val="dk1"/>
              </a:buClr>
              <a:buSzPts val="3200"/>
              <a:buFont typeface="Londrina Solid"/>
              <a:buNone/>
              <a:defRPr b="0" i="0" sz="3200" u="none" cap="none" strike="noStrike">
                <a:solidFill>
                  <a:schemeClr val="dk1"/>
                </a:solidFill>
                <a:latin typeface="Londrina Solid"/>
                <a:ea typeface="Londrina Solid"/>
                <a:cs typeface="Londrina Solid"/>
                <a:sym typeface="Londrina Solid"/>
              </a:defRPr>
            </a:lvl9pPr>
          </a:lstStyle>
          <a:p/>
        </p:txBody>
      </p:sp>
      <p:sp>
        <p:nvSpPr>
          <p:cNvPr id="1553" name="Google Shape;1553;p47"/>
          <p:cNvSpPr txBox="1"/>
          <p:nvPr>
            <p:ph idx="1" type="body"/>
          </p:nvPr>
        </p:nvSpPr>
        <p:spPr>
          <a:xfrm>
            <a:off x="1299100" y="1575767"/>
            <a:ext cx="9942000" cy="45552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chemeClr val="dk1"/>
              </a:buClr>
              <a:buSzPts val="1400"/>
              <a:buFont typeface="Anaheim"/>
              <a:buChar char="●"/>
              <a:defRPr b="0" i="0" sz="1867" u="none" cap="none" strike="noStrike">
                <a:solidFill>
                  <a:schemeClr val="dk1"/>
                </a:solidFill>
                <a:latin typeface="Anaheim"/>
                <a:ea typeface="Anaheim"/>
                <a:cs typeface="Anaheim"/>
                <a:sym typeface="Anaheim"/>
              </a:defRPr>
            </a:lvl1pPr>
            <a:lvl2pPr indent="-317500" lvl="1" marL="914400" marR="0" rtl="0" algn="l">
              <a:lnSpc>
                <a:spcPct val="115000"/>
              </a:lnSpc>
              <a:spcBef>
                <a:spcPts val="0"/>
              </a:spcBef>
              <a:spcAft>
                <a:spcPts val="0"/>
              </a:spcAft>
              <a:buClr>
                <a:schemeClr val="dk1"/>
              </a:buClr>
              <a:buSzPts val="1400"/>
              <a:buFont typeface="Anaheim"/>
              <a:buChar char="○"/>
              <a:defRPr b="0" i="0" sz="1867" u="none" cap="none" strike="noStrike">
                <a:solidFill>
                  <a:schemeClr val="dk1"/>
                </a:solidFill>
                <a:latin typeface="Anaheim"/>
                <a:ea typeface="Anaheim"/>
                <a:cs typeface="Anaheim"/>
                <a:sym typeface="Anaheim"/>
              </a:defRPr>
            </a:lvl2pPr>
            <a:lvl3pPr indent="-317500" lvl="2" marL="1371600" marR="0" rtl="0" algn="l">
              <a:lnSpc>
                <a:spcPct val="115000"/>
              </a:lnSpc>
              <a:spcBef>
                <a:spcPts val="0"/>
              </a:spcBef>
              <a:spcAft>
                <a:spcPts val="0"/>
              </a:spcAft>
              <a:buClr>
                <a:schemeClr val="dk1"/>
              </a:buClr>
              <a:buSzPts val="1400"/>
              <a:buFont typeface="Anaheim"/>
              <a:buChar char="■"/>
              <a:defRPr b="0" i="0" sz="1867" u="none" cap="none" strike="noStrike">
                <a:solidFill>
                  <a:schemeClr val="dk1"/>
                </a:solidFill>
                <a:latin typeface="Anaheim"/>
                <a:ea typeface="Anaheim"/>
                <a:cs typeface="Anaheim"/>
                <a:sym typeface="Anaheim"/>
              </a:defRPr>
            </a:lvl3pPr>
            <a:lvl4pPr indent="-317500" lvl="3" marL="1828800" marR="0" rtl="0" algn="l">
              <a:lnSpc>
                <a:spcPct val="115000"/>
              </a:lnSpc>
              <a:spcBef>
                <a:spcPts val="0"/>
              </a:spcBef>
              <a:spcAft>
                <a:spcPts val="0"/>
              </a:spcAft>
              <a:buClr>
                <a:schemeClr val="dk1"/>
              </a:buClr>
              <a:buSzPts val="1400"/>
              <a:buFont typeface="Anaheim"/>
              <a:buChar char="●"/>
              <a:defRPr b="0" i="0" sz="1867" u="none" cap="none" strike="noStrike">
                <a:solidFill>
                  <a:schemeClr val="dk1"/>
                </a:solidFill>
                <a:latin typeface="Anaheim"/>
                <a:ea typeface="Anaheim"/>
                <a:cs typeface="Anaheim"/>
                <a:sym typeface="Anaheim"/>
              </a:defRPr>
            </a:lvl4pPr>
            <a:lvl5pPr indent="-317500" lvl="4" marL="2286000" marR="0" rtl="0" algn="l">
              <a:lnSpc>
                <a:spcPct val="115000"/>
              </a:lnSpc>
              <a:spcBef>
                <a:spcPts val="0"/>
              </a:spcBef>
              <a:spcAft>
                <a:spcPts val="0"/>
              </a:spcAft>
              <a:buClr>
                <a:schemeClr val="dk1"/>
              </a:buClr>
              <a:buSzPts val="1400"/>
              <a:buFont typeface="Anaheim"/>
              <a:buChar char="○"/>
              <a:defRPr b="0" i="0" sz="1867" u="none" cap="none" strike="noStrike">
                <a:solidFill>
                  <a:schemeClr val="dk1"/>
                </a:solidFill>
                <a:latin typeface="Anaheim"/>
                <a:ea typeface="Anaheim"/>
                <a:cs typeface="Anaheim"/>
                <a:sym typeface="Anaheim"/>
              </a:defRPr>
            </a:lvl5pPr>
            <a:lvl6pPr indent="-317500" lvl="5" marL="2743200" marR="0" rtl="0" algn="l">
              <a:lnSpc>
                <a:spcPct val="115000"/>
              </a:lnSpc>
              <a:spcBef>
                <a:spcPts val="0"/>
              </a:spcBef>
              <a:spcAft>
                <a:spcPts val="0"/>
              </a:spcAft>
              <a:buClr>
                <a:schemeClr val="dk1"/>
              </a:buClr>
              <a:buSzPts val="1400"/>
              <a:buFont typeface="Anaheim"/>
              <a:buChar char="■"/>
              <a:defRPr b="0" i="0" sz="1867" u="none" cap="none" strike="noStrike">
                <a:solidFill>
                  <a:schemeClr val="dk1"/>
                </a:solidFill>
                <a:latin typeface="Anaheim"/>
                <a:ea typeface="Anaheim"/>
                <a:cs typeface="Anaheim"/>
                <a:sym typeface="Anaheim"/>
              </a:defRPr>
            </a:lvl6pPr>
            <a:lvl7pPr indent="-317500" lvl="6" marL="3200400" marR="0" rtl="0" algn="l">
              <a:lnSpc>
                <a:spcPct val="115000"/>
              </a:lnSpc>
              <a:spcBef>
                <a:spcPts val="0"/>
              </a:spcBef>
              <a:spcAft>
                <a:spcPts val="0"/>
              </a:spcAft>
              <a:buClr>
                <a:schemeClr val="dk1"/>
              </a:buClr>
              <a:buSzPts val="1400"/>
              <a:buFont typeface="Anaheim"/>
              <a:buChar char="●"/>
              <a:defRPr b="0" i="0" sz="1867" u="none" cap="none" strike="noStrike">
                <a:solidFill>
                  <a:schemeClr val="dk1"/>
                </a:solidFill>
                <a:latin typeface="Anaheim"/>
                <a:ea typeface="Anaheim"/>
                <a:cs typeface="Anaheim"/>
                <a:sym typeface="Anaheim"/>
              </a:defRPr>
            </a:lvl7pPr>
            <a:lvl8pPr indent="-317500" lvl="7" marL="3657600" marR="0" rtl="0" algn="l">
              <a:lnSpc>
                <a:spcPct val="115000"/>
              </a:lnSpc>
              <a:spcBef>
                <a:spcPts val="0"/>
              </a:spcBef>
              <a:spcAft>
                <a:spcPts val="0"/>
              </a:spcAft>
              <a:buClr>
                <a:schemeClr val="dk1"/>
              </a:buClr>
              <a:buSzPts val="1400"/>
              <a:buFont typeface="Anaheim"/>
              <a:buChar char="○"/>
              <a:defRPr b="0" i="0" sz="1867" u="none" cap="none" strike="noStrike">
                <a:solidFill>
                  <a:schemeClr val="dk1"/>
                </a:solidFill>
                <a:latin typeface="Anaheim"/>
                <a:ea typeface="Anaheim"/>
                <a:cs typeface="Anaheim"/>
                <a:sym typeface="Anaheim"/>
              </a:defRPr>
            </a:lvl8pPr>
            <a:lvl9pPr indent="-317500" lvl="8" marL="4114800" marR="0" rtl="0" algn="l">
              <a:lnSpc>
                <a:spcPct val="115000"/>
              </a:lnSpc>
              <a:spcBef>
                <a:spcPts val="0"/>
              </a:spcBef>
              <a:spcAft>
                <a:spcPts val="0"/>
              </a:spcAft>
              <a:buClr>
                <a:schemeClr val="dk1"/>
              </a:buClr>
              <a:buSzPts val="1400"/>
              <a:buFont typeface="Anaheim"/>
              <a:buChar char="■"/>
              <a:defRPr b="0" i="0" sz="1867" u="none" cap="none" strike="noStrike">
                <a:solidFill>
                  <a:schemeClr val="dk1"/>
                </a:solidFill>
                <a:latin typeface="Anaheim"/>
                <a:ea typeface="Anaheim"/>
                <a:cs typeface="Anaheim"/>
                <a:sym typeface="Anaheim"/>
              </a:defRPr>
            </a:lvl9pPr>
          </a:lstStyle>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75" name="Shape 2075"/>
        <p:cNvGrpSpPr/>
        <p:nvPr/>
      </p:nvGrpSpPr>
      <p:grpSpPr>
        <a:xfrm>
          <a:off x="0" y="0"/>
          <a:ext cx="0" cy="0"/>
          <a:chOff x="0" y="0"/>
          <a:chExt cx="0" cy="0"/>
        </a:xfrm>
      </p:grpSpPr>
      <p:sp>
        <p:nvSpPr>
          <p:cNvPr id="2076" name="Google Shape;2076;p53"/>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accent2"/>
              </a:buClr>
              <a:buSzPts val="2800"/>
              <a:buFont typeface="Concert One"/>
              <a:buNone/>
              <a:defRPr b="1" i="0" sz="2800" u="none" cap="none" strike="noStrike">
                <a:solidFill>
                  <a:schemeClr val="accent2"/>
                </a:solidFill>
                <a:latin typeface="Concert One"/>
                <a:ea typeface="Concert One"/>
                <a:cs typeface="Concert One"/>
                <a:sym typeface="Concert One"/>
              </a:defRPr>
            </a:lvl1pPr>
            <a:lvl2pPr lvl="1" marR="0" rtl="0" algn="l">
              <a:lnSpc>
                <a:spcPct val="100000"/>
              </a:lnSpc>
              <a:spcBef>
                <a:spcPts val="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2pPr>
            <a:lvl3pPr lvl="2" marR="0" rtl="0" algn="l">
              <a:lnSpc>
                <a:spcPct val="100000"/>
              </a:lnSpc>
              <a:spcBef>
                <a:spcPts val="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3pPr>
            <a:lvl4pPr lvl="3" marR="0" rtl="0" algn="l">
              <a:lnSpc>
                <a:spcPct val="100000"/>
              </a:lnSpc>
              <a:spcBef>
                <a:spcPts val="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4pPr>
            <a:lvl5pPr lvl="4" marR="0" rtl="0" algn="l">
              <a:lnSpc>
                <a:spcPct val="100000"/>
              </a:lnSpc>
              <a:spcBef>
                <a:spcPts val="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5pPr>
            <a:lvl6pPr lvl="5" marR="0" rtl="0" algn="l">
              <a:lnSpc>
                <a:spcPct val="100000"/>
              </a:lnSpc>
              <a:spcBef>
                <a:spcPts val="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6pPr>
            <a:lvl7pPr lvl="6" marR="0" rtl="0" algn="l">
              <a:lnSpc>
                <a:spcPct val="100000"/>
              </a:lnSpc>
              <a:spcBef>
                <a:spcPts val="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7pPr>
            <a:lvl8pPr lvl="7" marR="0" rtl="0" algn="l">
              <a:lnSpc>
                <a:spcPct val="100000"/>
              </a:lnSpc>
              <a:spcBef>
                <a:spcPts val="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8pPr>
            <a:lvl9pPr lvl="8" marR="0" rtl="0" algn="l">
              <a:lnSpc>
                <a:spcPct val="100000"/>
              </a:lnSpc>
              <a:spcBef>
                <a:spcPts val="0"/>
              </a:spcBef>
              <a:spcAft>
                <a:spcPts val="0"/>
              </a:spcAft>
              <a:buClr>
                <a:schemeClr val="accent2"/>
              </a:buClr>
              <a:buSzPts val="2800"/>
              <a:buFont typeface="Arial"/>
              <a:buNone/>
              <a:defRPr b="0" i="0" sz="2800" u="none" cap="none" strike="noStrike">
                <a:solidFill>
                  <a:schemeClr val="accent2"/>
                </a:solidFill>
                <a:latin typeface="Arial"/>
                <a:ea typeface="Arial"/>
                <a:cs typeface="Arial"/>
                <a:sym typeface="Arial"/>
              </a:defRPr>
            </a:lvl9pPr>
          </a:lstStyle>
          <a:p/>
        </p:txBody>
      </p:sp>
      <p:sp>
        <p:nvSpPr>
          <p:cNvPr id="2077" name="Google Shape;2077;p53"/>
          <p:cNvSpPr txBox="1"/>
          <p:nvPr>
            <p:ph idx="1" type="body"/>
          </p:nvPr>
        </p:nvSpPr>
        <p:spPr>
          <a:xfrm>
            <a:off x="415600" y="1499867"/>
            <a:ext cx="113608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accent2"/>
              </a:buClr>
              <a:buSzPts val="1800"/>
              <a:buFont typeface="Roboto Mono Medium"/>
              <a:buChar char="●"/>
              <a:defRPr b="0" i="0" sz="1800" u="none" cap="none" strike="noStrike">
                <a:solidFill>
                  <a:schemeClr val="accent2"/>
                </a:solidFill>
                <a:latin typeface="Roboto Mono Medium"/>
                <a:ea typeface="Roboto Mono Medium"/>
                <a:cs typeface="Roboto Mono Medium"/>
                <a:sym typeface="Roboto Mono Medium"/>
              </a:defRPr>
            </a:lvl1pPr>
            <a:lvl2pPr indent="-317500" lvl="1" marL="914400" marR="0" rtl="0" algn="l">
              <a:lnSpc>
                <a:spcPct val="100000"/>
              </a:lnSpc>
              <a:spcBef>
                <a:spcPts val="1600"/>
              </a:spcBef>
              <a:spcAft>
                <a:spcPts val="0"/>
              </a:spcAft>
              <a:buClr>
                <a:schemeClr val="accent2"/>
              </a:buClr>
              <a:buSzPts val="1400"/>
              <a:buFont typeface="Roboto Mono Medium"/>
              <a:buChar char="○"/>
              <a:defRPr b="0" i="0" sz="1867" u="none" cap="none" strike="noStrike">
                <a:solidFill>
                  <a:schemeClr val="accent2"/>
                </a:solidFill>
                <a:latin typeface="Roboto Mono Medium"/>
                <a:ea typeface="Roboto Mono Medium"/>
                <a:cs typeface="Roboto Mono Medium"/>
                <a:sym typeface="Roboto Mono Medium"/>
              </a:defRPr>
            </a:lvl2pPr>
            <a:lvl3pPr indent="-317500" lvl="2" marL="1371600" marR="0" rtl="0" algn="l">
              <a:lnSpc>
                <a:spcPct val="100000"/>
              </a:lnSpc>
              <a:spcBef>
                <a:spcPts val="1600"/>
              </a:spcBef>
              <a:spcAft>
                <a:spcPts val="0"/>
              </a:spcAft>
              <a:buClr>
                <a:schemeClr val="accent2"/>
              </a:buClr>
              <a:buSzPts val="1400"/>
              <a:buFont typeface="Roboto Mono Medium"/>
              <a:buChar char="■"/>
              <a:defRPr b="0" i="0" sz="1867" u="none" cap="none" strike="noStrike">
                <a:solidFill>
                  <a:schemeClr val="accent2"/>
                </a:solidFill>
                <a:latin typeface="Roboto Mono Medium"/>
                <a:ea typeface="Roboto Mono Medium"/>
                <a:cs typeface="Roboto Mono Medium"/>
                <a:sym typeface="Roboto Mono Medium"/>
              </a:defRPr>
            </a:lvl3pPr>
            <a:lvl4pPr indent="-317500" lvl="3" marL="1828800" marR="0" rtl="0" algn="l">
              <a:lnSpc>
                <a:spcPct val="100000"/>
              </a:lnSpc>
              <a:spcBef>
                <a:spcPts val="1600"/>
              </a:spcBef>
              <a:spcAft>
                <a:spcPts val="0"/>
              </a:spcAft>
              <a:buClr>
                <a:schemeClr val="accent2"/>
              </a:buClr>
              <a:buSzPts val="1400"/>
              <a:buFont typeface="Roboto Mono Medium"/>
              <a:buChar char="●"/>
              <a:defRPr b="0" i="0" sz="1867" u="none" cap="none" strike="noStrike">
                <a:solidFill>
                  <a:schemeClr val="accent2"/>
                </a:solidFill>
                <a:latin typeface="Roboto Mono Medium"/>
                <a:ea typeface="Roboto Mono Medium"/>
                <a:cs typeface="Roboto Mono Medium"/>
                <a:sym typeface="Roboto Mono Medium"/>
              </a:defRPr>
            </a:lvl4pPr>
            <a:lvl5pPr indent="-317500" lvl="4" marL="2286000" marR="0" rtl="0" algn="l">
              <a:lnSpc>
                <a:spcPct val="100000"/>
              </a:lnSpc>
              <a:spcBef>
                <a:spcPts val="1600"/>
              </a:spcBef>
              <a:spcAft>
                <a:spcPts val="0"/>
              </a:spcAft>
              <a:buClr>
                <a:schemeClr val="accent2"/>
              </a:buClr>
              <a:buSzPts val="1400"/>
              <a:buFont typeface="Roboto Mono Medium"/>
              <a:buChar char="○"/>
              <a:defRPr b="0" i="0" sz="1867" u="none" cap="none" strike="noStrike">
                <a:solidFill>
                  <a:schemeClr val="accent2"/>
                </a:solidFill>
                <a:latin typeface="Roboto Mono Medium"/>
                <a:ea typeface="Roboto Mono Medium"/>
                <a:cs typeface="Roboto Mono Medium"/>
                <a:sym typeface="Roboto Mono Medium"/>
              </a:defRPr>
            </a:lvl5pPr>
            <a:lvl6pPr indent="-317500" lvl="5" marL="2743200" marR="0" rtl="0" algn="l">
              <a:lnSpc>
                <a:spcPct val="100000"/>
              </a:lnSpc>
              <a:spcBef>
                <a:spcPts val="1600"/>
              </a:spcBef>
              <a:spcAft>
                <a:spcPts val="0"/>
              </a:spcAft>
              <a:buClr>
                <a:schemeClr val="accent2"/>
              </a:buClr>
              <a:buSzPts val="1400"/>
              <a:buFont typeface="Roboto Mono Medium"/>
              <a:buChar char="■"/>
              <a:defRPr b="0" i="0" sz="1867" u="none" cap="none" strike="noStrike">
                <a:solidFill>
                  <a:schemeClr val="accent2"/>
                </a:solidFill>
                <a:latin typeface="Roboto Mono Medium"/>
                <a:ea typeface="Roboto Mono Medium"/>
                <a:cs typeface="Roboto Mono Medium"/>
                <a:sym typeface="Roboto Mono Medium"/>
              </a:defRPr>
            </a:lvl6pPr>
            <a:lvl7pPr indent="-317500" lvl="6" marL="3200400" marR="0" rtl="0" algn="l">
              <a:lnSpc>
                <a:spcPct val="100000"/>
              </a:lnSpc>
              <a:spcBef>
                <a:spcPts val="1600"/>
              </a:spcBef>
              <a:spcAft>
                <a:spcPts val="0"/>
              </a:spcAft>
              <a:buClr>
                <a:schemeClr val="accent2"/>
              </a:buClr>
              <a:buSzPts val="1400"/>
              <a:buFont typeface="Roboto Mono Medium"/>
              <a:buChar char="●"/>
              <a:defRPr b="0" i="0" sz="1867" u="none" cap="none" strike="noStrike">
                <a:solidFill>
                  <a:schemeClr val="accent2"/>
                </a:solidFill>
                <a:latin typeface="Roboto Mono Medium"/>
                <a:ea typeface="Roboto Mono Medium"/>
                <a:cs typeface="Roboto Mono Medium"/>
                <a:sym typeface="Roboto Mono Medium"/>
              </a:defRPr>
            </a:lvl7pPr>
            <a:lvl8pPr indent="-317500" lvl="7" marL="3657600" marR="0" rtl="0" algn="l">
              <a:lnSpc>
                <a:spcPct val="100000"/>
              </a:lnSpc>
              <a:spcBef>
                <a:spcPts val="1600"/>
              </a:spcBef>
              <a:spcAft>
                <a:spcPts val="0"/>
              </a:spcAft>
              <a:buClr>
                <a:schemeClr val="accent2"/>
              </a:buClr>
              <a:buSzPts val="1400"/>
              <a:buFont typeface="Roboto Mono Medium"/>
              <a:buChar char="○"/>
              <a:defRPr b="0" i="0" sz="1867" u="none" cap="none" strike="noStrike">
                <a:solidFill>
                  <a:schemeClr val="accent2"/>
                </a:solidFill>
                <a:latin typeface="Roboto Mono Medium"/>
                <a:ea typeface="Roboto Mono Medium"/>
                <a:cs typeface="Roboto Mono Medium"/>
                <a:sym typeface="Roboto Mono Medium"/>
              </a:defRPr>
            </a:lvl8pPr>
            <a:lvl9pPr indent="-317500" lvl="8" marL="4114800" marR="0" rtl="0" algn="l">
              <a:lnSpc>
                <a:spcPct val="100000"/>
              </a:lnSpc>
              <a:spcBef>
                <a:spcPts val="1600"/>
              </a:spcBef>
              <a:spcAft>
                <a:spcPts val="1600"/>
              </a:spcAft>
              <a:buClr>
                <a:schemeClr val="accent2"/>
              </a:buClr>
              <a:buSzPts val="1400"/>
              <a:buFont typeface="Roboto Mono Medium"/>
              <a:buChar char="■"/>
              <a:defRPr b="0" i="0" sz="1867" u="none" cap="none" strike="noStrike">
                <a:solidFill>
                  <a:schemeClr val="accent2"/>
                </a:solidFill>
                <a:latin typeface="Roboto Mono Medium"/>
                <a:ea typeface="Roboto Mono Medium"/>
                <a:cs typeface="Roboto Mono Medium"/>
                <a:sym typeface="Roboto Mono Medium"/>
              </a:defRPr>
            </a:lvl9pPr>
          </a:lstStyle>
          <a:p/>
        </p:txBody>
      </p:sp>
    </p:spTree>
  </p:cSld>
  <p:clrMap accent1="accent1" accent2="accent2" accent3="accent3" accent4="accent4" accent5="accent5" accent6="accent6" bg1="lt1" bg2="dk2" tx1="dk1" tx2="lt2" folHlink="folHlink" hlink="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168" name="Shape 2168"/>
        <p:cNvGrpSpPr/>
        <p:nvPr/>
      </p:nvGrpSpPr>
      <p:grpSpPr>
        <a:xfrm>
          <a:off x="0" y="0"/>
          <a:ext cx="0" cy="0"/>
          <a:chOff x="0" y="0"/>
          <a:chExt cx="0" cy="0"/>
        </a:xfrm>
      </p:grpSpPr>
      <p:sp>
        <p:nvSpPr>
          <p:cNvPr id="2169" name="Google Shape;2169;p57"/>
          <p:cNvSpPr txBox="1"/>
          <p:nvPr>
            <p:ph type="title"/>
          </p:nvPr>
        </p:nvSpPr>
        <p:spPr>
          <a:xfrm>
            <a:off x="1882367" y="173024"/>
            <a:ext cx="9698400" cy="11432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chemeClr val="dk1"/>
              </a:buClr>
              <a:buSzPts val="3200"/>
              <a:buFont typeface="Amatic SC"/>
              <a:buNone/>
              <a:defRPr b="1" i="0" sz="3200" u="none" cap="none" strike="noStrike">
                <a:solidFill>
                  <a:schemeClr val="dk1"/>
                </a:solidFill>
                <a:latin typeface="Amatic SC"/>
                <a:ea typeface="Amatic SC"/>
                <a:cs typeface="Amatic SC"/>
                <a:sym typeface="Amatic SC"/>
              </a:defRPr>
            </a:lvl1pPr>
            <a:lvl2pPr lvl="1" marR="0" rtl="0" algn="l">
              <a:lnSpc>
                <a:spcPct val="100000"/>
              </a:lnSpc>
              <a:spcBef>
                <a:spcPts val="0"/>
              </a:spcBef>
              <a:spcAft>
                <a:spcPts val="0"/>
              </a:spcAft>
              <a:buClr>
                <a:schemeClr val="dk1"/>
              </a:buClr>
              <a:buSzPts val="3200"/>
              <a:buFont typeface="Amatic SC"/>
              <a:buNone/>
              <a:defRPr b="1" i="0" sz="3200" u="none" cap="none" strike="noStrike">
                <a:solidFill>
                  <a:schemeClr val="dk1"/>
                </a:solidFill>
                <a:latin typeface="Amatic SC"/>
                <a:ea typeface="Amatic SC"/>
                <a:cs typeface="Amatic SC"/>
                <a:sym typeface="Amatic SC"/>
              </a:defRPr>
            </a:lvl2pPr>
            <a:lvl3pPr lvl="2" marR="0" rtl="0" algn="l">
              <a:lnSpc>
                <a:spcPct val="100000"/>
              </a:lnSpc>
              <a:spcBef>
                <a:spcPts val="0"/>
              </a:spcBef>
              <a:spcAft>
                <a:spcPts val="0"/>
              </a:spcAft>
              <a:buClr>
                <a:schemeClr val="dk1"/>
              </a:buClr>
              <a:buSzPts val="3200"/>
              <a:buFont typeface="Amatic SC"/>
              <a:buNone/>
              <a:defRPr b="1" i="0" sz="3200" u="none" cap="none" strike="noStrike">
                <a:solidFill>
                  <a:schemeClr val="dk1"/>
                </a:solidFill>
                <a:latin typeface="Amatic SC"/>
                <a:ea typeface="Amatic SC"/>
                <a:cs typeface="Amatic SC"/>
                <a:sym typeface="Amatic SC"/>
              </a:defRPr>
            </a:lvl3pPr>
            <a:lvl4pPr lvl="3" marR="0" rtl="0" algn="l">
              <a:lnSpc>
                <a:spcPct val="100000"/>
              </a:lnSpc>
              <a:spcBef>
                <a:spcPts val="0"/>
              </a:spcBef>
              <a:spcAft>
                <a:spcPts val="0"/>
              </a:spcAft>
              <a:buClr>
                <a:schemeClr val="dk1"/>
              </a:buClr>
              <a:buSzPts val="3200"/>
              <a:buFont typeface="Amatic SC"/>
              <a:buNone/>
              <a:defRPr b="1" i="0" sz="3200" u="none" cap="none" strike="noStrike">
                <a:solidFill>
                  <a:schemeClr val="dk1"/>
                </a:solidFill>
                <a:latin typeface="Amatic SC"/>
                <a:ea typeface="Amatic SC"/>
                <a:cs typeface="Amatic SC"/>
                <a:sym typeface="Amatic SC"/>
              </a:defRPr>
            </a:lvl4pPr>
            <a:lvl5pPr lvl="4" marR="0" rtl="0" algn="l">
              <a:lnSpc>
                <a:spcPct val="100000"/>
              </a:lnSpc>
              <a:spcBef>
                <a:spcPts val="0"/>
              </a:spcBef>
              <a:spcAft>
                <a:spcPts val="0"/>
              </a:spcAft>
              <a:buClr>
                <a:schemeClr val="dk1"/>
              </a:buClr>
              <a:buSzPts val="3200"/>
              <a:buFont typeface="Amatic SC"/>
              <a:buNone/>
              <a:defRPr b="1" i="0" sz="3200" u="none" cap="none" strike="noStrike">
                <a:solidFill>
                  <a:schemeClr val="dk1"/>
                </a:solidFill>
                <a:latin typeface="Amatic SC"/>
                <a:ea typeface="Amatic SC"/>
                <a:cs typeface="Amatic SC"/>
                <a:sym typeface="Amatic SC"/>
              </a:defRPr>
            </a:lvl5pPr>
            <a:lvl6pPr lvl="5" marR="0" rtl="0" algn="l">
              <a:lnSpc>
                <a:spcPct val="100000"/>
              </a:lnSpc>
              <a:spcBef>
                <a:spcPts val="0"/>
              </a:spcBef>
              <a:spcAft>
                <a:spcPts val="0"/>
              </a:spcAft>
              <a:buClr>
                <a:schemeClr val="dk1"/>
              </a:buClr>
              <a:buSzPts val="3200"/>
              <a:buFont typeface="Amatic SC"/>
              <a:buNone/>
              <a:defRPr b="1" i="0" sz="3200" u="none" cap="none" strike="noStrike">
                <a:solidFill>
                  <a:schemeClr val="dk1"/>
                </a:solidFill>
                <a:latin typeface="Amatic SC"/>
                <a:ea typeface="Amatic SC"/>
                <a:cs typeface="Amatic SC"/>
                <a:sym typeface="Amatic SC"/>
              </a:defRPr>
            </a:lvl6pPr>
            <a:lvl7pPr lvl="6" marR="0" rtl="0" algn="l">
              <a:lnSpc>
                <a:spcPct val="100000"/>
              </a:lnSpc>
              <a:spcBef>
                <a:spcPts val="0"/>
              </a:spcBef>
              <a:spcAft>
                <a:spcPts val="0"/>
              </a:spcAft>
              <a:buClr>
                <a:schemeClr val="dk1"/>
              </a:buClr>
              <a:buSzPts val="3200"/>
              <a:buFont typeface="Amatic SC"/>
              <a:buNone/>
              <a:defRPr b="1" i="0" sz="3200" u="none" cap="none" strike="noStrike">
                <a:solidFill>
                  <a:schemeClr val="dk1"/>
                </a:solidFill>
                <a:latin typeface="Amatic SC"/>
                <a:ea typeface="Amatic SC"/>
                <a:cs typeface="Amatic SC"/>
                <a:sym typeface="Amatic SC"/>
              </a:defRPr>
            </a:lvl7pPr>
            <a:lvl8pPr lvl="7" marR="0" rtl="0" algn="l">
              <a:lnSpc>
                <a:spcPct val="100000"/>
              </a:lnSpc>
              <a:spcBef>
                <a:spcPts val="0"/>
              </a:spcBef>
              <a:spcAft>
                <a:spcPts val="0"/>
              </a:spcAft>
              <a:buClr>
                <a:schemeClr val="dk1"/>
              </a:buClr>
              <a:buSzPts val="3200"/>
              <a:buFont typeface="Amatic SC"/>
              <a:buNone/>
              <a:defRPr b="1" i="0" sz="3200" u="none" cap="none" strike="noStrike">
                <a:solidFill>
                  <a:schemeClr val="dk1"/>
                </a:solidFill>
                <a:latin typeface="Amatic SC"/>
                <a:ea typeface="Amatic SC"/>
                <a:cs typeface="Amatic SC"/>
                <a:sym typeface="Amatic SC"/>
              </a:defRPr>
            </a:lvl8pPr>
            <a:lvl9pPr lvl="8" marR="0" rtl="0" algn="l">
              <a:lnSpc>
                <a:spcPct val="100000"/>
              </a:lnSpc>
              <a:spcBef>
                <a:spcPts val="0"/>
              </a:spcBef>
              <a:spcAft>
                <a:spcPts val="0"/>
              </a:spcAft>
              <a:buClr>
                <a:schemeClr val="dk1"/>
              </a:buClr>
              <a:buSzPts val="3200"/>
              <a:buFont typeface="Amatic SC"/>
              <a:buNone/>
              <a:defRPr b="1" i="0" sz="3200" u="none" cap="none" strike="noStrike">
                <a:solidFill>
                  <a:schemeClr val="dk1"/>
                </a:solidFill>
                <a:latin typeface="Amatic SC"/>
                <a:ea typeface="Amatic SC"/>
                <a:cs typeface="Amatic SC"/>
                <a:sym typeface="Amatic SC"/>
              </a:defRPr>
            </a:lvl9pPr>
          </a:lstStyle>
          <a:p/>
        </p:txBody>
      </p:sp>
      <p:sp>
        <p:nvSpPr>
          <p:cNvPr id="2170" name="Google Shape;2170;p57"/>
          <p:cNvSpPr txBox="1"/>
          <p:nvPr>
            <p:ph idx="1" type="body"/>
          </p:nvPr>
        </p:nvSpPr>
        <p:spPr>
          <a:xfrm>
            <a:off x="1882367" y="1717275"/>
            <a:ext cx="9698400" cy="4361600"/>
          </a:xfrm>
          <a:prstGeom prst="rect">
            <a:avLst/>
          </a:prstGeom>
          <a:noFill/>
          <a:ln>
            <a:noFill/>
          </a:ln>
        </p:spPr>
        <p:txBody>
          <a:bodyPr anchorCtr="0" anchor="t" bIns="0" lIns="0" spcFirstLastPara="1" rIns="0" wrap="square" tIns="0">
            <a:noAutofit/>
          </a:bodyPr>
          <a:lstStyle>
            <a:lvl1pPr indent="-368300" lvl="0" marL="457200" marR="0" rtl="0" algn="l">
              <a:lnSpc>
                <a:spcPct val="100000"/>
              </a:lnSpc>
              <a:spcBef>
                <a:spcPts val="0"/>
              </a:spcBef>
              <a:spcAft>
                <a:spcPts val="0"/>
              </a:spcAft>
              <a:buClr>
                <a:schemeClr val="dk1"/>
              </a:buClr>
              <a:buSzPts val="2200"/>
              <a:buFont typeface="Caveat"/>
              <a:buChar char="•"/>
              <a:defRPr b="0" i="0" sz="2200" u="none" cap="none" strike="noStrike">
                <a:solidFill>
                  <a:schemeClr val="dk1"/>
                </a:solidFill>
                <a:latin typeface="Caveat"/>
                <a:ea typeface="Caveat"/>
                <a:cs typeface="Caveat"/>
                <a:sym typeface="Caveat"/>
              </a:defRPr>
            </a:lvl1pPr>
            <a:lvl2pPr indent="-368300" lvl="1" marL="914400" marR="0" rtl="0" algn="l">
              <a:lnSpc>
                <a:spcPct val="100000"/>
              </a:lnSpc>
              <a:spcBef>
                <a:spcPts val="0"/>
              </a:spcBef>
              <a:spcAft>
                <a:spcPts val="0"/>
              </a:spcAft>
              <a:buClr>
                <a:schemeClr val="dk1"/>
              </a:buClr>
              <a:buSzPts val="2200"/>
              <a:buFont typeface="Caveat"/>
              <a:buChar char="•"/>
              <a:defRPr b="0" i="0" sz="2200" u="none" cap="none" strike="noStrike">
                <a:solidFill>
                  <a:schemeClr val="dk1"/>
                </a:solidFill>
                <a:latin typeface="Caveat"/>
                <a:ea typeface="Caveat"/>
                <a:cs typeface="Caveat"/>
                <a:sym typeface="Caveat"/>
              </a:defRPr>
            </a:lvl2pPr>
            <a:lvl3pPr indent="-368300" lvl="2" marL="1371600" marR="0" rtl="0" algn="l">
              <a:lnSpc>
                <a:spcPct val="100000"/>
              </a:lnSpc>
              <a:spcBef>
                <a:spcPts val="0"/>
              </a:spcBef>
              <a:spcAft>
                <a:spcPts val="0"/>
              </a:spcAft>
              <a:buClr>
                <a:schemeClr val="dk1"/>
              </a:buClr>
              <a:buSzPts val="2200"/>
              <a:buFont typeface="Caveat"/>
              <a:buChar char="•"/>
              <a:defRPr b="0" i="0" sz="2200" u="none" cap="none" strike="noStrike">
                <a:solidFill>
                  <a:schemeClr val="dk1"/>
                </a:solidFill>
                <a:latin typeface="Caveat"/>
                <a:ea typeface="Caveat"/>
                <a:cs typeface="Caveat"/>
                <a:sym typeface="Caveat"/>
              </a:defRPr>
            </a:lvl3pPr>
            <a:lvl4pPr indent="-368300" lvl="3" marL="1828800" marR="0" rtl="0" algn="l">
              <a:lnSpc>
                <a:spcPct val="100000"/>
              </a:lnSpc>
              <a:spcBef>
                <a:spcPts val="0"/>
              </a:spcBef>
              <a:spcAft>
                <a:spcPts val="0"/>
              </a:spcAft>
              <a:buClr>
                <a:schemeClr val="dk1"/>
              </a:buClr>
              <a:buSzPts val="2200"/>
              <a:buFont typeface="Caveat"/>
              <a:buChar char="•"/>
              <a:defRPr b="0" i="0" sz="2200" u="none" cap="none" strike="noStrike">
                <a:solidFill>
                  <a:schemeClr val="dk1"/>
                </a:solidFill>
                <a:latin typeface="Caveat"/>
                <a:ea typeface="Caveat"/>
                <a:cs typeface="Caveat"/>
                <a:sym typeface="Caveat"/>
              </a:defRPr>
            </a:lvl4pPr>
            <a:lvl5pPr indent="-368300" lvl="4" marL="2286000" marR="0" rtl="0" algn="l">
              <a:lnSpc>
                <a:spcPct val="100000"/>
              </a:lnSpc>
              <a:spcBef>
                <a:spcPts val="0"/>
              </a:spcBef>
              <a:spcAft>
                <a:spcPts val="0"/>
              </a:spcAft>
              <a:buClr>
                <a:schemeClr val="dk1"/>
              </a:buClr>
              <a:buSzPts val="2200"/>
              <a:buFont typeface="Caveat"/>
              <a:buChar char="•"/>
              <a:defRPr b="0" i="0" sz="2200" u="none" cap="none" strike="noStrike">
                <a:solidFill>
                  <a:schemeClr val="dk1"/>
                </a:solidFill>
                <a:latin typeface="Caveat"/>
                <a:ea typeface="Caveat"/>
                <a:cs typeface="Caveat"/>
                <a:sym typeface="Caveat"/>
              </a:defRPr>
            </a:lvl5pPr>
            <a:lvl6pPr indent="-368300" lvl="5" marL="2743200" marR="0" rtl="0" algn="l">
              <a:lnSpc>
                <a:spcPct val="100000"/>
              </a:lnSpc>
              <a:spcBef>
                <a:spcPts val="0"/>
              </a:spcBef>
              <a:spcAft>
                <a:spcPts val="0"/>
              </a:spcAft>
              <a:buClr>
                <a:schemeClr val="dk1"/>
              </a:buClr>
              <a:buSzPts val="2200"/>
              <a:buFont typeface="Caveat"/>
              <a:buChar char="•"/>
              <a:defRPr b="0" i="0" sz="2200" u="none" cap="none" strike="noStrike">
                <a:solidFill>
                  <a:schemeClr val="dk1"/>
                </a:solidFill>
                <a:latin typeface="Caveat"/>
                <a:ea typeface="Caveat"/>
                <a:cs typeface="Caveat"/>
                <a:sym typeface="Caveat"/>
              </a:defRPr>
            </a:lvl6pPr>
            <a:lvl7pPr indent="-368300" lvl="6" marL="3200400" marR="0" rtl="0" algn="l">
              <a:lnSpc>
                <a:spcPct val="100000"/>
              </a:lnSpc>
              <a:spcBef>
                <a:spcPts val="0"/>
              </a:spcBef>
              <a:spcAft>
                <a:spcPts val="0"/>
              </a:spcAft>
              <a:buClr>
                <a:schemeClr val="dk1"/>
              </a:buClr>
              <a:buSzPts val="2200"/>
              <a:buFont typeface="Caveat"/>
              <a:buChar char="•"/>
              <a:defRPr b="0" i="0" sz="2200" u="none" cap="none" strike="noStrike">
                <a:solidFill>
                  <a:schemeClr val="dk1"/>
                </a:solidFill>
                <a:latin typeface="Caveat"/>
                <a:ea typeface="Caveat"/>
                <a:cs typeface="Caveat"/>
                <a:sym typeface="Caveat"/>
              </a:defRPr>
            </a:lvl7pPr>
            <a:lvl8pPr indent="-368300" lvl="7" marL="3657600" marR="0" rtl="0" algn="l">
              <a:lnSpc>
                <a:spcPct val="100000"/>
              </a:lnSpc>
              <a:spcBef>
                <a:spcPts val="0"/>
              </a:spcBef>
              <a:spcAft>
                <a:spcPts val="0"/>
              </a:spcAft>
              <a:buClr>
                <a:schemeClr val="dk1"/>
              </a:buClr>
              <a:buSzPts val="2200"/>
              <a:buFont typeface="Caveat"/>
              <a:buChar char="•"/>
              <a:defRPr b="0" i="0" sz="2200" u="none" cap="none" strike="noStrike">
                <a:solidFill>
                  <a:schemeClr val="dk1"/>
                </a:solidFill>
                <a:latin typeface="Caveat"/>
                <a:ea typeface="Caveat"/>
                <a:cs typeface="Caveat"/>
                <a:sym typeface="Caveat"/>
              </a:defRPr>
            </a:lvl8pPr>
            <a:lvl9pPr indent="-368300" lvl="8" marL="4114800" marR="0" rtl="0" algn="l">
              <a:lnSpc>
                <a:spcPct val="100000"/>
              </a:lnSpc>
              <a:spcBef>
                <a:spcPts val="0"/>
              </a:spcBef>
              <a:spcAft>
                <a:spcPts val="0"/>
              </a:spcAft>
              <a:buClr>
                <a:schemeClr val="dk1"/>
              </a:buClr>
              <a:buSzPts val="2200"/>
              <a:buFont typeface="Caveat"/>
              <a:buChar char="•"/>
              <a:defRPr b="0" i="0" sz="2200" u="none" cap="none" strike="noStrike">
                <a:solidFill>
                  <a:schemeClr val="dk1"/>
                </a:solidFill>
                <a:latin typeface="Caveat"/>
                <a:ea typeface="Caveat"/>
                <a:cs typeface="Caveat"/>
                <a:sym typeface="Caveat"/>
              </a:defRPr>
            </a:lvl9pPr>
          </a:lstStyle>
          <a:p/>
        </p:txBody>
      </p:sp>
      <p:sp>
        <p:nvSpPr>
          <p:cNvPr id="2171" name="Google Shape;2171;p57"/>
          <p:cNvSpPr txBox="1"/>
          <p:nvPr>
            <p:ph idx="12" type="sldNum"/>
          </p:nvPr>
        </p:nvSpPr>
        <p:spPr>
          <a:xfrm>
            <a:off x="11205845" y="338735"/>
            <a:ext cx="731600" cy="524800"/>
          </a:xfrm>
          <a:prstGeom prst="rect">
            <a:avLst/>
          </a:prstGeom>
          <a:noFill/>
          <a:ln>
            <a:noFill/>
          </a:ln>
        </p:spPr>
        <p:txBody>
          <a:bodyPr anchorCtr="0" anchor="ctr" bIns="0" lIns="0" spcFirstLastPara="1" rIns="0" wrap="square" tIns="0">
            <a:noAutofit/>
          </a:bodyPr>
          <a:lstStyle>
            <a:lvl1pPr indent="0" lvl="0" marL="0" marR="0" rtl="0" algn="r">
              <a:buClr>
                <a:srgbClr val="6CC2DC"/>
              </a:buClr>
              <a:buSzPts val="1800"/>
              <a:buFont typeface="Caveat"/>
              <a:buNone/>
              <a:defRPr b="0" i="0" sz="1800" u="none" cap="none" strike="noStrike">
                <a:solidFill>
                  <a:srgbClr val="6CC2DC"/>
                </a:solidFill>
                <a:latin typeface="Caveat"/>
                <a:ea typeface="Caveat"/>
                <a:cs typeface="Caveat"/>
                <a:sym typeface="Caveat"/>
              </a:defRPr>
            </a:lvl1pPr>
            <a:lvl2pPr indent="0" lvl="1" marL="0" marR="0" rtl="0" algn="r">
              <a:buClr>
                <a:srgbClr val="6CC2DC"/>
              </a:buClr>
              <a:buSzPts val="1800"/>
              <a:buFont typeface="Caveat"/>
              <a:buNone/>
              <a:defRPr b="0" i="0" sz="1800" u="none" cap="none" strike="noStrike">
                <a:solidFill>
                  <a:srgbClr val="6CC2DC"/>
                </a:solidFill>
                <a:latin typeface="Caveat"/>
                <a:ea typeface="Caveat"/>
                <a:cs typeface="Caveat"/>
                <a:sym typeface="Caveat"/>
              </a:defRPr>
            </a:lvl2pPr>
            <a:lvl3pPr indent="0" lvl="2" marL="0" marR="0" rtl="0" algn="r">
              <a:buClr>
                <a:srgbClr val="6CC2DC"/>
              </a:buClr>
              <a:buSzPts val="1800"/>
              <a:buFont typeface="Caveat"/>
              <a:buNone/>
              <a:defRPr b="0" i="0" sz="1800" u="none" cap="none" strike="noStrike">
                <a:solidFill>
                  <a:srgbClr val="6CC2DC"/>
                </a:solidFill>
                <a:latin typeface="Caveat"/>
                <a:ea typeface="Caveat"/>
                <a:cs typeface="Caveat"/>
                <a:sym typeface="Caveat"/>
              </a:defRPr>
            </a:lvl3pPr>
            <a:lvl4pPr indent="0" lvl="3" marL="0" marR="0" rtl="0" algn="r">
              <a:buClr>
                <a:srgbClr val="6CC2DC"/>
              </a:buClr>
              <a:buSzPts val="1800"/>
              <a:buFont typeface="Caveat"/>
              <a:buNone/>
              <a:defRPr b="0" i="0" sz="1800" u="none" cap="none" strike="noStrike">
                <a:solidFill>
                  <a:srgbClr val="6CC2DC"/>
                </a:solidFill>
                <a:latin typeface="Caveat"/>
                <a:ea typeface="Caveat"/>
                <a:cs typeface="Caveat"/>
                <a:sym typeface="Caveat"/>
              </a:defRPr>
            </a:lvl4pPr>
            <a:lvl5pPr indent="0" lvl="4" marL="0" marR="0" rtl="0" algn="r">
              <a:buClr>
                <a:srgbClr val="6CC2DC"/>
              </a:buClr>
              <a:buSzPts val="1800"/>
              <a:buFont typeface="Caveat"/>
              <a:buNone/>
              <a:defRPr b="0" i="0" sz="1800" u="none" cap="none" strike="noStrike">
                <a:solidFill>
                  <a:srgbClr val="6CC2DC"/>
                </a:solidFill>
                <a:latin typeface="Caveat"/>
                <a:ea typeface="Caveat"/>
                <a:cs typeface="Caveat"/>
                <a:sym typeface="Caveat"/>
              </a:defRPr>
            </a:lvl5pPr>
            <a:lvl6pPr indent="0" lvl="5" marL="0" marR="0" rtl="0" algn="r">
              <a:buClr>
                <a:srgbClr val="6CC2DC"/>
              </a:buClr>
              <a:buSzPts val="1800"/>
              <a:buFont typeface="Caveat"/>
              <a:buNone/>
              <a:defRPr b="0" i="0" sz="1800" u="none" cap="none" strike="noStrike">
                <a:solidFill>
                  <a:srgbClr val="6CC2DC"/>
                </a:solidFill>
                <a:latin typeface="Caveat"/>
                <a:ea typeface="Caveat"/>
                <a:cs typeface="Caveat"/>
                <a:sym typeface="Caveat"/>
              </a:defRPr>
            </a:lvl6pPr>
            <a:lvl7pPr indent="0" lvl="6" marL="0" marR="0" rtl="0" algn="r">
              <a:buClr>
                <a:srgbClr val="6CC2DC"/>
              </a:buClr>
              <a:buSzPts val="1800"/>
              <a:buFont typeface="Caveat"/>
              <a:buNone/>
              <a:defRPr b="0" i="0" sz="1800" u="none" cap="none" strike="noStrike">
                <a:solidFill>
                  <a:srgbClr val="6CC2DC"/>
                </a:solidFill>
                <a:latin typeface="Caveat"/>
                <a:ea typeface="Caveat"/>
                <a:cs typeface="Caveat"/>
                <a:sym typeface="Caveat"/>
              </a:defRPr>
            </a:lvl7pPr>
            <a:lvl8pPr indent="0" lvl="7" marL="0" marR="0" rtl="0" algn="r">
              <a:buClr>
                <a:srgbClr val="6CC2DC"/>
              </a:buClr>
              <a:buSzPts val="1800"/>
              <a:buFont typeface="Caveat"/>
              <a:buNone/>
              <a:defRPr b="0" i="0" sz="1800" u="none" cap="none" strike="noStrike">
                <a:solidFill>
                  <a:srgbClr val="6CC2DC"/>
                </a:solidFill>
                <a:latin typeface="Caveat"/>
                <a:ea typeface="Caveat"/>
                <a:cs typeface="Caveat"/>
                <a:sym typeface="Caveat"/>
              </a:defRPr>
            </a:lvl8pPr>
            <a:lvl9pPr indent="0" lvl="8" marL="0" marR="0" rtl="0" algn="r">
              <a:buClr>
                <a:srgbClr val="6CC2DC"/>
              </a:buClr>
              <a:buSzPts val="1800"/>
              <a:buFont typeface="Caveat"/>
              <a:buNone/>
              <a:defRPr b="0" i="0" sz="1800" u="none" cap="none" strike="noStrike">
                <a:solidFill>
                  <a:srgbClr val="6CC2DC"/>
                </a:solidFill>
                <a:latin typeface="Caveat"/>
                <a:ea typeface="Caveat"/>
                <a:cs typeface="Caveat"/>
                <a:sym typeface="Cave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7" r:id="rId2"/>
    <p:sldLayoutId id="2147483738" r:id="rId3"/>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slide" Target="/ppt/slides/slide1.xml"/><Relationship Id="rId4" Type="http://schemas.openxmlformats.org/officeDocument/2006/relationships/slide" Target="/ppt/slides/slide14.xml"/><Relationship Id="rId5" Type="http://schemas.openxmlformats.org/officeDocument/2006/relationships/slide" Target="/ppt/slides/slide21.xml"/><Relationship Id="rId6" Type="http://schemas.openxmlformats.org/officeDocument/2006/relationships/slide" Target="/ppt/slides/slide11.xml"/><Relationship Id="rId7" Type="http://schemas.openxmlformats.org/officeDocument/2006/relationships/slide" Target="/ppt/slides/slide4.xml"/><Relationship Id="rId8" Type="http://schemas.openxmlformats.org/officeDocument/2006/relationships/image" Target="../media/image4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6.xml"/><Relationship Id="rId3" Type="http://schemas.openxmlformats.org/officeDocument/2006/relationships/image" Target="../media/image45.jpg"/><Relationship Id="rId4" Type="http://schemas.openxmlformats.org/officeDocument/2006/relationships/image" Target="../media/image31.jpg"/><Relationship Id="rId5"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32.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37.jp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9.xml"/><Relationship Id="rId3"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xml"/><Relationship Id="rId3"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1.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5.xml"/><Relationship Id="rId3" Type="http://schemas.openxmlformats.org/officeDocument/2006/relationships/image" Target="../media/image53.png"/><Relationship Id="rId4" Type="http://schemas.openxmlformats.org/officeDocument/2006/relationships/image" Target="../media/image54.jpg"/><Relationship Id="rId5" Type="http://schemas.openxmlformats.org/officeDocument/2006/relationships/image" Target="../media/image48.png"/><Relationship Id="rId6"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44.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51.jpg"/><Relationship Id="rId5"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20.jpg"/><Relationship Id="rId5" Type="http://schemas.openxmlformats.org/officeDocument/2006/relationships/image" Target="../media/image19.jpg"/><Relationship Id="rId6"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3" name="Shape 2183"/>
        <p:cNvGrpSpPr/>
        <p:nvPr/>
      </p:nvGrpSpPr>
      <p:grpSpPr>
        <a:xfrm>
          <a:off x="0" y="0"/>
          <a:ext cx="0" cy="0"/>
          <a:chOff x="0" y="0"/>
          <a:chExt cx="0" cy="0"/>
        </a:xfrm>
      </p:grpSpPr>
      <p:grpSp>
        <p:nvGrpSpPr>
          <p:cNvPr id="2184" name="Google Shape;2184;p2"/>
          <p:cNvGrpSpPr/>
          <p:nvPr/>
        </p:nvGrpSpPr>
        <p:grpSpPr>
          <a:xfrm>
            <a:off x="11425718" y="5898485"/>
            <a:ext cx="258695" cy="255316"/>
            <a:chOff x="6232000" y="1435050"/>
            <a:chExt cx="488225" cy="481850"/>
          </a:xfrm>
        </p:grpSpPr>
        <p:sp>
          <p:nvSpPr>
            <p:cNvPr id="2185" name="Google Shape;2185;p2"/>
            <p:cNvSpPr/>
            <p:nvPr/>
          </p:nvSpPr>
          <p:spPr>
            <a:xfrm>
              <a:off x="6578000" y="1463375"/>
              <a:ext cx="83150" cy="78250"/>
            </a:xfrm>
            <a:custGeom>
              <a:rect b="b" l="l" r="r" t="t"/>
              <a:pathLst>
                <a:path extrusionOk="0" h="3130" w="3326">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435D74"/>
                </a:solidFill>
                <a:latin typeface="Arial"/>
                <a:ea typeface="Arial"/>
                <a:cs typeface="Arial"/>
                <a:sym typeface="Arial"/>
              </a:endParaRPr>
            </a:p>
          </p:txBody>
        </p:sp>
        <p:sp>
          <p:nvSpPr>
            <p:cNvPr id="2186" name="Google Shape;2186;p2"/>
            <p:cNvSpPr/>
            <p:nvPr/>
          </p:nvSpPr>
          <p:spPr>
            <a:xfrm>
              <a:off x="6421725" y="1773850"/>
              <a:ext cx="112950" cy="143050"/>
            </a:xfrm>
            <a:custGeom>
              <a:rect b="b" l="l" r="r" t="t"/>
              <a:pathLst>
                <a:path extrusionOk="0" h="5722" w="4518">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435D74"/>
                </a:solidFill>
                <a:latin typeface="Arial"/>
                <a:ea typeface="Arial"/>
                <a:cs typeface="Arial"/>
                <a:sym typeface="Arial"/>
              </a:endParaRPr>
            </a:p>
          </p:txBody>
        </p:sp>
        <p:sp>
          <p:nvSpPr>
            <p:cNvPr id="2187" name="Google Shape;2187;p2"/>
            <p:cNvSpPr/>
            <p:nvPr/>
          </p:nvSpPr>
          <p:spPr>
            <a:xfrm>
              <a:off x="6448975" y="1632700"/>
              <a:ext cx="56475" cy="56475"/>
            </a:xfrm>
            <a:custGeom>
              <a:rect b="b" l="l" r="r" t="t"/>
              <a:pathLst>
                <a:path extrusionOk="0" h="2259" w="2259">
                  <a:moveTo>
                    <a:pt x="0" y="0"/>
                  </a:moveTo>
                  <a:lnTo>
                    <a:pt x="0" y="2259"/>
                  </a:lnTo>
                  <a:lnTo>
                    <a:pt x="2259" y="2259"/>
                  </a:lnTo>
                  <a:lnTo>
                    <a:pt x="2259" y="0"/>
                  </a:lnTo>
                  <a:close/>
                </a:path>
              </a:pathLst>
            </a:custGeom>
            <a:solidFill>
              <a:srgbClr val="0E2A4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435D74"/>
                </a:solidFill>
                <a:latin typeface="Arial"/>
                <a:ea typeface="Arial"/>
                <a:cs typeface="Arial"/>
                <a:sym typeface="Arial"/>
              </a:endParaRPr>
            </a:p>
          </p:txBody>
        </p:sp>
        <p:sp>
          <p:nvSpPr>
            <p:cNvPr id="2188" name="Google Shape;2188;p2"/>
            <p:cNvSpPr/>
            <p:nvPr/>
          </p:nvSpPr>
          <p:spPr>
            <a:xfrm>
              <a:off x="6232000" y="1435050"/>
              <a:ext cx="488225" cy="237825"/>
            </a:xfrm>
            <a:custGeom>
              <a:rect b="b" l="l" r="r" t="t"/>
              <a:pathLst>
                <a:path extrusionOk="0" h="9513" w="19529">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435D74"/>
                </a:solidFill>
                <a:latin typeface="Arial"/>
                <a:ea typeface="Arial"/>
                <a:cs typeface="Arial"/>
                <a:sym typeface="Arial"/>
              </a:endParaRPr>
            </a:p>
          </p:txBody>
        </p:sp>
        <p:sp>
          <p:nvSpPr>
            <p:cNvPr id="2189" name="Google Shape;2189;p2"/>
            <p:cNvSpPr/>
            <p:nvPr/>
          </p:nvSpPr>
          <p:spPr>
            <a:xfrm>
              <a:off x="6291025" y="1537700"/>
              <a:ext cx="369800" cy="379200"/>
            </a:xfrm>
            <a:custGeom>
              <a:rect b="b" l="l" r="r" t="t"/>
              <a:pathLst>
                <a:path extrusionOk="0" h="15168" w="14792">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435D74"/>
                </a:solidFill>
                <a:latin typeface="Arial"/>
                <a:ea typeface="Arial"/>
                <a:cs typeface="Arial"/>
                <a:sym typeface="Arial"/>
              </a:endParaRPr>
            </a:p>
          </p:txBody>
        </p:sp>
      </p:grpSp>
      <p:sp>
        <p:nvSpPr>
          <p:cNvPr id="2190" name="Google Shape;2190;p2">
            <a:hlinkClick action="ppaction://hlinksldjump" r:id="rId3"/>
          </p:cNvPr>
          <p:cNvSpPr txBox="1"/>
          <p:nvPr/>
        </p:nvSpPr>
        <p:spPr>
          <a:xfrm>
            <a:off x="11221667" y="809936"/>
            <a:ext cx="666800" cy="445200"/>
          </a:xfrm>
          <a:prstGeom prst="rect">
            <a:avLst/>
          </a:prstGeom>
          <a:noFill/>
          <a:ln>
            <a:noFill/>
          </a:ln>
        </p:spPr>
        <p:txBody>
          <a:bodyPr anchorCtr="0" anchor="ctr" bIns="121900" lIns="121900" spcFirstLastPara="1" rIns="121900" wrap="square" tIns="121900">
            <a:noAutofit/>
          </a:bodyPr>
          <a:lstStyle/>
          <a:p>
            <a:pPr indent="0" lvl="0" marL="0" marR="0" rtl="0" algn="ctr">
              <a:lnSpc>
                <a:spcPct val="80000"/>
              </a:lnSpc>
              <a:spcBef>
                <a:spcPts val="0"/>
              </a:spcBef>
              <a:spcAft>
                <a:spcPts val="0"/>
              </a:spcAft>
              <a:buClr>
                <a:srgbClr val="000000"/>
              </a:buClr>
              <a:buSzPts val="2000"/>
              <a:buFont typeface="Jua"/>
              <a:buNone/>
            </a:pPr>
            <a:r>
              <a:rPr b="1" i="0" lang="en-US" sz="2000" u="none" cap="none" strike="noStrike">
                <a:solidFill>
                  <a:srgbClr val="000000"/>
                </a:solidFill>
                <a:latin typeface="Jua"/>
                <a:ea typeface="Jua"/>
                <a:cs typeface="Jua"/>
                <a:sym typeface="Jua"/>
              </a:rPr>
              <a:t>01</a:t>
            </a:r>
            <a:endParaRPr b="1" i="0" sz="2000" u="none" cap="none" strike="noStrike">
              <a:solidFill>
                <a:srgbClr val="000000"/>
              </a:solidFill>
              <a:latin typeface="Jua"/>
              <a:ea typeface="Jua"/>
              <a:cs typeface="Jua"/>
              <a:sym typeface="Jua"/>
            </a:endParaRPr>
          </a:p>
        </p:txBody>
      </p:sp>
      <p:sp>
        <p:nvSpPr>
          <p:cNvPr id="2191" name="Google Shape;2191;p2"/>
          <p:cNvSpPr txBox="1"/>
          <p:nvPr/>
        </p:nvSpPr>
        <p:spPr>
          <a:xfrm>
            <a:off x="11221667" y="1562369"/>
            <a:ext cx="666800" cy="445200"/>
          </a:xfrm>
          <a:prstGeom prst="rect">
            <a:avLst/>
          </a:prstGeom>
          <a:noFill/>
          <a:ln>
            <a:noFill/>
          </a:ln>
        </p:spPr>
        <p:txBody>
          <a:bodyPr anchorCtr="0" anchor="ctr" bIns="121900" lIns="121900" spcFirstLastPara="1" rIns="121900" wrap="square" tIns="121900">
            <a:noAutofit/>
          </a:bodyPr>
          <a:lstStyle/>
          <a:p>
            <a:pPr indent="0" lvl="0" marL="0" marR="0" rtl="0" algn="ctr">
              <a:lnSpc>
                <a:spcPct val="80000"/>
              </a:lnSpc>
              <a:spcBef>
                <a:spcPts val="0"/>
              </a:spcBef>
              <a:spcAft>
                <a:spcPts val="0"/>
              </a:spcAft>
              <a:buClr>
                <a:srgbClr val="000000"/>
              </a:buClr>
              <a:buSzPts val="2000"/>
              <a:buFont typeface="Jua"/>
              <a:buNone/>
            </a:pPr>
            <a:r>
              <a:rPr b="1" i="0" lang="en-US" sz="2000" u="none" cap="none" strike="noStrike">
                <a:solidFill>
                  <a:srgbClr val="000000"/>
                </a:solidFill>
                <a:latin typeface="Jua"/>
                <a:ea typeface="Jua"/>
                <a:cs typeface="Jua"/>
                <a:sym typeface="Jua"/>
              </a:rPr>
              <a:t>02</a:t>
            </a:r>
            <a:endParaRPr b="1" i="0" sz="2000" u="none" cap="none" strike="noStrike">
              <a:solidFill>
                <a:srgbClr val="000000"/>
              </a:solidFill>
              <a:latin typeface="Jua"/>
              <a:ea typeface="Jua"/>
              <a:cs typeface="Jua"/>
              <a:sym typeface="Jua"/>
            </a:endParaRPr>
          </a:p>
        </p:txBody>
      </p:sp>
      <p:sp>
        <p:nvSpPr>
          <p:cNvPr id="2192" name="Google Shape;2192;p2">
            <a:hlinkClick action="ppaction://hlinksldjump" r:id="rId4"/>
          </p:cNvPr>
          <p:cNvSpPr txBox="1"/>
          <p:nvPr/>
        </p:nvSpPr>
        <p:spPr>
          <a:xfrm>
            <a:off x="11221667" y="2279765"/>
            <a:ext cx="666800" cy="445200"/>
          </a:xfrm>
          <a:prstGeom prst="rect">
            <a:avLst/>
          </a:prstGeom>
          <a:noFill/>
          <a:ln>
            <a:noFill/>
          </a:ln>
        </p:spPr>
        <p:txBody>
          <a:bodyPr anchorCtr="0" anchor="ctr" bIns="121900" lIns="121900" spcFirstLastPara="1" rIns="121900" wrap="square" tIns="121900">
            <a:noAutofit/>
          </a:bodyPr>
          <a:lstStyle/>
          <a:p>
            <a:pPr indent="0" lvl="0" marL="0" marR="0" rtl="0" algn="ctr">
              <a:lnSpc>
                <a:spcPct val="80000"/>
              </a:lnSpc>
              <a:spcBef>
                <a:spcPts val="0"/>
              </a:spcBef>
              <a:spcAft>
                <a:spcPts val="0"/>
              </a:spcAft>
              <a:buClr>
                <a:srgbClr val="000000"/>
              </a:buClr>
              <a:buSzPts val="2000"/>
              <a:buFont typeface="Jua"/>
              <a:buNone/>
            </a:pPr>
            <a:r>
              <a:rPr b="1" i="0" lang="en-US" sz="2000" u="none" cap="none" strike="noStrike">
                <a:solidFill>
                  <a:srgbClr val="000000"/>
                </a:solidFill>
                <a:latin typeface="Jua"/>
                <a:ea typeface="Jua"/>
                <a:cs typeface="Jua"/>
                <a:sym typeface="Jua"/>
              </a:rPr>
              <a:t>03</a:t>
            </a:r>
            <a:endParaRPr b="1" i="0" sz="2000" u="none" cap="none" strike="noStrike">
              <a:solidFill>
                <a:srgbClr val="000000"/>
              </a:solidFill>
              <a:latin typeface="Jua"/>
              <a:ea typeface="Jua"/>
              <a:cs typeface="Jua"/>
              <a:sym typeface="Jua"/>
            </a:endParaRPr>
          </a:p>
        </p:txBody>
      </p:sp>
      <p:sp>
        <p:nvSpPr>
          <p:cNvPr id="2193" name="Google Shape;2193;p2">
            <a:hlinkClick action="ppaction://hlinksldjump" r:id="rId5"/>
          </p:cNvPr>
          <p:cNvSpPr txBox="1"/>
          <p:nvPr/>
        </p:nvSpPr>
        <p:spPr>
          <a:xfrm>
            <a:off x="11221667" y="3018664"/>
            <a:ext cx="666800" cy="445200"/>
          </a:xfrm>
          <a:prstGeom prst="rect">
            <a:avLst/>
          </a:prstGeom>
          <a:noFill/>
          <a:ln>
            <a:noFill/>
          </a:ln>
        </p:spPr>
        <p:txBody>
          <a:bodyPr anchorCtr="0" anchor="ctr" bIns="121900" lIns="121900" spcFirstLastPara="1" rIns="121900" wrap="square" tIns="121900">
            <a:noAutofit/>
          </a:bodyPr>
          <a:lstStyle/>
          <a:p>
            <a:pPr indent="0" lvl="0" marL="0" marR="0" rtl="0" algn="ctr">
              <a:lnSpc>
                <a:spcPct val="80000"/>
              </a:lnSpc>
              <a:spcBef>
                <a:spcPts val="0"/>
              </a:spcBef>
              <a:spcAft>
                <a:spcPts val="0"/>
              </a:spcAft>
              <a:buClr>
                <a:srgbClr val="000000"/>
              </a:buClr>
              <a:buSzPts val="2000"/>
              <a:buFont typeface="Jua"/>
              <a:buNone/>
            </a:pPr>
            <a:r>
              <a:rPr b="1" i="0" lang="en-US" sz="2000" u="none" cap="none" strike="noStrike">
                <a:solidFill>
                  <a:srgbClr val="000000"/>
                </a:solidFill>
                <a:latin typeface="Jua"/>
                <a:ea typeface="Jua"/>
                <a:cs typeface="Jua"/>
                <a:sym typeface="Jua"/>
              </a:rPr>
              <a:t>04</a:t>
            </a:r>
            <a:endParaRPr b="1" i="0" sz="2000" u="none" cap="none" strike="noStrike">
              <a:solidFill>
                <a:srgbClr val="000000"/>
              </a:solidFill>
              <a:latin typeface="Jua"/>
              <a:ea typeface="Jua"/>
              <a:cs typeface="Jua"/>
              <a:sym typeface="Jua"/>
            </a:endParaRPr>
          </a:p>
        </p:txBody>
      </p:sp>
      <p:sp>
        <p:nvSpPr>
          <p:cNvPr id="2194" name="Google Shape;2194;p2">
            <a:hlinkClick action="ppaction://hlinksldjump" r:id="rId6"/>
          </p:cNvPr>
          <p:cNvSpPr txBox="1"/>
          <p:nvPr/>
        </p:nvSpPr>
        <p:spPr>
          <a:xfrm>
            <a:off x="11221667" y="3779063"/>
            <a:ext cx="666800" cy="445200"/>
          </a:xfrm>
          <a:prstGeom prst="rect">
            <a:avLst/>
          </a:prstGeom>
          <a:noFill/>
          <a:ln>
            <a:noFill/>
          </a:ln>
        </p:spPr>
        <p:txBody>
          <a:bodyPr anchorCtr="0" anchor="ctr" bIns="121900" lIns="121900" spcFirstLastPara="1" rIns="121900" wrap="square" tIns="121900">
            <a:noAutofit/>
          </a:bodyPr>
          <a:lstStyle/>
          <a:p>
            <a:pPr indent="0" lvl="0" marL="0" marR="0" rtl="0" algn="ctr">
              <a:lnSpc>
                <a:spcPct val="80000"/>
              </a:lnSpc>
              <a:spcBef>
                <a:spcPts val="0"/>
              </a:spcBef>
              <a:spcAft>
                <a:spcPts val="0"/>
              </a:spcAft>
              <a:buClr>
                <a:srgbClr val="000000"/>
              </a:buClr>
              <a:buSzPts val="2000"/>
              <a:buFont typeface="Jua"/>
              <a:buNone/>
            </a:pPr>
            <a:r>
              <a:rPr b="1" i="0" lang="en-US" sz="2000" u="none" cap="none" strike="noStrike">
                <a:solidFill>
                  <a:srgbClr val="000000"/>
                </a:solidFill>
                <a:latin typeface="Jua"/>
                <a:ea typeface="Jua"/>
                <a:cs typeface="Jua"/>
                <a:sym typeface="Jua"/>
              </a:rPr>
              <a:t>05</a:t>
            </a:r>
            <a:endParaRPr b="1" i="0" sz="2000" u="none" cap="none" strike="noStrike">
              <a:solidFill>
                <a:srgbClr val="000000"/>
              </a:solidFill>
              <a:latin typeface="Jua"/>
              <a:ea typeface="Jua"/>
              <a:cs typeface="Jua"/>
              <a:sym typeface="Jua"/>
            </a:endParaRPr>
          </a:p>
        </p:txBody>
      </p:sp>
      <p:sp>
        <p:nvSpPr>
          <p:cNvPr id="2195" name="Google Shape;2195;p2"/>
          <p:cNvSpPr txBox="1"/>
          <p:nvPr/>
        </p:nvSpPr>
        <p:spPr>
          <a:xfrm>
            <a:off x="11221667" y="4528713"/>
            <a:ext cx="666800" cy="445200"/>
          </a:xfrm>
          <a:prstGeom prst="rect">
            <a:avLst/>
          </a:prstGeom>
          <a:noFill/>
          <a:ln>
            <a:noFill/>
          </a:ln>
        </p:spPr>
        <p:txBody>
          <a:bodyPr anchorCtr="0" anchor="ctr" bIns="121900" lIns="121900" spcFirstLastPara="1" rIns="121900" wrap="square" tIns="121900">
            <a:noAutofit/>
          </a:bodyPr>
          <a:lstStyle/>
          <a:p>
            <a:pPr indent="0" lvl="0" marL="0" marR="0" rtl="0" algn="ctr">
              <a:lnSpc>
                <a:spcPct val="80000"/>
              </a:lnSpc>
              <a:spcBef>
                <a:spcPts val="0"/>
              </a:spcBef>
              <a:spcAft>
                <a:spcPts val="0"/>
              </a:spcAft>
              <a:buClr>
                <a:srgbClr val="000000"/>
              </a:buClr>
              <a:buSzPts val="2000"/>
              <a:buFont typeface="Jua"/>
              <a:buNone/>
            </a:pPr>
            <a:r>
              <a:rPr b="1" i="0" lang="en-US" sz="2000" u="none" cap="none" strike="noStrike">
                <a:solidFill>
                  <a:srgbClr val="000000"/>
                </a:solidFill>
                <a:latin typeface="Jua"/>
                <a:ea typeface="Jua"/>
                <a:cs typeface="Jua"/>
                <a:sym typeface="Jua"/>
              </a:rPr>
              <a:t>06</a:t>
            </a:r>
            <a:endParaRPr b="1" i="0" sz="2000" u="none" cap="none" strike="noStrike">
              <a:solidFill>
                <a:srgbClr val="000000"/>
              </a:solidFill>
              <a:latin typeface="Jua"/>
              <a:ea typeface="Jua"/>
              <a:cs typeface="Jua"/>
              <a:sym typeface="Jua"/>
            </a:endParaRPr>
          </a:p>
        </p:txBody>
      </p:sp>
      <p:sp>
        <p:nvSpPr>
          <p:cNvPr id="2196" name="Google Shape;2196;p2">
            <a:hlinkClick action="ppaction://hlinksldjump" r:id="rId7"/>
          </p:cNvPr>
          <p:cNvSpPr/>
          <p:nvPr/>
        </p:nvSpPr>
        <p:spPr>
          <a:xfrm>
            <a:off x="11297433" y="5829367"/>
            <a:ext cx="591200" cy="394400"/>
          </a:xfrm>
          <a:prstGeom prst="roundRect">
            <a:avLst>
              <a:gd fmla="val 16667" name="adj"/>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197" name="Google Shape;2197;p2"/>
          <p:cNvSpPr/>
          <p:nvPr/>
        </p:nvSpPr>
        <p:spPr>
          <a:xfrm>
            <a:off x="2398446" y="2297724"/>
            <a:ext cx="7878840"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9600"/>
              <a:buFont typeface="Times New Roman"/>
              <a:buNone/>
            </a:pPr>
            <a:r>
              <a:rPr b="1" i="0" lang="en-US" sz="9600" u="none" cap="none" strike="noStrike">
                <a:solidFill>
                  <a:srgbClr val="FF0000"/>
                </a:solidFill>
                <a:latin typeface="Times New Roman"/>
                <a:ea typeface="Times New Roman"/>
                <a:cs typeface="Times New Roman"/>
                <a:sym typeface="Times New Roman"/>
              </a:rPr>
              <a:t>KHỞI ĐỘNG</a:t>
            </a:r>
            <a:endParaRPr b="1" i="0" sz="9600" u="none" cap="none" strike="noStrike">
              <a:solidFill>
                <a:srgbClr val="FF0000"/>
              </a:solidFill>
              <a:latin typeface="Times New Roman"/>
              <a:ea typeface="Times New Roman"/>
              <a:cs typeface="Times New Roman"/>
              <a:sym typeface="Times New Roman"/>
            </a:endParaRPr>
          </a:p>
        </p:txBody>
      </p:sp>
      <p:grpSp>
        <p:nvGrpSpPr>
          <p:cNvPr id="2198" name="Google Shape;2198;p2"/>
          <p:cNvGrpSpPr/>
          <p:nvPr/>
        </p:nvGrpSpPr>
        <p:grpSpPr>
          <a:xfrm>
            <a:off x="9655483" y="4589747"/>
            <a:ext cx="1516101" cy="2299696"/>
            <a:chOff x="1348984" y="1749033"/>
            <a:chExt cx="899229" cy="1363995"/>
          </a:xfrm>
        </p:grpSpPr>
        <p:sp>
          <p:nvSpPr>
            <p:cNvPr id="2199" name="Google Shape;2199;p2"/>
            <p:cNvSpPr/>
            <p:nvPr/>
          </p:nvSpPr>
          <p:spPr>
            <a:xfrm>
              <a:off x="1438560" y="2796855"/>
              <a:ext cx="650988" cy="234391"/>
            </a:xfrm>
            <a:custGeom>
              <a:rect b="b" l="l" r="r" t="t"/>
              <a:pathLst>
                <a:path extrusionOk="0" h="10582" w="29390">
                  <a:moveTo>
                    <a:pt x="15675" y="1568"/>
                  </a:moveTo>
                  <a:cubicBezTo>
                    <a:pt x="12932" y="1568"/>
                    <a:pt x="4311" y="785"/>
                    <a:pt x="2743" y="4311"/>
                  </a:cubicBezTo>
                  <a:cubicBezTo>
                    <a:pt x="0" y="10189"/>
                    <a:pt x="13324" y="9797"/>
                    <a:pt x="16458" y="9797"/>
                  </a:cubicBezTo>
                  <a:cubicBezTo>
                    <a:pt x="20377" y="9797"/>
                    <a:pt x="29390" y="10581"/>
                    <a:pt x="28606" y="4311"/>
                  </a:cubicBezTo>
                  <a:cubicBezTo>
                    <a:pt x="28214" y="1"/>
                    <a:pt x="19593" y="1568"/>
                    <a:pt x="15675" y="1568"/>
                  </a:cubicBezTo>
                  <a:close/>
                </a:path>
              </a:pathLst>
            </a:custGeom>
            <a:solidFill>
              <a:srgbClr val="86C3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0" name="Google Shape;2200;p2"/>
            <p:cNvSpPr/>
            <p:nvPr/>
          </p:nvSpPr>
          <p:spPr>
            <a:xfrm>
              <a:off x="1866637" y="3041262"/>
              <a:ext cx="192727" cy="71766"/>
            </a:xfrm>
            <a:custGeom>
              <a:rect b="b" l="l" r="r" t="t"/>
              <a:pathLst>
                <a:path extrusionOk="0" h="3240" w="8701">
                  <a:moveTo>
                    <a:pt x="5562" y="0"/>
                  </a:moveTo>
                  <a:cubicBezTo>
                    <a:pt x="5156" y="0"/>
                    <a:pt x="4727" y="47"/>
                    <a:pt x="4311" y="111"/>
                  </a:cubicBezTo>
                  <a:cubicBezTo>
                    <a:pt x="3136" y="174"/>
                    <a:pt x="1" y="535"/>
                    <a:pt x="424" y="2353"/>
                  </a:cubicBezTo>
                  <a:cubicBezTo>
                    <a:pt x="608" y="3120"/>
                    <a:pt x="2221" y="3239"/>
                    <a:pt x="3571" y="3239"/>
                  </a:cubicBezTo>
                  <a:cubicBezTo>
                    <a:pt x="4179" y="3239"/>
                    <a:pt x="4734" y="3215"/>
                    <a:pt x="5079" y="3215"/>
                  </a:cubicBezTo>
                  <a:cubicBezTo>
                    <a:pt x="6459" y="3215"/>
                    <a:pt x="8700" y="2102"/>
                    <a:pt x="7242" y="535"/>
                  </a:cubicBezTo>
                  <a:cubicBezTo>
                    <a:pt x="6859" y="132"/>
                    <a:pt x="6243" y="0"/>
                    <a:pt x="5562" y="0"/>
                  </a:cubicBezTo>
                  <a:close/>
                </a:path>
              </a:pathLst>
            </a:custGeom>
            <a:solidFill>
              <a:srgbClr val="86C3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1" name="Google Shape;2201;p2"/>
            <p:cNvSpPr/>
            <p:nvPr/>
          </p:nvSpPr>
          <p:spPr>
            <a:xfrm>
              <a:off x="1348984" y="1749033"/>
              <a:ext cx="899224" cy="924231"/>
            </a:xfrm>
            <a:custGeom>
              <a:rect b="b" l="l" r="r" t="t"/>
              <a:pathLst>
                <a:path extrusionOk="0" h="41726" w="40597">
                  <a:moveTo>
                    <a:pt x="16866" y="38231"/>
                  </a:moveTo>
                  <a:cubicBezTo>
                    <a:pt x="16694" y="38278"/>
                    <a:pt x="16631" y="38293"/>
                    <a:pt x="16584" y="38325"/>
                  </a:cubicBezTo>
                  <a:cubicBezTo>
                    <a:pt x="14656" y="39453"/>
                    <a:pt x="12524" y="39704"/>
                    <a:pt x="10361" y="39720"/>
                  </a:cubicBezTo>
                  <a:cubicBezTo>
                    <a:pt x="9327" y="39720"/>
                    <a:pt x="8292" y="39720"/>
                    <a:pt x="7258" y="39720"/>
                  </a:cubicBezTo>
                  <a:cubicBezTo>
                    <a:pt x="4405" y="39720"/>
                    <a:pt x="1584" y="37651"/>
                    <a:pt x="800" y="34563"/>
                  </a:cubicBezTo>
                  <a:cubicBezTo>
                    <a:pt x="63" y="31757"/>
                    <a:pt x="659" y="29312"/>
                    <a:pt x="2226" y="27008"/>
                  </a:cubicBezTo>
                  <a:cubicBezTo>
                    <a:pt x="2571" y="26506"/>
                    <a:pt x="3104" y="26130"/>
                    <a:pt x="3637" y="25628"/>
                  </a:cubicBezTo>
                  <a:cubicBezTo>
                    <a:pt x="1004" y="24124"/>
                    <a:pt x="0" y="21882"/>
                    <a:pt x="910" y="18967"/>
                  </a:cubicBezTo>
                  <a:cubicBezTo>
                    <a:pt x="1678" y="16459"/>
                    <a:pt x="3794" y="15785"/>
                    <a:pt x="6145" y="15456"/>
                  </a:cubicBezTo>
                  <a:cubicBezTo>
                    <a:pt x="5925" y="14813"/>
                    <a:pt x="5706" y="14217"/>
                    <a:pt x="5533" y="13606"/>
                  </a:cubicBezTo>
                  <a:cubicBezTo>
                    <a:pt x="5392" y="13136"/>
                    <a:pt x="5220" y="12634"/>
                    <a:pt x="5236" y="12148"/>
                  </a:cubicBezTo>
                  <a:cubicBezTo>
                    <a:pt x="5267" y="10706"/>
                    <a:pt x="5392" y="9280"/>
                    <a:pt x="6364" y="8089"/>
                  </a:cubicBezTo>
                  <a:cubicBezTo>
                    <a:pt x="7070" y="7211"/>
                    <a:pt x="7932" y="6553"/>
                    <a:pt x="8997" y="6224"/>
                  </a:cubicBezTo>
                  <a:cubicBezTo>
                    <a:pt x="10424" y="5785"/>
                    <a:pt x="11897" y="5675"/>
                    <a:pt x="13355" y="6098"/>
                  </a:cubicBezTo>
                  <a:cubicBezTo>
                    <a:pt x="13559" y="6161"/>
                    <a:pt x="13762" y="6192"/>
                    <a:pt x="13998" y="6239"/>
                  </a:cubicBezTo>
                  <a:cubicBezTo>
                    <a:pt x="14515" y="4515"/>
                    <a:pt x="15534" y="3120"/>
                    <a:pt x="16850" y="1992"/>
                  </a:cubicBezTo>
                  <a:cubicBezTo>
                    <a:pt x="18543" y="549"/>
                    <a:pt x="20549" y="1"/>
                    <a:pt x="22775" y="267"/>
                  </a:cubicBezTo>
                  <a:cubicBezTo>
                    <a:pt x="24358" y="455"/>
                    <a:pt x="25800" y="1004"/>
                    <a:pt x="27117" y="1913"/>
                  </a:cubicBezTo>
                  <a:cubicBezTo>
                    <a:pt x="28246" y="2697"/>
                    <a:pt x="28810" y="3778"/>
                    <a:pt x="29217" y="5032"/>
                  </a:cubicBezTo>
                  <a:cubicBezTo>
                    <a:pt x="29703" y="6584"/>
                    <a:pt x="29797" y="8152"/>
                    <a:pt x="29358" y="9860"/>
                  </a:cubicBezTo>
                  <a:cubicBezTo>
                    <a:pt x="29719" y="9750"/>
                    <a:pt x="29970" y="9688"/>
                    <a:pt x="30221" y="9609"/>
                  </a:cubicBezTo>
                  <a:cubicBezTo>
                    <a:pt x="31177" y="9296"/>
                    <a:pt x="32148" y="9076"/>
                    <a:pt x="33167" y="9327"/>
                  </a:cubicBezTo>
                  <a:cubicBezTo>
                    <a:pt x="35330" y="9844"/>
                    <a:pt x="36945" y="11051"/>
                    <a:pt x="37838" y="13120"/>
                  </a:cubicBezTo>
                  <a:cubicBezTo>
                    <a:pt x="38324" y="14280"/>
                    <a:pt x="38716" y="15471"/>
                    <a:pt x="38638" y="16741"/>
                  </a:cubicBezTo>
                  <a:cubicBezTo>
                    <a:pt x="38622" y="17055"/>
                    <a:pt x="38622" y="17384"/>
                    <a:pt x="38528" y="17666"/>
                  </a:cubicBezTo>
                  <a:cubicBezTo>
                    <a:pt x="38120" y="19077"/>
                    <a:pt x="37854" y="20550"/>
                    <a:pt x="36725" y="21616"/>
                  </a:cubicBezTo>
                  <a:cubicBezTo>
                    <a:pt x="36396" y="21945"/>
                    <a:pt x="36067" y="22274"/>
                    <a:pt x="35659" y="22666"/>
                  </a:cubicBezTo>
                  <a:cubicBezTo>
                    <a:pt x="35895" y="22744"/>
                    <a:pt x="36036" y="22791"/>
                    <a:pt x="36208" y="22823"/>
                  </a:cubicBezTo>
                  <a:cubicBezTo>
                    <a:pt x="38073" y="23105"/>
                    <a:pt x="39359" y="24265"/>
                    <a:pt x="40048" y="25911"/>
                  </a:cubicBezTo>
                  <a:cubicBezTo>
                    <a:pt x="40456" y="26882"/>
                    <a:pt x="40503" y="28042"/>
                    <a:pt x="40550" y="29124"/>
                  </a:cubicBezTo>
                  <a:cubicBezTo>
                    <a:pt x="40597" y="30738"/>
                    <a:pt x="39892" y="32118"/>
                    <a:pt x="38982" y="33434"/>
                  </a:cubicBezTo>
                  <a:cubicBezTo>
                    <a:pt x="38042" y="34814"/>
                    <a:pt x="36804" y="35582"/>
                    <a:pt x="35236" y="36036"/>
                  </a:cubicBezTo>
                  <a:cubicBezTo>
                    <a:pt x="34390" y="36271"/>
                    <a:pt x="33575" y="36585"/>
                    <a:pt x="32681" y="36569"/>
                  </a:cubicBezTo>
                  <a:cubicBezTo>
                    <a:pt x="32211" y="36569"/>
                    <a:pt x="31913" y="36773"/>
                    <a:pt x="31835" y="37259"/>
                  </a:cubicBezTo>
                  <a:cubicBezTo>
                    <a:pt x="31333" y="39939"/>
                    <a:pt x="28199" y="41365"/>
                    <a:pt x="26051" y="41569"/>
                  </a:cubicBezTo>
                  <a:cubicBezTo>
                    <a:pt x="25346" y="41632"/>
                    <a:pt x="24609" y="41726"/>
                    <a:pt x="23904" y="41663"/>
                  </a:cubicBezTo>
                  <a:cubicBezTo>
                    <a:pt x="21741" y="41475"/>
                    <a:pt x="19609" y="41177"/>
                    <a:pt x="17979" y="39532"/>
                  </a:cubicBezTo>
                  <a:cubicBezTo>
                    <a:pt x="17587" y="39124"/>
                    <a:pt x="17242" y="38669"/>
                    <a:pt x="16866" y="38231"/>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2" name="Google Shape;2202;p2"/>
            <p:cNvSpPr/>
            <p:nvPr/>
          </p:nvSpPr>
          <p:spPr>
            <a:xfrm>
              <a:off x="1686112" y="1753529"/>
              <a:ext cx="562101" cy="806570"/>
            </a:xfrm>
            <a:custGeom>
              <a:rect b="b" l="l" r="r" t="t"/>
              <a:pathLst>
                <a:path extrusionOk="0" h="36414" w="25377">
                  <a:moveTo>
                    <a:pt x="6492" y="0"/>
                  </a:moveTo>
                  <a:cubicBezTo>
                    <a:pt x="5430" y="0"/>
                    <a:pt x="4424" y="200"/>
                    <a:pt x="3480" y="613"/>
                  </a:cubicBezTo>
                  <a:cubicBezTo>
                    <a:pt x="941" y="3466"/>
                    <a:pt x="0" y="7651"/>
                    <a:pt x="2445" y="10958"/>
                  </a:cubicBezTo>
                  <a:cubicBezTo>
                    <a:pt x="3793" y="12792"/>
                    <a:pt x="5674" y="13795"/>
                    <a:pt x="7822" y="14438"/>
                  </a:cubicBezTo>
                  <a:cubicBezTo>
                    <a:pt x="8950" y="14783"/>
                    <a:pt x="10408" y="15190"/>
                    <a:pt x="10925" y="16381"/>
                  </a:cubicBezTo>
                  <a:cubicBezTo>
                    <a:pt x="11693" y="18200"/>
                    <a:pt x="11395" y="20864"/>
                    <a:pt x="9546" y="21930"/>
                  </a:cubicBezTo>
                  <a:cubicBezTo>
                    <a:pt x="8558" y="22494"/>
                    <a:pt x="7383" y="22776"/>
                    <a:pt x="6474" y="23482"/>
                  </a:cubicBezTo>
                  <a:cubicBezTo>
                    <a:pt x="5486" y="24234"/>
                    <a:pt x="4750" y="25441"/>
                    <a:pt x="4452" y="26632"/>
                  </a:cubicBezTo>
                  <a:cubicBezTo>
                    <a:pt x="3902" y="28774"/>
                    <a:pt x="5925" y="29237"/>
                    <a:pt x="8030" y="29237"/>
                  </a:cubicBezTo>
                  <a:cubicBezTo>
                    <a:pt x="9407" y="29237"/>
                    <a:pt x="10818" y="29039"/>
                    <a:pt x="11568" y="28983"/>
                  </a:cubicBezTo>
                  <a:cubicBezTo>
                    <a:pt x="12428" y="28925"/>
                    <a:pt x="13347" y="28814"/>
                    <a:pt x="14245" y="28814"/>
                  </a:cubicBezTo>
                  <a:cubicBezTo>
                    <a:pt x="14804" y="28814"/>
                    <a:pt x="15355" y="28857"/>
                    <a:pt x="15878" y="28983"/>
                  </a:cubicBezTo>
                  <a:cubicBezTo>
                    <a:pt x="17618" y="29407"/>
                    <a:pt x="17838" y="31241"/>
                    <a:pt x="17665" y="32777"/>
                  </a:cubicBezTo>
                  <a:cubicBezTo>
                    <a:pt x="17540" y="33968"/>
                    <a:pt x="17085" y="35206"/>
                    <a:pt x="17101" y="36413"/>
                  </a:cubicBezTo>
                  <a:cubicBezTo>
                    <a:pt x="17211" y="36382"/>
                    <a:pt x="17336" y="36366"/>
                    <a:pt x="17461" y="36366"/>
                  </a:cubicBezTo>
                  <a:cubicBezTo>
                    <a:pt x="17483" y="36366"/>
                    <a:pt x="17505" y="36367"/>
                    <a:pt x="17526" y="36367"/>
                  </a:cubicBezTo>
                  <a:cubicBezTo>
                    <a:pt x="18394" y="36367"/>
                    <a:pt x="19190" y="36063"/>
                    <a:pt x="20016" y="35833"/>
                  </a:cubicBezTo>
                  <a:cubicBezTo>
                    <a:pt x="21584" y="35379"/>
                    <a:pt x="22822" y="34611"/>
                    <a:pt x="23762" y="33231"/>
                  </a:cubicBezTo>
                  <a:cubicBezTo>
                    <a:pt x="24672" y="31915"/>
                    <a:pt x="25377" y="30535"/>
                    <a:pt x="25330" y="28921"/>
                  </a:cubicBezTo>
                  <a:cubicBezTo>
                    <a:pt x="25283" y="27839"/>
                    <a:pt x="25236" y="26679"/>
                    <a:pt x="24828" y="25708"/>
                  </a:cubicBezTo>
                  <a:cubicBezTo>
                    <a:pt x="24139" y="24062"/>
                    <a:pt x="22853" y="22902"/>
                    <a:pt x="20988" y="22620"/>
                  </a:cubicBezTo>
                  <a:cubicBezTo>
                    <a:pt x="20816" y="22588"/>
                    <a:pt x="20675" y="22541"/>
                    <a:pt x="20439" y="22463"/>
                  </a:cubicBezTo>
                  <a:cubicBezTo>
                    <a:pt x="20847" y="22071"/>
                    <a:pt x="21176" y="21742"/>
                    <a:pt x="21505" y="21413"/>
                  </a:cubicBezTo>
                  <a:cubicBezTo>
                    <a:pt x="22634" y="20347"/>
                    <a:pt x="22900" y="18874"/>
                    <a:pt x="23308" y="17463"/>
                  </a:cubicBezTo>
                  <a:cubicBezTo>
                    <a:pt x="23402" y="17181"/>
                    <a:pt x="23402" y="16852"/>
                    <a:pt x="23418" y="16538"/>
                  </a:cubicBezTo>
                  <a:cubicBezTo>
                    <a:pt x="23496" y="15268"/>
                    <a:pt x="23104" y="14077"/>
                    <a:pt x="22618" y="12917"/>
                  </a:cubicBezTo>
                  <a:cubicBezTo>
                    <a:pt x="21725" y="10848"/>
                    <a:pt x="20110" y="9641"/>
                    <a:pt x="17947" y="9124"/>
                  </a:cubicBezTo>
                  <a:cubicBezTo>
                    <a:pt x="17638" y="9048"/>
                    <a:pt x="17333" y="9015"/>
                    <a:pt x="17032" y="9015"/>
                  </a:cubicBezTo>
                  <a:cubicBezTo>
                    <a:pt x="16340" y="9015"/>
                    <a:pt x="15666" y="9188"/>
                    <a:pt x="15001" y="9406"/>
                  </a:cubicBezTo>
                  <a:cubicBezTo>
                    <a:pt x="14750" y="9485"/>
                    <a:pt x="14499" y="9547"/>
                    <a:pt x="14138" y="9657"/>
                  </a:cubicBezTo>
                  <a:cubicBezTo>
                    <a:pt x="14577" y="7949"/>
                    <a:pt x="14483" y="6381"/>
                    <a:pt x="13997" y="4829"/>
                  </a:cubicBezTo>
                  <a:cubicBezTo>
                    <a:pt x="13590" y="3575"/>
                    <a:pt x="13026" y="2494"/>
                    <a:pt x="11897" y="1710"/>
                  </a:cubicBezTo>
                  <a:cubicBezTo>
                    <a:pt x="10580" y="801"/>
                    <a:pt x="9138" y="252"/>
                    <a:pt x="7555" y="64"/>
                  </a:cubicBezTo>
                  <a:cubicBezTo>
                    <a:pt x="7195" y="22"/>
                    <a:pt x="6840" y="0"/>
                    <a:pt x="6492" y="0"/>
                  </a:cubicBezTo>
                  <a:close/>
                </a:path>
              </a:pathLst>
            </a:custGeom>
            <a:solidFill>
              <a:schemeClr val="dk1">
                <a:alpha val="8627"/>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3" name="Google Shape;2203;p2"/>
            <p:cNvSpPr/>
            <p:nvPr/>
          </p:nvSpPr>
          <p:spPr>
            <a:xfrm>
              <a:off x="1624644" y="1936114"/>
              <a:ext cx="335750" cy="993760"/>
            </a:xfrm>
            <a:custGeom>
              <a:rect b="b" l="l" r="r" t="t"/>
              <a:pathLst>
                <a:path extrusionOk="0" h="44865" w="15158">
                  <a:moveTo>
                    <a:pt x="8651" y="0"/>
                  </a:moveTo>
                  <a:cubicBezTo>
                    <a:pt x="8631" y="0"/>
                    <a:pt x="8611" y="1"/>
                    <a:pt x="8590" y="3"/>
                  </a:cubicBezTo>
                  <a:cubicBezTo>
                    <a:pt x="8230" y="35"/>
                    <a:pt x="7885" y="427"/>
                    <a:pt x="7556" y="693"/>
                  </a:cubicBezTo>
                  <a:cubicBezTo>
                    <a:pt x="7446" y="787"/>
                    <a:pt x="7368" y="944"/>
                    <a:pt x="7336" y="1101"/>
                  </a:cubicBezTo>
                  <a:cubicBezTo>
                    <a:pt x="7117" y="2229"/>
                    <a:pt x="6866" y="3358"/>
                    <a:pt x="6694" y="4502"/>
                  </a:cubicBezTo>
                  <a:cubicBezTo>
                    <a:pt x="6396" y="6477"/>
                    <a:pt x="6145" y="8452"/>
                    <a:pt x="5863" y="10442"/>
                  </a:cubicBezTo>
                  <a:cubicBezTo>
                    <a:pt x="5832" y="10693"/>
                    <a:pt x="5706" y="10944"/>
                    <a:pt x="5581" y="11320"/>
                  </a:cubicBezTo>
                  <a:cubicBezTo>
                    <a:pt x="4923" y="10568"/>
                    <a:pt x="4343" y="9909"/>
                    <a:pt x="3763" y="9267"/>
                  </a:cubicBezTo>
                  <a:cubicBezTo>
                    <a:pt x="3418" y="8906"/>
                    <a:pt x="3057" y="8546"/>
                    <a:pt x="2665" y="8232"/>
                  </a:cubicBezTo>
                  <a:cubicBezTo>
                    <a:pt x="2529" y="8119"/>
                    <a:pt x="2371" y="8064"/>
                    <a:pt x="2210" y="8064"/>
                  </a:cubicBezTo>
                  <a:cubicBezTo>
                    <a:pt x="2038" y="8064"/>
                    <a:pt x="1863" y="8127"/>
                    <a:pt x="1709" y="8248"/>
                  </a:cubicBezTo>
                  <a:cubicBezTo>
                    <a:pt x="1412" y="8499"/>
                    <a:pt x="1553" y="8781"/>
                    <a:pt x="1694" y="9094"/>
                  </a:cubicBezTo>
                  <a:cubicBezTo>
                    <a:pt x="2603" y="10975"/>
                    <a:pt x="3481" y="12872"/>
                    <a:pt x="4390" y="14769"/>
                  </a:cubicBezTo>
                  <a:cubicBezTo>
                    <a:pt x="4719" y="15490"/>
                    <a:pt x="4876" y="16211"/>
                    <a:pt x="4766" y="17026"/>
                  </a:cubicBezTo>
                  <a:cubicBezTo>
                    <a:pt x="4578" y="18452"/>
                    <a:pt x="4499" y="19894"/>
                    <a:pt x="4358" y="21320"/>
                  </a:cubicBezTo>
                  <a:cubicBezTo>
                    <a:pt x="4311" y="21932"/>
                    <a:pt x="4249" y="22527"/>
                    <a:pt x="4170" y="23280"/>
                  </a:cubicBezTo>
                  <a:cubicBezTo>
                    <a:pt x="3528" y="22559"/>
                    <a:pt x="3057" y="21947"/>
                    <a:pt x="2493" y="21414"/>
                  </a:cubicBezTo>
                  <a:cubicBezTo>
                    <a:pt x="2070" y="21023"/>
                    <a:pt x="1568" y="20678"/>
                    <a:pt x="1067" y="20396"/>
                  </a:cubicBezTo>
                  <a:cubicBezTo>
                    <a:pt x="998" y="20355"/>
                    <a:pt x="903" y="20338"/>
                    <a:pt x="801" y="20338"/>
                  </a:cubicBezTo>
                  <a:cubicBezTo>
                    <a:pt x="626" y="20338"/>
                    <a:pt x="428" y="20389"/>
                    <a:pt x="299" y="20458"/>
                  </a:cubicBezTo>
                  <a:cubicBezTo>
                    <a:pt x="1" y="20631"/>
                    <a:pt x="111" y="20944"/>
                    <a:pt x="236" y="21211"/>
                  </a:cubicBezTo>
                  <a:cubicBezTo>
                    <a:pt x="518" y="21806"/>
                    <a:pt x="785" y="22402"/>
                    <a:pt x="1082" y="22982"/>
                  </a:cubicBezTo>
                  <a:cubicBezTo>
                    <a:pt x="1929" y="24596"/>
                    <a:pt x="2775" y="26195"/>
                    <a:pt x="3637" y="27794"/>
                  </a:cubicBezTo>
                  <a:cubicBezTo>
                    <a:pt x="3888" y="28248"/>
                    <a:pt x="3951" y="28719"/>
                    <a:pt x="3888" y="29236"/>
                  </a:cubicBezTo>
                  <a:cubicBezTo>
                    <a:pt x="3731" y="30600"/>
                    <a:pt x="3575" y="31963"/>
                    <a:pt x="3528" y="33327"/>
                  </a:cubicBezTo>
                  <a:cubicBezTo>
                    <a:pt x="3402" y="36258"/>
                    <a:pt x="3339" y="39205"/>
                    <a:pt x="3245" y="42136"/>
                  </a:cubicBezTo>
                  <a:cubicBezTo>
                    <a:pt x="3230" y="42967"/>
                    <a:pt x="3151" y="43813"/>
                    <a:pt x="3089" y="44738"/>
                  </a:cubicBezTo>
                  <a:cubicBezTo>
                    <a:pt x="3567" y="44781"/>
                    <a:pt x="4005" y="44865"/>
                    <a:pt x="4427" y="44865"/>
                  </a:cubicBezTo>
                  <a:cubicBezTo>
                    <a:pt x="4462" y="44865"/>
                    <a:pt x="4496" y="44864"/>
                    <a:pt x="4531" y="44863"/>
                  </a:cubicBezTo>
                  <a:cubicBezTo>
                    <a:pt x="5597" y="44848"/>
                    <a:pt x="6662" y="44785"/>
                    <a:pt x="7713" y="44738"/>
                  </a:cubicBezTo>
                  <a:cubicBezTo>
                    <a:pt x="7767" y="44736"/>
                    <a:pt x="7822" y="44735"/>
                    <a:pt x="7877" y="44735"/>
                  </a:cubicBezTo>
                  <a:cubicBezTo>
                    <a:pt x="8159" y="44735"/>
                    <a:pt x="8442" y="44756"/>
                    <a:pt x="8724" y="44756"/>
                  </a:cubicBezTo>
                  <a:cubicBezTo>
                    <a:pt x="8857" y="44756"/>
                    <a:pt x="8990" y="44751"/>
                    <a:pt x="9123" y="44738"/>
                  </a:cubicBezTo>
                  <a:cubicBezTo>
                    <a:pt x="9954" y="44644"/>
                    <a:pt x="10785" y="44456"/>
                    <a:pt x="11631" y="44393"/>
                  </a:cubicBezTo>
                  <a:cubicBezTo>
                    <a:pt x="12101" y="44362"/>
                    <a:pt x="12462" y="44221"/>
                    <a:pt x="12807" y="43876"/>
                  </a:cubicBezTo>
                  <a:cubicBezTo>
                    <a:pt x="12775" y="43437"/>
                    <a:pt x="12760" y="43061"/>
                    <a:pt x="12728" y="42700"/>
                  </a:cubicBezTo>
                  <a:cubicBezTo>
                    <a:pt x="12603" y="41133"/>
                    <a:pt x="12415" y="39581"/>
                    <a:pt x="12352" y="38029"/>
                  </a:cubicBezTo>
                  <a:cubicBezTo>
                    <a:pt x="12274" y="36054"/>
                    <a:pt x="12321" y="34079"/>
                    <a:pt x="12227" y="32120"/>
                  </a:cubicBezTo>
                  <a:cubicBezTo>
                    <a:pt x="12164" y="30725"/>
                    <a:pt x="12070" y="29314"/>
                    <a:pt x="11851" y="27935"/>
                  </a:cubicBezTo>
                  <a:cubicBezTo>
                    <a:pt x="11678" y="26806"/>
                    <a:pt x="11945" y="25772"/>
                    <a:pt x="12242" y="24737"/>
                  </a:cubicBezTo>
                  <a:cubicBezTo>
                    <a:pt x="12728" y="23123"/>
                    <a:pt x="13308" y="21540"/>
                    <a:pt x="13873" y="19957"/>
                  </a:cubicBezTo>
                  <a:cubicBezTo>
                    <a:pt x="14155" y="19126"/>
                    <a:pt x="14515" y="18327"/>
                    <a:pt x="14813" y="17496"/>
                  </a:cubicBezTo>
                  <a:cubicBezTo>
                    <a:pt x="15001" y="16979"/>
                    <a:pt x="15158" y="16414"/>
                    <a:pt x="14484" y="15897"/>
                  </a:cubicBezTo>
                  <a:cubicBezTo>
                    <a:pt x="13089" y="16461"/>
                    <a:pt x="12321" y="17778"/>
                    <a:pt x="11271" y="18938"/>
                  </a:cubicBezTo>
                  <a:cubicBezTo>
                    <a:pt x="11239" y="18687"/>
                    <a:pt x="11208" y="18577"/>
                    <a:pt x="11208" y="18468"/>
                  </a:cubicBezTo>
                  <a:cubicBezTo>
                    <a:pt x="11004" y="16164"/>
                    <a:pt x="10816" y="13859"/>
                    <a:pt x="10628" y="11555"/>
                  </a:cubicBezTo>
                  <a:cubicBezTo>
                    <a:pt x="10409" y="8875"/>
                    <a:pt x="10189" y="6195"/>
                    <a:pt x="9938" y="3514"/>
                  </a:cubicBezTo>
                  <a:cubicBezTo>
                    <a:pt x="9844" y="2621"/>
                    <a:pt x="9656" y="1728"/>
                    <a:pt x="9452" y="865"/>
                  </a:cubicBezTo>
                  <a:cubicBezTo>
                    <a:pt x="9348" y="447"/>
                    <a:pt x="9058" y="0"/>
                    <a:pt x="8651" y="0"/>
                  </a:cubicBezTo>
                  <a:close/>
                </a:path>
              </a:pathLst>
            </a:custGeom>
            <a:solidFill>
              <a:srgbClr val="99734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4" name="Google Shape;2204;p2"/>
            <p:cNvSpPr/>
            <p:nvPr/>
          </p:nvSpPr>
          <p:spPr>
            <a:xfrm>
              <a:off x="1728817" y="1975232"/>
              <a:ext cx="76750" cy="911738"/>
            </a:xfrm>
            <a:custGeom>
              <a:rect b="b" l="l" r="r" t="t"/>
              <a:pathLst>
                <a:path extrusionOk="0" h="41162" w="3465">
                  <a:moveTo>
                    <a:pt x="3300" y="1"/>
                  </a:moveTo>
                  <a:cubicBezTo>
                    <a:pt x="3217" y="1"/>
                    <a:pt x="3135" y="56"/>
                    <a:pt x="3135" y="165"/>
                  </a:cubicBezTo>
                  <a:cubicBezTo>
                    <a:pt x="3088" y="3676"/>
                    <a:pt x="2351" y="7140"/>
                    <a:pt x="2273" y="10667"/>
                  </a:cubicBezTo>
                  <a:cubicBezTo>
                    <a:pt x="2179" y="14147"/>
                    <a:pt x="2320" y="17642"/>
                    <a:pt x="1975" y="21106"/>
                  </a:cubicBezTo>
                  <a:cubicBezTo>
                    <a:pt x="1662" y="24429"/>
                    <a:pt x="658" y="27658"/>
                    <a:pt x="392" y="30997"/>
                  </a:cubicBezTo>
                  <a:cubicBezTo>
                    <a:pt x="126" y="34288"/>
                    <a:pt x="0" y="37705"/>
                    <a:pt x="173" y="40997"/>
                  </a:cubicBezTo>
                  <a:cubicBezTo>
                    <a:pt x="180" y="41107"/>
                    <a:pt x="267" y="41161"/>
                    <a:pt x="349" y="41161"/>
                  </a:cubicBezTo>
                  <a:cubicBezTo>
                    <a:pt x="431" y="41161"/>
                    <a:pt x="510" y="41107"/>
                    <a:pt x="502" y="40997"/>
                  </a:cubicBezTo>
                  <a:cubicBezTo>
                    <a:pt x="329" y="37690"/>
                    <a:pt x="517" y="34320"/>
                    <a:pt x="721" y="30997"/>
                  </a:cubicBezTo>
                  <a:cubicBezTo>
                    <a:pt x="909" y="27658"/>
                    <a:pt x="1928" y="24429"/>
                    <a:pt x="2304" y="21106"/>
                  </a:cubicBezTo>
                  <a:cubicBezTo>
                    <a:pt x="2696" y="17658"/>
                    <a:pt x="2524" y="14131"/>
                    <a:pt x="2602" y="10667"/>
                  </a:cubicBezTo>
                  <a:cubicBezTo>
                    <a:pt x="2665" y="7140"/>
                    <a:pt x="3417" y="3676"/>
                    <a:pt x="3464" y="165"/>
                  </a:cubicBezTo>
                  <a:cubicBezTo>
                    <a:pt x="3464" y="56"/>
                    <a:pt x="3382" y="1"/>
                    <a:pt x="3300" y="1"/>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5" name="Google Shape;2205;p2"/>
            <p:cNvSpPr/>
            <p:nvPr/>
          </p:nvSpPr>
          <p:spPr>
            <a:xfrm>
              <a:off x="1745474" y="2071675"/>
              <a:ext cx="99675" cy="700095"/>
            </a:xfrm>
            <a:custGeom>
              <a:rect b="b" l="l" r="r" t="t"/>
              <a:pathLst>
                <a:path extrusionOk="0" h="31607" w="4500">
                  <a:moveTo>
                    <a:pt x="3225" y="0"/>
                  </a:moveTo>
                  <a:cubicBezTo>
                    <a:pt x="3143" y="0"/>
                    <a:pt x="3065" y="51"/>
                    <a:pt x="3073" y="153"/>
                  </a:cubicBezTo>
                  <a:cubicBezTo>
                    <a:pt x="3402" y="3006"/>
                    <a:pt x="3073" y="5843"/>
                    <a:pt x="2932" y="8680"/>
                  </a:cubicBezTo>
                  <a:cubicBezTo>
                    <a:pt x="2791" y="11705"/>
                    <a:pt x="2759" y="14636"/>
                    <a:pt x="2273" y="17630"/>
                  </a:cubicBezTo>
                  <a:cubicBezTo>
                    <a:pt x="1693" y="21266"/>
                    <a:pt x="0" y="25295"/>
                    <a:pt x="565" y="29025"/>
                  </a:cubicBezTo>
                  <a:cubicBezTo>
                    <a:pt x="706" y="30013"/>
                    <a:pt x="1051" y="31204"/>
                    <a:pt x="2101" y="31564"/>
                  </a:cubicBezTo>
                  <a:cubicBezTo>
                    <a:pt x="2188" y="31593"/>
                    <a:pt x="2272" y="31607"/>
                    <a:pt x="2352" y="31607"/>
                  </a:cubicBezTo>
                  <a:cubicBezTo>
                    <a:pt x="2929" y="31607"/>
                    <a:pt x="3349" y="30933"/>
                    <a:pt x="3527" y="30452"/>
                  </a:cubicBezTo>
                  <a:cubicBezTo>
                    <a:pt x="4154" y="28774"/>
                    <a:pt x="4499" y="25216"/>
                    <a:pt x="2712" y="24056"/>
                  </a:cubicBezTo>
                  <a:cubicBezTo>
                    <a:pt x="2687" y="24036"/>
                    <a:pt x="2660" y="24027"/>
                    <a:pt x="2633" y="24027"/>
                  </a:cubicBezTo>
                  <a:cubicBezTo>
                    <a:pt x="2578" y="24027"/>
                    <a:pt x="2525" y="24066"/>
                    <a:pt x="2493" y="24119"/>
                  </a:cubicBezTo>
                  <a:cubicBezTo>
                    <a:pt x="1819" y="25013"/>
                    <a:pt x="1129" y="28273"/>
                    <a:pt x="2681" y="28712"/>
                  </a:cubicBezTo>
                  <a:cubicBezTo>
                    <a:pt x="2695" y="28715"/>
                    <a:pt x="2708" y="28716"/>
                    <a:pt x="2721" y="28716"/>
                  </a:cubicBezTo>
                  <a:cubicBezTo>
                    <a:pt x="2894" y="28716"/>
                    <a:pt x="2949" y="28442"/>
                    <a:pt x="2759" y="28398"/>
                  </a:cubicBezTo>
                  <a:cubicBezTo>
                    <a:pt x="1975" y="28179"/>
                    <a:pt x="2132" y="26909"/>
                    <a:pt x="2179" y="26298"/>
                  </a:cubicBezTo>
                  <a:cubicBezTo>
                    <a:pt x="2194" y="26047"/>
                    <a:pt x="2473" y="24476"/>
                    <a:pt x="2715" y="24476"/>
                  </a:cubicBezTo>
                  <a:cubicBezTo>
                    <a:pt x="2730" y="24476"/>
                    <a:pt x="2744" y="24482"/>
                    <a:pt x="2759" y="24495"/>
                  </a:cubicBezTo>
                  <a:cubicBezTo>
                    <a:pt x="3653" y="25232"/>
                    <a:pt x="3653" y="26956"/>
                    <a:pt x="3637" y="28006"/>
                  </a:cubicBezTo>
                  <a:cubicBezTo>
                    <a:pt x="3621" y="28884"/>
                    <a:pt x="3512" y="30875"/>
                    <a:pt x="2477" y="31251"/>
                  </a:cubicBezTo>
                  <a:cubicBezTo>
                    <a:pt x="2402" y="31277"/>
                    <a:pt x="2330" y="31290"/>
                    <a:pt x="2260" y="31290"/>
                  </a:cubicBezTo>
                  <a:cubicBezTo>
                    <a:pt x="1542" y="31290"/>
                    <a:pt x="1101" y="29997"/>
                    <a:pt x="972" y="29511"/>
                  </a:cubicBezTo>
                  <a:cubicBezTo>
                    <a:pt x="753" y="28633"/>
                    <a:pt x="800" y="27677"/>
                    <a:pt x="863" y="26784"/>
                  </a:cubicBezTo>
                  <a:cubicBezTo>
                    <a:pt x="957" y="25310"/>
                    <a:pt x="1254" y="23837"/>
                    <a:pt x="1662" y="22411"/>
                  </a:cubicBezTo>
                  <a:cubicBezTo>
                    <a:pt x="2289" y="20138"/>
                    <a:pt x="2634" y="17724"/>
                    <a:pt x="2916" y="15388"/>
                  </a:cubicBezTo>
                  <a:cubicBezTo>
                    <a:pt x="3214" y="12990"/>
                    <a:pt x="3167" y="10592"/>
                    <a:pt x="3292" y="8178"/>
                  </a:cubicBezTo>
                  <a:cubicBezTo>
                    <a:pt x="3417" y="5498"/>
                    <a:pt x="3715" y="2849"/>
                    <a:pt x="3402" y="153"/>
                  </a:cubicBezTo>
                  <a:cubicBezTo>
                    <a:pt x="3394" y="51"/>
                    <a:pt x="3308" y="0"/>
                    <a:pt x="3225" y="0"/>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6" name="Google Shape;2206;p2"/>
            <p:cNvSpPr/>
            <p:nvPr/>
          </p:nvSpPr>
          <p:spPr>
            <a:xfrm>
              <a:off x="1813875" y="2233815"/>
              <a:ext cx="47933" cy="658807"/>
            </a:xfrm>
            <a:custGeom>
              <a:rect b="b" l="l" r="r" t="t"/>
              <a:pathLst>
                <a:path extrusionOk="0" h="29743" w="2164">
                  <a:moveTo>
                    <a:pt x="1094" y="0"/>
                  </a:moveTo>
                  <a:cubicBezTo>
                    <a:pt x="1011" y="0"/>
                    <a:pt x="933" y="51"/>
                    <a:pt x="941" y="153"/>
                  </a:cubicBezTo>
                  <a:cubicBezTo>
                    <a:pt x="1270" y="2708"/>
                    <a:pt x="1411" y="5278"/>
                    <a:pt x="1270" y="7849"/>
                  </a:cubicBezTo>
                  <a:cubicBezTo>
                    <a:pt x="1113" y="10420"/>
                    <a:pt x="0" y="12896"/>
                    <a:pt x="110" y="15451"/>
                  </a:cubicBezTo>
                  <a:cubicBezTo>
                    <a:pt x="157" y="16439"/>
                    <a:pt x="690" y="17395"/>
                    <a:pt x="1035" y="18304"/>
                  </a:cubicBezTo>
                  <a:cubicBezTo>
                    <a:pt x="1474" y="19417"/>
                    <a:pt x="1693" y="20545"/>
                    <a:pt x="1646" y="21752"/>
                  </a:cubicBezTo>
                  <a:cubicBezTo>
                    <a:pt x="1599" y="22990"/>
                    <a:pt x="1239" y="24182"/>
                    <a:pt x="1223" y="25420"/>
                  </a:cubicBezTo>
                  <a:cubicBezTo>
                    <a:pt x="1207" y="26815"/>
                    <a:pt x="1442" y="28210"/>
                    <a:pt x="1552" y="29589"/>
                  </a:cubicBezTo>
                  <a:cubicBezTo>
                    <a:pt x="1560" y="29691"/>
                    <a:pt x="1646" y="29742"/>
                    <a:pt x="1728" y="29742"/>
                  </a:cubicBezTo>
                  <a:cubicBezTo>
                    <a:pt x="1811" y="29742"/>
                    <a:pt x="1889" y="29691"/>
                    <a:pt x="1881" y="29589"/>
                  </a:cubicBezTo>
                  <a:cubicBezTo>
                    <a:pt x="1787" y="28351"/>
                    <a:pt x="1615" y="27113"/>
                    <a:pt x="1552" y="25875"/>
                  </a:cubicBezTo>
                  <a:cubicBezTo>
                    <a:pt x="1489" y="24480"/>
                    <a:pt x="1850" y="23132"/>
                    <a:pt x="1975" y="21752"/>
                  </a:cubicBezTo>
                  <a:cubicBezTo>
                    <a:pt x="2163" y="19589"/>
                    <a:pt x="988" y="17849"/>
                    <a:pt x="486" y="15827"/>
                  </a:cubicBezTo>
                  <a:cubicBezTo>
                    <a:pt x="141" y="14417"/>
                    <a:pt x="737" y="12802"/>
                    <a:pt x="1082" y="11438"/>
                  </a:cubicBezTo>
                  <a:cubicBezTo>
                    <a:pt x="1364" y="10263"/>
                    <a:pt x="1505" y="9056"/>
                    <a:pt x="1583" y="7849"/>
                  </a:cubicBezTo>
                  <a:cubicBezTo>
                    <a:pt x="1787" y="5294"/>
                    <a:pt x="1583" y="2692"/>
                    <a:pt x="1270" y="153"/>
                  </a:cubicBezTo>
                  <a:cubicBezTo>
                    <a:pt x="1262" y="51"/>
                    <a:pt x="1176" y="0"/>
                    <a:pt x="1094" y="0"/>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7" name="Google Shape;2207;p2"/>
            <p:cNvSpPr/>
            <p:nvPr/>
          </p:nvSpPr>
          <p:spPr>
            <a:xfrm>
              <a:off x="1685425" y="2154694"/>
              <a:ext cx="70481" cy="363902"/>
            </a:xfrm>
            <a:custGeom>
              <a:rect b="b" l="l" r="r" t="t"/>
              <a:pathLst>
                <a:path extrusionOk="0" h="16429" w="3182">
                  <a:moveTo>
                    <a:pt x="197" y="1"/>
                  </a:moveTo>
                  <a:cubicBezTo>
                    <a:pt x="97" y="1"/>
                    <a:pt x="0" y="77"/>
                    <a:pt x="47" y="198"/>
                  </a:cubicBezTo>
                  <a:cubicBezTo>
                    <a:pt x="470" y="1342"/>
                    <a:pt x="1269" y="2220"/>
                    <a:pt x="1943" y="3208"/>
                  </a:cubicBezTo>
                  <a:cubicBezTo>
                    <a:pt x="2868" y="4571"/>
                    <a:pt x="2806" y="6343"/>
                    <a:pt x="2837" y="7926"/>
                  </a:cubicBezTo>
                  <a:cubicBezTo>
                    <a:pt x="2884" y="10716"/>
                    <a:pt x="2085" y="13474"/>
                    <a:pt x="2037" y="16264"/>
                  </a:cubicBezTo>
                  <a:cubicBezTo>
                    <a:pt x="2037" y="16374"/>
                    <a:pt x="2120" y="16429"/>
                    <a:pt x="2202" y="16429"/>
                  </a:cubicBezTo>
                  <a:cubicBezTo>
                    <a:pt x="2284" y="16429"/>
                    <a:pt x="2367" y="16374"/>
                    <a:pt x="2367" y="16264"/>
                  </a:cubicBezTo>
                  <a:cubicBezTo>
                    <a:pt x="2414" y="13459"/>
                    <a:pt x="3119" y="10716"/>
                    <a:pt x="3166" y="7926"/>
                  </a:cubicBezTo>
                  <a:cubicBezTo>
                    <a:pt x="3182" y="6531"/>
                    <a:pt x="3103" y="5089"/>
                    <a:pt x="2633" y="3772"/>
                  </a:cubicBezTo>
                  <a:cubicBezTo>
                    <a:pt x="2132" y="2424"/>
                    <a:pt x="878" y="1484"/>
                    <a:pt x="360" y="120"/>
                  </a:cubicBezTo>
                  <a:cubicBezTo>
                    <a:pt x="335" y="37"/>
                    <a:pt x="265" y="1"/>
                    <a:pt x="197" y="1"/>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8" name="Google Shape;2208;p2"/>
            <p:cNvSpPr/>
            <p:nvPr/>
          </p:nvSpPr>
          <p:spPr>
            <a:xfrm>
              <a:off x="1837487" y="2328286"/>
              <a:ext cx="99985" cy="319558"/>
            </a:xfrm>
            <a:custGeom>
              <a:rect b="b" l="l" r="r" t="t"/>
              <a:pathLst>
                <a:path extrusionOk="0" h="14427" w="4514">
                  <a:moveTo>
                    <a:pt x="4317" y="1"/>
                  </a:moveTo>
                  <a:cubicBezTo>
                    <a:pt x="4249" y="1"/>
                    <a:pt x="4179" y="37"/>
                    <a:pt x="4154" y="120"/>
                  </a:cubicBezTo>
                  <a:cubicBezTo>
                    <a:pt x="3684" y="1468"/>
                    <a:pt x="2477" y="2361"/>
                    <a:pt x="1740" y="3553"/>
                  </a:cubicBezTo>
                  <a:cubicBezTo>
                    <a:pt x="1082" y="4587"/>
                    <a:pt x="1035" y="5982"/>
                    <a:pt x="894" y="7158"/>
                  </a:cubicBezTo>
                  <a:cubicBezTo>
                    <a:pt x="580" y="9744"/>
                    <a:pt x="0" y="11938"/>
                    <a:pt x="1301" y="14352"/>
                  </a:cubicBezTo>
                  <a:cubicBezTo>
                    <a:pt x="1330" y="14405"/>
                    <a:pt x="1376" y="14427"/>
                    <a:pt x="1423" y="14427"/>
                  </a:cubicBezTo>
                  <a:cubicBezTo>
                    <a:pt x="1532" y="14427"/>
                    <a:pt x="1649" y="14311"/>
                    <a:pt x="1583" y="14180"/>
                  </a:cubicBezTo>
                  <a:cubicBezTo>
                    <a:pt x="267" y="11735"/>
                    <a:pt x="956" y="9368"/>
                    <a:pt x="1270" y="6750"/>
                  </a:cubicBezTo>
                  <a:cubicBezTo>
                    <a:pt x="1474" y="5089"/>
                    <a:pt x="1818" y="3803"/>
                    <a:pt x="2947" y="2503"/>
                  </a:cubicBezTo>
                  <a:cubicBezTo>
                    <a:pt x="3558" y="1782"/>
                    <a:pt x="4154" y="1108"/>
                    <a:pt x="4467" y="198"/>
                  </a:cubicBezTo>
                  <a:cubicBezTo>
                    <a:pt x="4514" y="78"/>
                    <a:pt x="4417" y="1"/>
                    <a:pt x="4317" y="1"/>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09" name="Google Shape;2209;p2"/>
            <p:cNvSpPr/>
            <p:nvPr/>
          </p:nvSpPr>
          <p:spPr>
            <a:xfrm>
              <a:off x="1650117" y="2411040"/>
              <a:ext cx="94337" cy="497112"/>
            </a:xfrm>
            <a:custGeom>
              <a:rect b="b" l="l" r="r" t="t"/>
              <a:pathLst>
                <a:path extrusionOk="0" h="22443" w="4259">
                  <a:moveTo>
                    <a:pt x="232" y="0"/>
                  </a:moveTo>
                  <a:cubicBezTo>
                    <a:pt x="111" y="0"/>
                    <a:pt x="0" y="167"/>
                    <a:pt x="120" y="287"/>
                  </a:cubicBezTo>
                  <a:cubicBezTo>
                    <a:pt x="1139" y="1321"/>
                    <a:pt x="2425" y="2168"/>
                    <a:pt x="3193" y="3437"/>
                  </a:cubicBezTo>
                  <a:cubicBezTo>
                    <a:pt x="3741" y="4331"/>
                    <a:pt x="3631" y="5381"/>
                    <a:pt x="3584" y="6384"/>
                  </a:cubicBezTo>
                  <a:cubicBezTo>
                    <a:pt x="3537" y="7513"/>
                    <a:pt x="3459" y="8657"/>
                    <a:pt x="3381" y="9801"/>
                  </a:cubicBezTo>
                  <a:cubicBezTo>
                    <a:pt x="3052" y="13955"/>
                    <a:pt x="2769" y="18109"/>
                    <a:pt x="2769" y="22278"/>
                  </a:cubicBezTo>
                  <a:cubicBezTo>
                    <a:pt x="2769" y="22388"/>
                    <a:pt x="2852" y="22443"/>
                    <a:pt x="2934" y="22443"/>
                  </a:cubicBezTo>
                  <a:cubicBezTo>
                    <a:pt x="3016" y="22443"/>
                    <a:pt x="3099" y="22388"/>
                    <a:pt x="3099" y="22278"/>
                  </a:cubicBezTo>
                  <a:cubicBezTo>
                    <a:pt x="3099" y="17607"/>
                    <a:pt x="3506" y="12983"/>
                    <a:pt x="3804" y="8328"/>
                  </a:cubicBezTo>
                  <a:cubicBezTo>
                    <a:pt x="3914" y="6651"/>
                    <a:pt x="4258" y="4832"/>
                    <a:pt x="3475" y="3265"/>
                  </a:cubicBezTo>
                  <a:cubicBezTo>
                    <a:pt x="2816" y="1948"/>
                    <a:pt x="1359" y="1071"/>
                    <a:pt x="340" y="52"/>
                  </a:cubicBezTo>
                  <a:cubicBezTo>
                    <a:pt x="307" y="15"/>
                    <a:pt x="269" y="0"/>
                    <a:pt x="232" y="0"/>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0" name="Google Shape;2210;p2"/>
            <p:cNvSpPr/>
            <p:nvPr/>
          </p:nvSpPr>
          <p:spPr>
            <a:xfrm>
              <a:off x="1853457" y="2644682"/>
              <a:ext cx="49306" cy="249963"/>
            </a:xfrm>
            <a:custGeom>
              <a:rect b="b" l="l" r="r" t="t"/>
              <a:pathLst>
                <a:path extrusionOk="0" h="11285" w="2226">
                  <a:moveTo>
                    <a:pt x="803" y="1"/>
                  </a:moveTo>
                  <a:cubicBezTo>
                    <a:pt x="704" y="1"/>
                    <a:pt x="605" y="80"/>
                    <a:pt x="643" y="194"/>
                  </a:cubicBezTo>
                  <a:cubicBezTo>
                    <a:pt x="1912" y="3799"/>
                    <a:pt x="0" y="7529"/>
                    <a:pt x="1082" y="11166"/>
                  </a:cubicBezTo>
                  <a:cubicBezTo>
                    <a:pt x="1107" y="11249"/>
                    <a:pt x="1174" y="11285"/>
                    <a:pt x="1241" y="11285"/>
                  </a:cubicBezTo>
                  <a:cubicBezTo>
                    <a:pt x="1337" y="11285"/>
                    <a:pt x="1432" y="11208"/>
                    <a:pt x="1395" y="11087"/>
                  </a:cubicBezTo>
                  <a:cubicBezTo>
                    <a:pt x="314" y="7451"/>
                    <a:pt x="2226" y="3720"/>
                    <a:pt x="956" y="115"/>
                  </a:cubicBezTo>
                  <a:cubicBezTo>
                    <a:pt x="932" y="35"/>
                    <a:pt x="867" y="1"/>
                    <a:pt x="803" y="1"/>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1" name="Google Shape;2211;p2"/>
            <p:cNvSpPr/>
            <p:nvPr/>
          </p:nvSpPr>
          <p:spPr>
            <a:xfrm>
              <a:off x="1792699" y="2742875"/>
              <a:ext cx="30213" cy="167277"/>
            </a:xfrm>
            <a:custGeom>
              <a:rect b="b" l="l" r="r" t="t"/>
              <a:pathLst>
                <a:path extrusionOk="0" h="7552" w="1364">
                  <a:moveTo>
                    <a:pt x="1205" y="1"/>
                  </a:moveTo>
                  <a:cubicBezTo>
                    <a:pt x="1125" y="1"/>
                    <a:pt x="1043" y="55"/>
                    <a:pt x="1035" y="165"/>
                  </a:cubicBezTo>
                  <a:cubicBezTo>
                    <a:pt x="972" y="1309"/>
                    <a:pt x="329" y="2281"/>
                    <a:pt x="204" y="3410"/>
                  </a:cubicBezTo>
                  <a:cubicBezTo>
                    <a:pt x="63" y="4758"/>
                    <a:pt x="0" y="6106"/>
                    <a:pt x="251" y="7438"/>
                  </a:cubicBezTo>
                  <a:cubicBezTo>
                    <a:pt x="269" y="7518"/>
                    <a:pt x="328" y="7552"/>
                    <a:pt x="390" y="7552"/>
                  </a:cubicBezTo>
                  <a:cubicBezTo>
                    <a:pt x="488" y="7552"/>
                    <a:pt x="593" y="7468"/>
                    <a:pt x="564" y="7344"/>
                  </a:cubicBezTo>
                  <a:cubicBezTo>
                    <a:pt x="298" y="5980"/>
                    <a:pt x="329" y="4444"/>
                    <a:pt x="612" y="3065"/>
                  </a:cubicBezTo>
                  <a:cubicBezTo>
                    <a:pt x="815" y="2077"/>
                    <a:pt x="1301" y="1200"/>
                    <a:pt x="1364" y="165"/>
                  </a:cubicBezTo>
                  <a:cubicBezTo>
                    <a:pt x="1364" y="55"/>
                    <a:pt x="1285" y="1"/>
                    <a:pt x="1205" y="1"/>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2" name="Google Shape;2212;p2"/>
            <p:cNvSpPr/>
            <p:nvPr/>
          </p:nvSpPr>
          <p:spPr>
            <a:xfrm>
              <a:off x="1821162" y="2795083"/>
              <a:ext cx="10787" cy="107272"/>
            </a:xfrm>
            <a:custGeom>
              <a:rect b="b" l="l" r="r" t="t"/>
              <a:pathLst>
                <a:path extrusionOk="0" h="4843" w="487">
                  <a:moveTo>
                    <a:pt x="151" y="1"/>
                  </a:moveTo>
                  <a:cubicBezTo>
                    <a:pt x="72" y="1"/>
                    <a:pt x="1" y="52"/>
                    <a:pt x="16" y="159"/>
                  </a:cubicBezTo>
                  <a:cubicBezTo>
                    <a:pt x="173" y="1664"/>
                    <a:pt x="95" y="3169"/>
                    <a:pt x="95" y="4689"/>
                  </a:cubicBezTo>
                  <a:cubicBezTo>
                    <a:pt x="95" y="4791"/>
                    <a:pt x="177" y="4842"/>
                    <a:pt x="259" y="4842"/>
                  </a:cubicBezTo>
                  <a:cubicBezTo>
                    <a:pt x="341" y="4842"/>
                    <a:pt x="424" y="4791"/>
                    <a:pt x="424" y="4689"/>
                  </a:cubicBezTo>
                  <a:cubicBezTo>
                    <a:pt x="424" y="3169"/>
                    <a:pt x="486" y="1664"/>
                    <a:pt x="330" y="159"/>
                  </a:cubicBezTo>
                  <a:cubicBezTo>
                    <a:pt x="322" y="56"/>
                    <a:pt x="232" y="1"/>
                    <a:pt x="151" y="1"/>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3" name="Google Shape;2213;p2"/>
            <p:cNvSpPr/>
            <p:nvPr/>
          </p:nvSpPr>
          <p:spPr>
            <a:xfrm>
              <a:off x="1757546" y="2719705"/>
              <a:ext cx="16413" cy="203824"/>
            </a:xfrm>
            <a:custGeom>
              <a:rect b="b" l="l" r="r" t="t"/>
              <a:pathLst>
                <a:path extrusionOk="0" h="9202" w="741">
                  <a:moveTo>
                    <a:pt x="205" y="0"/>
                  </a:moveTo>
                  <a:cubicBezTo>
                    <a:pt x="110" y="0"/>
                    <a:pt x="1" y="84"/>
                    <a:pt x="20" y="208"/>
                  </a:cubicBezTo>
                  <a:cubicBezTo>
                    <a:pt x="412" y="3139"/>
                    <a:pt x="365" y="6086"/>
                    <a:pt x="349" y="9048"/>
                  </a:cubicBezTo>
                  <a:cubicBezTo>
                    <a:pt x="349" y="9150"/>
                    <a:pt x="431" y="9201"/>
                    <a:pt x="514" y="9201"/>
                  </a:cubicBezTo>
                  <a:cubicBezTo>
                    <a:pt x="596" y="9201"/>
                    <a:pt x="678" y="9150"/>
                    <a:pt x="678" y="9048"/>
                  </a:cubicBezTo>
                  <a:cubicBezTo>
                    <a:pt x="694" y="6055"/>
                    <a:pt x="741" y="3076"/>
                    <a:pt x="333" y="114"/>
                  </a:cubicBezTo>
                  <a:cubicBezTo>
                    <a:pt x="321" y="34"/>
                    <a:pt x="266" y="0"/>
                    <a:pt x="205" y="0"/>
                  </a:cubicBezTo>
                  <a:close/>
                </a:path>
              </a:pathLst>
            </a:custGeom>
            <a:solidFill>
              <a:srgbClr val="CC9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4" name="Google Shape;2214;p2"/>
            <p:cNvSpPr/>
            <p:nvPr/>
          </p:nvSpPr>
          <p:spPr>
            <a:xfrm>
              <a:off x="1574319" y="1978887"/>
              <a:ext cx="68754" cy="59384"/>
            </a:xfrm>
            <a:custGeom>
              <a:rect b="b" l="l" r="r" t="t"/>
              <a:pathLst>
                <a:path extrusionOk="0" h="2681" w="3104">
                  <a:moveTo>
                    <a:pt x="1364" y="2681"/>
                  </a:moveTo>
                  <a:cubicBezTo>
                    <a:pt x="533" y="2681"/>
                    <a:pt x="47" y="2257"/>
                    <a:pt x="31" y="1489"/>
                  </a:cubicBezTo>
                  <a:cubicBezTo>
                    <a:pt x="0" y="659"/>
                    <a:pt x="627" y="0"/>
                    <a:pt x="1411" y="32"/>
                  </a:cubicBezTo>
                  <a:cubicBezTo>
                    <a:pt x="2524" y="79"/>
                    <a:pt x="3057" y="455"/>
                    <a:pt x="3072" y="1223"/>
                  </a:cubicBezTo>
                  <a:cubicBezTo>
                    <a:pt x="3104" y="1928"/>
                    <a:pt x="2210" y="2681"/>
                    <a:pt x="1364" y="268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5" name="Google Shape;2215;p2"/>
            <p:cNvSpPr/>
            <p:nvPr/>
          </p:nvSpPr>
          <p:spPr>
            <a:xfrm>
              <a:off x="1891999" y="2009786"/>
              <a:ext cx="55907" cy="53138"/>
            </a:xfrm>
            <a:custGeom>
              <a:rect b="b" l="l" r="r" t="t"/>
              <a:pathLst>
                <a:path extrusionOk="0" h="2399" w="2524">
                  <a:moveTo>
                    <a:pt x="31" y="1003"/>
                  </a:moveTo>
                  <a:cubicBezTo>
                    <a:pt x="47" y="392"/>
                    <a:pt x="549" y="0"/>
                    <a:pt x="1270" y="32"/>
                  </a:cubicBezTo>
                  <a:cubicBezTo>
                    <a:pt x="2022" y="79"/>
                    <a:pt x="2508" y="486"/>
                    <a:pt x="2524" y="1050"/>
                  </a:cubicBezTo>
                  <a:cubicBezTo>
                    <a:pt x="2524" y="1709"/>
                    <a:pt x="1850" y="2398"/>
                    <a:pt x="1238" y="2367"/>
                  </a:cubicBezTo>
                  <a:cubicBezTo>
                    <a:pt x="517" y="2320"/>
                    <a:pt x="0" y="1756"/>
                    <a:pt x="31" y="1003"/>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6" name="Google Shape;2216;p2"/>
            <p:cNvSpPr/>
            <p:nvPr/>
          </p:nvSpPr>
          <p:spPr>
            <a:xfrm>
              <a:off x="1552080" y="2506951"/>
              <a:ext cx="62862" cy="54888"/>
            </a:xfrm>
            <a:custGeom>
              <a:rect b="b" l="l" r="r" t="t"/>
              <a:pathLst>
                <a:path extrusionOk="0" h="2478" w="2838">
                  <a:moveTo>
                    <a:pt x="2524" y="126"/>
                  </a:moveTo>
                  <a:cubicBezTo>
                    <a:pt x="2634" y="455"/>
                    <a:pt x="2775" y="738"/>
                    <a:pt x="2807" y="1020"/>
                  </a:cubicBezTo>
                  <a:cubicBezTo>
                    <a:pt x="2838" y="1474"/>
                    <a:pt x="2681" y="1882"/>
                    <a:pt x="2242" y="2148"/>
                  </a:cubicBezTo>
                  <a:cubicBezTo>
                    <a:pt x="1662" y="2477"/>
                    <a:pt x="1051" y="2430"/>
                    <a:pt x="565" y="2070"/>
                  </a:cubicBezTo>
                  <a:cubicBezTo>
                    <a:pt x="283" y="1866"/>
                    <a:pt x="95" y="1396"/>
                    <a:pt x="64" y="1035"/>
                  </a:cubicBezTo>
                  <a:cubicBezTo>
                    <a:pt x="1" y="550"/>
                    <a:pt x="565" y="79"/>
                    <a:pt x="1208" y="32"/>
                  </a:cubicBezTo>
                  <a:cubicBezTo>
                    <a:pt x="1631" y="1"/>
                    <a:pt x="2070" y="79"/>
                    <a:pt x="2524" y="126"/>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7" name="Google Shape;2217;p2"/>
            <p:cNvSpPr/>
            <p:nvPr/>
          </p:nvSpPr>
          <p:spPr>
            <a:xfrm>
              <a:off x="1975661" y="2137904"/>
              <a:ext cx="64944" cy="50701"/>
            </a:xfrm>
            <a:custGeom>
              <a:rect b="b" l="l" r="r" t="t"/>
              <a:pathLst>
                <a:path extrusionOk="0" h="2289" w="2932">
                  <a:moveTo>
                    <a:pt x="1474" y="2257"/>
                  </a:moveTo>
                  <a:cubicBezTo>
                    <a:pt x="722" y="2257"/>
                    <a:pt x="220" y="1881"/>
                    <a:pt x="95" y="1285"/>
                  </a:cubicBezTo>
                  <a:cubicBezTo>
                    <a:pt x="1" y="784"/>
                    <a:pt x="455" y="173"/>
                    <a:pt x="1160" y="63"/>
                  </a:cubicBezTo>
                  <a:cubicBezTo>
                    <a:pt x="1599" y="0"/>
                    <a:pt x="2195" y="31"/>
                    <a:pt x="2524" y="282"/>
                  </a:cubicBezTo>
                  <a:cubicBezTo>
                    <a:pt x="2932" y="564"/>
                    <a:pt x="2838" y="1160"/>
                    <a:pt x="2618" y="1615"/>
                  </a:cubicBezTo>
                  <a:cubicBezTo>
                    <a:pt x="2383" y="2116"/>
                    <a:pt x="1960" y="2289"/>
                    <a:pt x="1474" y="2257"/>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8" name="Google Shape;2218;p2"/>
            <p:cNvSpPr/>
            <p:nvPr/>
          </p:nvSpPr>
          <p:spPr>
            <a:xfrm>
              <a:off x="1461131" y="2460081"/>
              <a:ext cx="59384" cy="55574"/>
            </a:xfrm>
            <a:custGeom>
              <a:rect b="b" l="l" r="r" t="t"/>
              <a:pathLst>
                <a:path extrusionOk="0" h="2509" w="2681">
                  <a:moveTo>
                    <a:pt x="1333" y="2477"/>
                  </a:moveTo>
                  <a:cubicBezTo>
                    <a:pt x="659" y="2509"/>
                    <a:pt x="94" y="1929"/>
                    <a:pt x="47" y="1176"/>
                  </a:cubicBezTo>
                  <a:cubicBezTo>
                    <a:pt x="0" y="628"/>
                    <a:pt x="549" y="79"/>
                    <a:pt x="1191" y="48"/>
                  </a:cubicBezTo>
                  <a:cubicBezTo>
                    <a:pt x="1975" y="1"/>
                    <a:pt x="2649" y="612"/>
                    <a:pt x="2681" y="1365"/>
                  </a:cubicBezTo>
                  <a:cubicBezTo>
                    <a:pt x="2681" y="1897"/>
                    <a:pt x="2007" y="2446"/>
                    <a:pt x="1333" y="2477"/>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19" name="Google Shape;2219;p2"/>
            <p:cNvSpPr/>
            <p:nvPr/>
          </p:nvSpPr>
          <p:spPr>
            <a:xfrm>
              <a:off x="1949966" y="2462163"/>
              <a:ext cx="55929" cy="51765"/>
            </a:xfrm>
            <a:custGeom>
              <a:rect b="b" l="l" r="r" t="t"/>
              <a:pathLst>
                <a:path extrusionOk="0" h="2337" w="2525">
                  <a:moveTo>
                    <a:pt x="1098" y="2305"/>
                  </a:moveTo>
                  <a:cubicBezTo>
                    <a:pt x="471" y="2289"/>
                    <a:pt x="1" y="1819"/>
                    <a:pt x="16" y="1255"/>
                  </a:cubicBezTo>
                  <a:cubicBezTo>
                    <a:pt x="32" y="597"/>
                    <a:pt x="675" y="1"/>
                    <a:pt x="1349" y="17"/>
                  </a:cubicBezTo>
                  <a:cubicBezTo>
                    <a:pt x="2085" y="48"/>
                    <a:pt x="2524" y="471"/>
                    <a:pt x="2477" y="1114"/>
                  </a:cubicBezTo>
                  <a:cubicBezTo>
                    <a:pt x="2430" y="1788"/>
                    <a:pt x="1803" y="2336"/>
                    <a:pt x="1098" y="2305"/>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20" name="Google Shape;2220;p2"/>
            <p:cNvSpPr/>
            <p:nvPr/>
          </p:nvSpPr>
          <p:spPr>
            <a:xfrm>
              <a:off x="1554517" y="2202827"/>
              <a:ext cx="54179" cy="50015"/>
            </a:xfrm>
            <a:custGeom>
              <a:rect b="b" l="l" r="r" t="t"/>
              <a:pathLst>
                <a:path extrusionOk="0" h="2258" w="2446">
                  <a:moveTo>
                    <a:pt x="1192" y="2257"/>
                  </a:moveTo>
                  <a:cubicBezTo>
                    <a:pt x="408" y="2242"/>
                    <a:pt x="1" y="1881"/>
                    <a:pt x="16" y="1238"/>
                  </a:cubicBezTo>
                  <a:cubicBezTo>
                    <a:pt x="48" y="580"/>
                    <a:pt x="565" y="0"/>
                    <a:pt x="1082" y="16"/>
                  </a:cubicBezTo>
                  <a:cubicBezTo>
                    <a:pt x="1725" y="47"/>
                    <a:pt x="2446" y="721"/>
                    <a:pt x="2446" y="1285"/>
                  </a:cubicBezTo>
                  <a:cubicBezTo>
                    <a:pt x="2446" y="1850"/>
                    <a:pt x="1929" y="2257"/>
                    <a:pt x="1192" y="2257"/>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21" name="Google Shape;2221;p2"/>
            <p:cNvSpPr/>
            <p:nvPr/>
          </p:nvSpPr>
          <p:spPr>
            <a:xfrm>
              <a:off x="1434728" y="2192748"/>
              <a:ext cx="54888" cy="47246"/>
            </a:xfrm>
            <a:custGeom>
              <a:rect b="b" l="l" r="r" t="t"/>
              <a:pathLst>
                <a:path extrusionOk="0" h="2133" w="2478">
                  <a:moveTo>
                    <a:pt x="1098" y="2117"/>
                  </a:moveTo>
                  <a:cubicBezTo>
                    <a:pt x="456" y="2101"/>
                    <a:pt x="1" y="1631"/>
                    <a:pt x="32" y="1067"/>
                  </a:cubicBezTo>
                  <a:cubicBezTo>
                    <a:pt x="64" y="455"/>
                    <a:pt x="675" y="1"/>
                    <a:pt x="1412" y="32"/>
                  </a:cubicBezTo>
                  <a:cubicBezTo>
                    <a:pt x="2101" y="63"/>
                    <a:pt x="2478" y="440"/>
                    <a:pt x="2430" y="1082"/>
                  </a:cubicBezTo>
                  <a:cubicBezTo>
                    <a:pt x="2383" y="1740"/>
                    <a:pt x="1882" y="2132"/>
                    <a:pt x="1098" y="2117"/>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22" name="Google Shape;2222;p2"/>
            <p:cNvSpPr/>
            <p:nvPr/>
          </p:nvSpPr>
          <p:spPr>
            <a:xfrm>
              <a:off x="1808669" y="1812914"/>
              <a:ext cx="55574" cy="55574"/>
            </a:xfrm>
            <a:custGeom>
              <a:rect b="b" l="l" r="r" t="t"/>
              <a:pathLst>
                <a:path extrusionOk="0" h="2509" w="2509">
                  <a:moveTo>
                    <a:pt x="1097" y="2509"/>
                  </a:moveTo>
                  <a:cubicBezTo>
                    <a:pt x="423" y="2509"/>
                    <a:pt x="141" y="2086"/>
                    <a:pt x="79" y="1333"/>
                  </a:cubicBezTo>
                  <a:cubicBezTo>
                    <a:pt x="0" y="550"/>
                    <a:pt x="800" y="48"/>
                    <a:pt x="1333" y="32"/>
                  </a:cubicBezTo>
                  <a:cubicBezTo>
                    <a:pt x="1975" y="1"/>
                    <a:pt x="2508" y="612"/>
                    <a:pt x="2477" y="1286"/>
                  </a:cubicBezTo>
                  <a:cubicBezTo>
                    <a:pt x="2445" y="1945"/>
                    <a:pt x="1803" y="2509"/>
                    <a:pt x="1097" y="2509"/>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223" name="Google Shape;2223;p2"/>
          <p:cNvGrpSpPr/>
          <p:nvPr/>
        </p:nvGrpSpPr>
        <p:grpSpPr>
          <a:xfrm>
            <a:off x="1156312" y="246295"/>
            <a:ext cx="2089766" cy="2480451"/>
            <a:chOff x="2773161" y="2315882"/>
            <a:chExt cx="1239481" cy="1471204"/>
          </a:xfrm>
        </p:grpSpPr>
        <p:sp>
          <p:nvSpPr>
            <p:cNvPr id="2224" name="Google Shape;2224;p2"/>
            <p:cNvSpPr/>
            <p:nvPr/>
          </p:nvSpPr>
          <p:spPr>
            <a:xfrm>
              <a:off x="2927659" y="2468764"/>
              <a:ext cx="512817" cy="450332"/>
            </a:xfrm>
            <a:custGeom>
              <a:rect b="b" l="l" r="r" t="t"/>
              <a:pathLst>
                <a:path extrusionOk="0" h="20331" w="23152">
                  <a:moveTo>
                    <a:pt x="23057" y="11020"/>
                  </a:moveTo>
                  <a:cubicBezTo>
                    <a:pt x="22854" y="14264"/>
                    <a:pt x="21271" y="16710"/>
                    <a:pt x="18575" y="18387"/>
                  </a:cubicBezTo>
                  <a:cubicBezTo>
                    <a:pt x="16600" y="19609"/>
                    <a:pt x="14421" y="20330"/>
                    <a:pt x="12038" y="20205"/>
                  </a:cubicBezTo>
                  <a:cubicBezTo>
                    <a:pt x="11145" y="20158"/>
                    <a:pt x="10252" y="20205"/>
                    <a:pt x="9358" y="20189"/>
                  </a:cubicBezTo>
                  <a:cubicBezTo>
                    <a:pt x="7085" y="20158"/>
                    <a:pt x="5001" y="19500"/>
                    <a:pt x="3229" y="18073"/>
                  </a:cubicBezTo>
                  <a:cubicBezTo>
                    <a:pt x="2650" y="17619"/>
                    <a:pt x="2085" y="17039"/>
                    <a:pt x="1740" y="16396"/>
                  </a:cubicBezTo>
                  <a:cubicBezTo>
                    <a:pt x="1176" y="15330"/>
                    <a:pt x="690" y="14217"/>
                    <a:pt x="361" y="13073"/>
                  </a:cubicBezTo>
                  <a:cubicBezTo>
                    <a:pt x="1" y="11772"/>
                    <a:pt x="1" y="10408"/>
                    <a:pt x="267" y="9076"/>
                  </a:cubicBezTo>
                  <a:cubicBezTo>
                    <a:pt x="455" y="8151"/>
                    <a:pt x="800" y="7242"/>
                    <a:pt x="1129" y="6333"/>
                  </a:cubicBezTo>
                  <a:cubicBezTo>
                    <a:pt x="1458" y="5471"/>
                    <a:pt x="1819" y="4609"/>
                    <a:pt x="2273" y="3810"/>
                  </a:cubicBezTo>
                  <a:cubicBezTo>
                    <a:pt x="3167" y="2258"/>
                    <a:pt x="4593" y="1333"/>
                    <a:pt x="6239" y="706"/>
                  </a:cubicBezTo>
                  <a:cubicBezTo>
                    <a:pt x="8151" y="1"/>
                    <a:pt x="10158" y="16"/>
                    <a:pt x="12148" y="126"/>
                  </a:cubicBezTo>
                  <a:cubicBezTo>
                    <a:pt x="13057" y="189"/>
                    <a:pt x="13982" y="471"/>
                    <a:pt x="14844" y="784"/>
                  </a:cubicBezTo>
                  <a:cubicBezTo>
                    <a:pt x="16302" y="1286"/>
                    <a:pt x="17838" y="1647"/>
                    <a:pt x="19045" y="2681"/>
                  </a:cubicBezTo>
                  <a:cubicBezTo>
                    <a:pt x="20220" y="3700"/>
                    <a:pt x="21365" y="4750"/>
                    <a:pt x="22117" y="6129"/>
                  </a:cubicBezTo>
                  <a:cubicBezTo>
                    <a:pt x="22932" y="7650"/>
                    <a:pt x="23152" y="9311"/>
                    <a:pt x="23057" y="1102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25" name="Google Shape;2225;p2"/>
            <p:cNvSpPr/>
            <p:nvPr/>
          </p:nvSpPr>
          <p:spPr>
            <a:xfrm>
              <a:off x="3091195" y="2654871"/>
              <a:ext cx="53470" cy="41332"/>
            </a:xfrm>
            <a:custGeom>
              <a:rect b="b" l="l" r="r" t="t"/>
              <a:pathLst>
                <a:path extrusionOk="0" h="1866" w="2414">
                  <a:moveTo>
                    <a:pt x="1207" y="0"/>
                  </a:moveTo>
                  <a:cubicBezTo>
                    <a:pt x="0" y="0"/>
                    <a:pt x="0" y="1865"/>
                    <a:pt x="1207" y="1865"/>
                  </a:cubicBezTo>
                  <a:cubicBezTo>
                    <a:pt x="2414" y="1865"/>
                    <a:pt x="2414" y="0"/>
                    <a:pt x="120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26" name="Google Shape;2226;p2"/>
            <p:cNvSpPr/>
            <p:nvPr/>
          </p:nvSpPr>
          <p:spPr>
            <a:xfrm>
              <a:off x="3226246" y="2653830"/>
              <a:ext cx="53138" cy="41686"/>
            </a:xfrm>
            <a:custGeom>
              <a:rect b="b" l="l" r="r" t="t"/>
              <a:pathLst>
                <a:path extrusionOk="0" h="1882" w="2399">
                  <a:moveTo>
                    <a:pt x="1192" y="0"/>
                  </a:moveTo>
                  <a:cubicBezTo>
                    <a:pt x="0" y="0"/>
                    <a:pt x="0" y="1881"/>
                    <a:pt x="1192" y="1881"/>
                  </a:cubicBezTo>
                  <a:cubicBezTo>
                    <a:pt x="2399" y="1881"/>
                    <a:pt x="2399" y="0"/>
                    <a:pt x="11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27" name="Google Shape;2227;p2"/>
            <p:cNvSpPr/>
            <p:nvPr/>
          </p:nvSpPr>
          <p:spPr>
            <a:xfrm>
              <a:off x="3142052" y="2705285"/>
              <a:ext cx="92897" cy="62773"/>
            </a:xfrm>
            <a:custGeom>
              <a:rect b="b" l="l" r="r" t="t"/>
              <a:pathLst>
                <a:path extrusionOk="0" h="2834" w="4194">
                  <a:moveTo>
                    <a:pt x="3843" y="1"/>
                  </a:moveTo>
                  <a:cubicBezTo>
                    <a:pt x="3664" y="1"/>
                    <a:pt x="3480" y="115"/>
                    <a:pt x="3472" y="342"/>
                  </a:cubicBezTo>
                  <a:cubicBezTo>
                    <a:pt x="3425" y="1063"/>
                    <a:pt x="3300" y="1862"/>
                    <a:pt x="2501" y="2082"/>
                  </a:cubicBezTo>
                  <a:cubicBezTo>
                    <a:pt x="2364" y="2121"/>
                    <a:pt x="2233" y="2139"/>
                    <a:pt x="2109" y="2139"/>
                  </a:cubicBezTo>
                  <a:cubicBezTo>
                    <a:pt x="1292" y="2139"/>
                    <a:pt x="757" y="1346"/>
                    <a:pt x="729" y="530"/>
                  </a:cubicBezTo>
                  <a:cubicBezTo>
                    <a:pt x="721" y="303"/>
                    <a:pt x="537" y="189"/>
                    <a:pt x="357" y="189"/>
                  </a:cubicBezTo>
                  <a:cubicBezTo>
                    <a:pt x="177" y="189"/>
                    <a:pt x="0" y="303"/>
                    <a:pt x="8" y="530"/>
                  </a:cubicBezTo>
                  <a:cubicBezTo>
                    <a:pt x="55" y="1862"/>
                    <a:pt x="902" y="2834"/>
                    <a:pt x="2250" y="2834"/>
                  </a:cubicBezTo>
                  <a:cubicBezTo>
                    <a:pt x="3660" y="2834"/>
                    <a:pt x="4115" y="1517"/>
                    <a:pt x="4178" y="342"/>
                  </a:cubicBezTo>
                  <a:cubicBezTo>
                    <a:pt x="4193" y="115"/>
                    <a:pt x="4021" y="1"/>
                    <a:pt x="384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28" name="Google Shape;2228;p2"/>
            <p:cNvSpPr/>
            <p:nvPr/>
          </p:nvSpPr>
          <p:spPr>
            <a:xfrm>
              <a:off x="3058900" y="2716316"/>
              <a:ext cx="62175" cy="40645"/>
            </a:xfrm>
            <a:custGeom>
              <a:rect b="b" l="l" r="r" t="t"/>
              <a:pathLst>
                <a:path extrusionOk="0" h="1835" w="2807">
                  <a:moveTo>
                    <a:pt x="2790" y="972"/>
                  </a:moveTo>
                  <a:cubicBezTo>
                    <a:pt x="2775" y="1458"/>
                    <a:pt x="2132" y="1834"/>
                    <a:pt x="1364" y="1803"/>
                  </a:cubicBezTo>
                  <a:cubicBezTo>
                    <a:pt x="596" y="1772"/>
                    <a:pt x="0" y="1349"/>
                    <a:pt x="16" y="847"/>
                  </a:cubicBezTo>
                  <a:cubicBezTo>
                    <a:pt x="32" y="361"/>
                    <a:pt x="674" y="1"/>
                    <a:pt x="1442" y="32"/>
                  </a:cubicBezTo>
                  <a:cubicBezTo>
                    <a:pt x="2211" y="63"/>
                    <a:pt x="2806" y="471"/>
                    <a:pt x="2790" y="972"/>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29" name="Google Shape;2229;p2"/>
            <p:cNvSpPr/>
            <p:nvPr/>
          </p:nvSpPr>
          <p:spPr>
            <a:xfrm>
              <a:off x="3243257" y="2723604"/>
              <a:ext cx="62175" cy="40645"/>
            </a:xfrm>
            <a:custGeom>
              <a:rect b="b" l="l" r="r" t="t"/>
              <a:pathLst>
                <a:path extrusionOk="0" h="1835" w="2807">
                  <a:moveTo>
                    <a:pt x="2791" y="972"/>
                  </a:moveTo>
                  <a:cubicBezTo>
                    <a:pt x="2775" y="1474"/>
                    <a:pt x="2132" y="1835"/>
                    <a:pt x="1364" y="1803"/>
                  </a:cubicBezTo>
                  <a:cubicBezTo>
                    <a:pt x="596" y="1772"/>
                    <a:pt x="1" y="1349"/>
                    <a:pt x="16" y="863"/>
                  </a:cubicBezTo>
                  <a:cubicBezTo>
                    <a:pt x="32" y="377"/>
                    <a:pt x="675" y="1"/>
                    <a:pt x="1443" y="32"/>
                  </a:cubicBezTo>
                  <a:cubicBezTo>
                    <a:pt x="2211" y="63"/>
                    <a:pt x="2806" y="487"/>
                    <a:pt x="2791" y="972"/>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0" name="Google Shape;2230;p2"/>
            <p:cNvSpPr/>
            <p:nvPr/>
          </p:nvSpPr>
          <p:spPr>
            <a:xfrm>
              <a:off x="3138929" y="2315882"/>
              <a:ext cx="76218" cy="289877"/>
            </a:xfrm>
            <a:custGeom>
              <a:rect b="b" l="l" r="r" t="t"/>
              <a:pathLst>
                <a:path extrusionOk="0" h="13087" w="3441">
                  <a:moveTo>
                    <a:pt x="1465" y="0"/>
                  </a:moveTo>
                  <a:cubicBezTo>
                    <a:pt x="746" y="0"/>
                    <a:pt x="79" y="455"/>
                    <a:pt x="181" y="1370"/>
                  </a:cubicBezTo>
                  <a:cubicBezTo>
                    <a:pt x="572" y="4818"/>
                    <a:pt x="196" y="8251"/>
                    <a:pt x="40" y="11699"/>
                  </a:cubicBezTo>
                  <a:cubicBezTo>
                    <a:pt x="0" y="12624"/>
                    <a:pt x="698" y="13086"/>
                    <a:pt x="1417" y="13086"/>
                  </a:cubicBezTo>
                  <a:cubicBezTo>
                    <a:pt x="2136" y="13086"/>
                    <a:pt x="2877" y="12624"/>
                    <a:pt x="2924" y="11699"/>
                  </a:cubicBezTo>
                  <a:cubicBezTo>
                    <a:pt x="3065" y="8251"/>
                    <a:pt x="3441" y="4818"/>
                    <a:pt x="3065" y="1370"/>
                  </a:cubicBezTo>
                  <a:cubicBezTo>
                    <a:pt x="2963" y="459"/>
                    <a:pt x="2188" y="0"/>
                    <a:pt x="1465"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1" name="Google Shape;2231;p2"/>
            <p:cNvSpPr/>
            <p:nvPr/>
          </p:nvSpPr>
          <p:spPr>
            <a:xfrm>
              <a:off x="3132683" y="2851411"/>
              <a:ext cx="71544" cy="209650"/>
            </a:xfrm>
            <a:custGeom>
              <a:rect b="b" l="l" r="r" t="t"/>
              <a:pathLst>
                <a:path extrusionOk="0" h="9465" w="3230">
                  <a:moveTo>
                    <a:pt x="1813" y="1"/>
                  </a:moveTo>
                  <a:cubicBezTo>
                    <a:pt x="1093" y="1"/>
                    <a:pt x="353" y="467"/>
                    <a:pt x="322" y="1394"/>
                  </a:cubicBezTo>
                  <a:cubicBezTo>
                    <a:pt x="228" y="3620"/>
                    <a:pt x="133" y="5845"/>
                    <a:pt x="39" y="8071"/>
                  </a:cubicBezTo>
                  <a:cubicBezTo>
                    <a:pt x="0" y="9002"/>
                    <a:pt x="699" y="9464"/>
                    <a:pt x="1416" y="9464"/>
                  </a:cubicBezTo>
                  <a:cubicBezTo>
                    <a:pt x="2137" y="9464"/>
                    <a:pt x="2876" y="8998"/>
                    <a:pt x="2908" y="8071"/>
                  </a:cubicBezTo>
                  <a:cubicBezTo>
                    <a:pt x="3002" y="5845"/>
                    <a:pt x="3096" y="3620"/>
                    <a:pt x="3190" y="1394"/>
                  </a:cubicBezTo>
                  <a:cubicBezTo>
                    <a:pt x="3229" y="463"/>
                    <a:pt x="2531" y="1"/>
                    <a:pt x="1813"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2" name="Google Shape;2232;p2"/>
            <p:cNvSpPr/>
            <p:nvPr/>
          </p:nvSpPr>
          <p:spPr>
            <a:xfrm>
              <a:off x="2773161" y="2668759"/>
              <a:ext cx="233993" cy="76262"/>
            </a:xfrm>
            <a:custGeom>
              <a:rect b="b" l="l" r="r" t="t"/>
              <a:pathLst>
                <a:path extrusionOk="0" h="3443" w="10564">
                  <a:moveTo>
                    <a:pt x="1791" y="15"/>
                  </a:moveTo>
                  <a:cubicBezTo>
                    <a:pt x="1" y="15"/>
                    <a:pt x="20" y="2822"/>
                    <a:pt x="1850" y="2884"/>
                  </a:cubicBezTo>
                  <a:cubicBezTo>
                    <a:pt x="3966" y="2963"/>
                    <a:pt x="6082" y="2837"/>
                    <a:pt x="8151" y="3386"/>
                  </a:cubicBezTo>
                  <a:cubicBezTo>
                    <a:pt x="8294" y="3425"/>
                    <a:pt x="8430" y="3443"/>
                    <a:pt x="8559" y="3443"/>
                  </a:cubicBezTo>
                  <a:cubicBezTo>
                    <a:pt x="10044" y="3443"/>
                    <a:pt x="10563" y="1058"/>
                    <a:pt x="8919" y="611"/>
                  </a:cubicBezTo>
                  <a:cubicBezTo>
                    <a:pt x="6599" y="0"/>
                    <a:pt x="4233" y="94"/>
                    <a:pt x="1850" y="16"/>
                  </a:cubicBezTo>
                  <a:cubicBezTo>
                    <a:pt x="1830" y="15"/>
                    <a:pt x="1810" y="15"/>
                    <a:pt x="1791" y="15"/>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3" name="Google Shape;2233;p2"/>
            <p:cNvSpPr/>
            <p:nvPr/>
          </p:nvSpPr>
          <p:spPr>
            <a:xfrm>
              <a:off x="3334649" y="2685505"/>
              <a:ext cx="254769" cy="67048"/>
            </a:xfrm>
            <a:custGeom>
              <a:rect b="b" l="l" r="r" t="t"/>
              <a:pathLst>
                <a:path extrusionOk="0" h="3027" w="11502">
                  <a:moveTo>
                    <a:pt x="1636" y="0"/>
                  </a:moveTo>
                  <a:cubicBezTo>
                    <a:pt x="0" y="0"/>
                    <a:pt x="79" y="2670"/>
                    <a:pt x="1831" y="2896"/>
                  </a:cubicBezTo>
                  <a:cubicBezTo>
                    <a:pt x="2648" y="2995"/>
                    <a:pt x="3464" y="3027"/>
                    <a:pt x="4282" y="3027"/>
                  </a:cubicBezTo>
                  <a:cubicBezTo>
                    <a:pt x="5801" y="3027"/>
                    <a:pt x="7321" y="2916"/>
                    <a:pt x="8847" y="2916"/>
                  </a:cubicBezTo>
                  <a:cubicBezTo>
                    <a:pt x="9115" y="2916"/>
                    <a:pt x="9384" y="2920"/>
                    <a:pt x="9652" y="2928"/>
                  </a:cubicBezTo>
                  <a:cubicBezTo>
                    <a:pt x="9672" y="2928"/>
                    <a:pt x="9692" y="2929"/>
                    <a:pt x="9711" y="2929"/>
                  </a:cubicBezTo>
                  <a:cubicBezTo>
                    <a:pt x="11502" y="2929"/>
                    <a:pt x="11482" y="106"/>
                    <a:pt x="9652" y="59"/>
                  </a:cubicBezTo>
                  <a:cubicBezTo>
                    <a:pt x="9383" y="51"/>
                    <a:pt x="9114" y="48"/>
                    <a:pt x="8845" y="48"/>
                  </a:cubicBezTo>
                  <a:cubicBezTo>
                    <a:pt x="7349" y="48"/>
                    <a:pt x="5858" y="153"/>
                    <a:pt x="4369" y="153"/>
                  </a:cubicBezTo>
                  <a:cubicBezTo>
                    <a:pt x="3523" y="153"/>
                    <a:pt x="2677" y="119"/>
                    <a:pt x="1831" y="12"/>
                  </a:cubicBezTo>
                  <a:cubicBezTo>
                    <a:pt x="1763" y="4"/>
                    <a:pt x="1698" y="0"/>
                    <a:pt x="1636"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4" name="Google Shape;2234;p2"/>
            <p:cNvSpPr/>
            <p:nvPr/>
          </p:nvSpPr>
          <p:spPr>
            <a:xfrm>
              <a:off x="2930229" y="2445484"/>
              <a:ext cx="171618" cy="163533"/>
            </a:xfrm>
            <a:custGeom>
              <a:rect b="b" l="l" r="r" t="t"/>
              <a:pathLst>
                <a:path extrusionOk="0" h="7383" w="7748">
                  <a:moveTo>
                    <a:pt x="1332" y="1"/>
                  </a:moveTo>
                  <a:cubicBezTo>
                    <a:pt x="519" y="1"/>
                    <a:pt x="1" y="1229"/>
                    <a:pt x="872" y="1757"/>
                  </a:cubicBezTo>
                  <a:cubicBezTo>
                    <a:pt x="2988" y="2995"/>
                    <a:pt x="4023" y="5441"/>
                    <a:pt x="5762" y="7118"/>
                  </a:cubicBezTo>
                  <a:cubicBezTo>
                    <a:pt x="5956" y="7304"/>
                    <a:pt x="6172" y="7382"/>
                    <a:pt x="6381" y="7382"/>
                  </a:cubicBezTo>
                  <a:cubicBezTo>
                    <a:pt x="7106" y="7382"/>
                    <a:pt x="7748" y="6445"/>
                    <a:pt x="7079" y="5801"/>
                  </a:cubicBezTo>
                  <a:cubicBezTo>
                    <a:pt x="5198" y="3983"/>
                    <a:pt x="4117" y="1506"/>
                    <a:pt x="1813" y="143"/>
                  </a:cubicBezTo>
                  <a:cubicBezTo>
                    <a:pt x="1647" y="44"/>
                    <a:pt x="1484" y="1"/>
                    <a:pt x="1332"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5" name="Google Shape;2235;p2"/>
            <p:cNvSpPr/>
            <p:nvPr/>
          </p:nvSpPr>
          <p:spPr>
            <a:xfrm>
              <a:off x="3271942" y="2458065"/>
              <a:ext cx="157642" cy="128559"/>
            </a:xfrm>
            <a:custGeom>
              <a:rect b="b" l="l" r="r" t="t"/>
              <a:pathLst>
                <a:path extrusionOk="0" h="5804" w="7117">
                  <a:moveTo>
                    <a:pt x="5656" y="0"/>
                  </a:moveTo>
                  <a:cubicBezTo>
                    <a:pt x="5454" y="0"/>
                    <a:pt x="5245" y="65"/>
                    <a:pt x="5054" y="217"/>
                  </a:cubicBezTo>
                  <a:cubicBezTo>
                    <a:pt x="3486" y="1424"/>
                    <a:pt x="2138" y="2882"/>
                    <a:pt x="696" y="4230"/>
                  </a:cubicBezTo>
                  <a:cubicBezTo>
                    <a:pt x="1" y="4864"/>
                    <a:pt x="654" y="5803"/>
                    <a:pt x="1392" y="5803"/>
                  </a:cubicBezTo>
                  <a:cubicBezTo>
                    <a:pt x="1602" y="5803"/>
                    <a:pt x="1818" y="5727"/>
                    <a:pt x="2013" y="5547"/>
                  </a:cubicBezTo>
                  <a:cubicBezTo>
                    <a:pt x="3455" y="4199"/>
                    <a:pt x="4803" y="2757"/>
                    <a:pt x="6370" y="1534"/>
                  </a:cubicBezTo>
                  <a:cubicBezTo>
                    <a:pt x="7116" y="950"/>
                    <a:pt x="6432" y="0"/>
                    <a:pt x="5656" y="0"/>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6" name="Google Shape;2236;p2"/>
            <p:cNvSpPr/>
            <p:nvPr/>
          </p:nvSpPr>
          <p:spPr>
            <a:xfrm>
              <a:off x="2926175" y="2804718"/>
              <a:ext cx="136355" cy="134074"/>
            </a:xfrm>
            <a:custGeom>
              <a:rect b="b" l="l" r="r" t="t"/>
              <a:pathLst>
                <a:path extrusionOk="0" h="6053" w="6156">
                  <a:moveTo>
                    <a:pt x="4896" y="1"/>
                  </a:moveTo>
                  <a:cubicBezTo>
                    <a:pt x="4617" y="1"/>
                    <a:pt x="4345" y="140"/>
                    <a:pt x="4174" y="477"/>
                  </a:cubicBezTo>
                  <a:cubicBezTo>
                    <a:pt x="3375" y="2028"/>
                    <a:pt x="2262" y="3282"/>
                    <a:pt x="820" y="4270"/>
                  </a:cubicBezTo>
                  <a:cubicBezTo>
                    <a:pt x="0" y="4842"/>
                    <a:pt x="509" y="6052"/>
                    <a:pt x="1270" y="6052"/>
                  </a:cubicBezTo>
                  <a:cubicBezTo>
                    <a:pt x="1426" y="6052"/>
                    <a:pt x="1593" y="6002"/>
                    <a:pt x="1760" y="5884"/>
                  </a:cubicBezTo>
                  <a:cubicBezTo>
                    <a:pt x="3469" y="4724"/>
                    <a:pt x="4848" y="3267"/>
                    <a:pt x="5789" y="1417"/>
                  </a:cubicBezTo>
                  <a:cubicBezTo>
                    <a:pt x="6156" y="683"/>
                    <a:pt x="5511" y="1"/>
                    <a:pt x="4896"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7" name="Google Shape;2237;p2"/>
            <p:cNvSpPr/>
            <p:nvPr/>
          </p:nvSpPr>
          <p:spPr>
            <a:xfrm>
              <a:off x="3305477" y="2824631"/>
              <a:ext cx="115490" cy="117639"/>
            </a:xfrm>
            <a:custGeom>
              <a:rect b="b" l="l" r="r" t="t"/>
              <a:pathLst>
                <a:path extrusionOk="0" h="5311" w="5214">
                  <a:moveTo>
                    <a:pt x="1317" y="1"/>
                  </a:moveTo>
                  <a:cubicBezTo>
                    <a:pt x="625" y="1"/>
                    <a:pt x="1" y="932"/>
                    <a:pt x="624" y="1615"/>
                  </a:cubicBezTo>
                  <a:cubicBezTo>
                    <a:pt x="1549" y="2634"/>
                    <a:pt x="2333" y="3747"/>
                    <a:pt x="3116" y="4891"/>
                  </a:cubicBezTo>
                  <a:cubicBezTo>
                    <a:pt x="3323" y="5188"/>
                    <a:pt x="3613" y="5310"/>
                    <a:pt x="3900" y="5310"/>
                  </a:cubicBezTo>
                  <a:cubicBezTo>
                    <a:pt x="4567" y="5310"/>
                    <a:pt x="5214" y="4642"/>
                    <a:pt x="4731" y="3951"/>
                  </a:cubicBezTo>
                  <a:cubicBezTo>
                    <a:pt x="3869" y="2681"/>
                    <a:pt x="2975" y="1443"/>
                    <a:pt x="1941" y="299"/>
                  </a:cubicBezTo>
                  <a:cubicBezTo>
                    <a:pt x="1749" y="89"/>
                    <a:pt x="1530" y="1"/>
                    <a:pt x="1317" y="1"/>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8" name="Google Shape;2238;p2"/>
            <p:cNvSpPr/>
            <p:nvPr/>
          </p:nvSpPr>
          <p:spPr>
            <a:xfrm>
              <a:off x="2994664" y="2513906"/>
              <a:ext cx="195496" cy="119809"/>
            </a:xfrm>
            <a:custGeom>
              <a:rect b="b" l="l" r="r" t="t"/>
              <a:pathLst>
                <a:path extrusionOk="0" h="5409" w="8826">
                  <a:moveTo>
                    <a:pt x="5158" y="47"/>
                  </a:moveTo>
                  <a:cubicBezTo>
                    <a:pt x="4092" y="94"/>
                    <a:pt x="3089" y="565"/>
                    <a:pt x="2305" y="1301"/>
                  </a:cubicBezTo>
                  <a:cubicBezTo>
                    <a:pt x="1161" y="2383"/>
                    <a:pt x="299" y="3841"/>
                    <a:pt x="1" y="5408"/>
                  </a:cubicBezTo>
                  <a:cubicBezTo>
                    <a:pt x="1098" y="4358"/>
                    <a:pt x="2321" y="3825"/>
                    <a:pt x="3904" y="3480"/>
                  </a:cubicBezTo>
                  <a:cubicBezTo>
                    <a:pt x="4499" y="3355"/>
                    <a:pt x="8825" y="2665"/>
                    <a:pt x="8402" y="1631"/>
                  </a:cubicBezTo>
                  <a:cubicBezTo>
                    <a:pt x="7979" y="627"/>
                    <a:pt x="6161" y="0"/>
                    <a:pt x="5158" y="47"/>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39" name="Google Shape;2239;p2"/>
            <p:cNvSpPr/>
            <p:nvPr/>
          </p:nvSpPr>
          <p:spPr>
            <a:xfrm>
              <a:off x="3007157" y="2718288"/>
              <a:ext cx="1005477" cy="497024"/>
            </a:xfrm>
            <a:custGeom>
              <a:rect b="b" l="l" r="r" t="t"/>
              <a:pathLst>
                <a:path extrusionOk="0" h="22439" w="45394">
                  <a:moveTo>
                    <a:pt x="25130" y="1"/>
                  </a:moveTo>
                  <a:cubicBezTo>
                    <a:pt x="24825" y="1"/>
                    <a:pt x="24516" y="32"/>
                    <a:pt x="24202" y="100"/>
                  </a:cubicBezTo>
                  <a:cubicBezTo>
                    <a:pt x="23324" y="272"/>
                    <a:pt x="22431" y="382"/>
                    <a:pt x="21585" y="648"/>
                  </a:cubicBezTo>
                  <a:cubicBezTo>
                    <a:pt x="20127" y="1103"/>
                    <a:pt x="18763" y="1745"/>
                    <a:pt x="17823" y="2999"/>
                  </a:cubicBezTo>
                  <a:cubicBezTo>
                    <a:pt x="16914" y="4222"/>
                    <a:pt x="16083" y="5476"/>
                    <a:pt x="16130" y="7153"/>
                  </a:cubicBezTo>
                  <a:cubicBezTo>
                    <a:pt x="15910" y="7090"/>
                    <a:pt x="15769" y="7075"/>
                    <a:pt x="15660" y="7012"/>
                  </a:cubicBezTo>
                  <a:cubicBezTo>
                    <a:pt x="14663" y="6408"/>
                    <a:pt x="13602" y="6205"/>
                    <a:pt x="12520" y="6205"/>
                  </a:cubicBezTo>
                  <a:cubicBezTo>
                    <a:pt x="12002" y="6205"/>
                    <a:pt x="11480" y="6251"/>
                    <a:pt x="10957" y="6322"/>
                  </a:cubicBezTo>
                  <a:cubicBezTo>
                    <a:pt x="10440" y="6385"/>
                    <a:pt x="9860" y="6636"/>
                    <a:pt x="9484" y="6981"/>
                  </a:cubicBezTo>
                  <a:cubicBezTo>
                    <a:pt x="8653" y="7717"/>
                    <a:pt x="7901" y="8517"/>
                    <a:pt x="7838" y="9739"/>
                  </a:cubicBezTo>
                  <a:cubicBezTo>
                    <a:pt x="7807" y="10382"/>
                    <a:pt x="7697" y="11009"/>
                    <a:pt x="7619" y="11683"/>
                  </a:cubicBezTo>
                  <a:cubicBezTo>
                    <a:pt x="7072" y="11683"/>
                    <a:pt x="6526" y="11673"/>
                    <a:pt x="5980" y="11673"/>
                  </a:cubicBezTo>
                  <a:cubicBezTo>
                    <a:pt x="5570" y="11673"/>
                    <a:pt x="5160" y="11678"/>
                    <a:pt x="4750" y="11699"/>
                  </a:cubicBezTo>
                  <a:cubicBezTo>
                    <a:pt x="2916" y="11793"/>
                    <a:pt x="1584" y="12655"/>
                    <a:pt x="785" y="14348"/>
                  </a:cubicBezTo>
                  <a:cubicBezTo>
                    <a:pt x="1" y="16009"/>
                    <a:pt x="189" y="17529"/>
                    <a:pt x="1286" y="18987"/>
                  </a:cubicBezTo>
                  <a:cubicBezTo>
                    <a:pt x="2431" y="20508"/>
                    <a:pt x="4061" y="21244"/>
                    <a:pt x="5832" y="21605"/>
                  </a:cubicBezTo>
                  <a:cubicBezTo>
                    <a:pt x="7211" y="21871"/>
                    <a:pt x="8638" y="21981"/>
                    <a:pt x="10033" y="22059"/>
                  </a:cubicBezTo>
                  <a:cubicBezTo>
                    <a:pt x="12196" y="22200"/>
                    <a:pt x="14359" y="22279"/>
                    <a:pt x="16522" y="22341"/>
                  </a:cubicBezTo>
                  <a:cubicBezTo>
                    <a:pt x="18727" y="22396"/>
                    <a:pt x="20944" y="22439"/>
                    <a:pt x="23153" y="22439"/>
                  </a:cubicBezTo>
                  <a:cubicBezTo>
                    <a:pt x="23487" y="22439"/>
                    <a:pt x="23821" y="22438"/>
                    <a:pt x="24155" y="22436"/>
                  </a:cubicBezTo>
                  <a:cubicBezTo>
                    <a:pt x="26531" y="22421"/>
                    <a:pt x="28908" y="22293"/>
                    <a:pt x="31284" y="22293"/>
                  </a:cubicBezTo>
                  <a:cubicBezTo>
                    <a:pt x="31416" y="22293"/>
                    <a:pt x="31547" y="22294"/>
                    <a:pt x="31679" y="22294"/>
                  </a:cubicBezTo>
                  <a:cubicBezTo>
                    <a:pt x="31960" y="22296"/>
                    <a:pt x="32241" y="22297"/>
                    <a:pt x="32522" y="22297"/>
                  </a:cubicBezTo>
                  <a:cubicBezTo>
                    <a:pt x="34836" y="22297"/>
                    <a:pt x="37126" y="22219"/>
                    <a:pt x="39391" y="21730"/>
                  </a:cubicBezTo>
                  <a:cubicBezTo>
                    <a:pt x="40253" y="21542"/>
                    <a:pt x="41209" y="21323"/>
                    <a:pt x="41867" y="20805"/>
                  </a:cubicBezTo>
                  <a:cubicBezTo>
                    <a:pt x="43936" y="19144"/>
                    <a:pt x="45394" y="17153"/>
                    <a:pt x="45237" y="14254"/>
                  </a:cubicBezTo>
                  <a:cubicBezTo>
                    <a:pt x="45127" y="11902"/>
                    <a:pt x="43905" y="10288"/>
                    <a:pt x="42149" y="9081"/>
                  </a:cubicBezTo>
                  <a:cubicBezTo>
                    <a:pt x="40394" y="7883"/>
                    <a:pt x="38424" y="7413"/>
                    <a:pt x="36369" y="7413"/>
                  </a:cubicBezTo>
                  <a:cubicBezTo>
                    <a:pt x="35763" y="7413"/>
                    <a:pt x="35149" y="7454"/>
                    <a:pt x="34532" y="7529"/>
                  </a:cubicBezTo>
                  <a:cubicBezTo>
                    <a:pt x="34046" y="7592"/>
                    <a:pt x="33544" y="7749"/>
                    <a:pt x="33011" y="7890"/>
                  </a:cubicBezTo>
                  <a:cubicBezTo>
                    <a:pt x="32995" y="7670"/>
                    <a:pt x="32980" y="7545"/>
                    <a:pt x="32964" y="7404"/>
                  </a:cubicBezTo>
                  <a:cubicBezTo>
                    <a:pt x="32776" y="5617"/>
                    <a:pt x="32118" y="4018"/>
                    <a:pt x="30911" y="2686"/>
                  </a:cubicBezTo>
                  <a:cubicBezTo>
                    <a:pt x="29970" y="1651"/>
                    <a:pt x="28732" y="1118"/>
                    <a:pt x="27509" y="570"/>
                  </a:cubicBezTo>
                  <a:cubicBezTo>
                    <a:pt x="26743" y="227"/>
                    <a:pt x="25952" y="1"/>
                    <a:pt x="25130"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0" name="Google Shape;2240;p2"/>
            <p:cNvSpPr/>
            <p:nvPr/>
          </p:nvSpPr>
          <p:spPr>
            <a:xfrm>
              <a:off x="3514754" y="2718398"/>
              <a:ext cx="497888" cy="492328"/>
            </a:xfrm>
            <a:custGeom>
              <a:rect b="b" l="l" r="r" t="t"/>
              <a:pathLst>
                <a:path extrusionOk="0" h="22227" w="22478">
                  <a:moveTo>
                    <a:pt x="2368" y="1"/>
                  </a:moveTo>
                  <a:cubicBezTo>
                    <a:pt x="1004" y="1693"/>
                    <a:pt x="1" y="4139"/>
                    <a:pt x="628" y="6317"/>
                  </a:cubicBezTo>
                  <a:cubicBezTo>
                    <a:pt x="1255" y="8590"/>
                    <a:pt x="2995" y="9766"/>
                    <a:pt x="5283" y="9828"/>
                  </a:cubicBezTo>
                  <a:cubicBezTo>
                    <a:pt x="8230" y="9922"/>
                    <a:pt x="11772" y="9656"/>
                    <a:pt x="13230" y="12869"/>
                  </a:cubicBezTo>
                  <a:cubicBezTo>
                    <a:pt x="14484" y="15612"/>
                    <a:pt x="11333" y="18245"/>
                    <a:pt x="11976" y="21051"/>
                  </a:cubicBezTo>
                  <a:cubicBezTo>
                    <a:pt x="12070" y="21474"/>
                    <a:pt x="12227" y="21866"/>
                    <a:pt x="12446" y="22227"/>
                  </a:cubicBezTo>
                  <a:cubicBezTo>
                    <a:pt x="13794" y="22164"/>
                    <a:pt x="15142" y="22023"/>
                    <a:pt x="16475" y="21725"/>
                  </a:cubicBezTo>
                  <a:cubicBezTo>
                    <a:pt x="17337" y="21537"/>
                    <a:pt x="18293" y="21318"/>
                    <a:pt x="18951" y="20800"/>
                  </a:cubicBezTo>
                  <a:cubicBezTo>
                    <a:pt x="21020" y="19139"/>
                    <a:pt x="22478" y="17148"/>
                    <a:pt x="22321" y="14249"/>
                  </a:cubicBezTo>
                  <a:cubicBezTo>
                    <a:pt x="22211" y="11897"/>
                    <a:pt x="20989" y="10283"/>
                    <a:pt x="19233" y="9076"/>
                  </a:cubicBezTo>
                  <a:cubicBezTo>
                    <a:pt x="17478" y="7878"/>
                    <a:pt x="15508" y="7408"/>
                    <a:pt x="13453" y="7408"/>
                  </a:cubicBezTo>
                  <a:cubicBezTo>
                    <a:pt x="12847" y="7408"/>
                    <a:pt x="12233" y="7449"/>
                    <a:pt x="11616" y="7524"/>
                  </a:cubicBezTo>
                  <a:cubicBezTo>
                    <a:pt x="11130" y="7587"/>
                    <a:pt x="10628" y="7744"/>
                    <a:pt x="10095" y="7885"/>
                  </a:cubicBezTo>
                  <a:cubicBezTo>
                    <a:pt x="10079" y="7665"/>
                    <a:pt x="10064" y="7540"/>
                    <a:pt x="10048" y="7399"/>
                  </a:cubicBezTo>
                  <a:cubicBezTo>
                    <a:pt x="9860" y="5612"/>
                    <a:pt x="9202" y="4013"/>
                    <a:pt x="7995" y="2681"/>
                  </a:cubicBezTo>
                  <a:cubicBezTo>
                    <a:pt x="7054" y="1646"/>
                    <a:pt x="5816" y="1113"/>
                    <a:pt x="4593" y="565"/>
                  </a:cubicBezTo>
                  <a:cubicBezTo>
                    <a:pt x="3888" y="236"/>
                    <a:pt x="3136" y="32"/>
                    <a:pt x="2368" y="1"/>
                  </a:cubicBezTo>
                  <a:close/>
                </a:path>
              </a:pathLst>
            </a:custGeom>
            <a:solidFill>
              <a:schemeClr val="dk1">
                <a:alpha val="8627"/>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1" name="Google Shape;2241;p2"/>
            <p:cNvSpPr/>
            <p:nvPr/>
          </p:nvSpPr>
          <p:spPr>
            <a:xfrm>
              <a:off x="3468925" y="2974966"/>
              <a:ext cx="53492" cy="41686"/>
            </a:xfrm>
            <a:custGeom>
              <a:rect b="b" l="l" r="r" t="t"/>
              <a:pathLst>
                <a:path extrusionOk="0" h="1882" w="2415">
                  <a:moveTo>
                    <a:pt x="1208" y="1"/>
                  </a:moveTo>
                  <a:cubicBezTo>
                    <a:pt x="1" y="1"/>
                    <a:pt x="1" y="1882"/>
                    <a:pt x="1208" y="1882"/>
                  </a:cubicBezTo>
                  <a:cubicBezTo>
                    <a:pt x="2415" y="1882"/>
                    <a:pt x="2415" y="1"/>
                    <a:pt x="1208"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2" name="Google Shape;2242;p2"/>
            <p:cNvSpPr/>
            <p:nvPr/>
          </p:nvSpPr>
          <p:spPr>
            <a:xfrm>
              <a:off x="3579344" y="2970802"/>
              <a:ext cx="53492" cy="41354"/>
            </a:xfrm>
            <a:custGeom>
              <a:rect b="b" l="l" r="r" t="t"/>
              <a:pathLst>
                <a:path extrusionOk="0" h="1867" w="2415">
                  <a:moveTo>
                    <a:pt x="1207" y="1"/>
                  </a:moveTo>
                  <a:cubicBezTo>
                    <a:pt x="0" y="1"/>
                    <a:pt x="0" y="1866"/>
                    <a:pt x="1207" y="1866"/>
                  </a:cubicBezTo>
                  <a:cubicBezTo>
                    <a:pt x="2414" y="1866"/>
                    <a:pt x="2414" y="1"/>
                    <a:pt x="120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3" name="Google Shape;2243;p2"/>
            <p:cNvSpPr/>
            <p:nvPr/>
          </p:nvSpPr>
          <p:spPr>
            <a:xfrm>
              <a:off x="3518054" y="3017849"/>
              <a:ext cx="76240" cy="50901"/>
            </a:xfrm>
            <a:custGeom>
              <a:rect b="b" l="l" r="r" t="t"/>
              <a:pathLst>
                <a:path extrusionOk="0" h="2298" w="3442">
                  <a:moveTo>
                    <a:pt x="3053" y="1"/>
                  </a:moveTo>
                  <a:cubicBezTo>
                    <a:pt x="2873" y="1"/>
                    <a:pt x="2697" y="118"/>
                    <a:pt x="2705" y="353"/>
                  </a:cubicBezTo>
                  <a:cubicBezTo>
                    <a:pt x="2705" y="933"/>
                    <a:pt x="2454" y="1529"/>
                    <a:pt x="1795" y="1592"/>
                  </a:cubicBezTo>
                  <a:cubicBezTo>
                    <a:pt x="1771" y="1593"/>
                    <a:pt x="1747" y="1594"/>
                    <a:pt x="1723" y="1594"/>
                  </a:cubicBezTo>
                  <a:cubicBezTo>
                    <a:pt x="1125" y="1594"/>
                    <a:pt x="775" y="1037"/>
                    <a:pt x="730" y="494"/>
                  </a:cubicBezTo>
                  <a:cubicBezTo>
                    <a:pt x="714" y="259"/>
                    <a:pt x="526" y="142"/>
                    <a:pt x="348" y="142"/>
                  </a:cubicBezTo>
                  <a:cubicBezTo>
                    <a:pt x="169" y="142"/>
                    <a:pt x="1" y="259"/>
                    <a:pt x="24" y="494"/>
                  </a:cubicBezTo>
                  <a:cubicBezTo>
                    <a:pt x="86" y="1473"/>
                    <a:pt x="718" y="2297"/>
                    <a:pt x="1766" y="2297"/>
                  </a:cubicBezTo>
                  <a:cubicBezTo>
                    <a:pt x="1776" y="2297"/>
                    <a:pt x="1786" y="2297"/>
                    <a:pt x="1795" y="2297"/>
                  </a:cubicBezTo>
                  <a:cubicBezTo>
                    <a:pt x="2846" y="2297"/>
                    <a:pt x="3441" y="1309"/>
                    <a:pt x="3426" y="353"/>
                  </a:cubicBezTo>
                  <a:cubicBezTo>
                    <a:pt x="3418" y="118"/>
                    <a:pt x="3234" y="1"/>
                    <a:pt x="305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4" name="Google Shape;2244;p2"/>
            <p:cNvSpPr/>
            <p:nvPr/>
          </p:nvSpPr>
          <p:spPr>
            <a:xfrm>
              <a:off x="3427614" y="3023586"/>
              <a:ext cx="61821" cy="39250"/>
            </a:xfrm>
            <a:custGeom>
              <a:rect b="b" l="l" r="r" t="t"/>
              <a:pathLst>
                <a:path extrusionOk="0" h="1772" w="2791">
                  <a:moveTo>
                    <a:pt x="2791" y="894"/>
                  </a:moveTo>
                  <a:cubicBezTo>
                    <a:pt x="2791" y="1380"/>
                    <a:pt x="2164" y="1772"/>
                    <a:pt x="1396" y="1772"/>
                  </a:cubicBezTo>
                  <a:cubicBezTo>
                    <a:pt x="628" y="1772"/>
                    <a:pt x="1" y="1380"/>
                    <a:pt x="1" y="894"/>
                  </a:cubicBezTo>
                  <a:cubicBezTo>
                    <a:pt x="1" y="392"/>
                    <a:pt x="628" y="0"/>
                    <a:pt x="1396" y="0"/>
                  </a:cubicBezTo>
                  <a:cubicBezTo>
                    <a:pt x="2164" y="0"/>
                    <a:pt x="2791" y="392"/>
                    <a:pt x="2791" y="894"/>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5" name="Google Shape;2245;p2"/>
            <p:cNvSpPr/>
            <p:nvPr/>
          </p:nvSpPr>
          <p:spPr>
            <a:xfrm>
              <a:off x="3612326" y="3023586"/>
              <a:ext cx="61466" cy="39250"/>
            </a:xfrm>
            <a:custGeom>
              <a:rect b="b" l="l" r="r" t="t"/>
              <a:pathLst>
                <a:path extrusionOk="0" h="1772" w="2775">
                  <a:moveTo>
                    <a:pt x="2775" y="894"/>
                  </a:moveTo>
                  <a:cubicBezTo>
                    <a:pt x="2775" y="1380"/>
                    <a:pt x="2163" y="1772"/>
                    <a:pt x="1395" y="1772"/>
                  </a:cubicBezTo>
                  <a:cubicBezTo>
                    <a:pt x="627" y="1772"/>
                    <a:pt x="0" y="1380"/>
                    <a:pt x="0" y="894"/>
                  </a:cubicBezTo>
                  <a:cubicBezTo>
                    <a:pt x="0" y="392"/>
                    <a:pt x="627" y="0"/>
                    <a:pt x="1395" y="0"/>
                  </a:cubicBezTo>
                  <a:cubicBezTo>
                    <a:pt x="2163" y="0"/>
                    <a:pt x="2775" y="392"/>
                    <a:pt x="2775" y="894"/>
                  </a:cubicBezTo>
                  <a:close/>
                </a:path>
              </a:pathLst>
            </a:custGeom>
            <a:solidFill>
              <a:schemeClr val="accen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6" name="Google Shape;2246;p2"/>
            <p:cNvSpPr/>
            <p:nvPr/>
          </p:nvSpPr>
          <p:spPr>
            <a:xfrm>
              <a:off x="3181812" y="3249254"/>
              <a:ext cx="65630" cy="51056"/>
            </a:xfrm>
            <a:custGeom>
              <a:rect b="b" l="l" r="r" t="t"/>
              <a:pathLst>
                <a:path extrusionOk="0" h="2305" w="2963">
                  <a:moveTo>
                    <a:pt x="1474" y="1"/>
                  </a:moveTo>
                  <a:cubicBezTo>
                    <a:pt x="0" y="1"/>
                    <a:pt x="0" y="2305"/>
                    <a:pt x="1474" y="2305"/>
                  </a:cubicBezTo>
                  <a:cubicBezTo>
                    <a:pt x="2963" y="2305"/>
                    <a:pt x="2963" y="1"/>
                    <a:pt x="147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7" name="Google Shape;2247;p2"/>
            <p:cNvSpPr/>
            <p:nvPr/>
          </p:nvSpPr>
          <p:spPr>
            <a:xfrm>
              <a:off x="3305411" y="3323546"/>
              <a:ext cx="65630" cy="51078"/>
            </a:xfrm>
            <a:custGeom>
              <a:rect b="b" l="l" r="r" t="t"/>
              <a:pathLst>
                <a:path extrusionOk="0" h="2306" w="2963">
                  <a:moveTo>
                    <a:pt x="1474" y="1"/>
                  </a:moveTo>
                  <a:cubicBezTo>
                    <a:pt x="0" y="1"/>
                    <a:pt x="0" y="2305"/>
                    <a:pt x="1474" y="2305"/>
                  </a:cubicBezTo>
                  <a:cubicBezTo>
                    <a:pt x="2963" y="2305"/>
                    <a:pt x="2963" y="1"/>
                    <a:pt x="147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8" name="Google Shape;2248;p2"/>
            <p:cNvSpPr/>
            <p:nvPr/>
          </p:nvSpPr>
          <p:spPr>
            <a:xfrm>
              <a:off x="3398110" y="3255500"/>
              <a:ext cx="65630" cy="51056"/>
            </a:xfrm>
            <a:custGeom>
              <a:rect b="b" l="l" r="r" t="t"/>
              <a:pathLst>
                <a:path extrusionOk="0" h="2305" w="2963">
                  <a:moveTo>
                    <a:pt x="1474" y="1"/>
                  </a:moveTo>
                  <a:cubicBezTo>
                    <a:pt x="0" y="1"/>
                    <a:pt x="0" y="2305"/>
                    <a:pt x="1474" y="2305"/>
                  </a:cubicBezTo>
                  <a:cubicBezTo>
                    <a:pt x="2963" y="2305"/>
                    <a:pt x="2963" y="1"/>
                    <a:pt x="147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49" name="Google Shape;2249;p2"/>
            <p:cNvSpPr/>
            <p:nvPr/>
          </p:nvSpPr>
          <p:spPr>
            <a:xfrm>
              <a:off x="3484563" y="3440899"/>
              <a:ext cx="65630" cy="51056"/>
            </a:xfrm>
            <a:custGeom>
              <a:rect b="b" l="l" r="r" t="t"/>
              <a:pathLst>
                <a:path extrusionOk="0" h="2305" w="2963">
                  <a:moveTo>
                    <a:pt x="1489" y="1"/>
                  </a:moveTo>
                  <a:cubicBezTo>
                    <a:pt x="0" y="1"/>
                    <a:pt x="0" y="2305"/>
                    <a:pt x="1489" y="2305"/>
                  </a:cubicBezTo>
                  <a:cubicBezTo>
                    <a:pt x="2963" y="2305"/>
                    <a:pt x="2963" y="1"/>
                    <a:pt x="1489"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50" name="Google Shape;2250;p2"/>
            <p:cNvSpPr/>
            <p:nvPr/>
          </p:nvSpPr>
          <p:spPr>
            <a:xfrm>
              <a:off x="3540116" y="3280153"/>
              <a:ext cx="65630" cy="51056"/>
            </a:xfrm>
            <a:custGeom>
              <a:rect b="b" l="l" r="r" t="t"/>
              <a:pathLst>
                <a:path extrusionOk="0" h="2305" w="2963">
                  <a:moveTo>
                    <a:pt x="1489" y="1"/>
                  </a:moveTo>
                  <a:cubicBezTo>
                    <a:pt x="0" y="1"/>
                    <a:pt x="0" y="2305"/>
                    <a:pt x="1489" y="2305"/>
                  </a:cubicBezTo>
                  <a:cubicBezTo>
                    <a:pt x="2963" y="2305"/>
                    <a:pt x="2963" y="1"/>
                    <a:pt x="1489"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51" name="Google Shape;2251;p2"/>
            <p:cNvSpPr/>
            <p:nvPr/>
          </p:nvSpPr>
          <p:spPr>
            <a:xfrm>
              <a:off x="3738007" y="3255500"/>
              <a:ext cx="65630" cy="51056"/>
            </a:xfrm>
            <a:custGeom>
              <a:rect b="b" l="l" r="r" t="t"/>
              <a:pathLst>
                <a:path extrusionOk="0" h="2305" w="2963">
                  <a:moveTo>
                    <a:pt x="1474" y="1"/>
                  </a:moveTo>
                  <a:cubicBezTo>
                    <a:pt x="0" y="1"/>
                    <a:pt x="0" y="2305"/>
                    <a:pt x="1474" y="2305"/>
                  </a:cubicBezTo>
                  <a:cubicBezTo>
                    <a:pt x="2963" y="2305"/>
                    <a:pt x="2963" y="1"/>
                    <a:pt x="147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52" name="Google Shape;2252;p2"/>
            <p:cNvSpPr/>
            <p:nvPr/>
          </p:nvSpPr>
          <p:spPr>
            <a:xfrm>
              <a:off x="3645308" y="3372853"/>
              <a:ext cx="65630" cy="51056"/>
            </a:xfrm>
            <a:custGeom>
              <a:rect b="b" l="l" r="r" t="t"/>
              <a:pathLst>
                <a:path extrusionOk="0" h="2305" w="2963">
                  <a:moveTo>
                    <a:pt x="1474" y="1"/>
                  </a:moveTo>
                  <a:cubicBezTo>
                    <a:pt x="0" y="1"/>
                    <a:pt x="0" y="2305"/>
                    <a:pt x="1474" y="2305"/>
                  </a:cubicBezTo>
                  <a:cubicBezTo>
                    <a:pt x="2963" y="2305"/>
                    <a:pt x="2963" y="1"/>
                    <a:pt x="147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53" name="Google Shape;2253;p2"/>
            <p:cNvSpPr/>
            <p:nvPr/>
          </p:nvSpPr>
          <p:spPr>
            <a:xfrm>
              <a:off x="3811967" y="3366961"/>
              <a:ext cx="65985" cy="50701"/>
            </a:xfrm>
            <a:custGeom>
              <a:rect b="b" l="l" r="r" t="t"/>
              <a:pathLst>
                <a:path extrusionOk="0" h="2289" w="2979">
                  <a:moveTo>
                    <a:pt x="1489" y="0"/>
                  </a:moveTo>
                  <a:cubicBezTo>
                    <a:pt x="0" y="0"/>
                    <a:pt x="0" y="2289"/>
                    <a:pt x="1489" y="2289"/>
                  </a:cubicBezTo>
                  <a:cubicBezTo>
                    <a:pt x="2978" y="2289"/>
                    <a:pt x="2978" y="0"/>
                    <a:pt x="1489"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54" name="Google Shape;2254;p2"/>
            <p:cNvSpPr/>
            <p:nvPr/>
          </p:nvSpPr>
          <p:spPr>
            <a:xfrm>
              <a:off x="3311657" y="3471798"/>
              <a:ext cx="65630" cy="51056"/>
            </a:xfrm>
            <a:custGeom>
              <a:rect b="b" l="l" r="r" t="t"/>
              <a:pathLst>
                <a:path extrusionOk="0" h="2305" w="2963">
                  <a:moveTo>
                    <a:pt x="1474" y="1"/>
                  </a:moveTo>
                  <a:cubicBezTo>
                    <a:pt x="0" y="1"/>
                    <a:pt x="0" y="2305"/>
                    <a:pt x="1474" y="2305"/>
                  </a:cubicBezTo>
                  <a:cubicBezTo>
                    <a:pt x="2963" y="2305"/>
                    <a:pt x="2963" y="1"/>
                    <a:pt x="1474"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55" name="Google Shape;2255;p2"/>
            <p:cNvSpPr/>
            <p:nvPr/>
          </p:nvSpPr>
          <p:spPr>
            <a:xfrm>
              <a:off x="3623423" y="3537075"/>
              <a:ext cx="65653" cy="50724"/>
            </a:xfrm>
            <a:custGeom>
              <a:rect b="b" l="l" r="r" t="t"/>
              <a:pathLst>
                <a:path extrusionOk="0" h="2290" w="2964">
                  <a:moveTo>
                    <a:pt x="1490" y="1"/>
                  </a:moveTo>
                  <a:cubicBezTo>
                    <a:pt x="1" y="1"/>
                    <a:pt x="1" y="2289"/>
                    <a:pt x="1490" y="2289"/>
                  </a:cubicBezTo>
                  <a:cubicBezTo>
                    <a:pt x="2963" y="2289"/>
                    <a:pt x="2963" y="1"/>
                    <a:pt x="1490"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56" name="Google Shape;2256;p2"/>
            <p:cNvSpPr/>
            <p:nvPr/>
          </p:nvSpPr>
          <p:spPr>
            <a:xfrm>
              <a:off x="3406084" y="3636375"/>
              <a:ext cx="65653" cy="50701"/>
            </a:xfrm>
            <a:custGeom>
              <a:rect b="b" l="l" r="r" t="t"/>
              <a:pathLst>
                <a:path extrusionOk="0" h="2289" w="2964">
                  <a:moveTo>
                    <a:pt x="1474" y="0"/>
                  </a:moveTo>
                  <a:cubicBezTo>
                    <a:pt x="1" y="0"/>
                    <a:pt x="1" y="2289"/>
                    <a:pt x="1474" y="2289"/>
                  </a:cubicBezTo>
                  <a:cubicBezTo>
                    <a:pt x="2963" y="2289"/>
                    <a:pt x="2963" y="0"/>
                    <a:pt x="1474" y="0"/>
                  </a:cubicBezTo>
                  <a:close/>
                </a:path>
              </a:pathLst>
            </a:custGeom>
            <a:solidFill>
              <a:srgbClr val="9DDB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57" name="Google Shape;2257;p2"/>
            <p:cNvSpPr/>
            <p:nvPr/>
          </p:nvSpPr>
          <p:spPr>
            <a:xfrm>
              <a:off x="3598792" y="3736030"/>
              <a:ext cx="65630" cy="51056"/>
            </a:xfrm>
            <a:custGeom>
              <a:rect b="b" l="l" r="r" t="t"/>
              <a:pathLst>
                <a:path extrusionOk="0" h="2305" w="2963">
                  <a:moveTo>
                    <a:pt x="1489" y="0"/>
                  </a:moveTo>
                  <a:cubicBezTo>
                    <a:pt x="0" y="0"/>
                    <a:pt x="0" y="2304"/>
                    <a:pt x="1489" y="2304"/>
                  </a:cubicBezTo>
                  <a:cubicBezTo>
                    <a:pt x="2962" y="2304"/>
                    <a:pt x="2962" y="0"/>
                    <a:pt x="1489" y="0"/>
                  </a:cubicBezTo>
                  <a:close/>
                </a:path>
              </a:pathLst>
            </a:custGeom>
            <a:solidFill>
              <a:srgbClr val="9DDB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258" name="Google Shape;2258;p2"/>
          <p:cNvGrpSpPr/>
          <p:nvPr/>
        </p:nvGrpSpPr>
        <p:grpSpPr>
          <a:xfrm>
            <a:off x="3905380" y="4960293"/>
            <a:ext cx="871079" cy="1731969"/>
            <a:chOff x="2203410" y="2891304"/>
            <a:chExt cx="516654" cy="1027265"/>
          </a:xfrm>
        </p:grpSpPr>
        <p:sp>
          <p:nvSpPr>
            <p:cNvPr id="2259" name="Google Shape;2259;p2"/>
            <p:cNvSpPr/>
            <p:nvPr/>
          </p:nvSpPr>
          <p:spPr>
            <a:xfrm>
              <a:off x="2271323" y="3809901"/>
              <a:ext cx="364235" cy="108668"/>
            </a:xfrm>
            <a:custGeom>
              <a:rect b="b" l="l" r="r" t="t"/>
              <a:pathLst>
                <a:path extrusionOk="0" h="4906" w="16444">
                  <a:moveTo>
                    <a:pt x="8620" y="1"/>
                  </a:moveTo>
                  <a:cubicBezTo>
                    <a:pt x="4824" y="1"/>
                    <a:pt x="1" y="980"/>
                    <a:pt x="3518" y="4204"/>
                  </a:cubicBezTo>
                  <a:cubicBezTo>
                    <a:pt x="4003" y="4689"/>
                    <a:pt x="5132" y="4906"/>
                    <a:pt x="6463" y="4906"/>
                  </a:cubicBezTo>
                  <a:cubicBezTo>
                    <a:pt x="10516" y="4906"/>
                    <a:pt x="16443" y="2893"/>
                    <a:pt x="11747" y="286"/>
                  </a:cubicBezTo>
                  <a:cubicBezTo>
                    <a:pt x="11060" y="112"/>
                    <a:pt x="9898" y="1"/>
                    <a:pt x="8620" y="1"/>
                  </a:cubicBezTo>
                  <a:close/>
                </a:path>
              </a:pathLst>
            </a:custGeom>
            <a:solidFill>
              <a:srgbClr val="ABD16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0" name="Google Shape;2260;p2"/>
            <p:cNvSpPr/>
            <p:nvPr/>
          </p:nvSpPr>
          <p:spPr>
            <a:xfrm>
              <a:off x="2242661" y="3111080"/>
              <a:ext cx="414205" cy="736753"/>
            </a:xfrm>
            <a:custGeom>
              <a:rect b="b" l="l" r="r" t="t"/>
              <a:pathLst>
                <a:path extrusionOk="0" h="33262" w="18700">
                  <a:moveTo>
                    <a:pt x="8793" y="27321"/>
                  </a:moveTo>
                  <a:cubicBezTo>
                    <a:pt x="9060" y="23371"/>
                    <a:pt x="9358" y="19405"/>
                    <a:pt x="9593" y="15439"/>
                  </a:cubicBezTo>
                  <a:cubicBezTo>
                    <a:pt x="9750" y="12885"/>
                    <a:pt x="9812" y="10330"/>
                    <a:pt x="9938" y="7759"/>
                  </a:cubicBezTo>
                  <a:cubicBezTo>
                    <a:pt x="9953" y="7273"/>
                    <a:pt x="10063" y="6772"/>
                    <a:pt x="10094" y="6270"/>
                  </a:cubicBezTo>
                  <a:cubicBezTo>
                    <a:pt x="10157" y="5533"/>
                    <a:pt x="10094" y="5471"/>
                    <a:pt x="9420" y="5126"/>
                  </a:cubicBezTo>
                  <a:cubicBezTo>
                    <a:pt x="8966" y="4891"/>
                    <a:pt x="8527" y="4593"/>
                    <a:pt x="8088" y="4295"/>
                  </a:cubicBezTo>
                  <a:cubicBezTo>
                    <a:pt x="8010" y="4232"/>
                    <a:pt x="7916" y="4107"/>
                    <a:pt x="7916" y="3997"/>
                  </a:cubicBezTo>
                  <a:cubicBezTo>
                    <a:pt x="7790" y="2869"/>
                    <a:pt x="9154" y="3292"/>
                    <a:pt x="10204" y="4467"/>
                  </a:cubicBezTo>
                  <a:cubicBezTo>
                    <a:pt x="10439" y="2931"/>
                    <a:pt x="10518" y="1442"/>
                    <a:pt x="10862" y="0"/>
                  </a:cubicBezTo>
                  <a:cubicBezTo>
                    <a:pt x="11364" y="1317"/>
                    <a:pt x="10815" y="2649"/>
                    <a:pt x="10909" y="4060"/>
                  </a:cubicBezTo>
                  <a:cubicBezTo>
                    <a:pt x="11333" y="3825"/>
                    <a:pt x="11677" y="3605"/>
                    <a:pt x="12038" y="3433"/>
                  </a:cubicBezTo>
                  <a:cubicBezTo>
                    <a:pt x="12320" y="3292"/>
                    <a:pt x="12649" y="3245"/>
                    <a:pt x="12869" y="3574"/>
                  </a:cubicBezTo>
                  <a:cubicBezTo>
                    <a:pt x="13088" y="3872"/>
                    <a:pt x="12884" y="4091"/>
                    <a:pt x="12696" y="4311"/>
                  </a:cubicBezTo>
                  <a:cubicBezTo>
                    <a:pt x="12336" y="4703"/>
                    <a:pt x="11975" y="5063"/>
                    <a:pt x="11380" y="5141"/>
                  </a:cubicBezTo>
                  <a:cubicBezTo>
                    <a:pt x="10894" y="5204"/>
                    <a:pt x="10706" y="5518"/>
                    <a:pt x="10643" y="6051"/>
                  </a:cubicBezTo>
                  <a:cubicBezTo>
                    <a:pt x="10408" y="8104"/>
                    <a:pt x="10392" y="10173"/>
                    <a:pt x="10298" y="12226"/>
                  </a:cubicBezTo>
                  <a:cubicBezTo>
                    <a:pt x="10157" y="14985"/>
                    <a:pt x="9859" y="17712"/>
                    <a:pt x="9656" y="20471"/>
                  </a:cubicBezTo>
                  <a:cubicBezTo>
                    <a:pt x="9593" y="21270"/>
                    <a:pt x="9546" y="22070"/>
                    <a:pt x="9640" y="22885"/>
                  </a:cubicBezTo>
                  <a:cubicBezTo>
                    <a:pt x="10016" y="21709"/>
                    <a:pt x="10392" y="20534"/>
                    <a:pt x="10753" y="19342"/>
                  </a:cubicBezTo>
                  <a:cubicBezTo>
                    <a:pt x="11599" y="16662"/>
                    <a:pt x="12806" y="14154"/>
                    <a:pt x="14687" y="12038"/>
                  </a:cubicBezTo>
                  <a:cubicBezTo>
                    <a:pt x="15267" y="11380"/>
                    <a:pt x="16051" y="10847"/>
                    <a:pt x="16834" y="10424"/>
                  </a:cubicBezTo>
                  <a:cubicBezTo>
                    <a:pt x="17822" y="9906"/>
                    <a:pt x="18700" y="10533"/>
                    <a:pt x="18590" y="11646"/>
                  </a:cubicBezTo>
                  <a:cubicBezTo>
                    <a:pt x="18527" y="12289"/>
                    <a:pt x="18339" y="12947"/>
                    <a:pt x="18041" y="13511"/>
                  </a:cubicBezTo>
                  <a:cubicBezTo>
                    <a:pt x="17211" y="15079"/>
                    <a:pt x="16301" y="16615"/>
                    <a:pt x="15392" y="18151"/>
                  </a:cubicBezTo>
                  <a:cubicBezTo>
                    <a:pt x="14530" y="19609"/>
                    <a:pt x="13590" y="21019"/>
                    <a:pt x="12775" y="22493"/>
                  </a:cubicBezTo>
                  <a:cubicBezTo>
                    <a:pt x="12132" y="23653"/>
                    <a:pt x="11615" y="24891"/>
                    <a:pt x="11003" y="26208"/>
                  </a:cubicBezTo>
                  <a:cubicBezTo>
                    <a:pt x="12132" y="25095"/>
                    <a:pt x="13135" y="24076"/>
                    <a:pt x="14185" y="23104"/>
                  </a:cubicBezTo>
                  <a:cubicBezTo>
                    <a:pt x="15016" y="22367"/>
                    <a:pt x="16192" y="21458"/>
                    <a:pt x="17179" y="22070"/>
                  </a:cubicBezTo>
                  <a:cubicBezTo>
                    <a:pt x="18088" y="22775"/>
                    <a:pt x="17305" y="23794"/>
                    <a:pt x="16756" y="24499"/>
                  </a:cubicBezTo>
                  <a:cubicBezTo>
                    <a:pt x="15580" y="25973"/>
                    <a:pt x="14217" y="27258"/>
                    <a:pt x="12837" y="28543"/>
                  </a:cubicBezTo>
                  <a:cubicBezTo>
                    <a:pt x="11552" y="29719"/>
                    <a:pt x="10235" y="30894"/>
                    <a:pt x="9342" y="32446"/>
                  </a:cubicBezTo>
                  <a:cubicBezTo>
                    <a:pt x="9201" y="32697"/>
                    <a:pt x="8903" y="33261"/>
                    <a:pt x="8637" y="33261"/>
                  </a:cubicBezTo>
                  <a:cubicBezTo>
                    <a:pt x="8260" y="33261"/>
                    <a:pt x="8339" y="32791"/>
                    <a:pt x="8276" y="32587"/>
                  </a:cubicBezTo>
                  <a:cubicBezTo>
                    <a:pt x="7555" y="30377"/>
                    <a:pt x="6380" y="28465"/>
                    <a:pt x="4843" y="26725"/>
                  </a:cubicBezTo>
                  <a:cubicBezTo>
                    <a:pt x="3480" y="25189"/>
                    <a:pt x="2179" y="23574"/>
                    <a:pt x="909" y="21944"/>
                  </a:cubicBezTo>
                  <a:cubicBezTo>
                    <a:pt x="564" y="21505"/>
                    <a:pt x="282" y="20925"/>
                    <a:pt x="173" y="20361"/>
                  </a:cubicBezTo>
                  <a:cubicBezTo>
                    <a:pt x="0" y="19342"/>
                    <a:pt x="737" y="18841"/>
                    <a:pt x="1677" y="19280"/>
                  </a:cubicBezTo>
                  <a:cubicBezTo>
                    <a:pt x="3229" y="20001"/>
                    <a:pt x="4546" y="20988"/>
                    <a:pt x="5612" y="22383"/>
                  </a:cubicBezTo>
                  <a:cubicBezTo>
                    <a:pt x="6489" y="23543"/>
                    <a:pt x="7242" y="24734"/>
                    <a:pt x="7728" y="26114"/>
                  </a:cubicBezTo>
                  <a:cubicBezTo>
                    <a:pt x="7759" y="26223"/>
                    <a:pt x="7837" y="26333"/>
                    <a:pt x="7900" y="26443"/>
                  </a:cubicBezTo>
                  <a:cubicBezTo>
                    <a:pt x="7916" y="26458"/>
                    <a:pt x="7963" y="26458"/>
                    <a:pt x="8041" y="26474"/>
                  </a:cubicBezTo>
                  <a:cubicBezTo>
                    <a:pt x="7336" y="22211"/>
                    <a:pt x="6630" y="17979"/>
                    <a:pt x="5909" y="13621"/>
                  </a:cubicBezTo>
                  <a:cubicBezTo>
                    <a:pt x="5533" y="13606"/>
                    <a:pt x="5141" y="13590"/>
                    <a:pt x="4765" y="13590"/>
                  </a:cubicBezTo>
                  <a:cubicBezTo>
                    <a:pt x="4483" y="13574"/>
                    <a:pt x="4201" y="13606"/>
                    <a:pt x="3919" y="13559"/>
                  </a:cubicBezTo>
                  <a:cubicBezTo>
                    <a:pt x="3558" y="13496"/>
                    <a:pt x="3276" y="13292"/>
                    <a:pt x="3307" y="12869"/>
                  </a:cubicBezTo>
                  <a:cubicBezTo>
                    <a:pt x="3339" y="12414"/>
                    <a:pt x="3699" y="12320"/>
                    <a:pt x="4060" y="12320"/>
                  </a:cubicBezTo>
                  <a:cubicBezTo>
                    <a:pt x="4389" y="12320"/>
                    <a:pt x="4734" y="12414"/>
                    <a:pt x="5079" y="12461"/>
                  </a:cubicBezTo>
                  <a:cubicBezTo>
                    <a:pt x="5251" y="12508"/>
                    <a:pt x="5439" y="12555"/>
                    <a:pt x="5721" y="12618"/>
                  </a:cubicBezTo>
                  <a:cubicBezTo>
                    <a:pt x="5674" y="10988"/>
                    <a:pt x="4812" y="9546"/>
                    <a:pt x="4891" y="7947"/>
                  </a:cubicBezTo>
                  <a:cubicBezTo>
                    <a:pt x="5721" y="9138"/>
                    <a:pt x="5753" y="10596"/>
                    <a:pt x="6286" y="11991"/>
                  </a:cubicBezTo>
                  <a:cubicBezTo>
                    <a:pt x="6583" y="11709"/>
                    <a:pt x="6818" y="11474"/>
                    <a:pt x="7069" y="11254"/>
                  </a:cubicBezTo>
                  <a:cubicBezTo>
                    <a:pt x="7351" y="10988"/>
                    <a:pt x="7712" y="10910"/>
                    <a:pt x="7994" y="11176"/>
                  </a:cubicBezTo>
                  <a:cubicBezTo>
                    <a:pt x="8308" y="11442"/>
                    <a:pt x="8213" y="11834"/>
                    <a:pt x="7978" y="12101"/>
                  </a:cubicBezTo>
                  <a:cubicBezTo>
                    <a:pt x="7759" y="12383"/>
                    <a:pt x="7461" y="12665"/>
                    <a:pt x="7148" y="12838"/>
                  </a:cubicBezTo>
                  <a:cubicBezTo>
                    <a:pt x="6646" y="13104"/>
                    <a:pt x="6505" y="13464"/>
                    <a:pt x="6583" y="13982"/>
                  </a:cubicBezTo>
                  <a:cubicBezTo>
                    <a:pt x="7038" y="16897"/>
                    <a:pt x="7477" y="19797"/>
                    <a:pt x="7931" y="22697"/>
                  </a:cubicBezTo>
                  <a:cubicBezTo>
                    <a:pt x="8182" y="24233"/>
                    <a:pt x="8449" y="25769"/>
                    <a:pt x="8715" y="27305"/>
                  </a:cubicBezTo>
                  <a:cubicBezTo>
                    <a:pt x="8731" y="27321"/>
                    <a:pt x="8762" y="27321"/>
                    <a:pt x="8793" y="27321"/>
                  </a:cubicBezTo>
                  <a:close/>
                </a:path>
              </a:pathLst>
            </a:custGeom>
            <a:solidFill>
              <a:srgbClr val="8AAB4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1" name="Google Shape;2261;p2"/>
            <p:cNvSpPr/>
            <p:nvPr/>
          </p:nvSpPr>
          <p:spPr>
            <a:xfrm>
              <a:off x="2567628" y="3454455"/>
              <a:ext cx="152436" cy="140276"/>
            </a:xfrm>
            <a:custGeom>
              <a:rect b="b" l="l" r="r" t="t"/>
              <a:pathLst>
                <a:path extrusionOk="0" h="6333" w="6882">
                  <a:moveTo>
                    <a:pt x="0" y="6333"/>
                  </a:moveTo>
                  <a:cubicBezTo>
                    <a:pt x="1003" y="5141"/>
                    <a:pt x="2273" y="4279"/>
                    <a:pt x="3527" y="3401"/>
                  </a:cubicBezTo>
                  <a:cubicBezTo>
                    <a:pt x="4452" y="2774"/>
                    <a:pt x="5314" y="2069"/>
                    <a:pt x="6207" y="1395"/>
                  </a:cubicBezTo>
                  <a:cubicBezTo>
                    <a:pt x="6521" y="1176"/>
                    <a:pt x="6756" y="894"/>
                    <a:pt x="6819" y="502"/>
                  </a:cubicBezTo>
                  <a:cubicBezTo>
                    <a:pt x="6881" y="141"/>
                    <a:pt x="6772" y="0"/>
                    <a:pt x="6395" y="47"/>
                  </a:cubicBezTo>
                  <a:cubicBezTo>
                    <a:pt x="5988" y="126"/>
                    <a:pt x="5580" y="204"/>
                    <a:pt x="5188" y="345"/>
                  </a:cubicBezTo>
                  <a:cubicBezTo>
                    <a:pt x="3778" y="894"/>
                    <a:pt x="2634" y="1787"/>
                    <a:pt x="1724" y="2963"/>
                  </a:cubicBezTo>
                  <a:cubicBezTo>
                    <a:pt x="956" y="3981"/>
                    <a:pt x="345" y="5094"/>
                    <a:pt x="0" y="6333"/>
                  </a:cubicBezTo>
                  <a:close/>
                </a:path>
              </a:pathLst>
            </a:custGeom>
            <a:solidFill>
              <a:srgbClr val="8AAB4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2" name="Google Shape;2262;p2"/>
            <p:cNvSpPr/>
            <p:nvPr/>
          </p:nvSpPr>
          <p:spPr>
            <a:xfrm>
              <a:off x="2203410" y="3416600"/>
              <a:ext cx="152436" cy="140630"/>
            </a:xfrm>
            <a:custGeom>
              <a:rect b="b" l="l" r="r" t="t"/>
              <a:pathLst>
                <a:path extrusionOk="0" h="6349" w="6882">
                  <a:moveTo>
                    <a:pt x="6882" y="6349"/>
                  </a:moveTo>
                  <a:cubicBezTo>
                    <a:pt x="5879" y="5157"/>
                    <a:pt x="4609" y="4295"/>
                    <a:pt x="3355" y="3418"/>
                  </a:cubicBezTo>
                  <a:cubicBezTo>
                    <a:pt x="2446" y="2791"/>
                    <a:pt x="1568" y="2085"/>
                    <a:pt x="675" y="1411"/>
                  </a:cubicBezTo>
                  <a:cubicBezTo>
                    <a:pt x="377" y="1176"/>
                    <a:pt x="142" y="910"/>
                    <a:pt x="64" y="518"/>
                  </a:cubicBezTo>
                  <a:cubicBezTo>
                    <a:pt x="1" y="157"/>
                    <a:pt x="126" y="1"/>
                    <a:pt x="487" y="63"/>
                  </a:cubicBezTo>
                  <a:cubicBezTo>
                    <a:pt x="894" y="126"/>
                    <a:pt x="1318" y="220"/>
                    <a:pt x="1694" y="361"/>
                  </a:cubicBezTo>
                  <a:cubicBezTo>
                    <a:pt x="3104" y="894"/>
                    <a:pt x="4264" y="1788"/>
                    <a:pt x="5158" y="2979"/>
                  </a:cubicBezTo>
                  <a:cubicBezTo>
                    <a:pt x="5926" y="3998"/>
                    <a:pt x="6537" y="5095"/>
                    <a:pt x="6882" y="6349"/>
                  </a:cubicBezTo>
                  <a:close/>
                </a:path>
              </a:pathLst>
            </a:custGeom>
            <a:solidFill>
              <a:srgbClr val="8AAB4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3" name="Google Shape;2263;p2"/>
            <p:cNvSpPr/>
            <p:nvPr/>
          </p:nvSpPr>
          <p:spPr>
            <a:xfrm>
              <a:off x="2387081" y="2930532"/>
              <a:ext cx="206261" cy="217026"/>
            </a:xfrm>
            <a:custGeom>
              <a:rect b="b" l="l" r="r" t="t"/>
              <a:pathLst>
                <a:path extrusionOk="0" h="9798" w="9312">
                  <a:moveTo>
                    <a:pt x="9013" y="5189"/>
                  </a:moveTo>
                  <a:cubicBezTo>
                    <a:pt x="8982" y="5455"/>
                    <a:pt x="8935" y="5706"/>
                    <a:pt x="8888" y="5957"/>
                  </a:cubicBezTo>
                  <a:cubicBezTo>
                    <a:pt x="8857" y="6192"/>
                    <a:pt x="8794" y="6427"/>
                    <a:pt x="8747" y="6662"/>
                  </a:cubicBezTo>
                  <a:cubicBezTo>
                    <a:pt x="8637" y="7399"/>
                    <a:pt x="8339" y="8057"/>
                    <a:pt x="7791" y="8574"/>
                  </a:cubicBezTo>
                  <a:cubicBezTo>
                    <a:pt x="7603" y="8747"/>
                    <a:pt x="7368" y="8872"/>
                    <a:pt x="7195" y="8982"/>
                  </a:cubicBezTo>
                  <a:cubicBezTo>
                    <a:pt x="6302" y="9437"/>
                    <a:pt x="5408" y="9687"/>
                    <a:pt x="4452" y="9750"/>
                  </a:cubicBezTo>
                  <a:cubicBezTo>
                    <a:pt x="3778" y="9797"/>
                    <a:pt x="3167" y="9656"/>
                    <a:pt x="2571" y="9374"/>
                  </a:cubicBezTo>
                  <a:cubicBezTo>
                    <a:pt x="1960" y="9076"/>
                    <a:pt x="1411" y="8716"/>
                    <a:pt x="957" y="8214"/>
                  </a:cubicBezTo>
                  <a:cubicBezTo>
                    <a:pt x="565" y="7791"/>
                    <a:pt x="314" y="7273"/>
                    <a:pt x="220" y="6694"/>
                  </a:cubicBezTo>
                  <a:cubicBezTo>
                    <a:pt x="110" y="5988"/>
                    <a:pt x="1" y="5267"/>
                    <a:pt x="32" y="4546"/>
                  </a:cubicBezTo>
                  <a:cubicBezTo>
                    <a:pt x="63" y="4092"/>
                    <a:pt x="189" y="3621"/>
                    <a:pt x="314" y="3167"/>
                  </a:cubicBezTo>
                  <a:cubicBezTo>
                    <a:pt x="471" y="2540"/>
                    <a:pt x="675" y="1913"/>
                    <a:pt x="878" y="1302"/>
                  </a:cubicBezTo>
                  <a:cubicBezTo>
                    <a:pt x="1004" y="894"/>
                    <a:pt x="1239" y="549"/>
                    <a:pt x="1490" y="220"/>
                  </a:cubicBezTo>
                  <a:cubicBezTo>
                    <a:pt x="1662" y="1"/>
                    <a:pt x="1772" y="1"/>
                    <a:pt x="2038" y="110"/>
                  </a:cubicBezTo>
                  <a:cubicBezTo>
                    <a:pt x="2587" y="314"/>
                    <a:pt x="2994" y="706"/>
                    <a:pt x="3418" y="1082"/>
                  </a:cubicBezTo>
                  <a:cubicBezTo>
                    <a:pt x="3527" y="1176"/>
                    <a:pt x="3621" y="1364"/>
                    <a:pt x="3731" y="1364"/>
                  </a:cubicBezTo>
                  <a:cubicBezTo>
                    <a:pt x="3841" y="1380"/>
                    <a:pt x="3951" y="1192"/>
                    <a:pt x="4060" y="1113"/>
                  </a:cubicBezTo>
                  <a:cubicBezTo>
                    <a:pt x="4515" y="737"/>
                    <a:pt x="5032" y="659"/>
                    <a:pt x="5596" y="784"/>
                  </a:cubicBezTo>
                  <a:cubicBezTo>
                    <a:pt x="5847" y="831"/>
                    <a:pt x="6051" y="1004"/>
                    <a:pt x="6192" y="1239"/>
                  </a:cubicBezTo>
                  <a:cubicBezTo>
                    <a:pt x="6302" y="1396"/>
                    <a:pt x="6411" y="1537"/>
                    <a:pt x="6505" y="1693"/>
                  </a:cubicBezTo>
                  <a:cubicBezTo>
                    <a:pt x="6647" y="1584"/>
                    <a:pt x="6803" y="1505"/>
                    <a:pt x="6944" y="1380"/>
                  </a:cubicBezTo>
                  <a:cubicBezTo>
                    <a:pt x="7446" y="925"/>
                    <a:pt x="8057" y="769"/>
                    <a:pt x="8700" y="737"/>
                  </a:cubicBezTo>
                  <a:cubicBezTo>
                    <a:pt x="8951" y="722"/>
                    <a:pt x="9217" y="816"/>
                    <a:pt x="9248" y="1082"/>
                  </a:cubicBezTo>
                  <a:cubicBezTo>
                    <a:pt x="9311" y="1584"/>
                    <a:pt x="9217" y="4217"/>
                    <a:pt x="9013" y="5189"/>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4" name="Google Shape;2264;p2"/>
            <p:cNvSpPr/>
            <p:nvPr/>
          </p:nvSpPr>
          <p:spPr>
            <a:xfrm>
              <a:off x="2426309" y="2942649"/>
              <a:ext cx="122933" cy="208254"/>
            </a:xfrm>
            <a:custGeom>
              <a:rect b="b" l="l" r="r" t="t"/>
              <a:pathLst>
                <a:path extrusionOk="0" h="9402" w="5550">
                  <a:moveTo>
                    <a:pt x="3406" y="0"/>
                  </a:moveTo>
                  <a:cubicBezTo>
                    <a:pt x="3176" y="0"/>
                    <a:pt x="2943" y="43"/>
                    <a:pt x="2728" y="128"/>
                  </a:cubicBezTo>
                  <a:cubicBezTo>
                    <a:pt x="2211" y="331"/>
                    <a:pt x="1803" y="676"/>
                    <a:pt x="1537" y="1099"/>
                  </a:cubicBezTo>
                  <a:cubicBezTo>
                    <a:pt x="1474" y="1193"/>
                    <a:pt x="1412" y="1287"/>
                    <a:pt x="1349" y="1366"/>
                  </a:cubicBezTo>
                  <a:cubicBezTo>
                    <a:pt x="1192" y="1570"/>
                    <a:pt x="1020" y="1820"/>
                    <a:pt x="910" y="2134"/>
                  </a:cubicBezTo>
                  <a:cubicBezTo>
                    <a:pt x="863" y="2259"/>
                    <a:pt x="800" y="2385"/>
                    <a:pt x="738" y="2510"/>
                  </a:cubicBezTo>
                  <a:cubicBezTo>
                    <a:pt x="628" y="2730"/>
                    <a:pt x="502" y="2996"/>
                    <a:pt x="440" y="3294"/>
                  </a:cubicBezTo>
                  <a:cubicBezTo>
                    <a:pt x="252" y="3999"/>
                    <a:pt x="79" y="4704"/>
                    <a:pt x="64" y="5457"/>
                  </a:cubicBezTo>
                  <a:cubicBezTo>
                    <a:pt x="64" y="5567"/>
                    <a:pt x="48" y="5676"/>
                    <a:pt x="32" y="5786"/>
                  </a:cubicBezTo>
                  <a:cubicBezTo>
                    <a:pt x="17" y="6052"/>
                    <a:pt x="1" y="6319"/>
                    <a:pt x="32" y="6617"/>
                  </a:cubicBezTo>
                  <a:cubicBezTo>
                    <a:pt x="64" y="7056"/>
                    <a:pt x="142" y="7479"/>
                    <a:pt x="236" y="7871"/>
                  </a:cubicBezTo>
                  <a:lnTo>
                    <a:pt x="252" y="7996"/>
                  </a:lnTo>
                  <a:cubicBezTo>
                    <a:pt x="299" y="8184"/>
                    <a:pt x="424" y="8764"/>
                    <a:pt x="973" y="9062"/>
                  </a:cubicBezTo>
                  <a:cubicBezTo>
                    <a:pt x="1255" y="9203"/>
                    <a:pt x="1537" y="9281"/>
                    <a:pt x="1788" y="9328"/>
                  </a:cubicBezTo>
                  <a:cubicBezTo>
                    <a:pt x="2005" y="9381"/>
                    <a:pt x="2218" y="9401"/>
                    <a:pt x="2424" y="9401"/>
                  </a:cubicBezTo>
                  <a:cubicBezTo>
                    <a:pt x="2768" y="9401"/>
                    <a:pt x="3093" y="9346"/>
                    <a:pt x="3386" y="9297"/>
                  </a:cubicBezTo>
                  <a:lnTo>
                    <a:pt x="3606" y="9266"/>
                  </a:lnTo>
                  <a:cubicBezTo>
                    <a:pt x="3810" y="9234"/>
                    <a:pt x="3998" y="9172"/>
                    <a:pt x="4170" y="9078"/>
                  </a:cubicBezTo>
                  <a:cubicBezTo>
                    <a:pt x="4484" y="8905"/>
                    <a:pt x="4719" y="8607"/>
                    <a:pt x="4829" y="8263"/>
                  </a:cubicBezTo>
                  <a:cubicBezTo>
                    <a:pt x="4860" y="8153"/>
                    <a:pt x="4891" y="8059"/>
                    <a:pt x="4923" y="7965"/>
                  </a:cubicBezTo>
                  <a:cubicBezTo>
                    <a:pt x="5017" y="7730"/>
                    <a:pt x="5095" y="7479"/>
                    <a:pt x="5142" y="7197"/>
                  </a:cubicBezTo>
                  <a:cubicBezTo>
                    <a:pt x="5361" y="5755"/>
                    <a:pt x="5550" y="4344"/>
                    <a:pt x="5408" y="2886"/>
                  </a:cubicBezTo>
                  <a:cubicBezTo>
                    <a:pt x="5361" y="2369"/>
                    <a:pt x="5252" y="1679"/>
                    <a:pt x="4891" y="958"/>
                  </a:cubicBezTo>
                  <a:cubicBezTo>
                    <a:pt x="4734" y="582"/>
                    <a:pt x="4452" y="300"/>
                    <a:pt x="4092" y="143"/>
                  </a:cubicBezTo>
                  <a:cubicBezTo>
                    <a:pt x="3884" y="47"/>
                    <a:pt x="3647" y="0"/>
                    <a:pt x="3406" y="0"/>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5" name="Google Shape;2265;p2"/>
            <p:cNvSpPr/>
            <p:nvPr/>
          </p:nvSpPr>
          <p:spPr>
            <a:xfrm>
              <a:off x="2442412" y="2904173"/>
              <a:ext cx="45208" cy="31564"/>
            </a:xfrm>
            <a:custGeom>
              <a:rect b="b" l="l" r="r" t="t"/>
              <a:pathLst>
                <a:path extrusionOk="0" h="1425" w="2041">
                  <a:moveTo>
                    <a:pt x="1009" y="1"/>
                  </a:moveTo>
                  <a:cubicBezTo>
                    <a:pt x="901" y="1"/>
                    <a:pt x="786" y="29"/>
                    <a:pt x="669" y="93"/>
                  </a:cubicBezTo>
                  <a:cubicBezTo>
                    <a:pt x="0" y="468"/>
                    <a:pt x="393" y="1424"/>
                    <a:pt x="1019" y="1424"/>
                  </a:cubicBezTo>
                  <a:cubicBezTo>
                    <a:pt x="1127" y="1424"/>
                    <a:pt x="1241" y="1396"/>
                    <a:pt x="1359" y="1332"/>
                  </a:cubicBezTo>
                  <a:cubicBezTo>
                    <a:pt x="2041" y="957"/>
                    <a:pt x="1639" y="1"/>
                    <a:pt x="1009" y="1"/>
                  </a:cubicBezTo>
                  <a:close/>
                </a:path>
              </a:pathLst>
            </a:custGeom>
            <a:solidFill>
              <a:srgbClr val="93603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6" name="Google Shape;2266;p2"/>
            <p:cNvSpPr/>
            <p:nvPr/>
          </p:nvSpPr>
          <p:spPr>
            <a:xfrm>
              <a:off x="2526561" y="2911106"/>
              <a:ext cx="45097" cy="31364"/>
            </a:xfrm>
            <a:custGeom>
              <a:rect b="b" l="l" r="r" t="t"/>
              <a:pathLst>
                <a:path extrusionOk="0" h="1416" w="2036">
                  <a:moveTo>
                    <a:pt x="1022" y="0"/>
                  </a:moveTo>
                  <a:cubicBezTo>
                    <a:pt x="913" y="0"/>
                    <a:pt x="797" y="29"/>
                    <a:pt x="679" y="94"/>
                  </a:cubicBezTo>
                  <a:cubicBezTo>
                    <a:pt x="0" y="466"/>
                    <a:pt x="395" y="1415"/>
                    <a:pt x="1018" y="1415"/>
                  </a:cubicBezTo>
                  <a:cubicBezTo>
                    <a:pt x="1129" y="1415"/>
                    <a:pt x="1248" y="1385"/>
                    <a:pt x="1368" y="1316"/>
                  </a:cubicBezTo>
                  <a:cubicBezTo>
                    <a:pt x="2036" y="943"/>
                    <a:pt x="1646" y="0"/>
                    <a:pt x="1022" y="0"/>
                  </a:cubicBezTo>
                  <a:close/>
                </a:path>
              </a:pathLst>
            </a:custGeom>
            <a:solidFill>
              <a:srgbClr val="93603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7" name="Google Shape;2267;p2"/>
            <p:cNvSpPr/>
            <p:nvPr/>
          </p:nvSpPr>
          <p:spPr>
            <a:xfrm>
              <a:off x="2481640" y="2891304"/>
              <a:ext cx="45186" cy="31586"/>
            </a:xfrm>
            <a:custGeom>
              <a:rect b="b" l="l" r="r" t="t"/>
              <a:pathLst>
                <a:path extrusionOk="0" h="1426" w="2040">
                  <a:moveTo>
                    <a:pt x="1013" y="1"/>
                  </a:moveTo>
                  <a:cubicBezTo>
                    <a:pt x="903" y="1"/>
                    <a:pt x="787" y="29"/>
                    <a:pt x="669" y="94"/>
                  </a:cubicBezTo>
                  <a:cubicBezTo>
                    <a:pt x="0" y="469"/>
                    <a:pt x="393" y="1425"/>
                    <a:pt x="1019" y="1425"/>
                  </a:cubicBezTo>
                  <a:cubicBezTo>
                    <a:pt x="1127" y="1425"/>
                    <a:pt x="1241" y="1397"/>
                    <a:pt x="1359" y="1333"/>
                  </a:cubicBezTo>
                  <a:cubicBezTo>
                    <a:pt x="2040" y="945"/>
                    <a:pt x="1640" y="1"/>
                    <a:pt x="1013" y="1"/>
                  </a:cubicBezTo>
                  <a:close/>
                </a:path>
              </a:pathLst>
            </a:custGeom>
            <a:solidFill>
              <a:srgbClr val="93603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8" name="Google Shape;2268;p2"/>
            <p:cNvSpPr/>
            <p:nvPr/>
          </p:nvSpPr>
          <p:spPr>
            <a:xfrm>
              <a:off x="2218694" y="3108998"/>
              <a:ext cx="183690" cy="200679"/>
            </a:xfrm>
            <a:custGeom>
              <a:rect b="b" l="l" r="r" t="t"/>
              <a:pathLst>
                <a:path extrusionOk="0" h="9060" w="8293">
                  <a:moveTo>
                    <a:pt x="7712" y="3402"/>
                  </a:moveTo>
                  <a:cubicBezTo>
                    <a:pt x="7791" y="3605"/>
                    <a:pt x="7853" y="3809"/>
                    <a:pt x="7916" y="4028"/>
                  </a:cubicBezTo>
                  <a:cubicBezTo>
                    <a:pt x="7979" y="4217"/>
                    <a:pt x="8026" y="4420"/>
                    <a:pt x="8089" y="4608"/>
                  </a:cubicBezTo>
                  <a:cubicBezTo>
                    <a:pt x="8277" y="5220"/>
                    <a:pt x="8292" y="5831"/>
                    <a:pt x="8089" y="6427"/>
                  </a:cubicBezTo>
                  <a:cubicBezTo>
                    <a:pt x="8010" y="6630"/>
                    <a:pt x="7885" y="6819"/>
                    <a:pt x="7791" y="6960"/>
                  </a:cubicBezTo>
                  <a:cubicBezTo>
                    <a:pt x="7289" y="7665"/>
                    <a:pt x="6709" y="8182"/>
                    <a:pt x="6004" y="8605"/>
                  </a:cubicBezTo>
                  <a:cubicBezTo>
                    <a:pt x="5518" y="8903"/>
                    <a:pt x="5001" y="9029"/>
                    <a:pt x="4436" y="9044"/>
                  </a:cubicBezTo>
                  <a:cubicBezTo>
                    <a:pt x="3856" y="9060"/>
                    <a:pt x="3292" y="8982"/>
                    <a:pt x="2775" y="8778"/>
                  </a:cubicBezTo>
                  <a:cubicBezTo>
                    <a:pt x="2305" y="8605"/>
                    <a:pt x="1913" y="8308"/>
                    <a:pt x="1615" y="7900"/>
                  </a:cubicBezTo>
                  <a:cubicBezTo>
                    <a:pt x="1270" y="7414"/>
                    <a:pt x="910" y="6913"/>
                    <a:pt x="659" y="6348"/>
                  </a:cubicBezTo>
                  <a:cubicBezTo>
                    <a:pt x="502" y="5988"/>
                    <a:pt x="408" y="5596"/>
                    <a:pt x="330" y="5204"/>
                  </a:cubicBezTo>
                  <a:cubicBezTo>
                    <a:pt x="220" y="4655"/>
                    <a:pt x="142" y="4107"/>
                    <a:pt x="48" y="3558"/>
                  </a:cubicBezTo>
                  <a:cubicBezTo>
                    <a:pt x="1" y="3213"/>
                    <a:pt x="48" y="2853"/>
                    <a:pt x="110" y="2508"/>
                  </a:cubicBezTo>
                  <a:cubicBezTo>
                    <a:pt x="142" y="2273"/>
                    <a:pt x="236" y="2242"/>
                    <a:pt x="471" y="2210"/>
                  </a:cubicBezTo>
                  <a:cubicBezTo>
                    <a:pt x="972" y="2163"/>
                    <a:pt x="1427" y="2304"/>
                    <a:pt x="1882" y="2430"/>
                  </a:cubicBezTo>
                  <a:cubicBezTo>
                    <a:pt x="2007" y="2461"/>
                    <a:pt x="2148" y="2555"/>
                    <a:pt x="2242" y="2524"/>
                  </a:cubicBezTo>
                  <a:cubicBezTo>
                    <a:pt x="2320" y="2492"/>
                    <a:pt x="2352" y="2304"/>
                    <a:pt x="2399" y="2195"/>
                  </a:cubicBezTo>
                  <a:cubicBezTo>
                    <a:pt x="2587" y="1740"/>
                    <a:pt x="2963" y="1489"/>
                    <a:pt x="3433" y="1364"/>
                  </a:cubicBezTo>
                  <a:cubicBezTo>
                    <a:pt x="3653" y="1301"/>
                    <a:pt x="3856" y="1364"/>
                    <a:pt x="4060" y="1474"/>
                  </a:cubicBezTo>
                  <a:cubicBezTo>
                    <a:pt x="4201" y="1552"/>
                    <a:pt x="4342" y="1630"/>
                    <a:pt x="4468" y="1709"/>
                  </a:cubicBezTo>
                  <a:cubicBezTo>
                    <a:pt x="4546" y="1568"/>
                    <a:pt x="4625" y="1442"/>
                    <a:pt x="4687" y="1301"/>
                  </a:cubicBezTo>
                  <a:cubicBezTo>
                    <a:pt x="4891" y="768"/>
                    <a:pt x="5283" y="408"/>
                    <a:pt x="5769" y="126"/>
                  </a:cubicBezTo>
                  <a:cubicBezTo>
                    <a:pt x="5957" y="16"/>
                    <a:pt x="6192" y="0"/>
                    <a:pt x="6317" y="188"/>
                  </a:cubicBezTo>
                  <a:cubicBezTo>
                    <a:pt x="6552" y="549"/>
                    <a:pt x="7493" y="2586"/>
                    <a:pt x="7712" y="3402"/>
                  </a:cubicBezTo>
                  <a:close/>
                </a:path>
              </a:pathLst>
            </a:custGeom>
            <a:solidFill>
              <a:schemeClr val="accent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69" name="Google Shape;2269;p2"/>
            <p:cNvSpPr/>
            <p:nvPr/>
          </p:nvSpPr>
          <p:spPr>
            <a:xfrm>
              <a:off x="2261045" y="3135334"/>
              <a:ext cx="119809" cy="176425"/>
            </a:xfrm>
            <a:custGeom>
              <a:rect b="b" l="l" r="r" t="t"/>
              <a:pathLst>
                <a:path extrusionOk="0" h="7965" w="5409">
                  <a:moveTo>
                    <a:pt x="1751" y="1"/>
                  </a:moveTo>
                  <a:cubicBezTo>
                    <a:pt x="1727" y="1"/>
                    <a:pt x="1702" y="1"/>
                    <a:pt x="1678" y="2"/>
                  </a:cubicBezTo>
                  <a:cubicBezTo>
                    <a:pt x="1302" y="18"/>
                    <a:pt x="910" y="206"/>
                    <a:pt x="644" y="520"/>
                  </a:cubicBezTo>
                  <a:cubicBezTo>
                    <a:pt x="330" y="865"/>
                    <a:pt x="158" y="1272"/>
                    <a:pt x="111" y="1711"/>
                  </a:cubicBezTo>
                  <a:cubicBezTo>
                    <a:pt x="111" y="1805"/>
                    <a:pt x="95" y="1883"/>
                    <a:pt x="79" y="1977"/>
                  </a:cubicBezTo>
                  <a:cubicBezTo>
                    <a:pt x="48" y="2197"/>
                    <a:pt x="1" y="2448"/>
                    <a:pt x="32" y="2730"/>
                  </a:cubicBezTo>
                  <a:cubicBezTo>
                    <a:pt x="48" y="2839"/>
                    <a:pt x="48" y="2965"/>
                    <a:pt x="48" y="3075"/>
                  </a:cubicBezTo>
                  <a:cubicBezTo>
                    <a:pt x="64" y="3294"/>
                    <a:pt x="64" y="3545"/>
                    <a:pt x="126" y="3796"/>
                  </a:cubicBezTo>
                  <a:cubicBezTo>
                    <a:pt x="252" y="4391"/>
                    <a:pt x="393" y="4987"/>
                    <a:pt x="659" y="5582"/>
                  </a:cubicBezTo>
                  <a:cubicBezTo>
                    <a:pt x="706" y="5661"/>
                    <a:pt x="738" y="5739"/>
                    <a:pt x="769" y="5833"/>
                  </a:cubicBezTo>
                  <a:cubicBezTo>
                    <a:pt x="863" y="6037"/>
                    <a:pt x="957" y="6256"/>
                    <a:pt x="1082" y="6476"/>
                  </a:cubicBezTo>
                  <a:cubicBezTo>
                    <a:pt x="1286" y="6789"/>
                    <a:pt x="1506" y="7072"/>
                    <a:pt x="1725" y="7354"/>
                  </a:cubicBezTo>
                  <a:lnTo>
                    <a:pt x="1788" y="7432"/>
                  </a:lnTo>
                  <a:cubicBezTo>
                    <a:pt x="1897" y="7557"/>
                    <a:pt x="2211" y="7949"/>
                    <a:pt x="2744" y="7965"/>
                  </a:cubicBezTo>
                  <a:cubicBezTo>
                    <a:pt x="3010" y="7965"/>
                    <a:pt x="3245" y="7902"/>
                    <a:pt x="3465" y="7855"/>
                  </a:cubicBezTo>
                  <a:cubicBezTo>
                    <a:pt x="3951" y="7730"/>
                    <a:pt x="4327" y="7463"/>
                    <a:pt x="4672" y="7213"/>
                  </a:cubicBezTo>
                  <a:lnTo>
                    <a:pt x="4829" y="7103"/>
                  </a:lnTo>
                  <a:cubicBezTo>
                    <a:pt x="4970" y="7009"/>
                    <a:pt x="5079" y="6883"/>
                    <a:pt x="5173" y="6758"/>
                  </a:cubicBezTo>
                  <a:cubicBezTo>
                    <a:pt x="5346" y="6492"/>
                    <a:pt x="5409" y="6178"/>
                    <a:pt x="5361" y="5865"/>
                  </a:cubicBezTo>
                  <a:cubicBezTo>
                    <a:pt x="5346" y="5786"/>
                    <a:pt x="5330" y="5692"/>
                    <a:pt x="5330" y="5614"/>
                  </a:cubicBezTo>
                  <a:cubicBezTo>
                    <a:pt x="5299" y="5410"/>
                    <a:pt x="5267" y="5175"/>
                    <a:pt x="5189" y="4940"/>
                  </a:cubicBezTo>
                  <a:cubicBezTo>
                    <a:pt x="4813" y="3764"/>
                    <a:pt x="4405" y="2620"/>
                    <a:pt x="3731" y="1586"/>
                  </a:cubicBezTo>
                  <a:cubicBezTo>
                    <a:pt x="3496" y="1209"/>
                    <a:pt x="3151" y="723"/>
                    <a:pt x="2603" y="316"/>
                  </a:cubicBezTo>
                  <a:cubicBezTo>
                    <a:pt x="2355" y="97"/>
                    <a:pt x="2067" y="1"/>
                    <a:pt x="1751" y="1"/>
                  </a:cubicBezTo>
                  <a:close/>
                </a:path>
              </a:pathLst>
            </a:custGeom>
            <a:solidFill>
              <a:schemeClr val="accen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70" name="Google Shape;2270;p2"/>
            <p:cNvSpPr/>
            <p:nvPr/>
          </p:nvSpPr>
          <p:spPr>
            <a:xfrm>
              <a:off x="2231209" y="3122664"/>
              <a:ext cx="35750" cy="26137"/>
            </a:xfrm>
            <a:custGeom>
              <a:rect b="b" l="l" r="r" t="t"/>
              <a:pathLst>
                <a:path extrusionOk="0" h="1180" w="1614">
                  <a:moveTo>
                    <a:pt x="772" y="1"/>
                  </a:moveTo>
                  <a:cubicBezTo>
                    <a:pt x="604" y="1"/>
                    <a:pt x="435" y="77"/>
                    <a:pt x="313" y="261"/>
                  </a:cubicBezTo>
                  <a:cubicBezTo>
                    <a:pt x="0" y="708"/>
                    <a:pt x="413" y="1179"/>
                    <a:pt x="835" y="1179"/>
                  </a:cubicBezTo>
                  <a:cubicBezTo>
                    <a:pt x="1004" y="1179"/>
                    <a:pt x="1175" y="1103"/>
                    <a:pt x="1301" y="919"/>
                  </a:cubicBezTo>
                  <a:cubicBezTo>
                    <a:pt x="1614" y="472"/>
                    <a:pt x="1193" y="1"/>
                    <a:pt x="772" y="1"/>
                  </a:cubicBezTo>
                  <a:close/>
                </a:path>
              </a:pathLst>
            </a:custGeom>
            <a:solidFill>
              <a:srgbClr val="93603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71" name="Google Shape;2271;p2"/>
            <p:cNvSpPr/>
            <p:nvPr/>
          </p:nvSpPr>
          <p:spPr>
            <a:xfrm>
              <a:off x="2297748" y="3095242"/>
              <a:ext cx="35639" cy="26469"/>
            </a:xfrm>
            <a:custGeom>
              <a:rect b="b" l="l" r="r" t="t"/>
              <a:pathLst>
                <a:path extrusionOk="0" h="1195" w="1609">
                  <a:moveTo>
                    <a:pt x="768" y="1"/>
                  </a:moveTo>
                  <a:cubicBezTo>
                    <a:pt x="599" y="1"/>
                    <a:pt x="429" y="77"/>
                    <a:pt x="303" y="261"/>
                  </a:cubicBezTo>
                  <a:cubicBezTo>
                    <a:pt x="1" y="720"/>
                    <a:pt x="418" y="1195"/>
                    <a:pt x="841" y="1195"/>
                  </a:cubicBezTo>
                  <a:cubicBezTo>
                    <a:pt x="1011" y="1195"/>
                    <a:pt x="1181" y="1118"/>
                    <a:pt x="1306" y="935"/>
                  </a:cubicBezTo>
                  <a:cubicBezTo>
                    <a:pt x="1609" y="476"/>
                    <a:pt x="1191" y="1"/>
                    <a:pt x="768" y="1"/>
                  </a:cubicBezTo>
                  <a:close/>
                </a:path>
              </a:pathLst>
            </a:custGeom>
            <a:solidFill>
              <a:srgbClr val="93603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72" name="Google Shape;2272;p2"/>
            <p:cNvSpPr/>
            <p:nvPr/>
          </p:nvSpPr>
          <p:spPr>
            <a:xfrm>
              <a:off x="2256106" y="3097679"/>
              <a:ext cx="35617" cy="26469"/>
            </a:xfrm>
            <a:custGeom>
              <a:rect b="b" l="l" r="r" t="t"/>
              <a:pathLst>
                <a:path extrusionOk="0" h="1195" w="1608">
                  <a:moveTo>
                    <a:pt x="767" y="1"/>
                  </a:moveTo>
                  <a:cubicBezTo>
                    <a:pt x="598" y="1"/>
                    <a:pt x="428" y="77"/>
                    <a:pt x="302" y="260"/>
                  </a:cubicBezTo>
                  <a:cubicBezTo>
                    <a:pt x="0" y="719"/>
                    <a:pt x="417" y="1194"/>
                    <a:pt x="840" y="1194"/>
                  </a:cubicBezTo>
                  <a:cubicBezTo>
                    <a:pt x="1010" y="1194"/>
                    <a:pt x="1180" y="1118"/>
                    <a:pt x="1305" y="934"/>
                  </a:cubicBezTo>
                  <a:cubicBezTo>
                    <a:pt x="1608" y="475"/>
                    <a:pt x="1190" y="1"/>
                    <a:pt x="767" y="1"/>
                  </a:cubicBezTo>
                  <a:close/>
                </a:path>
              </a:pathLst>
            </a:custGeom>
            <a:solidFill>
              <a:srgbClr val="93603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273" name="Google Shape;2273;p2"/>
          <p:cNvSpPr/>
          <p:nvPr/>
        </p:nvSpPr>
        <p:spPr>
          <a:xfrm>
            <a:off x="7939277" y="5854176"/>
            <a:ext cx="625165" cy="756277"/>
          </a:xfrm>
          <a:custGeom>
            <a:rect b="b" l="l" r="r" t="t"/>
            <a:pathLst>
              <a:path extrusionOk="0" h="20252" w="16741">
                <a:moveTo>
                  <a:pt x="10847" y="4013"/>
                </a:moveTo>
                <a:cubicBezTo>
                  <a:pt x="11756" y="3496"/>
                  <a:pt x="12336" y="2806"/>
                  <a:pt x="12916" y="2085"/>
                </a:cubicBezTo>
                <a:cubicBezTo>
                  <a:pt x="13402" y="1505"/>
                  <a:pt x="13919" y="941"/>
                  <a:pt x="14499" y="471"/>
                </a:cubicBezTo>
                <a:cubicBezTo>
                  <a:pt x="14781" y="220"/>
                  <a:pt x="15189" y="48"/>
                  <a:pt x="15628" y="48"/>
                </a:cubicBezTo>
                <a:cubicBezTo>
                  <a:pt x="16505" y="1"/>
                  <a:pt x="16740" y="612"/>
                  <a:pt x="16380" y="1160"/>
                </a:cubicBezTo>
                <a:cubicBezTo>
                  <a:pt x="15972" y="1772"/>
                  <a:pt x="15534" y="2336"/>
                  <a:pt x="14781" y="2571"/>
                </a:cubicBezTo>
                <a:cubicBezTo>
                  <a:pt x="13590" y="2947"/>
                  <a:pt x="12665" y="3747"/>
                  <a:pt x="11756" y="4750"/>
                </a:cubicBezTo>
                <a:cubicBezTo>
                  <a:pt x="13041" y="4483"/>
                  <a:pt x="15455" y="4342"/>
                  <a:pt x="15204" y="5440"/>
                </a:cubicBezTo>
                <a:cubicBezTo>
                  <a:pt x="14985" y="6521"/>
                  <a:pt x="12054" y="6067"/>
                  <a:pt x="10377" y="5847"/>
                </a:cubicBezTo>
                <a:cubicBezTo>
                  <a:pt x="9812" y="6443"/>
                  <a:pt x="9217" y="7070"/>
                  <a:pt x="8464" y="7885"/>
                </a:cubicBezTo>
                <a:cubicBezTo>
                  <a:pt x="9342" y="7806"/>
                  <a:pt x="9969" y="7712"/>
                  <a:pt x="10596" y="7712"/>
                </a:cubicBezTo>
                <a:cubicBezTo>
                  <a:pt x="11066" y="7712"/>
                  <a:pt x="11568" y="7775"/>
                  <a:pt x="12007" y="7947"/>
                </a:cubicBezTo>
                <a:cubicBezTo>
                  <a:pt x="12242" y="8026"/>
                  <a:pt x="12477" y="8355"/>
                  <a:pt x="12508" y="8606"/>
                </a:cubicBezTo>
                <a:cubicBezTo>
                  <a:pt x="12540" y="8778"/>
                  <a:pt x="12226" y="9107"/>
                  <a:pt x="12007" y="9154"/>
                </a:cubicBezTo>
                <a:cubicBezTo>
                  <a:pt x="11521" y="9264"/>
                  <a:pt x="10988" y="9327"/>
                  <a:pt x="10486" y="9280"/>
                </a:cubicBezTo>
                <a:cubicBezTo>
                  <a:pt x="9812" y="9217"/>
                  <a:pt x="9123" y="9060"/>
                  <a:pt x="8464" y="8888"/>
                </a:cubicBezTo>
                <a:cubicBezTo>
                  <a:pt x="7994" y="8747"/>
                  <a:pt x="7681" y="8841"/>
                  <a:pt x="7430" y="9280"/>
                </a:cubicBezTo>
                <a:cubicBezTo>
                  <a:pt x="7069" y="9938"/>
                  <a:pt x="6678" y="10581"/>
                  <a:pt x="6223" y="11364"/>
                </a:cubicBezTo>
                <a:cubicBezTo>
                  <a:pt x="7681" y="11192"/>
                  <a:pt x="10095" y="10706"/>
                  <a:pt x="10314" y="11741"/>
                </a:cubicBezTo>
                <a:cubicBezTo>
                  <a:pt x="10455" y="12618"/>
                  <a:pt x="9374" y="12775"/>
                  <a:pt x="8653" y="12697"/>
                </a:cubicBezTo>
                <a:cubicBezTo>
                  <a:pt x="7743" y="12618"/>
                  <a:pt x="6819" y="12493"/>
                  <a:pt x="5753" y="12383"/>
                </a:cubicBezTo>
                <a:cubicBezTo>
                  <a:pt x="5377" y="13151"/>
                  <a:pt x="4906" y="14280"/>
                  <a:pt x="4530" y="15048"/>
                </a:cubicBezTo>
                <a:cubicBezTo>
                  <a:pt x="5612" y="14844"/>
                  <a:pt x="6646" y="14750"/>
                  <a:pt x="7634" y="14750"/>
                </a:cubicBezTo>
                <a:cubicBezTo>
                  <a:pt x="7806" y="14750"/>
                  <a:pt x="8010" y="14719"/>
                  <a:pt x="8135" y="14797"/>
                </a:cubicBezTo>
                <a:cubicBezTo>
                  <a:pt x="8339" y="14923"/>
                  <a:pt x="8590" y="15095"/>
                  <a:pt x="8606" y="15267"/>
                </a:cubicBezTo>
                <a:cubicBezTo>
                  <a:pt x="8637" y="15502"/>
                  <a:pt x="8496" y="15832"/>
                  <a:pt x="8323" y="15957"/>
                </a:cubicBezTo>
                <a:cubicBezTo>
                  <a:pt x="7775" y="16333"/>
                  <a:pt x="7132" y="16474"/>
                  <a:pt x="6458" y="16333"/>
                </a:cubicBezTo>
                <a:cubicBezTo>
                  <a:pt x="5721" y="16192"/>
                  <a:pt x="4969" y="16098"/>
                  <a:pt x="4091" y="15957"/>
                </a:cubicBezTo>
                <a:cubicBezTo>
                  <a:pt x="3793" y="17148"/>
                  <a:pt x="3496" y="18261"/>
                  <a:pt x="3214" y="19390"/>
                </a:cubicBezTo>
                <a:cubicBezTo>
                  <a:pt x="3088" y="19860"/>
                  <a:pt x="2947" y="20252"/>
                  <a:pt x="2226" y="20048"/>
                </a:cubicBezTo>
                <a:cubicBezTo>
                  <a:pt x="2398" y="18590"/>
                  <a:pt x="2853" y="17211"/>
                  <a:pt x="3496" y="15753"/>
                </a:cubicBezTo>
                <a:cubicBezTo>
                  <a:pt x="2916" y="15628"/>
                  <a:pt x="2430" y="15550"/>
                  <a:pt x="1960" y="15377"/>
                </a:cubicBezTo>
                <a:cubicBezTo>
                  <a:pt x="1474" y="15220"/>
                  <a:pt x="1003" y="15017"/>
                  <a:pt x="580" y="14734"/>
                </a:cubicBezTo>
                <a:cubicBezTo>
                  <a:pt x="345" y="14562"/>
                  <a:pt x="0" y="14186"/>
                  <a:pt x="0" y="13841"/>
                </a:cubicBezTo>
                <a:cubicBezTo>
                  <a:pt x="298" y="12916"/>
                  <a:pt x="2540" y="14343"/>
                  <a:pt x="3684" y="14923"/>
                </a:cubicBezTo>
                <a:cubicBezTo>
                  <a:pt x="4060" y="13982"/>
                  <a:pt x="4452" y="13042"/>
                  <a:pt x="4859" y="12038"/>
                </a:cubicBezTo>
                <a:cubicBezTo>
                  <a:pt x="4420" y="11803"/>
                  <a:pt x="3966" y="11584"/>
                  <a:pt x="3543" y="11302"/>
                </a:cubicBezTo>
                <a:cubicBezTo>
                  <a:pt x="3151" y="11035"/>
                  <a:pt x="2806" y="10706"/>
                  <a:pt x="2461" y="10361"/>
                </a:cubicBezTo>
                <a:cubicBezTo>
                  <a:pt x="2148" y="10048"/>
                  <a:pt x="2132" y="9672"/>
                  <a:pt x="2414" y="9342"/>
                </a:cubicBezTo>
                <a:cubicBezTo>
                  <a:pt x="2696" y="9029"/>
                  <a:pt x="3072" y="9123"/>
                  <a:pt x="3355" y="9327"/>
                </a:cubicBezTo>
                <a:cubicBezTo>
                  <a:pt x="3919" y="9734"/>
                  <a:pt x="4436" y="10189"/>
                  <a:pt x="4969" y="10628"/>
                </a:cubicBezTo>
                <a:cubicBezTo>
                  <a:pt x="5126" y="10753"/>
                  <a:pt x="5251" y="10910"/>
                  <a:pt x="5439" y="11082"/>
                </a:cubicBezTo>
                <a:cubicBezTo>
                  <a:pt x="5941" y="10189"/>
                  <a:pt x="6411" y="9358"/>
                  <a:pt x="6897" y="8480"/>
                </a:cubicBezTo>
                <a:cubicBezTo>
                  <a:pt x="6364" y="7916"/>
                  <a:pt x="5800" y="7383"/>
                  <a:pt x="5298" y="6803"/>
                </a:cubicBezTo>
                <a:cubicBezTo>
                  <a:pt x="5079" y="6552"/>
                  <a:pt x="4922" y="6223"/>
                  <a:pt x="4781" y="5910"/>
                </a:cubicBezTo>
                <a:cubicBezTo>
                  <a:pt x="4577" y="5471"/>
                  <a:pt x="4781" y="5095"/>
                  <a:pt x="5079" y="4797"/>
                </a:cubicBezTo>
                <a:cubicBezTo>
                  <a:pt x="5408" y="4468"/>
                  <a:pt x="5831" y="4577"/>
                  <a:pt x="6113" y="4860"/>
                </a:cubicBezTo>
                <a:cubicBezTo>
                  <a:pt x="6568" y="5314"/>
                  <a:pt x="6991" y="5800"/>
                  <a:pt x="7399" y="6317"/>
                </a:cubicBezTo>
                <a:cubicBezTo>
                  <a:pt x="7571" y="6552"/>
                  <a:pt x="7665" y="6866"/>
                  <a:pt x="7884" y="7289"/>
                </a:cubicBezTo>
                <a:cubicBezTo>
                  <a:pt x="8496" y="6599"/>
                  <a:pt x="9060" y="5988"/>
                  <a:pt x="9577" y="5330"/>
                </a:cubicBezTo>
                <a:cubicBezTo>
                  <a:pt x="9687" y="5189"/>
                  <a:pt x="9656" y="4875"/>
                  <a:pt x="9609" y="4656"/>
                </a:cubicBezTo>
                <a:cubicBezTo>
                  <a:pt x="9530" y="4186"/>
                  <a:pt x="9327" y="3731"/>
                  <a:pt x="9295" y="3245"/>
                </a:cubicBezTo>
                <a:cubicBezTo>
                  <a:pt x="9264" y="2744"/>
                  <a:pt x="9280" y="2226"/>
                  <a:pt x="9389" y="1740"/>
                </a:cubicBezTo>
                <a:cubicBezTo>
                  <a:pt x="9530" y="1176"/>
                  <a:pt x="9938" y="1113"/>
                  <a:pt x="10251" y="1599"/>
                </a:cubicBezTo>
                <a:cubicBezTo>
                  <a:pt x="10486" y="1960"/>
                  <a:pt x="10612" y="2399"/>
                  <a:pt x="10722" y="2822"/>
                </a:cubicBezTo>
                <a:cubicBezTo>
                  <a:pt x="10816" y="3182"/>
                  <a:pt x="10800" y="3574"/>
                  <a:pt x="10847" y="4013"/>
                </a:cubicBezTo>
                <a:close/>
              </a:path>
            </a:pathLst>
          </a:custGeom>
          <a:solidFill>
            <a:srgbClr val="95C11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2274" name="Google Shape;2274;p2"/>
          <p:cNvGrpSpPr/>
          <p:nvPr/>
        </p:nvGrpSpPr>
        <p:grpSpPr>
          <a:xfrm>
            <a:off x="6553638" y="6481517"/>
            <a:ext cx="400977" cy="149677"/>
            <a:chOff x="3992159" y="2526798"/>
            <a:chExt cx="237828" cy="88777"/>
          </a:xfrm>
        </p:grpSpPr>
        <p:sp>
          <p:nvSpPr>
            <p:cNvPr id="2275" name="Google Shape;2275;p2"/>
            <p:cNvSpPr/>
            <p:nvPr/>
          </p:nvSpPr>
          <p:spPr>
            <a:xfrm>
              <a:off x="3992159" y="2533731"/>
              <a:ext cx="27444" cy="61001"/>
            </a:xfrm>
            <a:custGeom>
              <a:rect b="b" l="l" r="r" t="t"/>
              <a:pathLst>
                <a:path extrusionOk="0" h="2754" w="1239">
                  <a:moveTo>
                    <a:pt x="561" y="1"/>
                  </a:moveTo>
                  <a:cubicBezTo>
                    <a:pt x="519" y="1"/>
                    <a:pt x="478" y="5"/>
                    <a:pt x="439" y="15"/>
                  </a:cubicBezTo>
                  <a:cubicBezTo>
                    <a:pt x="125" y="109"/>
                    <a:pt x="0" y="406"/>
                    <a:pt x="47" y="689"/>
                  </a:cubicBezTo>
                  <a:cubicBezTo>
                    <a:pt x="125" y="1206"/>
                    <a:pt x="141" y="1707"/>
                    <a:pt x="141" y="2225"/>
                  </a:cubicBezTo>
                  <a:cubicBezTo>
                    <a:pt x="141" y="2577"/>
                    <a:pt x="415" y="2754"/>
                    <a:pt x="690" y="2754"/>
                  </a:cubicBezTo>
                  <a:cubicBezTo>
                    <a:pt x="964" y="2754"/>
                    <a:pt x="1238" y="2577"/>
                    <a:pt x="1238" y="2225"/>
                  </a:cubicBezTo>
                  <a:cubicBezTo>
                    <a:pt x="1238" y="1613"/>
                    <a:pt x="1207" y="1002"/>
                    <a:pt x="1113" y="406"/>
                  </a:cubicBezTo>
                  <a:cubicBezTo>
                    <a:pt x="1073" y="152"/>
                    <a:pt x="804" y="1"/>
                    <a:pt x="561" y="1"/>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76" name="Google Shape;2276;p2"/>
            <p:cNvSpPr/>
            <p:nvPr/>
          </p:nvSpPr>
          <p:spPr>
            <a:xfrm>
              <a:off x="4047690" y="2559292"/>
              <a:ext cx="27466" cy="56283"/>
            </a:xfrm>
            <a:custGeom>
              <a:rect b="b" l="l" r="r" t="t"/>
              <a:pathLst>
                <a:path extrusionOk="0" h="2541" w="1240">
                  <a:moveTo>
                    <a:pt x="583" y="0"/>
                  </a:moveTo>
                  <a:cubicBezTo>
                    <a:pt x="534" y="0"/>
                    <a:pt x="486" y="7"/>
                    <a:pt x="440" y="20"/>
                  </a:cubicBezTo>
                  <a:cubicBezTo>
                    <a:pt x="126" y="99"/>
                    <a:pt x="1" y="397"/>
                    <a:pt x="48" y="694"/>
                  </a:cubicBezTo>
                  <a:cubicBezTo>
                    <a:pt x="142" y="1133"/>
                    <a:pt x="142" y="1572"/>
                    <a:pt x="142" y="2011"/>
                  </a:cubicBezTo>
                  <a:cubicBezTo>
                    <a:pt x="142" y="2364"/>
                    <a:pt x="416" y="2540"/>
                    <a:pt x="691" y="2540"/>
                  </a:cubicBezTo>
                  <a:cubicBezTo>
                    <a:pt x="965" y="2540"/>
                    <a:pt x="1239" y="2364"/>
                    <a:pt x="1239" y="2011"/>
                  </a:cubicBezTo>
                  <a:cubicBezTo>
                    <a:pt x="1239" y="1462"/>
                    <a:pt x="1208" y="930"/>
                    <a:pt x="1114" y="397"/>
                  </a:cubicBezTo>
                  <a:cubicBezTo>
                    <a:pt x="1062" y="150"/>
                    <a:pt x="817" y="0"/>
                    <a:pt x="583" y="0"/>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77" name="Google Shape;2277;p2"/>
            <p:cNvSpPr/>
            <p:nvPr/>
          </p:nvSpPr>
          <p:spPr>
            <a:xfrm>
              <a:off x="4096310" y="2526798"/>
              <a:ext cx="27444" cy="58565"/>
            </a:xfrm>
            <a:custGeom>
              <a:rect b="b" l="l" r="r" t="t"/>
              <a:pathLst>
                <a:path extrusionOk="0" h="2644" w="1239">
                  <a:moveTo>
                    <a:pt x="560" y="0"/>
                  </a:moveTo>
                  <a:cubicBezTo>
                    <a:pt x="519" y="0"/>
                    <a:pt x="478" y="5"/>
                    <a:pt x="439" y="14"/>
                  </a:cubicBezTo>
                  <a:cubicBezTo>
                    <a:pt x="126" y="108"/>
                    <a:pt x="0" y="406"/>
                    <a:pt x="47" y="688"/>
                  </a:cubicBezTo>
                  <a:cubicBezTo>
                    <a:pt x="141" y="1158"/>
                    <a:pt x="141" y="1644"/>
                    <a:pt x="141" y="2114"/>
                  </a:cubicBezTo>
                  <a:cubicBezTo>
                    <a:pt x="141" y="2467"/>
                    <a:pt x="416" y="2643"/>
                    <a:pt x="690" y="2643"/>
                  </a:cubicBezTo>
                  <a:cubicBezTo>
                    <a:pt x="964" y="2643"/>
                    <a:pt x="1239" y="2467"/>
                    <a:pt x="1239" y="2114"/>
                  </a:cubicBezTo>
                  <a:cubicBezTo>
                    <a:pt x="1239" y="1534"/>
                    <a:pt x="1223" y="970"/>
                    <a:pt x="1113" y="406"/>
                  </a:cubicBezTo>
                  <a:cubicBezTo>
                    <a:pt x="1060" y="152"/>
                    <a:pt x="801" y="0"/>
                    <a:pt x="560" y="0"/>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78" name="Google Shape;2278;p2"/>
            <p:cNvSpPr/>
            <p:nvPr/>
          </p:nvSpPr>
          <p:spPr>
            <a:xfrm>
              <a:off x="4146304" y="2561707"/>
              <a:ext cx="28153" cy="51432"/>
            </a:xfrm>
            <a:custGeom>
              <a:rect b="b" l="l" r="r" t="t"/>
              <a:pathLst>
                <a:path extrusionOk="0" h="2322" w="1271">
                  <a:moveTo>
                    <a:pt x="663" y="0"/>
                  </a:moveTo>
                  <a:cubicBezTo>
                    <a:pt x="339" y="0"/>
                    <a:pt x="1" y="267"/>
                    <a:pt x="94" y="679"/>
                  </a:cubicBezTo>
                  <a:cubicBezTo>
                    <a:pt x="173" y="1056"/>
                    <a:pt x="173" y="1416"/>
                    <a:pt x="173" y="1792"/>
                  </a:cubicBezTo>
                  <a:cubicBezTo>
                    <a:pt x="173" y="2145"/>
                    <a:pt x="447" y="2321"/>
                    <a:pt x="721" y="2321"/>
                  </a:cubicBezTo>
                  <a:cubicBezTo>
                    <a:pt x="996" y="2321"/>
                    <a:pt x="1270" y="2145"/>
                    <a:pt x="1270" y="1792"/>
                  </a:cubicBezTo>
                  <a:cubicBezTo>
                    <a:pt x="1270" y="1322"/>
                    <a:pt x="1254" y="852"/>
                    <a:pt x="1160" y="397"/>
                  </a:cubicBezTo>
                  <a:cubicBezTo>
                    <a:pt x="1091" y="120"/>
                    <a:pt x="880" y="0"/>
                    <a:pt x="663" y="0"/>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79" name="Google Shape;2279;p2"/>
            <p:cNvSpPr/>
            <p:nvPr/>
          </p:nvSpPr>
          <p:spPr>
            <a:xfrm>
              <a:off x="4205666" y="2547575"/>
              <a:ext cx="24321" cy="42727"/>
            </a:xfrm>
            <a:custGeom>
              <a:rect b="b" l="l" r="r" t="t"/>
              <a:pathLst>
                <a:path extrusionOk="0" h="1929" w="1098">
                  <a:moveTo>
                    <a:pt x="549" y="1"/>
                  </a:moveTo>
                  <a:cubicBezTo>
                    <a:pt x="252" y="1"/>
                    <a:pt x="1" y="252"/>
                    <a:pt x="1" y="549"/>
                  </a:cubicBezTo>
                  <a:lnTo>
                    <a:pt x="1" y="1380"/>
                  </a:lnTo>
                  <a:cubicBezTo>
                    <a:pt x="1" y="1678"/>
                    <a:pt x="252" y="1929"/>
                    <a:pt x="549" y="1929"/>
                  </a:cubicBezTo>
                  <a:cubicBezTo>
                    <a:pt x="863" y="1929"/>
                    <a:pt x="1098" y="1678"/>
                    <a:pt x="1098" y="1380"/>
                  </a:cubicBezTo>
                  <a:lnTo>
                    <a:pt x="1098" y="549"/>
                  </a:lnTo>
                  <a:cubicBezTo>
                    <a:pt x="1098" y="252"/>
                    <a:pt x="863" y="1"/>
                    <a:pt x="549" y="1"/>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280" name="Google Shape;2280;p2"/>
          <p:cNvGrpSpPr/>
          <p:nvPr/>
        </p:nvGrpSpPr>
        <p:grpSpPr>
          <a:xfrm>
            <a:off x="7593416" y="5446072"/>
            <a:ext cx="408019" cy="128201"/>
            <a:chOff x="6465475" y="3975954"/>
            <a:chExt cx="306014" cy="96151"/>
          </a:xfrm>
        </p:grpSpPr>
        <p:sp>
          <p:nvSpPr>
            <p:cNvPr id="2281" name="Google Shape;2281;p2"/>
            <p:cNvSpPr/>
            <p:nvPr/>
          </p:nvSpPr>
          <p:spPr>
            <a:xfrm>
              <a:off x="6520790" y="3983376"/>
              <a:ext cx="28568" cy="64025"/>
            </a:xfrm>
            <a:custGeom>
              <a:rect b="b" l="l" r="r" t="t"/>
              <a:pathLst>
                <a:path extrusionOk="0" h="2286" w="1020">
                  <a:moveTo>
                    <a:pt x="480" y="1"/>
                  </a:moveTo>
                  <a:cubicBezTo>
                    <a:pt x="439" y="1"/>
                    <a:pt x="399" y="6"/>
                    <a:pt x="361" y="17"/>
                  </a:cubicBezTo>
                  <a:cubicBezTo>
                    <a:pt x="95" y="80"/>
                    <a:pt x="1" y="330"/>
                    <a:pt x="32" y="566"/>
                  </a:cubicBezTo>
                  <a:cubicBezTo>
                    <a:pt x="111" y="989"/>
                    <a:pt x="111" y="1412"/>
                    <a:pt x="111" y="1851"/>
                  </a:cubicBezTo>
                  <a:cubicBezTo>
                    <a:pt x="111" y="2141"/>
                    <a:pt x="338" y="2286"/>
                    <a:pt x="565" y="2286"/>
                  </a:cubicBezTo>
                  <a:cubicBezTo>
                    <a:pt x="792" y="2286"/>
                    <a:pt x="1020" y="2141"/>
                    <a:pt x="1020" y="1851"/>
                  </a:cubicBezTo>
                  <a:cubicBezTo>
                    <a:pt x="1020" y="1334"/>
                    <a:pt x="1004" y="832"/>
                    <a:pt x="926" y="330"/>
                  </a:cubicBezTo>
                  <a:cubicBezTo>
                    <a:pt x="887" y="123"/>
                    <a:pt x="676" y="1"/>
                    <a:pt x="480" y="1"/>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82" name="Google Shape;2282;p2"/>
            <p:cNvSpPr/>
            <p:nvPr/>
          </p:nvSpPr>
          <p:spPr>
            <a:xfrm>
              <a:off x="6579187" y="4010180"/>
              <a:ext cx="29016" cy="59180"/>
            </a:xfrm>
            <a:custGeom>
              <a:rect b="b" l="l" r="r" t="t"/>
              <a:pathLst>
                <a:path extrusionOk="0" h="2113" w="1036">
                  <a:moveTo>
                    <a:pt x="479" y="0"/>
                  </a:moveTo>
                  <a:cubicBezTo>
                    <a:pt x="439" y="0"/>
                    <a:pt x="399" y="5"/>
                    <a:pt x="361" y="16"/>
                  </a:cubicBezTo>
                  <a:cubicBezTo>
                    <a:pt x="110" y="79"/>
                    <a:pt x="1" y="330"/>
                    <a:pt x="48" y="580"/>
                  </a:cubicBezTo>
                  <a:cubicBezTo>
                    <a:pt x="110" y="941"/>
                    <a:pt x="110" y="1301"/>
                    <a:pt x="110" y="1678"/>
                  </a:cubicBezTo>
                  <a:cubicBezTo>
                    <a:pt x="110" y="1968"/>
                    <a:pt x="342" y="2113"/>
                    <a:pt x="573" y="2113"/>
                  </a:cubicBezTo>
                  <a:cubicBezTo>
                    <a:pt x="804" y="2113"/>
                    <a:pt x="1035" y="1968"/>
                    <a:pt x="1035" y="1678"/>
                  </a:cubicBezTo>
                  <a:cubicBezTo>
                    <a:pt x="1035" y="1223"/>
                    <a:pt x="1004" y="768"/>
                    <a:pt x="925" y="330"/>
                  </a:cubicBezTo>
                  <a:cubicBezTo>
                    <a:pt x="886" y="122"/>
                    <a:pt x="675" y="0"/>
                    <a:pt x="479" y="0"/>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83" name="Google Shape;2283;p2"/>
            <p:cNvSpPr/>
            <p:nvPr/>
          </p:nvSpPr>
          <p:spPr>
            <a:xfrm>
              <a:off x="6630105" y="3975954"/>
              <a:ext cx="29016" cy="61701"/>
            </a:xfrm>
            <a:custGeom>
              <a:rect b="b" l="l" r="r" t="t"/>
              <a:pathLst>
                <a:path extrusionOk="0" h="2203" w="1036">
                  <a:moveTo>
                    <a:pt x="488" y="1"/>
                  </a:moveTo>
                  <a:cubicBezTo>
                    <a:pt x="450" y="1"/>
                    <a:pt x="412" y="5"/>
                    <a:pt x="377" y="16"/>
                  </a:cubicBezTo>
                  <a:cubicBezTo>
                    <a:pt x="111" y="78"/>
                    <a:pt x="1" y="329"/>
                    <a:pt x="48" y="580"/>
                  </a:cubicBezTo>
                  <a:cubicBezTo>
                    <a:pt x="126" y="972"/>
                    <a:pt x="126" y="1363"/>
                    <a:pt x="126" y="1755"/>
                  </a:cubicBezTo>
                  <a:cubicBezTo>
                    <a:pt x="126" y="2053"/>
                    <a:pt x="353" y="2202"/>
                    <a:pt x="581" y="2202"/>
                  </a:cubicBezTo>
                  <a:cubicBezTo>
                    <a:pt x="808" y="2202"/>
                    <a:pt x="1035" y="2053"/>
                    <a:pt x="1035" y="1755"/>
                  </a:cubicBezTo>
                  <a:cubicBezTo>
                    <a:pt x="1035" y="1285"/>
                    <a:pt x="1020" y="815"/>
                    <a:pt x="941" y="329"/>
                  </a:cubicBezTo>
                  <a:cubicBezTo>
                    <a:pt x="902" y="132"/>
                    <a:pt x="686" y="1"/>
                    <a:pt x="488" y="1"/>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84" name="Google Shape;2284;p2"/>
            <p:cNvSpPr/>
            <p:nvPr/>
          </p:nvSpPr>
          <p:spPr>
            <a:xfrm>
              <a:off x="6683040" y="4012785"/>
              <a:ext cx="29632" cy="54279"/>
            </a:xfrm>
            <a:custGeom>
              <a:rect b="b" l="l" r="r" t="t"/>
              <a:pathLst>
                <a:path extrusionOk="0" h="1938" w="1058">
                  <a:moveTo>
                    <a:pt x="555" y="0"/>
                  </a:moveTo>
                  <a:cubicBezTo>
                    <a:pt x="285" y="0"/>
                    <a:pt x="1" y="226"/>
                    <a:pt x="86" y="566"/>
                  </a:cubicBezTo>
                  <a:cubicBezTo>
                    <a:pt x="148" y="879"/>
                    <a:pt x="148" y="1177"/>
                    <a:pt x="148" y="1491"/>
                  </a:cubicBezTo>
                  <a:cubicBezTo>
                    <a:pt x="148" y="1788"/>
                    <a:pt x="376" y="1937"/>
                    <a:pt x="603" y="1937"/>
                  </a:cubicBezTo>
                  <a:cubicBezTo>
                    <a:pt x="830" y="1937"/>
                    <a:pt x="1058" y="1788"/>
                    <a:pt x="1058" y="1491"/>
                  </a:cubicBezTo>
                  <a:cubicBezTo>
                    <a:pt x="1058" y="1099"/>
                    <a:pt x="1058" y="707"/>
                    <a:pt x="964" y="331"/>
                  </a:cubicBezTo>
                  <a:cubicBezTo>
                    <a:pt x="907" y="100"/>
                    <a:pt x="734" y="0"/>
                    <a:pt x="555" y="0"/>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85" name="Google Shape;2285;p2"/>
            <p:cNvSpPr/>
            <p:nvPr/>
          </p:nvSpPr>
          <p:spPr>
            <a:xfrm>
              <a:off x="6465475" y="4027293"/>
              <a:ext cx="25515" cy="44812"/>
            </a:xfrm>
            <a:custGeom>
              <a:rect b="b" l="l" r="r" t="t"/>
              <a:pathLst>
                <a:path extrusionOk="0" h="1600" w="911">
                  <a:moveTo>
                    <a:pt x="455" y="1"/>
                  </a:moveTo>
                  <a:cubicBezTo>
                    <a:pt x="205" y="1"/>
                    <a:pt x="1" y="204"/>
                    <a:pt x="1" y="455"/>
                  </a:cubicBezTo>
                  <a:lnTo>
                    <a:pt x="1" y="1145"/>
                  </a:lnTo>
                  <a:cubicBezTo>
                    <a:pt x="1" y="1396"/>
                    <a:pt x="205" y="1600"/>
                    <a:pt x="455" y="1600"/>
                  </a:cubicBezTo>
                  <a:cubicBezTo>
                    <a:pt x="706" y="1600"/>
                    <a:pt x="910" y="1396"/>
                    <a:pt x="910" y="1145"/>
                  </a:cubicBezTo>
                  <a:lnTo>
                    <a:pt x="910" y="455"/>
                  </a:lnTo>
                  <a:cubicBezTo>
                    <a:pt x="910" y="204"/>
                    <a:pt x="706" y="1"/>
                    <a:pt x="455" y="1"/>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86" name="Google Shape;2286;p2"/>
            <p:cNvSpPr/>
            <p:nvPr/>
          </p:nvSpPr>
          <p:spPr>
            <a:xfrm>
              <a:off x="6745582" y="3997884"/>
              <a:ext cx="25907" cy="45232"/>
            </a:xfrm>
            <a:custGeom>
              <a:rect b="b" l="l" r="r" t="t"/>
              <a:pathLst>
                <a:path extrusionOk="0" h="1615" w="925">
                  <a:moveTo>
                    <a:pt x="470" y="1"/>
                  </a:moveTo>
                  <a:cubicBezTo>
                    <a:pt x="220" y="1"/>
                    <a:pt x="0" y="204"/>
                    <a:pt x="0" y="455"/>
                  </a:cubicBezTo>
                  <a:lnTo>
                    <a:pt x="0" y="1145"/>
                  </a:lnTo>
                  <a:cubicBezTo>
                    <a:pt x="0" y="1396"/>
                    <a:pt x="220" y="1615"/>
                    <a:pt x="470" y="1615"/>
                  </a:cubicBezTo>
                  <a:cubicBezTo>
                    <a:pt x="721" y="1615"/>
                    <a:pt x="925" y="1396"/>
                    <a:pt x="925" y="1145"/>
                  </a:cubicBezTo>
                  <a:lnTo>
                    <a:pt x="925" y="455"/>
                  </a:lnTo>
                  <a:cubicBezTo>
                    <a:pt x="925" y="204"/>
                    <a:pt x="721" y="1"/>
                    <a:pt x="470" y="1"/>
                  </a:cubicBezTo>
                  <a:close/>
                </a:path>
              </a:pathLst>
            </a:custGeom>
            <a:solidFill>
              <a:srgbClr val="75AC3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287" name="Google Shape;2287;p2"/>
          <p:cNvGrpSpPr/>
          <p:nvPr/>
        </p:nvGrpSpPr>
        <p:grpSpPr>
          <a:xfrm>
            <a:off x="867503" y="4431454"/>
            <a:ext cx="408633" cy="128767"/>
            <a:chOff x="1480911" y="3232264"/>
            <a:chExt cx="242369" cy="76374"/>
          </a:xfrm>
        </p:grpSpPr>
        <p:sp>
          <p:nvSpPr>
            <p:cNvPr id="2288" name="Google Shape;2288;p2"/>
            <p:cNvSpPr/>
            <p:nvPr/>
          </p:nvSpPr>
          <p:spPr>
            <a:xfrm>
              <a:off x="1525012" y="3238156"/>
              <a:ext cx="22593" cy="50879"/>
            </a:xfrm>
            <a:custGeom>
              <a:rect b="b" l="l" r="r" t="t"/>
              <a:pathLst>
                <a:path extrusionOk="0" h="2297" w="1020">
                  <a:moveTo>
                    <a:pt x="471" y="1"/>
                  </a:moveTo>
                  <a:cubicBezTo>
                    <a:pt x="433" y="1"/>
                    <a:pt x="396" y="6"/>
                    <a:pt x="361" y="16"/>
                  </a:cubicBezTo>
                  <a:cubicBezTo>
                    <a:pt x="94" y="94"/>
                    <a:pt x="0" y="329"/>
                    <a:pt x="32" y="580"/>
                  </a:cubicBezTo>
                  <a:cubicBezTo>
                    <a:pt x="94" y="1003"/>
                    <a:pt x="110" y="1426"/>
                    <a:pt x="110" y="1850"/>
                  </a:cubicBezTo>
                  <a:cubicBezTo>
                    <a:pt x="110" y="2147"/>
                    <a:pt x="337" y="2296"/>
                    <a:pt x="565" y="2296"/>
                  </a:cubicBezTo>
                  <a:cubicBezTo>
                    <a:pt x="792" y="2296"/>
                    <a:pt x="1019" y="2147"/>
                    <a:pt x="1019" y="1850"/>
                  </a:cubicBezTo>
                  <a:cubicBezTo>
                    <a:pt x="1019" y="1332"/>
                    <a:pt x="1003" y="846"/>
                    <a:pt x="909" y="329"/>
                  </a:cubicBezTo>
                  <a:cubicBezTo>
                    <a:pt x="883" y="132"/>
                    <a:pt x="669" y="1"/>
                    <a:pt x="471" y="1"/>
                  </a:cubicBezTo>
                  <a:close/>
                </a:path>
              </a:pathLst>
            </a:custGeom>
            <a:solidFill>
              <a:srgbClr val="86C3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89" name="Google Shape;2289;p2"/>
            <p:cNvSpPr/>
            <p:nvPr/>
          </p:nvSpPr>
          <p:spPr>
            <a:xfrm>
              <a:off x="1571174" y="3259332"/>
              <a:ext cx="22593" cy="47069"/>
            </a:xfrm>
            <a:custGeom>
              <a:rect b="b" l="l" r="r" t="t"/>
              <a:pathLst>
                <a:path extrusionOk="0" h="2125" w="1020">
                  <a:moveTo>
                    <a:pt x="472" y="1"/>
                  </a:moveTo>
                  <a:cubicBezTo>
                    <a:pt x="434" y="1"/>
                    <a:pt x="397" y="6"/>
                    <a:pt x="361" y="16"/>
                  </a:cubicBezTo>
                  <a:cubicBezTo>
                    <a:pt x="111" y="94"/>
                    <a:pt x="1" y="329"/>
                    <a:pt x="48" y="580"/>
                  </a:cubicBezTo>
                  <a:cubicBezTo>
                    <a:pt x="111" y="941"/>
                    <a:pt x="111" y="1301"/>
                    <a:pt x="111" y="1677"/>
                  </a:cubicBezTo>
                  <a:cubicBezTo>
                    <a:pt x="111" y="1975"/>
                    <a:pt x="338" y="2124"/>
                    <a:pt x="565" y="2124"/>
                  </a:cubicBezTo>
                  <a:cubicBezTo>
                    <a:pt x="793" y="2124"/>
                    <a:pt x="1020" y="1975"/>
                    <a:pt x="1020" y="1677"/>
                  </a:cubicBezTo>
                  <a:cubicBezTo>
                    <a:pt x="1020" y="1223"/>
                    <a:pt x="1004" y="784"/>
                    <a:pt x="926" y="329"/>
                  </a:cubicBezTo>
                  <a:cubicBezTo>
                    <a:pt x="886" y="132"/>
                    <a:pt x="670" y="1"/>
                    <a:pt x="472" y="1"/>
                  </a:cubicBezTo>
                  <a:close/>
                </a:path>
              </a:pathLst>
            </a:custGeom>
            <a:solidFill>
              <a:srgbClr val="86C3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90" name="Google Shape;2290;p2"/>
            <p:cNvSpPr/>
            <p:nvPr/>
          </p:nvSpPr>
          <p:spPr>
            <a:xfrm>
              <a:off x="1611465" y="3232264"/>
              <a:ext cx="22925" cy="48863"/>
            </a:xfrm>
            <a:custGeom>
              <a:rect b="b" l="l" r="r" t="t"/>
              <a:pathLst>
                <a:path extrusionOk="0" h="2206" w="1035">
                  <a:moveTo>
                    <a:pt x="486" y="0"/>
                  </a:moveTo>
                  <a:cubicBezTo>
                    <a:pt x="448" y="0"/>
                    <a:pt x="411" y="5"/>
                    <a:pt x="376" y="15"/>
                  </a:cubicBezTo>
                  <a:cubicBezTo>
                    <a:pt x="110" y="94"/>
                    <a:pt x="0" y="344"/>
                    <a:pt x="47" y="580"/>
                  </a:cubicBezTo>
                  <a:cubicBezTo>
                    <a:pt x="126" y="971"/>
                    <a:pt x="126" y="1379"/>
                    <a:pt x="126" y="1771"/>
                  </a:cubicBezTo>
                  <a:cubicBezTo>
                    <a:pt x="126" y="2061"/>
                    <a:pt x="353" y="2206"/>
                    <a:pt x="580" y="2206"/>
                  </a:cubicBezTo>
                  <a:cubicBezTo>
                    <a:pt x="807" y="2206"/>
                    <a:pt x="1035" y="2061"/>
                    <a:pt x="1035" y="1771"/>
                  </a:cubicBezTo>
                  <a:cubicBezTo>
                    <a:pt x="1035" y="1285"/>
                    <a:pt x="1019" y="815"/>
                    <a:pt x="925" y="344"/>
                  </a:cubicBezTo>
                  <a:cubicBezTo>
                    <a:pt x="899" y="134"/>
                    <a:pt x="684" y="0"/>
                    <a:pt x="486" y="0"/>
                  </a:cubicBezTo>
                  <a:close/>
                </a:path>
              </a:pathLst>
            </a:custGeom>
            <a:solidFill>
              <a:srgbClr val="86C3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91" name="Google Shape;2291;p2"/>
            <p:cNvSpPr/>
            <p:nvPr/>
          </p:nvSpPr>
          <p:spPr>
            <a:xfrm>
              <a:off x="1653174" y="3261414"/>
              <a:ext cx="23568" cy="42882"/>
            </a:xfrm>
            <a:custGeom>
              <a:rect b="b" l="l" r="r" t="t"/>
              <a:pathLst>
                <a:path extrusionOk="0" h="1936" w="1064">
                  <a:moveTo>
                    <a:pt x="563" y="0"/>
                  </a:moveTo>
                  <a:cubicBezTo>
                    <a:pt x="290" y="0"/>
                    <a:pt x="1" y="230"/>
                    <a:pt x="76" y="580"/>
                  </a:cubicBezTo>
                  <a:cubicBezTo>
                    <a:pt x="155" y="878"/>
                    <a:pt x="155" y="1191"/>
                    <a:pt x="155" y="1489"/>
                  </a:cubicBezTo>
                  <a:cubicBezTo>
                    <a:pt x="155" y="1787"/>
                    <a:pt x="382" y="1936"/>
                    <a:pt x="609" y="1936"/>
                  </a:cubicBezTo>
                  <a:cubicBezTo>
                    <a:pt x="837" y="1936"/>
                    <a:pt x="1064" y="1787"/>
                    <a:pt x="1064" y="1489"/>
                  </a:cubicBezTo>
                  <a:cubicBezTo>
                    <a:pt x="1064" y="1097"/>
                    <a:pt x="1048" y="721"/>
                    <a:pt x="970" y="329"/>
                  </a:cubicBezTo>
                  <a:cubicBezTo>
                    <a:pt x="914" y="99"/>
                    <a:pt x="742" y="0"/>
                    <a:pt x="563" y="0"/>
                  </a:cubicBezTo>
                  <a:close/>
                </a:path>
              </a:pathLst>
            </a:custGeom>
            <a:solidFill>
              <a:srgbClr val="86C3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92" name="Google Shape;2292;p2"/>
            <p:cNvSpPr/>
            <p:nvPr/>
          </p:nvSpPr>
          <p:spPr>
            <a:xfrm>
              <a:off x="1480911" y="3272866"/>
              <a:ext cx="20511" cy="35772"/>
            </a:xfrm>
            <a:custGeom>
              <a:rect b="b" l="l" r="r" t="t"/>
              <a:pathLst>
                <a:path extrusionOk="0" h="1615" w="926">
                  <a:moveTo>
                    <a:pt x="471" y="0"/>
                  </a:moveTo>
                  <a:cubicBezTo>
                    <a:pt x="220" y="0"/>
                    <a:pt x="1" y="204"/>
                    <a:pt x="1" y="455"/>
                  </a:cubicBezTo>
                  <a:lnTo>
                    <a:pt x="1" y="1160"/>
                  </a:lnTo>
                  <a:cubicBezTo>
                    <a:pt x="1" y="1395"/>
                    <a:pt x="220" y="1615"/>
                    <a:pt x="471" y="1615"/>
                  </a:cubicBezTo>
                  <a:cubicBezTo>
                    <a:pt x="706" y="1615"/>
                    <a:pt x="925" y="1395"/>
                    <a:pt x="925" y="1160"/>
                  </a:cubicBezTo>
                  <a:lnTo>
                    <a:pt x="925" y="455"/>
                  </a:lnTo>
                  <a:cubicBezTo>
                    <a:pt x="925" y="204"/>
                    <a:pt x="706" y="0"/>
                    <a:pt x="471" y="0"/>
                  </a:cubicBezTo>
                  <a:close/>
                </a:path>
              </a:pathLst>
            </a:custGeom>
            <a:solidFill>
              <a:srgbClr val="86C3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93" name="Google Shape;2293;p2"/>
            <p:cNvSpPr/>
            <p:nvPr/>
          </p:nvSpPr>
          <p:spPr>
            <a:xfrm>
              <a:off x="1702769" y="3249608"/>
              <a:ext cx="20511" cy="35772"/>
            </a:xfrm>
            <a:custGeom>
              <a:rect b="b" l="l" r="r" t="t"/>
              <a:pathLst>
                <a:path extrusionOk="0" h="1615" w="926">
                  <a:moveTo>
                    <a:pt x="455" y="0"/>
                  </a:moveTo>
                  <a:cubicBezTo>
                    <a:pt x="220" y="0"/>
                    <a:pt x="1" y="220"/>
                    <a:pt x="1" y="455"/>
                  </a:cubicBezTo>
                  <a:lnTo>
                    <a:pt x="1" y="1160"/>
                  </a:lnTo>
                  <a:cubicBezTo>
                    <a:pt x="1" y="1411"/>
                    <a:pt x="220" y="1615"/>
                    <a:pt x="455" y="1615"/>
                  </a:cubicBezTo>
                  <a:cubicBezTo>
                    <a:pt x="706" y="1615"/>
                    <a:pt x="925" y="1411"/>
                    <a:pt x="925" y="1160"/>
                  </a:cubicBezTo>
                  <a:lnTo>
                    <a:pt x="925" y="455"/>
                  </a:lnTo>
                  <a:cubicBezTo>
                    <a:pt x="925" y="220"/>
                    <a:pt x="706" y="0"/>
                    <a:pt x="455" y="0"/>
                  </a:cubicBezTo>
                  <a:close/>
                </a:path>
              </a:pathLst>
            </a:custGeom>
            <a:solidFill>
              <a:srgbClr val="86C3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294" name="Google Shape;2294;p2"/>
          <p:cNvGrpSpPr/>
          <p:nvPr/>
        </p:nvGrpSpPr>
        <p:grpSpPr>
          <a:xfrm>
            <a:off x="1051113" y="4945784"/>
            <a:ext cx="425023" cy="870861"/>
            <a:chOff x="1701548" y="3416733"/>
            <a:chExt cx="252089" cy="516524"/>
          </a:xfrm>
        </p:grpSpPr>
        <p:sp>
          <p:nvSpPr>
            <p:cNvPr id="2295" name="Google Shape;2295;p2"/>
            <p:cNvSpPr/>
            <p:nvPr/>
          </p:nvSpPr>
          <p:spPr>
            <a:xfrm>
              <a:off x="1701548" y="3416733"/>
              <a:ext cx="252089" cy="500679"/>
            </a:xfrm>
            <a:custGeom>
              <a:rect b="b" l="l" r="r" t="t"/>
              <a:pathLst>
                <a:path extrusionOk="0" h="22604" w="11381">
                  <a:moveTo>
                    <a:pt x="6145" y="12540"/>
                  </a:moveTo>
                  <a:cubicBezTo>
                    <a:pt x="7054" y="12399"/>
                    <a:pt x="7838" y="12242"/>
                    <a:pt x="8637" y="12148"/>
                  </a:cubicBezTo>
                  <a:cubicBezTo>
                    <a:pt x="8872" y="12117"/>
                    <a:pt x="9139" y="12195"/>
                    <a:pt x="9358" y="12274"/>
                  </a:cubicBezTo>
                  <a:cubicBezTo>
                    <a:pt x="9719" y="12415"/>
                    <a:pt x="9797" y="12681"/>
                    <a:pt x="9640" y="13042"/>
                  </a:cubicBezTo>
                  <a:cubicBezTo>
                    <a:pt x="9437" y="13481"/>
                    <a:pt x="9092" y="13716"/>
                    <a:pt x="8653" y="13857"/>
                  </a:cubicBezTo>
                  <a:cubicBezTo>
                    <a:pt x="7712" y="14170"/>
                    <a:pt x="6741" y="14092"/>
                    <a:pt x="5706" y="13935"/>
                  </a:cubicBezTo>
                  <a:cubicBezTo>
                    <a:pt x="5534" y="14421"/>
                    <a:pt x="5361" y="14907"/>
                    <a:pt x="5158" y="15503"/>
                  </a:cubicBezTo>
                  <a:cubicBezTo>
                    <a:pt x="5753" y="15424"/>
                    <a:pt x="6302" y="15330"/>
                    <a:pt x="6835" y="15299"/>
                  </a:cubicBezTo>
                  <a:cubicBezTo>
                    <a:pt x="7305" y="15267"/>
                    <a:pt x="7775" y="15252"/>
                    <a:pt x="8230" y="15314"/>
                  </a:cubicBezTo>
                  <a:cubicBezTo>
                    <a:pt x="8575" y="15361"/>
                    <a:pt x="8966" y="15597"/>
                    <a:pt x="8919" y="15973"/>
                  </a:cubicBezTo>
                  <a:cubicBezTo>
                    <a:pt x="8888" y="16224"/>
                    <a:pt x="8606" y="16521"/>
                    <a:pt x="8355" y="16647"/>
                  </a:cubicBezTo>
                  <a:cubicBezTo>
                    <a:pt x="8073" y="16804"/>
                    <a:pt x="7712" y="16866"/>
                    <a:pt x="7368" y="16851"/>
                  </a:cubicBezTo>
                  <a:cubicBezTo>
                    <a:pt x="6505" y="16835"/>
                    <a:pt x="5643" y="16772"/>
                    <a:pt x="4672" y="16709"/>
                  </a:cubicBezTo>
                  <a:cubicBezTo>
                    <a:pt x="4499" y="17054"/>
                    <a:pt x="4280" y="17462"/>
                    <a:pt x="4029" y="17932"/>
                  </a:cubicBezTo>
                  <a:cubicBezTo>
                    <a:pt x="4421" y="17932"/>
                    <a:pt x="4687" y="17948"/>
                    <a:pt x="4954" y="17932"/>
                  </a:cubicBezTo>
                  <a:cubicBezTo>
                    <a:pt x="5847" y="17885"/>
                    <a:pt x="6631" y="18199"/>
                    <a:pt x="7368" y="18606"/>
                  </a:cubicBezTo>
                  <a:cubicBezTo>
                    <a:pt x="7540" y="18700"/>
                    <a:pt x="7728" y="18998"/>
                    <a:pt x="7712" y="19186"/>
                  </a:cubicBezTo>
                  <a:cubicBezTo>
                    <a:pt x="7697" y="19374"/>
                    <a:pt x="7462" y="19672"/>
                    <a:pt x="7274" y="19703"/>
                  </a:cubicBezTo>
                  <a:cubicBezTo>
                    <a:pt x="6819" y="19782"/>
                    <a:pt x="6333" y="19829"/>
                    <a:pt x="5894" y="19735"/>
                  </a:cubicBezTo>
                  <a:cubicBezTo>
                    <a:pt x="5079" y="19547"/>
                    <a:pt x="4280" y="19249"/>
                    <a:pt x="3496" y="19014"/>
                  </a:cubicBezTo>
                  <a:cubicBezTo>
                    <a:pt x="2900" y="19985"/>
                    <a:pt x="2258" y="20942"/>
                    <a:pt x="1709" y="21960"/>
                  </a:cubicBezTo>
                  <a:cubicBezTo>
                    <a:pt x="1458" y="22431"/>
                    <a:pt x="1192" y="22603"/>
                    <a:pt x="690" y="22493"/>
                  </a:cubicBezTo>
                  <a:cubicBezTo>
                    <a:pt x="377" y="22117"/>
                    <a:pt x="659" y="21866"/>
                    <a:pt x="847" y="21584"/>
                  </a:cubicBezTo>
                  <a:cubicBezTo>
                    <a:pt x="1349" y="20863"/>
                    <a:pt x="1850" y="20142"/>
                    <a:pt x="2336" y="19421"/>
                  </a:cubicBezTo>
                  <a:cubicBezTo>
                    <a:pt x="2493" y="19186"/>
                    <a:pt x="2618" y="18935"/>
                    <a:pt x="2791" y="18622"/>
                  </a:cubicBezTo>
                  <a:cubicBezTo>
                    <a:pt x="2226" y="18449"/>
                    <a:pt x="1709" y="18324"/>
                    <a:pt x="1239" y="18136"/>
                  </a:cubicBezTo>
                  <a:cubicBezTo>
                    <a:pt x="894" y="17995"/>
                    <a:pt x="565" y="17807"/>
                    <a:pt x="298" y="17556"/>
                  </a:cubicBezTo>
                  <a:cubicBezTo>
                    <a:pt x="1" y="17305"/>
                    <a:pt x="32" y="16929"/>
                    <a:pt x="236" y="16615"/>
                  </a:cubicBezTo>
                  <a:cubicBezTo>
                    <a:pt x="408" y="16318"/>
                    <a:pt x="706" y="16192"/>
                    <a:pt x="1035" y="16349"/>
                  </a:cubicBezTo>
                  <a:cubicBezTo>
                    <a:pt x="1490" y="16553"/>
                    <a:pt x="1929" y="16772"/>
                    <a:pt x="2352" y="17039"/>
                  </a:cubicBezTo>
                  <a:cubicBezTo>
                    <a:pt x="2634" y="17227"/>
                    <a:pt x="2853" y="17493"/>
                    <a:pt x="3198" y="17791"/>
                  </a:cubicBezTo>
                  <a:cubicBezTo>
                    <a:pt x="3402" y="17289"/>
                    <a:pt x="3590" y="16835"/>
                    <a:pt x="3794" y="16349"/>
                  </a:cubicBezTo>
                  <a:cubicBezTo>
                    <a:pt x="2728" y="15706"/>
                    <a:pt x="816" y="15691"/>
                    <a:pt x="784" y="14264"/>
                  </a:cubicBezTo>
                  <a:cubicBezTo>
                    <a:pt x="1035" y="13308"/>
                    <a:pt x="1866" y="13700"/>
                    <a:pt x="2415" y="13982"/>
                  </a:cubicBezTo>
                  <a:cubicBezTo>
                    <a:pt x="2775" y="14170"/>
                    <a:pt x="3073" y="14452"/>
                    <a:pt x="3402" y="14703"/>
                  </a:cubicBezTo>
                  <a:cubicBezTo>
                    <a:pt x="3668" y="14907"/>
                    <a:pt x="3935" y="15111"/>
                    <a:pt x="4280" y="15361"/>
                  </a:cubicBezTo>
                  <a:cubicBezTo>
                    <a:pt x="4531" y="14672"/>
                    <a:pt x="4766" y="14061"/>
                    <a:pt x="5016" y="13387"/>
                  </a:cubicBezTo>
                  <a:cubicBezTo>
                    <a:pt x="4609" y="13198"/>
                    <a:pt x="4264" y="13042"/>
                    <a:pt x="3935" y="12901"/>
                  </a:cubicBezTo>
                  <a:cubicBezTo>
                    <a:pt x="3261" y="12603"/>
                    <a:pt x="2681" y="12164"/>
                    <a:pt x="2320" y="11506"/>
                  </a:cubicBezTo>
                  <a:cubicBezTo>
                    <a:pt x="2038" y="10988"/>
                    <a:pt x="2336" y="10502"/>
                    <a:pt x="2916" y="10628"/>
                  </a:cubicBezTo>
                  <a:cubicBezTo>
                    <a:pt x="3339" y="10706"/>
                    <a:pt x="3747" y="11004"/>
                    <a:pt x="4139" y="11255"/>
                  </a:cubicBezTo>
                  <a:cubicBezTo>
                    <a:pt x="4374" y="11396"/>
                    <a:pt x="4546" y="11631"/>
                    <a:pt x="4750" y="11819"/>
                  </a:cubicBezTo>
                  <a:cubicBezTo>
                    <a:pt x="4922" y="11992"/>
                    <a:pt x="5110" y="12148"/>
                    <a:pt x="5408" y="12415"/>
                  </a:cubicBezTo>
                  <a:cubicBezTo>
                    <a:pt x="5596" y="11553"/>
                    <a:pt x="5769" y="10816"/>
                    <a:pt x="5926" y="10095"/>
                  </a:cubicBezTo>
                  <a:cubicBezTo>
                    <a:pt x="5267" y="9781"/>
                    <a:pt x="4687" y="9562"/>
                    <a:pt x="4139" y="9248"/>
                  </a:cubicBezTo>
                  <a:cubicBezTo>
                    <a:pt x="3621" y="8951"/>
                    <a:pt x="3167" y="8559"/>
                    <a:pt x="2963" y="7963"/>
                  </a:cubicBezTo>
                  <a:cubicBezTo>
                    <a:pt x="2775" y="7430"/>
                    <a:pt x="3073" y="7038"/>
                    <a:pt x="3606" y="7227"/>
                  </a:cubicBezTo>
                  <a:cubicBezTo>
                    <a:pt x="4092" y="7383"/>
                    <a:pt x="4562" y="7665"/>
                    <a:pt x="5001" y="7948"/>
                  </a:cubicBezTo>
                  <a:cubicBezTo>
                    <a:pt x="5440" y="8245"/>
                    <a:pt x="5816" y="8606"/>
                    <a:pt x="6317" y="9013"/>
                  </a:cubicBezTo>
                  <a:cubicBezTo>
                    <a:pt x="6427" y="8371"/>
                    <a:pt x="6521" y="7853"/>
                    <a:pt x="6600" y="7430"/>
                  </a:cubicBezTo>
                  <a:cubicBezTo>
                    <a:pt x="5800" y="7085"/>
                    <a:pt x="5063" y="6772"/>
                    <a:pt x="4327" y="6427"/>
                  </a:cubicBezTo>
                  <a:cubicBezTo>
                    <a:pt x="4107" y="6333"/>
                    <a:pt x="3857" y="6161"/>
                    <a:pt x="3762" y="5957"/>
                  </a:cubicBezTo>
                  <a:cubicBezTo>
                    <a:pt x="3637" y="5706"/>
                    <a:pt x="3543" y="5346"/>
                    <a:pt x="3637" y="5110"/>
                  </a:cubicBezTo>
                  <a:cubicBezTo>
                    <a:pt x="3700" y="4954"/>
                    <a:pt x="4123" y="4813"/>
                    <a:pt x="4358" y="4844"/>
                  </a:cubicBezTo>
                  <a:cubicBezTo>
                    <a:pt x="4734" y="4922"/>
                    <a:pt x="5110" y="5126"/>
                    <a:pt x="5471" y="5314"/>
                  </a:cubicBezTo>
                  <a:cubicBezTo>
                    <a:pt x="5847" y="5502"/>
                    <a:pt x="6223" y="5722"/>
                    <a:pt x="6678" y="5988"/>
                  </a:cubicBezTo>
                  <a:cubicBezTo>
                    <a:pt x="6803" y="5283"/>
                    <a:pt x="6631" y="4766"/>
                    <a:pt x="6286" y="4264"/>
                  </a:cubicBezTo>
                  <a:cubicBezTo>
                    <a:pt x="5628" y="3230"/>
                    <a:pt x="5205" y="2148"/>
                    <a:pt x="5565" y="894"/>
                  </a:cubicBezTo>
                  <a:cubicBezTo>
                    <a:pt x="5753" y="204"/>
                    <a:pt x="6161" y="1"/>
                    <a:pt x="6803" y="267"/>
                  </a:cubicBezTo>
                  <a:cubicBezTo>
                    <a:pt x="7430" y="549"/>
                    <a:pt x="7697" y="1082"/>
                    <a:pt x="7744" y="1693"/>
                  </a:cubicBezTo>
                  <a:cubicBezTo>
                    <a:pt x="7791" y="2367"/>
                    <a:pt x="7759" y="3073"/>
                    <a:pt x="7650" y="3731"/>
                  </a:cubicBezTo>
                  <a:cubicBezTo>
                    <a:pt x="7524" y="4499"/>
                    <a:pt x="7493" y="5220"/>
                    <a:pt x="7759" y="6020"/>
                  </a:cubicBezTo>
                  <a:cubicBezTo>
                    <a:pt x="8042" y="5784"/>
                    <a:pt x="8277" y="5534"/>
                    <a:pt x="8559" y="5377"/>
                  </a:cubicBezTo>
                  <a:cubicBezTo>
                    <a:pt x="9045" y="5110"/>
                    <a:pt x="9546" y="4813"/>
                    <a:pt x="10064" y="4672"/>
                  </a:cubicBezTo>
                  <a:cubicBezTo>
                    <a:pt x="10628" y="4515"/>
                    <a:pt x="11176" y="4875"/>
                    <a:pt x="11286" y="5299"/>
                  </a:cubicBezTo>
                  <a:cubicBezTo>
                    <a:pt x="11380" y="5706"/>
                    <a:pt x="11145" y="6208"/>
                    <a:pt x="10612" y="6411"/>
                  </a:cubicBezTo>
                  <a:cubicBezTo>
                    <a:pt x="9954" y="6678"/>
                    <a:pt x="9264" y="6929"/>
                    <a:pt x="8559" y="7054"/>
                  </a:cubicBezTo>
                  <a:cubicBezTo>
                    <a:pt x="7618" y="7211"/>
                    <a:pt x="7603" y="7148"/>
                    <a:pt x="7415" y="8057"/>
                  </a:cubicBezTo>
                  <a:cubicBezTo>
                    <a:pt x="7336" y="8449"/>
                    <a:pt x="7274" y="8841"/>
                    <a:pt x="7179" y="9296"/>
                  </a:cubicBezTo>
                  <a:cubicBezTo>
                    <a:pt x="7791" y="9029"/>
                    <a:pt x="8324" y="8731"/>
                    <a:pt x="8872" y="8590"/>
                  </a:cubicBezTo>
                  <a:cubicBezTo>
                    <a:pt x="9343" y="8465"/>
                    <a:pt x="9875" y="8449"/>
                    <a:pt x="10346" y="8559"/>
                  </a:cubicBezTo>
                  <a:cubicBezTo>
                    <a:pt x="10894" y="8684"/>
                    <a:pt x="11020" y="9264"/>
                    <a:pt x="10581" y="9640"/>
                  </a:cubicBezTo>
                  <a:cubicBezTo>
                    <a:pt x="10283" y="9891"/>
                    <a:pt x="9907" y="10111"/>
                    <a:pt x="9531" y="10205"/>
                  </a:cubicBezTo>
                  <a:cubicBezTo>
                    <a:pt x="8857" y="10346"/>
                    <a:pt x="8167" y="10408"/>
                    <a:pt x="7477" y="10455"/>
                  </a:cubicBezTo>
                  <a:cubicBezTo>
                    <a:pt x="6929" y="10471"/>
                    <a:pt x="6615" y="10675"/>
                    <a:pt x="6505" y="11239"/>
                  </a:cubicBezTo>
                  <a:cubicBezTo>
                    <a:pt x="6411" y="11694"/>
                    <a:pt x="6270" y="12133"/>
                    <a:pt x="6145" y="12540"/>
                  </a:cubicBezTo>
                  <a:close/>
                </a:path>
              </a:pathLst>
            </a:custGeom>
            <a:solidFill>
              <a:srgbClr val="95C11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96" name="Google Shape;2296;p2"/>
            <p:cNvSpPr/>
            <p:nvPr/>
          </p:nvSpPr>
          <p:spPr>
            <a:xfrm>
              <a:off x="1902808" y="3904417"/>
              <a:ext cx="665" cy="1728"/>
            </a:xfrm>
            <a:custGeom>
              <a:rect b="b" l="l" r="r" t="t"/>
              <a:pathLst>
                <a:path extrusionOk="0" h="78" w="30">
                  <a:moveTo>
                    <a:pt x="29" y="0"/>
                  </a:moveTo>
                  <a:lnTo>
                    <a:pt x="29" y="0"/>
                  </a:lnTo>
                  <a:cubicBezTo>
                    <a:pt x="6" y="58"/>
                    <a:pt x="0" y="77"/>
                    <a:pt x="2" y="77"/>
                  </a:cubicBezTo>
                  <a:cubicBezTo>
                    <a:pt x="4" y="77"/>
                    <a:pt x="29" y="20"/>
                    <a:pt x="29" y="0"/>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97" name="Google Shape;2297;p2"/>
            <p:cNvSpPr/>
            <p:nvPr/>
          </p:nvSpPr>
          <p:spPr>
            <a:xfrm>
              <a:off x="1884689" y="3910309"/>
              <a:ext cx="377" cy="1750"/>
            </a:xfrm>
            <a:custGeom>
              <a:rect b="b" l="l" r="r" t="t"/>
              <a:pathLst>
                <a:path extrusionOk="0" h="79" w="17">
                  <a:moveTo>
                    <a:pt x="1" y="1"/>
                  </a:moveTo>
                  <a:cubicBezTo>
                    <a:pt x="17" y="32"/>
                    <a:pt x="17" y="63"/>
                    <a:pt x="17" y="79"/>
                  </a:cubicBezTo>
                  <a:cubicBezTo>
                    <a:pt x="17" y="48"/>
                    <a:pt x="17" y="32"/>
                    <a:pt x="1" y="1"/>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98" name="Google Shape;2298;p2"/>
            <p:cNvSpPr/>
            <p:nvPr/>
          </p:nvSpPr>
          <p:spPr>
            <a:xfrm>
              <a:off x="1899619" y="3905104"/>
              <a:ext cx="3145" cy="3500"/>
            </a:xfrm>
            <a:custGeom>
              <a:rect b="b" l="l" r="r" t="t"/>
              <a:pathLst>
                <a:path extrusionOk="0" h="158" w="142">
                  <a:moveTo>
                    <a:pt x="142" y="0"/>
                  </a:moveTo>
                  <a:lnTo>
                    <a:pt x="142" y="0"/>
                  </a:lnTo>
                  <a:cubicBezTo>
                    <a:pt x="126" y="32"/>
                    <a:pt x="79" y="79"/>
                    <a:pt x="1" y="157"/>
                  </a:cubicBezTo>
                  <a:cubicBezTo>
                    <a:pt x="48" y="110"/>
                    <a:pt x="111" y="63"/>
                    <a:pt x="142" y="0"/>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299" name="Google Shape;2299;p2"/>
            <p:cNvSpPr/>
            <p:nvPr/>
          </p:nvSpPr>
          <p:spPr>
            <a:xfrm>
              <a:off x="1899286" y="3908581"/>
              <a:ext cx="2104" cy="3101"/>
            </a:xfrm>
            <a:custGeom>
              <a:rect b="b" l="l" r="r" t="t"/>
              <a:pathLst>
                <a:path extrusionOk="0" h="140" w="95">
                  <a:moveTo>
                    <a:pt x="94" y="0"/>
                  </a:moveTo>
                  <a:lnTo>
                    <a:pt x="94" y="0"/>
                  </a:lnTo>
                  <a:cubicBezTo>
                    <a:pt x="63" y="47"/>
                    <a:pt x="32" y="94"/>
                    <a:pt x="0" y="126"/>
                  </a:cubicBezTo>
                  <a:cubicBezTo>
                    <a:pt x="4" y="134"/>
                    <a:pt x="9" y="139"/>
                    <a:pt x="14" y="139"/>
                  </a:cubicBezTo>
                  <a:cubicBezTo>
                    <a:pt x="28" y="139"/>
                    <a:pt x="49" y="103"/>
                    <a:pt x="94" y="0"/>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0" name="Google Shape;2300;p2"/>
            <p:cNvSpPr/>
            <p:nvPr/>
          </p:nvSpPr>
          <p:spPr>
            <a:xfrm>
              <a:off x="1902742" y="3900230"/>
              <a:ext cx="2813" cy="4895"/>
            </a:xfrm>
            <a:custGeom>
              <a:rect b="b" l="l" r="r" t="t"/>
              <a:pathLst>
                <a:path extrusionOk="0" h="221" w="127">
                  <a:moveTo>
                    <a:pt x="126" y="1"/>
                  </a:moveTo>
                  <a:cubicBezTo>
                    <a:pt x="112" y="29"/>
                    <a:pt x="101" y="54"/>
                    <a:pt x="91" y="77"/>
                  </a:cubicBezTo>
                  <a:lnTo>
                    <a:pt x="91" y="77"/>
                  </a:lnTo>
                  <a:cubicBezTo>
                    <a:pt x="104" y="52"/>
                    <a:pt x="116" y="26"/>
                    <a:pt x="126" y="1"/>
                  </a:cubicBezTo>
                  <a:close/>
                  <a:moveTo>
                    <a:pt x="91" y="77"/>
                  </a:moveTo>
                  <a:cubicBezTo>
                    <a:pt x="64" y="129"/>
                    <a:pt x="33" y="178"/>
                    <a:pt x="1" y="220"/>
                  </a:cubicBezTo>
                  <a:cubicBezTo>
                    <a:pt x="32" y="189"/>
                    <a:pt x="32" y="189"/>
                    <a:pt x="32" y="189"/>
                  </a:cubicBezTo>
                  <a:cubicBezTo>
                    <a:pt x="54" y="167"/>
                    <a:pt x="69" y="130"/>
                    <a:pt x="91" y="77"/>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1" name="Google Shape;2301;p2"/>
            <p:cNvSpPr/>
            <p:nvPr/>
          </p:nvSpPr>
          <p:spPr>
            <a:xfrm>
              <a:off x="1901701" y="3718664"/>
              <a:ext cx="1063" cy="3832"/>
            </a:xfrm>
            <a:custGeom>
              <a:rect b="b" l="l" r="r" t="t"/>
              <a:pathLst>
                <a:path extrusionOk="0" h="173" w="48">
                  <a:moveTo>
                    <a:pt x="48" y="0"/>
                  </a:moveTo>
                  <a:cubicBezTo>
                    <a:pt x="17" y="0"/>
                    <a:pt x="1" y="47"/>
                    <a:pt x="17" y="173"/>
                  </a:cubicBezTo>
                  <a:cubicBezTo>
                    <a:pt x="17" y="79"/>
                    <a:pt x="32" y="32"/>
                    <a:pt x="48" y="0"/>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2" name="Google Shape;2302;p2"/>
            <p:cNvSpPr/>
            <p:nvPr/>
          </p:nvSpPr>
          <p:spPr>
            <a:xfrm>
              <a:off x="1884357" y="3927675"/>
              <a:ext cx="4519" cy="5582"/>
            </a:xfrm>
            <a:custGeom>
              <a:rect b="b" l="l" r="r" t="t"/>
              <a:pathLst>
                <a:path extrusionOk="0" h="252" w="204">
                  <a:moveTo>
                    <a:pt x="204" y="0"/>
                  </a:moveTo>
                  <a:lnTo>
                    <a:pt x="204" y="0"/>
                  </a:lnTo>
                  <a:cubicBezTo>
                    <a:pt x="110" y="110"/>
                    <a:pt x="63" y="141"/>
                    <a:pt x="0" y="173"/>
                  </a:cubicBezTo>
                  <a:cubicBezTo>
                    <a:pt x="32" y="188"/>
                    <a:pt x="94" y="173"/>
                    <a:pt x="47" y="251"/>
                  </a:cubicBezTo>
                  <a:lnTo>
                    <a:pt x="204" y="0"/>
                  </a:ln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3" name="Google Shape;2303;p2"/>
            <p:cNvSpPr/>
            <p:nvPr/>
          </p:nvSpPr>
          <p:spPr>
            <a:xfrm>
              <a:off x="1904846" y="3889598"/>
              <a:ext cx="4585" cy="8040"/>
            </a:xfrm>
            <a:custGeom>
              <a:rect b="b" l="l" r="r" t="t"/>
              <a:pathLst>
                <a:path extrusionOk="0" h="363" w="207">
                  <a:moveTo>
                    <a:pt x="157" y="0"/>
                  </a:moveTo>
                  <a:cubicBezTo>
                    <a:pt x="139" y="0"/>
                    <a:pt x="113" y="49"/>
                    <a:pt x="78" y="183"/>
                  </a:cubicBezTo>
                  <a:cubicBezTo>
                    <a:pt x="0" y="262"/>
                    <a:pt x="188" y="309"/>
                    <a:pt x="125" y="340"/>
                  </a:cubicBezTo>
                  <a:cubicBezTo>
                    <a:pt x="134" y="356"/>
                    <a:pt x="142" y="363"/>
                    <a:pt x="149" y="363"/>
                  </a:cubicBezTo>
                  <a:cubicBezTo>
                    <a:pt x="200" y="363"/>
                    <a:pt x="207" y="0"/>
                    <a:pt x="157" y="0"/>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4" name="Google Shape;2304;p2"/>
            <p:cNvSpPr/>
            <p:nvPr/>
          </p:nvSpPr>
          <p:spPr>
            <a:xfrm>
              <a:off x="1881920" y="3901271"/>
              <a:ext cx="6268" cy="8018"/>
            </a:xfrm>
            <a:custGeom>
              <a:rect b="b" l="l" r="r" t="t"/>
              <a:pathLst>
                <a:path extrusionOk="0" h="362" w="283">
                  <a:moveTo>
                    <a:pt x="236" y="1"/>
                  </a:moveTo>
                  <a:cubicBezTo>
                    <a:pt x="236" y="1"/>
                    <a:pt x="32" y="267"/>
                    <a:pt x="16" y="267"/>
                  </a:cubicBezTo>
                  <a:cubicBezTo>
                    <a:pt x="48" y="267"/>
                    <a:pt x="32" y="314"/>
                    <a:pt x="1" y="362"/>
                  </a:cubicBezTo>
                  <a:cubicBezTo>
                    <a:pt x="142" y="205"/>
                    <a:pt x="283" y="17"/>
                    <a:pt x="236" y="1"/>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5" name="Google Shape;2305;p2"/>
            <p:cNvSpPr/>
            <p:nvPr/>
          </p:nvSpPr>
          <p:spPr>
            <a:xfrm>
              <a:off x="1879152" y="3909268"/>
              <a:ext cx="2791" cy="5227"/>
            </a:xfrm>
            <a:custGeom>
              <a:rect b="b" l="l" r="r" t="t"/>
              <a:pathLst>
                <a:path extrusionOk="0" h="236" w="126">
                  <a:moveTo>
                    <a:pt x="126" y="1"/>
                  </a:moveTo>
                  <a:lnTo>
                    <a:pt x="126" y="1"/>
                  </a:lnTo>
                  <a:cubicBezTo>
                    <a:pt x="63" y="79"/>
                    <a:pt x="16" y="173"/>
                    <a:pt x="0" y="236"/>
                  </a:cubicBezTo>
                  <a:cubicBezTo>
                    <a:pt x="31" y="189"/>
                    <a:pt x="94" y="79"/>
                    <a:pt x="126" y="1"/>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6" name="Google Shape;2306;p2"/>
            <p:cNvSpPr/>
            <p:nvPr/>
          </p:nvSpPr>
          <p:spPr>
            <a:xfrm>
              <a:off x="1899619" y="3844345"/>
              <a:ext cx="3854" cy="3832"/>
            </a:xfrm>
            <a:custGeom>
              <a:rect b="b" l="l" r="r" t="t"/>
              <a:pathLst>
                <a:path extrusionOk="0" h="173" w="174">
                  <a:moveTo>
                    <a:pt x="1" y="0"/>
                  </a:moveTo>
                  <a:lnTo>
                    <a:pt x="17" y="173"/>
                  </a:lnTo>
                  <a:cubicBezTo>
                    <a:pt x="79" y="94"/>
                    <a:pt x="111" y="94"/>
                    <a:pt x="173" y="63"/>
                  </a:cubicBezTo>
                  <a:lnTo>
                    <a:pt x="1" y="0"/>
                  </a:ln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7" name="Google Shape;2307;p2"/>
            <p:cNvSpPr/>
            <p:nvPr/>
          </p:nvSpPr>
          <p:spPr>
            <a:xfrm>
              <a:off x="1901368" y="3820179"/>
              <a:ext cx="2791" cy="8794"/>
            </a:xfrm>
            <a:custGeom>
              <a:rect b="b" l="l" r="r" t="t"/>
              <a:pathLst>
                <a:path extrusionOk="0" h="397" w="126">
                  <a:moveTo>
                    <a:pt x="47" y="0"/>
                  </a:moveTo>
                  <a:cubicBezTo>
                    <a:pt x="34" y="0"/>
                    <a:pt x="19" y="48"/>
                    <a:pt x="0" y="182"/>
                  </a:cubicBezTo>
                  <a:cubicBezTo>
                    <a:pt x="33" y="215"/>
                    <a:pt x="35" y="396"/>
                    <a:pt x="67" y="396"/>
                  </a:cubicBezTo>
                  <a:cubicBezTo>
                    <a:pt x="80" y="396"/>
                    <a:pt x="98" y="364"/>
                    <a:pt x="126" y="276"/>
                  </a:cubicBezTo>
                  <a:cubicBezTo>
                    <a:pt x="93" y="244"/>
                    <a:pt x="76" y="0"/>
                    <a:pt x="47" y="0"/>
                  </a:cubicBez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08" name="Google Shape;2308;p2"/>
            <p:cNvSpPr/>
            <p:nvPr/>
          </p:nvSpPr>
          <p:spPr>
            <a:xfrm>
              <a:off x="1910738" y="3708586"/>
              <a:ext cx="6955" cy="2104"/>
            </a:xfrm>
            <a:custGeom>
              <a:rect b="b" l="l" r="r" t="t"/>
              <a:pathLst>
                <a:path extrusionOk="0" h="95" w="314">
                  <a:moveTo>
                    <a:pt x="0" y="1"/>
                  </a:moveTo>
                  <a:lnTo>
                    <a:pt x="16" y="95"/>
                  </a:lnTo>
                  <a:lnTo>
                    <a:pt x="314" y="1"/>
                  </a:lnTo>
                  <a:close/>
                </a:path>
              </a:pathLst>
            </a:custGeom>
            <a:solidFill>
              <a:srgbClr val="90D3A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309" name="Google Shape;2309;p2"/>
          <p:cNvSpPr/>
          <p:nvPr/>
        </p:nvSpPr>
        <p:spPr>
          <a:xfrm>
            <a:off x="3459650" y="6477533"/>
            <a:ext cx="290173" cy="233287"/>
          </a:xfrm>
          <a:custGeom>
            <a:rect b="b" l="l" r="r" t="t"/>
            <a:pathLst>
              <a:path extrusionOk="0" h="7070" w="8794">
                <a:moveTo>
                  <a:pt x="4107" y="4452"/>
                </a:moveTo>
                <a:cubicBezTo>
                  <a:pt x="3982" y="4232"/>
                  <a:pt x="3872" y="4060"/>
                  <a:pt x="3715" y="3778"/>
                </a:cubicBezTo>
                <a:cubicBezTo>
                  <a:pt x="3950" y="3746"/>
                  <a:pt x="4170" y="3652"/>
                  <a:pt x="4248" y="3715"/>
                </a:cubicBezTo>
                <a:cubicBezTo>
                  <a:pt x="4421" y="3887"/>
                  <a:pt x="4640" y="4123"/>
                  <a:pt x="4640" y="4342"/>
                </a:cubicBezTo>
                <a:cubicBezTo>
                  <a:pt x="4656" y="4718"/>
                  <a:pt x="4436" y="5063"/>
                  <a:pt x="4060" y="5220"/>
                </a:cubicBezTo>
                <a:cubicBezTo>
                  <a:pt x="3731" y="5361"/>
                  <a:pt x="3402" y="5392"/>
                  <a:pt x="3088" y="5141"/>
                </a:cubicBezTo>
                <a:cubicBezTo>
                  <a:pt x="2696" y="4844"/>
                  <a:pt x="2352" y="4546"/>
                  <a:pt x="2226" y="4028"/>
                </a:cubicBezTo>
                <a:cubicBezTo>
                  <a:pt x="2101" y="3433"/>
                  <a:pt x="2258" y="2884"/>
                  <a:pt x="2775" y="2602"/>
                </a:cubicBezTo>
                <a:cubicBezTo>
                  <a:pt x="3543" y="2179"/>
                  <a:pt x="4311" y="2163"/>
                  <a:pt x="5032" y="2665"/>
                </a:cubicBezTo>
                <a:cubicBezTo>
                  <a:pt x="5831" y="3229"/>
                  <a:pt x="6505" y="4624"/>
                  <a:pt x="5894" y="5533"/>
                </a:cubicBezTo>
                <a:cubicBezTo>
                  <a:pt x="5831" y="5627"/>
                  <a:pt x="5831" y="5768"/>
                  <a:pt x="5769" y="6019"/>
                </a:cubicBezTo>
                <a:cubicBezTo>
                  <a:pt x="6803" y="5768"/>
                  <a:pt x="7744" y="5549"/>
                  <a:pt x="8794" y="5298"/>
                </a:cubicBezTo>
                <a:cubicBezTo>
                  <a:pt x="8762" y="4514"/>
                  <a:pt x="8700" y="3668"/>
                  <a:pt x="8292" y="2931"/>
                </a:cubicBezTo>
                <a:cubicBezTo>
                  <a:pt x="7885" y="2195"/>
                  <a:pt x="7430" y="1442"/>
                  <a:pt x="6646" y="1019"/>
                </a:cubicBezTo>
                <a:cubicBezTo>
                  <a:pt x="4750" y="0"/>
                  <a:pt x="2508" y="267"/>
                  <a:pt x="831" y="1865"/>
                </a:cubicBezTo>
                <a:cubicBezTo>
                  <a:pt x="157" y="2508"/>
                  <a:pt x="0" y="3370"/>
                  <a:pt x="32" y="4279"/>
                </a:cubicBezTo>
                <a:cubicBezTo>
                  <a:pt x="32" y="4514"/>
                  <a:pt x="47" y="4749"/>
                  <a:pt x="94" y="4985"/>
                </a:cubicBezTo>
                <a:cubicBezTo>
                  <a:pt x="267" y="5721"/>
                  <a:pt x="596" y="6301"/>
                  <a:pt x="1380" y="6568"/>
                </a:cubicBezTo>
                <a:cubicBezTo>
                  <a:pt x="2540" y="6944"/>
                  <a:pt x="3715" y="7069"/>
                  <a:pt x="4718" y="6270"/>
                </a:cubicBezTo>
                <a:cubicBezTo>
                  <a:pt x="6066" y="5188"/>
                  <a:pt x="5800" y="3731"/>
                  <a:pt x="4452" y="3025"/>
                </a:cubicBezTo>
                <a:cubicBezTo>
                  <a:pt x="4044" y="2822"/>
                  <a:pt x="3637" y="2837"/>
                  <a:pt x="3229" y="3041"/>
                </a:cubicBezTo>
                <a:cubicBezTo>
                  <a:pt x="2728" y="3292"/>
                  <a:pt x="2602" y="3746"/>
                  <a:pt x="2884" y="4232"/>
                </a:cubicBezTo>
                <a:cubicBezTo>
                  <a:pt x="3198" y="4765"/>
                  <a:pt x="3480" y="4828"/>
                  <a:pt x="4107" y="4452"/>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2310" name="Google Shape;2310;p2"/>
          <p:cNvGrpSpPr/>
          <p:nvPr/>
        </p:nvGrpSpPr>
        <p:grpSpPr>
          <a:xfrm>
            <a:off x="8865851" y="6087463"/>
            <a:ext cx="772705" cy="574854"/>
            <a:chOff x="5717526" y="2920839"/>
            <a:chExt cx="458307" cy="340957"/>
          </a:xfrm>
        </p:grpSpPr>
        <p:sp>
          <p:nvSpPr>
            <p:cNvPr id="2311" name="Google Shape;2311;p2"/>
            <p:cNvSpPr/>
            <p:nvPr/>
          </p:nvSpPr>
          <p:spPr>
            <a:xfrm>
              <a:off x="5856386" y="3002065"/>
              <a:ext cx="319447" cy="251048"/>
            </a:xfrm>
            <a:custGeom>
              <a:rect b="b" l="l" r="r" t="t"/>
              <a:pathLst>
                <a:path extrusionOk="0" h="11334" w="14422">
                  <a:moveTo>
                    <a:pt x="4891" y="10785"/>
                  </a:moveTo>
                  <a:cubicBezTo>
                    <a:pt x="3245" y="10581"/>
                    <a:pt x="2007" y="9719"/>
                    <a:pt x="1004" y="8465"/>
                  </a:cubicBezTo>
                  <a:cubicBezTo>
                    <a:pt x="1" y="7195"/>
                    <a:pt x="32" y="7180"/>
                    <a:pt x="440" y="5597"/>
                  </a:cubicBezTo>
                  <a:cubicBezTo>
                    <a:pt x="1223" y="2446"/>
                    <a:pt x="3292" y="738"/>
                    <a:pt x="6427" y="189"/>
                  </a:cubicBezTo>
                  <a:cubicBezTo>
                    <a:pt x="7493" y="1"/>
                    <a:pt x="8528" y="1"/>
                    <a:pt x="9609" y="126"/>
                  </a:cubicBezTo>
                  <a:cubicBezTo>
                    <a:pt x="10738" y="252"/>
                    <a:pt x="11647" y="769"/>
                    <a:pt x="12368" y="1568"/>
                  </a:cubicBezTo>
                  <a:cubicBezTo>
                    <a:pt x="13387" y="2713"/>
                    <a:pt x="14217" y="3967"/>
                    <a:pt x="14311" y="5628"/>
                  </a:cubicBezTo>
                  <a:cubicBezTo>
                    <a:pt x="14421" y="7901"/>
                    <a:pt x="13402" y="9531"/>
                    <a:pt x="11506" y="10487"/>
                  </a:cubicBezTo>
                  <a:cubicBezTo>
                    <a:pt x="9844" y="11333"/>
                    <a:pt x="8073" y="11318"/>
                    <a:pt x="6318" y="10722"/>
                  </a:cubicBezTo>
                  <a:cubicBezTo>
                    <a:pt x="5064" y="10315"/>
                    <a:pt x="3966" y="8637"/>
                    <a:pt x="4076" y="7337"/>
                  </a:cubicBezTo>
                  <a:cubicBezTo>
                    <a:pt x="4201" y="5894"/>
                    <a:pt x="4860" y="5236"/>
                    <a:pt x="6035" y="5111"/>
                  </a:cubicBezTo>
                  <a:cubicBezTo>
                    <a:pt x="6725" y="5032"/>
                    <a:pt x="7477" y="5079"/>
                    <a:pt x="8151" y="5283"/>
                  </a:cubicBezTo>
                  <a:cubicBezTo>
                    <a:pt x="9013" y="5534"/>
                    <a:pt x="9358" y="6333"/>
                    <a:pt x="9155" y="7133"/>
                  </a:cubicBezTo>
                  <a:cubicBezTo>
                    <a:pt x="8998" y="7775"/>
                    <a:pt x="8308" y="8089"/>
                    <a:pt x="7697" y="7775"/>
                  </a:cubicBezTo>
                  <a:cubicBezTo>
                    <a:pt x="7477" y="7666"/>
                    <a:pt x="7274" y="7509"/>
                    <a:pt x="7039" y="7415"/>
                  </a:cubicBezTo>
                  <a:cubicBezTo>
                    <a:pt x="6929" y="7368"/>
                    <a:pt x="6709" y="7415"/>
                    <a:pt x="6647" y="7493"/>
                  </a:cubicBezTo>
                  <a:cubicBezTo>
                    <a:pt x="6584" y="7587"/>
                    <a:pt x="6600" y="7807"/>
                    <a:pt x="6678" y="7916"/>
                  </a:cubicBezTo>
                  <a:cubicBezTo>
                    <a:pt x="7242" y="8779"/>
                    <a:pt x="8810" y="9061"/>
                    <a:pt x="9531" y="7932"/>
                  </a:cubicBezTo>
                  <a:cubicBezTo>
                    <a:pt x="10205" y="6882"/>
                    <a:pt x="9766" y="5205"/>
                    <a:pt x="8606" y="4750"/>
                  </a:cubicBezTo>
                  <a:cubicBezTo>
                    <a:pt x="7383" y="4280"/>
                    <a:pt x="6098" y="4249"/>
                    <a:pt x="4875" y="4844"/>
                  </a:cubicBezTo>
                  <a:cubicBezTo>
                    <a:pt x="3794" y="5393"/>
                    <a:pt x="3245" y="6443"/>
                    <a:pt x="3402" y="7822"/>
                  </a:cubicBezTo>
                  <a:cubicBezTo>
                    <a:pt x="3512" y="8810"/>
                    <a:pt x="3888" y="9688"/>
                    <a:pt x="4640" y="10377"/>
                  </a:cubicBezTo>
                  <a:cubicBezTo>
                    <a:pt x="4734" y="10471"/>
                    <a:pt x="4813" y="10550"/>
                    <a:pt x="4907" y="10644"/>
                  </a:cubicBezTo>
                  <a:cubicBezTo>
                    <a:pt x="4907" y="10659"/>
                    <a:pt x="4891" y="10706"/>
                    <a:pt x="4891" y="10785"/>
                  </a:cubicBezTo>
                  <a:close/>
                </a:path>
              </a:pathLst>
            </a:custGeom>
            <a:solidFill>
              <a:schemeClr val="accent5"/>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12" name="Google Shape;2312;p2"/>
            <p:cNvSpPr/>
            <p:nvPr/>
          </p:nvSpPr>
          <p:spPr>
            <a:xfrm>
              <a:off x="5717526" y="3006251"/>
              <a:ext cx="210757" cy="255545"/>
            </a:xfrm>
            <a:custGeom>
              <a:rect b="b" l="l" r="r" t="t"/>
              <a:pathLst>
                <a:path extrusionOk="0" h="11537" w="9515">
                  <a:moveTo>
                    <a:pt x="9514" y="11035"/>
                  </a:moveTo>
                  <a:cubicBezTo>
                    <a:pt x="7931" y="11160"/>
                    <a:pt x="6364" y="11536"/>
                    <a:pt x="4765" y="11317"/>
                  </a:cubicBezTo>
                  <a:cubicBezTo>
                    <a:pt x="3652" y="11160"/>
                    <a:pt x="2931" y="10517"/>
                    <a:pt x="2461" y="9593"/>
                  </a:cubicBezTo>
                  <a:cubicBezTo>
                    <a:pt x="1991" y="8637"/>
                    <a:pt x="1599" y="7649"/>
                    <a:pt x="1458" y="6568"/>
                  </a:cubicBezTo>
                  <a:cubicBezTo>
                    <a:pt x="1332" y="5517"/>
                    <a:pt x="1097" y="4483"/>
                    <a:pt x="846" y="3448"/>
                  </a:cubicBezTo>
                  <a:cubicBezTo>
                    <a:pt x="737" y="2931"/>
                    <a:pt x="533" y="2430"/>
                    <a:pt x="329" y="1944"/>
                  </a:cubicBezTo>
                  <a:cubicBezTo>
                    <a:pt x="47" y="1285"/>
                    <a:pt x="0" y="1066"/>
                    <a:pt x="141" y="345"/>
                  </a:cubicBezTo>
                  <a:cubicBezTo>
                    <a:pt x="1411" y="0"/>
                    <a:pt x="2492" y="376"/>
                    <a:pt x="3198" y="1505"/>
                  </a:cubicBezTo>
                  <a:cubicBezTo>
                    <a:pt x="3511" y="1991"/>
                    <a:pt x="3731" y="2555"/>
                    <a:pt x="3934" y="3104"/>
                  </a:cubicBezTo>
                  <a:cubicBezTo>
                    <a:pt x="4279" y="4013"/>
                    <a:pt x="4530" y="4969"/>
                    <a:pt x="4922" y="5847"/>
                  </a:cubicBezTo>
                  <a:cubicBezTo>
                    <a:pt x="5878" y="8041"/>
                    <a:pt x="7289" y="9859"/>
                    <a:pt x="9514" y="11035"/>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13" name="Google Shape;2313;p2"/>
            <p:cNvSpPr/>
            <p:nvPr/>
          </p:nvSpPr>
          <p:spPr>
            <a:xfrm>
              <a:off x="5735910" y="2932202"/>
              <a:ext cx="14619" cy="98102"/>
            </a:xfrm>
            <a:custGeom>
              <a:rect b="b" l="l" r="r" t="t"/>
              <a:pathLst>
                <a:path extrusionOk="0" h="4429" w="660">
                  <a:moveTo>
                    <a:pt x="330" y="0"/>
                  </a:moveTo>
                  <a:cubicBezTo>
                    <a:pt x="165" y="0"/>
                    <a:pt x="1" y="106"/>
                    <a:pt x="1" y="318"/>
                  </a:cubicBezTo>
                  <a:lnTo>
                    <a:pt x="1" y="4111"/>
                  </a:lnTo>
                  <a:cubicBezTo>
                    <a:pt x="1" y="4323"/>
                    <a:pt x="165" y="4428"/>
                    <a:pt x="330" y="4428"/>
                  </a:cubicBezTo>
                  <a:cubicBezTo>
                    <a:pt x="495" y="4428"/>
                    <a:pt x="659" y="4323"/>
                    <a:pt x="659" y="4111"/>
                  </a:cubicBezTo>
                  <a:lnTo>
                    <a:pt x="659" y="318"/>
                  </a:lnTo>
                  <a:cubicBezTo>
                    <a:pt x="659" y="106"/>
                    <a:pt x="495" y="0"/>
                    <a:pt x="330"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14" name="Google Shape;2314;p2"/>
            <p:cNvSpPr/>
            <p:nvPr/>
          </p:nvSpPr>
          <p:spPr>
            <a:xfrm>
              <a:off x="5745479" y="2956258"/>
              <a:ext cx="73449" cy="83926"/>
            </a:xfrm>
            <a:custGeom>
              <a:rect b="b" l="l" r="r" t="t"/>
              <a:pathLst>
                <a:path extrusionOk="0" h="3789" w="3316">
                  <a:moveTo>
                    <a:pt x="2866" y="1"/>
                  </a:moveTo>
                  <a:cubicBezTo>
                    <a:pt x="2768" y="1"/>
                    <a:pt x="2672" y="46"/>
                    <a:pt x="2610" y="157"/>
                  </a:cubicBezTo>
                  <a:cubicBezTo>
                    <a:pt x="1983" y="1317"/>
                    <a:pt x="1105" y="2273"/>
                    <a:pt x="227" y="3229"/>
                  </a:cubicBezTo>
                  <a:cubicBezTo>
                    <a:pt x="0" y="3468"/>
                    <a:pt x="220" y="3789"/>
                    <a:pt x="462" y="3789"/>
                  </a:cubicBezTo>
                  <a:cubicBezTo>
                    <a:pt x="537" y="3789"/>
                    <a:pt x="615" y="3758"/>
                    <a:pt x="682" y="3683"/>
                  </a:cubicBezTo>
                  <a:cubicBezTo>
                    <a:pt x="1606" y="2696"/>
                    <a:pt x="2516" y="1693"/>
                    <a:pt x="3174" y="486"/>
                  </a:cubicBezTo>
                  <a:cubicBezTo>
                    <a:pt x="3315" y="236"/>
                    <a:pt x="3087" y="1"/>
                    <a:pt x="2866"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15" name="Google Shape;2315;p2"/>
            <p:cNvSpPr/>
            <p:nvPr/>
          </p:nvSpPr>
          <p:spPr>
            <a:xfrm>
              <a:off x="5722377" y="2920839"/>
              <a:ext cx="37168" cy="28839"/>
            </a:xfrm>
            <a:custGeom>
              <a:rect b="b" l="l" r="r" t="t"/>
              <a:pathLst>
                <a:path extrusionOk="0" h="1302" w="1678">
                  <a:moveTo>
                    <a:pt x="847" y="0"/>
                  </a:moveTo>
                  <a:cubicBezTo>
                    <a:pt x="0" y="0"/>
                    <a:pt x="0" y="1301"/>
                    <a:pt x="847" y="1301"/>
                  </a:cubicBezTo>
                  <a:cubicBezTo>
                    <a:pt x="1678" y="1301"/>
                    <a:pt x="1678" y="0"/>
                    <a:pt x="84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16" name="Google Shape;2316;p2"/>
            <p:cNvSpPr/>
            <p:nvPr/>
          </p:nvSpPr>
          <p:spPr>
            <a:xfrm>
              <a:off x="5791818" y="2945825"/>
              <a:ext cx="37168" cy="29194"/>
            </a:xfrm>
            <a:custGeom>
              <a:rect b="b" l="l" r="r" t="t"/>
              <a:pathLst>
                <a:path extrusionOk="0" h="1318" w="1678">
                  <a:moveTo>
                    <a:pt x="847" y="1"/>
                  </a:moveTo>
                  <a:cubicBezTo>
                    <a:pt x="0" y="1"/>
                    <a:pt x="0" y="1317"/>
                    <a:pt x="847" y="1317"/>
                  </a:cubicBezTo>
                  <a:cubicBezTo>
                    <a:pt x="1677" y="1317"/>
                    <a:pt x="1677" y="1"/>
                    <a:pt x="84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317" name="Google Shape;2317;p2"/>
          <p:cNvGrpSpPr/>
          <p:nvPr/>
        </p:nvGrpSpPr>
        <p:grpSpPr>
          <a:xfrm>
            <a:off x="5721740" y="5805152"/>
            <a:ext cx="360603" cy="328411"/>
            <a:chOff x="3557127" y="2044850"/>
            <a:chExt cx="213880" cy="194787"/>
          </a:xfrm>
        </p:grpSpPr>
        <p:sp>
          <p:nvSpPr>
            <p:cNvPr id="2318" name="Google Shape;2318;p2"/>
            <p:cNvSpPr/>
            <p:nvPr/>
          </p:nvSpPr>
          <p:spPr>
            <a:xfrm>
              <a:off x="3557127" y="2044850"/>
              <a:ext cx="213880" cy="194787"/>
            </a:xfrm>
            <a:custGeom>
              <a:rect b="b" l="l" r="r" t="t"/>
              <a:pathLst>
                <a:path extrusionOk="0" h="8794" w="9656">
                  <a:moveTo>
                    <a:pt x="3401" y="1552"/>
                  </a:moveTo>
                  <a:cubicBezTo>
                    <a:pt x="3558" y="988"/>
                    <a:pt x="3762" y="455"/>
                    <a:pt x="4373" y="236"/>
                  </a:cubicBezTo>
                  <a:cubicBezTo>
                    <a:pt x="4875" y="63"/>
                    <a:pt x="5392" y="0"/>
                    <a:pt x="5909" y="173"/>
                  </a:cubicBezTo>
                  <a:cubicBezTo>
                    <a:pt x="6505" y="345"/>
                    <a:pt x="7022" y="1145"/>
                    <a:pt x="6912" y="1756"/>
                  </a:cubicBezTo>
                  <a:cubicBezTo>
                    <a:pt x="6818" y="2273"/>
                    <a:pt x="6662" y="2790"/>
                    <a:pt x="6536" y="3292"/>
                  </a:cubicBezTo>
                  <a:cubicBezTo>
                    <a:pt x="7022" y="3276"/>
                    <a:pt x="7492" y="3229"/>
                    <a:pt x="7978" y="3245"/>
                  </a:cubicBezTo>
                  <a:cubicBezTo>
                    <a:pt x="9076" y="3323"/>
                    <a:pt x="9655" y="4201"/>
                    <a:pt x="9373" y="5079"/>
                  </a:cubicBezTo>
                  <a:cubicBezTo>
                    <a:pt x="9170" y="5659"/>
                    <a:pt x="8793" y="6004"/>
                    <a:pt x="8119" y="6066"/>
                  </a:cubicBezTo>
                  <a:cubicBezTo>
                    <a:pt x="7743" y="6098"/>
                    <a:pt x="7367" y="6098"/>
                    <a:pt x="6960" y="6113"/>
                  </a:cubicBezTo>
                  <a:cubicBezTo>
                    <a:pt x="7022" y="6474"/>
                    <a:pt x="7085" y="6756"/>
                    <a:pt x="7116" y="7022"/>
                  </a:cubicBezTo>
                  <a:cubicBezTo>
                    <a:pt x="7210" y="7979"/>
                    <a:pt x="6395" y="8794"/>
                    <a:pt x="5455" y="8668"/>
                  </a:cubicBezTo>
                  <a:cubicBezTo>
                    <a:pt x="4843" y="8590"/>
                    <a:pt x="4326" y="8323"/>
                    <a:pt x="4028" y="7744"/>
                  </a:cubicBezTo>
                  <a:cubicBezTo>
                    <a:pt x="3934" y="7540"/>
                    <a:pt x="3809" y="7336"/>
                    <a:pt x="3699" y="7132"/>
                  </a:cubicBezTo>
                  <a:cubicBezTo>
                    <a:pt x="2571" y="8308"/>
                    <a:pt x="1254" y="8057"/>
                    <a:pt x="549" y="7164"/>
                  </a:cubicBezTo>
                  <a:cubicBezTo>
                    <a:pt x="298" y="6866"/>
                    <a:pt x="204" y="6396"/>
                    <a:pt x="188" y="6004"/>
                  </a:cubicBezTo>
                  <a:cubicBezTo>
                    <a:pt x="157" y="5314"/>
                    <a:pt x="674" y="4922"/>
                    <a:pt x="1160" y="4609"/>
                  </a:cubicBezTo>
                  <a:cubicBezTo>
                    <a:pt x="878" y="4279"/>
                    <a:pt x="596" y="4013"/>
                    <a:pt x="392" y="3684"/>
                  </a:cubicBezTo>
                  <a:cubicBezTo>
                    <a:pt x="0" y="3057"/>
                    <a:pt x="126" y="2461"/>
                    <a:pt x="690" y="2007"/>
                  </a:cubicBezTo>
                  <a:cubicBezTo>
                    <a:pt x="1379" y="1442"/>
                    <a:pt x="2304" y="1395"/>
                    <a:pt x="3072" y="1850"/>
                  </a:cubicBezTo>
                  <a:cubicBezTo>
                    <a:pt x="3135" y="1881"/>
                    <a:pt x="3213" y="1913"/>
                    <a:pt x="3339" y="1960"/>
                  </a:cubicBezTo>
                  <a:cubicBezTo>
                    <a:pt x="3370" y="1787"/>
                    <a:pt x="3370" y="1662"/>
                    <a:pt x="3401" y="1552"/>
                  </a:cubicBezTo>
                  <a:close/>
                </a:path>
              </a:pathLst>
            </a:custGeom>
            <a:solidFill>
              <a:schemeClr val="accent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19" name="Google Shape;2319;p2"/>
            <p:cNvSpPr/>
            <p:nvPr/>
          </p:nvSpPr>
          <p:spPr>
            <a:xfrm>
              <a:off x="3598083" y="2085474"/>
              <a:ext cx="128492" cy="116664"/>
            </a:xfrm>
            <a:custGeom>
              <a:rect b="b" l="l" r="r" t="t"/>
              <a:pathLst>
                <a:path extrusionOk="0" h="5267" w="5801">
                  <a:moveTo>
                    <a:pt x="2038" y="925"/>
                  </a:moveTo>
                  <a:cubicBezTo>
                    <a:pt x="2132" y="580"/>
                    <a:pt x="2258" y="267"/>
                    <a:pt x="2618" y="141"/>
                  </a:cubicBezTo>
                  <a:cubicBezTo>
                    <a:pt x="2916" y="32"/>
                    <a:pt x="3230" y="0"/>
                    <a:pt x="3543" y="94"/>
                  </a:cubicBezTo>
                  <a:cubicBezTo>
                    <a:pt x="3904" y="204"/>
                    <a:pt x="4217" y="674"/>
                    <a:pt x="4154" y="1035"/>
                  </a:cubicBezTo>
                  <a:cubicBezTo>
                    <a:pt x="4092" y="1348"/>
                    <a:pt x="3998" y="1662"/>
                    <a:pt x="3919" y="1975"/>
                  </a:cubicBezTo>
                  <a:cubicBezTo>
                    <a:pt x="4217" y="1960"/>
                    <a:pt x="4499" y="1928"/>
                    <a:pt x="4781" y="1944"/>
                  </a:cubicBezTo>
                  <a:cubicBezTo>
                    <a:pt x="5440" y="1991"/>
                    <a:pt x="5800" y="2508"/>
                    <a:pt x="5628" y="3041"/>
                  </a:cubicBezTo>
                  <a:cubicBezTo>
                    <a:pt x="5502" y="3386"/>
                    <a:pt x="5283" y="3590"/>
                    <a:pt x="4875" y="3637"/>
                  </a:cubicBezTo>
                  <a:cubicBezTo>
                    <a:pt x="4640" y="3652"/>
                    <a:pt x="4421" y="3652"/>
                    <a:pt x="4186" y="3668"/>
                  </a:cubicBezTo>
                  <a:cubicBezTo>
                    <a:pt x="4217" y="3872"/>
                    <a:pt x="4248" y="4044"/>
                    <a:pt x="4264" y="4217"/>
                  </a:cubicBezTo>
                  <a:cubicBezTo>
                    <a:pt x="4327" y="4781"/>
                    <a:pt x="3841" y="5267"/>
                    <a:pt x="3277" y="5188"/>
                  </a:cubicBezTo>
                  <a:cubicBezTo>
                    <a:pt x="2916" y="5141"/>
                    <a:pt x="2603" y="4985"/>
                    <a:pt x="2415" y="4640"/>
                  </a:cubicBezTo>
                  <a:cubicBezTo>
                    <a:pt x="2352" y="4514"/>
                    <a:pt x="2289" y="4389"/>
                    <a:pt x="2226" y="4279"/>
                  </a:cubicBezTo>
                  <a:cubicBezTo>
                    <a:pt x="1552" y="4969"/>
                    <a:pt x="753" y="4828"/>
                    <a:pt x="330" y="4279"/>
                  </a:cubicBezTo>
                  <a:cubicBezTo>
                    <a:pt x="189" y="4107"/>
                    <a:pt x="126" y="3825"/>
                    <a:pt x="110" y="3590"/>
                  </a:cubicBezTo>
                  <a:cubicBezTo>
                    <a:pt x="95" y="3182"/>
                    <a:pt x="408" y="2947"/>
                    <a:pt x="690" y="2759"/>
                  </a:cubicBezTo>
                  <a:cubicBezTo>
                    <a:pt x="534" y="2555"/>
                    <a:pt x="361" y="2398"/>
                    <a:pt x="236" y="2210"/>
                  </a:cubicBezTo>
                  <a:cubicBezTo>
                    <a:pt x="1" y="1834"/>
                    <a:pt x="79" y="1474"/>
                    <a:pt x="424" y="1192"/>
                  </a:cubicBezTo>
                  <a:cubicBezTo>
                    <a:pt x="831" y="862"/>
                    <a:pt x="1380" y="831"/>
                    <a:pt x="1835" y="1097"/>
                  </a:cubicBezTo>
                  <a:cubicBezTo>
                    <a:pt x="1882" y="1129"/>
                    <a:pt x="1929" y="1129"/>
                    <a:pt x="2007" y="1160"/>
                  </a:cubicBezTo>
                  <a:cubicBezTo>
                    <a:pt x="2023" y="1066"/>
                    <a:pt x="2023" y="988"/>
                    <a:pt x="2038" y="925"/>
                  </a:cubicBezTo>
                  <a:close/>
                </a:path>
              </a:pathLst>
            </a:custGeom>
            <a:solidFill>
              <a:schemeClr val="accent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20" name="Google Shape;2320;p2"/>
            <p:cNvSpPr/>
            <p:nvPr/>
          </p:nvSpPr>
          <p:spPr>
            <a:xfrm>
              <a:off x="3635938" y="2123307"/>
              <a:ext cx="47578" cy="42041"/>
            </a:xfrm>
            <a:custGeom>
              <a:rect b="b" l="l" r="r" t="t"/>
              <a:pathLst>
                <a:path extrusionOk="0" h="1898" w="2148">
                  <a:moveTo>
                    <a:pt x="1129" y="706"/>
                  </a:moveTo>
                  <a:cubicBezTo>
                    <a:pt x="1270" y="706"/>
                    <a:pt x="1380" y="769"/>
                    <a:pt x="1395" y="879"/>
                  </a:cubicBezTo>
                  <a:cubicBezTo>
                    <a:pt x="1411" y="957"/>
                    <a:pt x="1380" y="1020"/>
                    <a:pt x="1364" y="1051"/>
                  </a:cubicBezTo>
                  <a:cubicBezTo>
                    <a:pt x="1317" y="1114"/>
                    <a:pt x="1254" y="1161"/>
                    <a:pt x="1160" y="1192"/>
                  </a:cubicBezTo>
                  <a:cubicBezTo>
                    <a:pt x="1137" y="1197"/>
                    <a:pt x="1113" y="1199"/>
                    <a:pt x="1090" y="1199"/>
                  </a:cubicBezTo>
                  <a:cubicBezTo>
                    <a:pt x="959" y="1199"/>
                    <a:pt x="842" y="1126"/>
                    <a:pt x="815" y="1020"/>
                  </a:cubicBezTo>
                  <a:cubicBezTo>
                    <a:pt x="784" y="894"/>
                    <a:pt x="894" y="753"/>
                    <a:pt x="1050" y="706"/>
                  </a:cubicBezTo>
                  <a:close/>
                  <a:moveTo>
                    <a:pt x="1129" y="1"/>
                  </a:moveTo>
                  <a:cubicBezTo>
                    <a:pt x="1050" y="1"/>
                    <a:pt x="972" y="1"/>
                    <a:pt x="878" y="32"/>
                  </a:cubicBezTo>
                  <a:cubicBezTo>
                    <a:pt x="345" y="158"/>
                    <a:pt x="0" y="675"/>
                    <a:pt x="126" y="1192"/>
                  </a:cubicBezTo>
                  <a:cubicBezTo>
                    <a:pt x="235" y="1615"/>
                    <a:pt x="611" y="1897"/>
                    <a:pt x="1082" y="1897"/>
                  </a:cubicBezTo>
                  <a:cubicBezTo>
                    <a:pt x="1160" y="1897"/>
                    <a:pt x="1238" y="1897"/>
                    <a:pt x="1332" y="1866"/>
                  </a:cubicBezTo>
                  <a:cubicBezTo>
                    <a:pt x="1583" y="1803"/>
                    <a:pt x="1803" y="1662"/>
                    <a:pt x="1944" y="1443"/>
                  </a:cubicBezTo>
                  <a:cubicBezTo>
                    <a:pt x="2101" y="1223"/>
                    <a:pt x="2148" y="973"/>
                    <a:pt x="2085" y="706"/>
                  </a:cubicBezTo>
                  <a:cubicBezTo>
                    <a:pt x="1991" y="283"/>
                    <a:pt x="1599" y="1"/>
                    <a:pt x="1129" y="1"/>
                  </a:cubicBezTo>
                  <a:close/>
                </a:path>
              </a:pathLst>
            </a:custGeom>
            <a:solidFill>
              <a:srgbClr val="7D4E24"/>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321" name="Google Shape;2321;p2"/>
          <p:cNvGrpSpPr/>
          <p:nvPr/>
        </p:nvGrpSpPr>
        <p:grpSpPr>
          <a:xfrm>
            <a:off x="7407316" y="6105244"/>
            <a:ext cx="220149" cy="183253"/>
            <a:chOff x="4526824" y="2262876"/>
            <a:chExt cx="130575" cy="108691"/>
          </a:xfrm>
        </p:grpSpPr>
        <p:sp>
          <p:nvSpPr>
            <p:cNvPr id="2322" name="Google Shape;2322;p2"/>
            <p:cNvSpPr/>
            <p:nvPr/>
          </p:nvSpPr>
          <p:spPr>
            <a:xfrm>
              <a:off x="4556683" y="2262876"/>
              <a:ext cx="70858" cy="55242"/>
            </a:xfrm>
            <a:custGeom>
              <a:rect b="b" l="l" r="r" t="t"/>
              <a:pathLst>
                <a:path extrusionOk="0" h="2494" w="3199">
                  <a:moveTo>
                    <a:pt x="1599" y="1"/>
                  </a:moveTo>
                  <a:cubicBezTo>
                    <a:pt x="0" y="1"/>
                    <a:pt x="0" y="2493"/>
                    <a:pt x="1599" y="2493"/>
                  </a:cubicBezTo>
                  <a:cubicBezTo>
                    <a:pt x="3198" y="2493"/>
                    <a:pt x="3198" y="1"/>
                    <a:pt x="1599" y="1"/>
                  </a:cubicBezTo>
                  <a:close/>
                </a:path>
              </a:pathLst>
            </a:custGeom>
            <a:solidFill>
              <a:srgbClr val="FBDF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23" name="Google Shape;2323;p2"/>
            <p:cNvSpPr/>
            <p:nvPr/>
          </p:nvSpPr>
          <p:spPr>
            <a:xfrm>
              <a:off x="4556683" y="2316347"/>
              <a:ext cx="70858" cy="55220"/>
            </a:xfrm>
            <a:custGeom>
              <a:rect b="b" l="l" r="r" t="t"/>
              <a:pathLst>
                <a:path extrusionOk="0" h="2493" w="3199">
                  <a:moveTo>
                    <a:pt x="1599" y="1"/>
                  </a:moveTo>
                  <a:cubicBezTo>
                    <a:pt x="0" y="1"/>
                    <a:pt x="0" y="2493"/>
                    <a:pt x="1599" y="2493"/>
                  </a:cubicBezTo>
                  <a:cubicBezTo>
                    <a:pt x="3198" y="2493"/>
                    <a:pt x="3198" y="1"/>
                    <a:pt x="1599" y="1"/>
                  </a:cubicBezTo>
                  <a:close/>
                </a:path>
              </a:pathLst>
            </a:custGeom>
            <a:solidFill>
              <a:srgbClr val="FBDF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24" name="Google Shape;2324;p2"/>
            <p:cNvSpPr/>
            <p:nvPr/>
          </p:nvSpPr>
          <p:spPr>
            <a:xfrm>
              <a:off x="4526824" y="2289966"/>
              <a:ext cx="71190" cy="55220"/>
            </a:xfrm>
            <a:custGeom>
              <a:rect b="b" l="l" r="r" t="t"/>
              <a:pathLst>
                <a:path extrusionOk="0" h="2493" w="3214">
                  <a:moveTo>
                    <a:pt x="1615" y="0"/>
                  </a:moveTo>
                  <a:cubicBezTo>
                    <a:pt x="0" y="0"/>
                    <a:pt x="0" y="2493"/>
                    <a:pt x="1615" y="2493"/>
                  </a:cubicBezTo>
                  <a:cubicBezTo>
                    <a:pt x="3214" y="2493"/>
                    <a:pt x="3214" y="0"/>
                    <a:pt x="1615" y="0"/>
                  </a:cubicBezTo>
                  <a:close/>
                </a:path>
              </a:pathLst>
            </a:custGeom>
            <a:solidFill>
              <a:srgbClr val="FBDF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25" name="Google Shape;2325;p2"/>
            <p:cNvSpPr/>
            <p:nvPr/>
          </p:nvSpPr>
          <p:spPr>
            <a:xfrm>
              <a:off x="4586187" y="2288239"/>
              <a:ext cx="71212" cy="55220"/>
            </a:xfrm>
            <a:custGeom>
              <a:rect b="b" l="l" r="r" t="t"/>
              <a:pathLst>
                <a:path extrusionOk="0" h="2493" w="3215">
                  <a:moveTo>
                    <a:pt x="1615" y="0"/>
                  </a:moveTo>
                  <a:cubicBezTo>
                    <a:pt x="1" y="0"/>
                    <a:pt x="1" y="2492"/>
                    <a:pt x="1615" y="2492"/>
                  </a:cubicBezTo>
                  <a:cubicBezTo>
                    <a:pt x="3214" y="2492"/>
                    <a:pt x="3214" y="0"/>
                    <a:pt x="1615" y="0"/>
                  </a:cubicBezTo>
                  <a:close/>
                </a:path>
              </a:pathLst>
            </a:custGeom>
            <a:solidFill>
              <a:srgbClr val="FBDF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326" name="Google Shape;2326;p2"/>
          <p:cNvGrpSpPr/>
          <p:nvPr/>
        </p:nvGrpSpPr>
        <p:grpSpPr>
          <a:xfrm>
            <a:off x="2369866" y="6016485"/>
            <a:ext cx="207952" cy="173305"/>
            <a:chOff x="2124954" y="4057166"/>
            <a:chExt cx="139590" cy="116333"/>
          </a:xfrm>
        </p:grpSpPr>
        <p:sp>
          <p:nvSpPr>
            <p:cNvPr id="2327" name="Google Shape;2327;p2"/>
            <p:cNvSpPr/>
            <p:nvPr/>
          </p:nvSpPr>
          <p:spPr>
            <a:xfrm>
              <a:off x="2156895" y="4057166"/>
              <a:ext cx="76063" cy="59052"/>
            </a:xfrm>
            <a:custGeom>
              <a:rect b="b" l="l" r="r" t="t"/>
              <a:pathLst>
                <a:path extrusionOk="0" h="2666" w="3434">
                  <a:moveTo>
                    <a:pt x="1709" y="1"/>
                  </a:moveTo>
                  <a:cubicBezTo>
                    <a:pt x="1" y="1"/>
                    <a:pt x="1" y="2665"/>
                    <a:pt x="1709" y="2665"/>
                  </a:cubicBezTo>
                  <a:cubicBezTo>
                    <a:pt x="3433" y="2665"/>
                    <a:pt x="3433" y="1"/>
                    <a:pt x="1709" y="1"/>
                  </a:cubicBezTo>
                  <a:close/>
                </a:path>
              </a:pathLst>
            </a:custGeom>
            <a:solidFill>
              <a:srgbClr val="FBDF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28" name="Google Shape;2328;p2"/>
            <p:cNvSpPr/>
            <p:nvPr/>
          </p:nvSpPr>
          <p:spPr>
            <a:xfrm>
              <a:off x="2156895" y="4114469"/>
              <a:ext cx="76063" cy="59030"/>
            </a:xfrm>
            <a:custGeom>
              <a:rect b="b" l="l" r="r" t="t"/>
              <a:pathLst>
                <a:path extrusionOk="0" h="2665" w="3434">
                  <a:moveTo>
                    <a:pt x="1709" y="0"/>
                  </a:moveTo>
                  <a:cubicBezTo>
                    <a:pt x="1" y="0"/>
                    <a:pt x="1" y="2665"/>
                    <a:pt x="1709" y="2665"/>
                  </a:cubicBezTo>
                  <a:cubicBezTo>
                    <a:pt x="3433" y="2665"/>
                    <a:pt x="3433" y="0"/>
                    <a:pt x="1709" y="0"/>
                  </a:cubicBezTo>
                  <a:close/>
                </a:path>
              </a:pathLst>
            </a:custGeom>
            <a:solidFill>
              <a:srgbClr val="FBDF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29" name="Google Shape;2329;p2"/>
            <p:cNvSpPr/>
            <p:nvPr/>
          </p:nvSpPr>
          <p:spPr>
            <a:xfrm>
              <a:off x="2124954" y="4085983"/>
              <a:ext cx="76063" cy="59052"/>
            </a:xfrm>
            <a:custGeom>
              <a:rect b="b" l="l" r="r" t="t"/>
              <a:pathLst>
                <a:path extrusionOk="0" h="2666" w="3434">
                  <a:moveTo>
                    <a:pt x="1725" y="1"/>
                  </a:moveTo>
                  <a:cubicBezTo>
                    <a:pt x="1" y="1"/>
                    <a:pt x="1" y="2665"/>
                    <a:pt x="1725" y="2665"/>
                  </a:cubicBezTo>
                  <a:cubicBezTo>
                    <a:pt x="3433" y="2665"/>
                    <a:pt x="3433" y="1"/>
                    <a:pt x="1725" y="1"/>
                  </a:cubicBezTo>
                  <a:close/>
                </a:path>
              </a:pathLst>
            </a:custGeom>
            <a:solidFill>
              <a:srgbClr val="FBDF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330" name="Google Shape;2330;p2"/>
            <p:cNvSpPr/>
            <p:nvPr/>
          </p:nvSpPr>
          <p:spPr>
            <a:xfrm>
              <a:off x="2188481" y="4084256"/>
              <a:ext cx="76063" cy="59030"/>
            </a:xfrm>
            <a:custGeom>
              <a:rect b="b" l="l" r="r" t="t"/>
              <a:pathLst>
                <a:path extrusionOk="0" h="2665" w="3434">
                  <a:moveTo>
                    <a:pt x="1725" y="0"/>
                  </a:moveTo>
                  <a:cubicBezTo>
                    <a:pt x="1" y="0"/>
                    <a:pt x="1" y="2665"/>
                    <a:pt x="1725" y="2665"/>
                  </a:cubicBezTo>
                  <a:cubicBezTo>
                    <a:pt x="3434" y="2665"/>
                    <a:pt x="3434" y="0"/>
                    <a:pt x="1725" y="0"/>
                  </a:cubicBezTo>
                  <a:close/>
                </a:path>
              </a:pathLst>
            </a:custGeom>
            <a:solidFill>
              <a:srgbClr val="FBDF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pic>
        <p:nvPicPr>
          <p:cNvPr descr="A picture containing text&#10;&#10;Description automatically generated" id="2331" name="Google Shape;2331;p2"/>
          <p:cNvPicPr preferRelativeResize="0"/>
          <p:nvPr/>
        </p:nvPicPr>
        <p:blipFill rotWithShape="1">
          <a:blip r:embed="rId8">
            <a:alphaModFix/>
          </a:blip>
          <a:srcRect b="0" l="0" r="0" t="0"/>
          <a:stretch/>
        </p:blipFill>
        <p:spPr>
          <a:xfrm>
            <a:off x="11297056" y="5974593"/>
            <a:ext cx="1095528" cy="1105055"/>
          </a:xfrm>
          <a:prstGeom prst="rect">
            <a:avLst/>
          </a:prstGeom>
          <a:noFill/>
          <a:ln>
            <a:noFill/>
          </a:ln>
        </p:spPr>
      </p:pic>
    </p:spTree>
  </p:cSld>
  <p:clrMapOvr>
    <a:masterClrMapping/>
  </p:clrMapOvr>
  <p:transition spd="slow" p14:dur="1500">
    <p:random/>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1" name="Shape 2511"/>
        <p:cNvGrpSpPr/>
        <p:nvPr/>
      </p:nvGrpSpPr>
      <p:grpSpPr>
        <a:xfrm>
          <a:off x="0" y="0"/>
          <a:ext cx="0" cy="0"/>
          <a:chOff x="0" y="0"/>
          <a:chExt cx="0" cy="0"/>
        </a:xfrm>
      </p:grpSpPr>
      <p:pic>
        <p:nvPicPr>
          <p:cNvPr id="2512" name="Google Shape;2512;p1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2"/>
                                        </p:tgtEl>
                                        <p:attrNameLst>
                                          <p:attrName>style.visibility</p:attrName>
                                        </p:attrNameLst>
                                      </p:cBhvr>
                                      <p:to>
                                        <p:strVal val="visible"/>
                                      </p:to>
                                    </p:set>
                                    <p:animEffect filter="fade" transition="in">
                                      <p:cBhvr>
                                        <p:cTn dur="5000"/>
                                        <p:tgtEl>
                                          <p:spTgt spid="2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6" name="Shape 2516"/>
        <p:cNvGrpSpPr/>
        <p:nvPr/>
      </p:nvGrpSpPr>
      <p:grpSpPr>
        <a:xfrm>
          <a:off x="0" y="0"/>
          <a:ext cx="0" cy="0"/>
          <a:chOff x="0" y="0"/>
          <a:chExt cx="0" cy="0"/>
        </a:xfrm>
      </p:grpSpPr>
      <p:pic>
        <p:nvPicPr>
          <p:cNvPr id="2517" name="Google Shape;2517;p12"/>
          <p:cNvPicPr preferRelativeResize="0"/>
          <p:nvPr/>
        </p:nvPicPr>
        <p:blipFill rotWithShape="1">
          <a:blip r:embed="rId3">
            <a:alphaModFix/>
          </a:blip>
          <a:srcRect b="0" l="0" r="0" t="0"/>
          <a:stretch/>
        </p:blipFill>
        <p:spPr>
          <a:xfrm>
            <a:off x="0" y="0"/>
            <a:ext cx="6096000" cy="6858000"/>
          </a:xfrm>
          <a:prstGeom prst="rect">
            <a:avLst/>
          </a:prstGeom>
          <a:noFill/>
          <a:ln>
            <a:noFill/>
          </a:ln>
        </p:spPr>
      </p:pic>
      <p:pic>
        <p:nvPicPr>
          <p:cNvPr id="2518" name="Google Shape;2518;p12"/>
          <p:cNvPicPr preferRelativeResize="0"/>
          <p:nvPr/>
        </p:nvPicPr>
        <p:blipFill rotWithShape="1">
          <a:blip r:embed="rId4">
            <a:alphaModFix/>
          </a:blip>
          <a:srcRect b="0" l="0" r="0" t="0"/>
          <a:stretch/>
        </p:blipFill>
        <p:spPr>
          <a:xfrm>
            <a:off x="6059488" y="0"/>
            <a:ext cx="6132512" cy="68580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7"/>
                                        </p:tgtEl>
                                        <p:attrNameLst>
                                          <p:attrName>style.visibility</p:attrName>
                                        </p:attrNameLst>
                                      </p:cBhvr>
                                      <p:to>
                                        <p:strVal val="visible"/>
                                      </p:to>
                                    </p:set>
                                    <p:animEffect filter="fade" transition="in">
                                      <p:cBhvr>
                                        <p:cTn dur="800"/>
                                        <p:tgtEl>
                                          <p:spTgt spid="2517"/>
                                        </p:tgtEl>
                                      </p:cBhvr>
                                    </p:animEffect>
                                  </p:childTnLst>
                                </p:cTn>
                              </p:par>
                              <p:par>
                                <p:cTn fill="hold" nodeType="withEffect" presetClass="entr" presetID="10" presetSubtype="0">
                                  <p:stCondLst>
                                    <p:cond delay="0"/>
                                  </p:stCondLst>
                                  <p:childTnLst>
                                    <p:set>
                                      <p:cBhvr>
                                        <p:cTn dur="1" fill="hold">
                                          <p:stCondLst>
                                            <p:cond delay="0"/>
                                          </p:stCondLst>
                                        </p:cTn>
                                        <p:tgtEl>
                                          <p:spTgt spid="2518"/>
                                        </p:tgtEl>
                                        <p:attrNameLst>
                                          <p:attrName>style.visibility</p:attrName>
                                        </p:attrNameLst>
                                      </p:cBhvr>
                                      <p:to>
                                        <p:strVal val="visible"/>
                                      </p:to>
                                    </p:set>
                                    <p:animEffect filter="fade" transition="in">
                                      <p:cBhvr>
                                        <p:cTn dur="800"/>
                                        <p:tgtEl>
                                          <p:spTgt spid="25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2" name="Shape 2522"/>
        <p:cNvGrpSpPr/>
        <p:nvPr/>
      </p:nvGrpSpPr>
      <p:grpSpPr>
        <a:xfrm>
          <a:off x="0" y="0"/>
          <a:ext cx="0" cy="0"/>
          <a:chOff x="0" y="0"/>
          <a:chExt cx="0" cy="0"/>
        </a:xfrm>
      </p:grpSpPr>
      <p:pic>
        <p:nvPicPr>
          <p:cNvPr id="2523" name="Google Shape;2523;p13"/>
          <p:cNvPicPr preferRelativeResize="0"/>
          <p:nvPr/>
        </p:nvPicPr>
        <p:blipFill rotWithShape="1">
          <a:blip r:embed="rId3">
            <a:alphaModFix/>
          </a:blip>
          <a:srcRect b="0" l="0" r="0" t="0"/>
          <a:stretch/>
        </p:blipFill>
        <p:spPr>
          <a:xfrm>
            <a:off x="0" y="0"/>
            <a:ext cx="12192000" cy="6217920"/>
          </a:xfrm>
          <a:prstGeom prst="rect">
            <a:avLst/>
          </a:prstGeom>
          <a:noFill/>
          <a:ln>
            <a:noFill/>
          </a:ln>
        </p:spPr>
      </p:pic>
      <p:sp>
        <p:nvSpPr>
          <p:cNvPr id="2524" name="Google Shape;2524;p13"/>
          <p:cNvSpPr txBox="1"/>
          <p:nvPr/>
        </p:nvSpPr>
        <p:spPr>
          <a:xfrm>
            <a:off x="1483360" y="6334780"/>
            <a:ext cx="963276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ĐÌNH LÀNG - NƠI ĂN THỀ CỦA NGHĨA QUÂN YÊN THẾ</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3"/>
                                        </p:tgtEl>
                                        <p:attrNameLst>
                                          <p:attrName>style.visibility</p:attrName>
                                        </p:attrNameLst>
                                      </p:cBhvr>
                                      <p:to>
                                        <p:strVal val="visible"/>
                                      </p:to>
                                    </p:set>
                                    <p:animEffect filter="fade" transition="in">
                                      <p:cBhvr>
                                        <p:cTn dur="1000"/>
                                        <p:tgtEl>
                                          <p:spTgt spid="2523"/>
                                        </p:tgtEl>
                                      </p:cBhvr>
                                    </p:animEffect>
                                  </p:childTnLst>
                                </p:cTn>
                              </p:par>
                              <p:par>
                                <p:cTn fill="hold" nodeType="withEffect" presetClass="entr" presetID="10" presetSubtype="0">
                                  <p:stCondLst>
                                    <p:cond delay="0"/>
                                  </p:stCondLst>
                                  <p:childTnLst>
                                    <p:set>
                                      <p:cBhvr>
                                        <p:cTn dur="1" fill="hold">
                                          <p:stCondLst>
                                            <p:cond delay="0"/>
                                          </p:stCondLst>
                                        </p:cTn>
                                        <p:tgtEl>
                                          <p:spTgt spid="2524"/>
                                        </p:tgtEl>
                                        <p:attrNameLst>
                                          <p:attrName>style.visibility</p:attrName>
                                        </p:attrNameLst>
                                      </p:cBhvr>
                                      <p:to>
                                        <p:strVal val="visible"/>
                                      </p:to>
                                    </p:set>
                                    <p:animEffect filter="fade" transition="in">
                                      <p:cBhvr>
                                        <p:cTn dur="1000"/>
                                        <p:tgtEl>
                                          <p:spTgt spid="25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8" name="Shape 2528"/>
        <p:cNvGrpSpPr/>
        <p:nvPr/>
      </p:nvGrpSpPr>
      <p:grpSpPr>
        <a:xfrm>
          <a:off x="0" y="0"/>
          <a:ext cx="0" cy="0"/>
          <a:chOff x="0" y="0"/>
          <a:chExt cx="0" cy="0"/>
        </a:xfrm>
      </p:grpSpPr>
      <p:sp>
        <p:nvSpPr>
          <p:cNvPr id="2529" name="Google Shape;2529;p14"/>
          <p:cNvSpPr/>
          <p:nvPr/>
        </p:nvSpPr>
        <p:spPr>
          <a:xfrm>
            <a:off x="287867" y="312832"/>
            <a:ext cx="11485248"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cap="none" strike="noStrike">
                <a:solidFill>
                  <a:srgbClr val="FF0000"/>
                </a:solidFill>
                <a:latin typeface="Times New Roman"/>
                <a:ea typeface="Times New Roman"/>
                <a:cs typeface="Times New Roman"/>
                <a:sym typeface="Times New Roman"/>
              </a:rPr>
              <a:t>BÀI 21: PHONG TRÀO CHỐNG PHÁP CỦA NHÂN DÂN VIỆT NAM TRONG NHỮNG NĂM CUỐI THẾ KỈ XIX (t2)</a:t>
            </a:r>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0000"/>
              </a:solidFill>
              <a:latin typeface="Times New Roman"/>
              <a:ea typeface="Times New Roman"/>
              <a:cs typeface="Times New Roman"/>
              <a:sym typeface="Times New Roman"/>
            </a:endParaRPr>
          </a:p>
        </p:txBody>
      </p:sp>
      <p:sp>
        <p:nvSpPr>
          <p:cNvPr id="2530" name="Google Shape;2530;p14"/>
          <p:cNvSpPr/>
          <p:nvPr/>
        </p:nvSpPr>
        <p:spPr>
          <a:xfrm>
            <a:off x="875850" y="1522843"/>
            <a:ext cx="5829698" cy="523220"/>
          </a:xfrm>
          <a:prstGeom prst="rect">
            <a:avLst/>
          </a:prstGeom>
          <a:noFill/>
          <a:ln>
            <a:noFill/>
          </a:ln>
        </p:spPr>
        <p:txBody>
          <a:bodyPr anchorCtr="0" anchor="ctr" bIns="45700" lIns="91425" spcFirstLastPara="1" rIns="91425" wrap="square" tIns="45700">
            <a:spAutoFit/>
          </a:bodyPr>
          <a:lstStyle/>
          <a:p>
            <a:pPr indent="-457200" lvl="0" marL="45720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Khởi nghĩa Yên Thế (1884 - 1913). </a:t>
            </a:r>
            <a:endParaRPr/>
          </a:p>
        </p:txBody>
      </p:sp>
      <p:grpSp>
        <p:nvGrpSpPr>
          <p:cNvPr id="2531" name="Google Shape;2531;p14"/>
          <p:cNvGrpSpPr/>
          <p:nvPr/>
        </p:nvGrpSpPr>
        <p:grpSpPr>
          <a:xfrm>
            <a:off x="875850" y="2046063"/>
            <a:ext cx="5332566" cy="2191906"/>
            <a:chOff x="763434" y="3115978"/>
            <a:chExt cx="5492987" cy="2191906"/>
          </a:xfrm>
        </p:grpSpPr>
        <p:pic>
          <p:nvPicPr>
            <p:cNvPr id="2532" name="Google Shape;2532;p14"/>
            <p:cNvPicPr preferRelativeResize="0"/>
            <p:nvPr/>
          </p:nvPicPr>
          <p:blipFill rotWithShape="1">
            <a:blip r:embed="rId3">
              <a:alphaModFix/>
            </a:blip>
            <a:srcRect b="46652" l="10335" r="8193" t="32632"/>
            <a:stretch/>
          </p:blipFill>
          <p:spPr>
            <a:xfrm>
              <a:off x="763434" y="3115978"/>
              <a:ext cx="5492987" cy="2191906"/>
            </a:xfrm>
            <a:prstGeom prst="rect">
              <a:avLst/>
            </a:prstGeom>
            <a:noFill/>
            <a:ln>
              <a:noFill/>
            </a:ln>
          </p:spPr>
        </p:pic>
        <p:sp>
          <p:nvSpPr>
            <p:cNvPr id="2533" name="Google Shape;2533;p14"/>
            <p:cNvSpPr/>
            <p:nvPr/>
          </p:nvSpPr>
          <p:spPr>
            <a:xfrm>
              <a:off x="1572754" y="3771991"/>
              <a:ext cx="3801351"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Cuộc khởi nghĩa Yên Thế diễn ra khi nào?</a:t>
              </a:r>
              <a:endParaRPr b="1" i="0" sz="2800" u="none" cap="none" strike="noStrike">
                <a:solidFill>
                  <a:srgbClr val="0070C0"/>
                </a:solidFill>
                <a:latin typeface="Times New Roman"/>
                <a:ea typeface="Times New Roman"/>
                <a:cs typeface="Times New Roman"/>
                <a:sym typeface="Times New Roman"/>
              </a:endParaRPr>
            </a:p>
          </p:txBody>
        </p:sp>
      </p:grpSp>
      <p:pic>
        <p:nvPicPr>
          <p:cNvPr descr="SỬ 11 - BÀI 21 (PHẦN 2): Phong trào yêu nước chống Pháp ..." id="2534" name="Google Shape;2534;p14"/>
          <p:cNvPicPr preferRelativeResize="0"/>
          <p:nvPr/>
        </p:nvPicPr>
        <p:blipFill rotWithShape="1">
          <a:blip r:embed="rId4">
            <a:alphaModFix/>
          </a:blip>
          <a:srcRect b="0" l="0" r="0" t="0"/>
          <a:stretch/>
        </p:blipFill>
        <p:spPr>
          <a:xfrm>
            <a:off x="6561220" y="1522843"/>
            <a:ext cx="5211895" cy="4987605"/>
          </a:xfrm>
          <a:prstGeom prst="roundRect">
            <a:avLst>
              <a:gd fmla="val 9912" name="adj"/>
            </a:avLst>
          </a:prstGeom>
          <a:noFill/>
          <a:ln>
            <a:noFill/>
          </a:ln>
        </p:spPr>
      </p:pic>
      <p:sp>
        <p:nvSpPr>
          <p:cNvPr id="2535" name="Google Shape;2535;p14"/>
          <p:cNvSpPr txBox="1"/>
          <p:nvPr/>
        </p:nvSpPr>
        <p:spPr>
          <a:xfrm>
            <a:off x="875850" y="4713899"/>
            <a:ext cx="5332566" cy="1200329"/>
          </a:xfrm>
          <a:prstGeom prst="rect">
            <a:avLst/>
          </a:prstGeom>
          <a:noFill/>
          <a:ln>
            <a:noFill/>
          </a:ln>
        </p:spPr>
        <p:txBody>
          <a:bodyPr anchorCtr="0" anchor="t" bIns="45700" lIns="91425" spcFirstLastPara="1" rIns="91425" wrap="square" tIns="45700">
            <a:spAutoFit/>
          </a:bodyPr>
          <a:lstStyle/>
          <a:p>
            <a:pPr indent="-457200" lvl="0" marL="457200" marR="0" rtl="0" algn="ctr">
              <a:lnSpc>
                <a:spcPct val="100000"/>
              </a:lnSpc>
              <a:spcBef>
                <a:spcPts val="0"/>
              </a:spcBef>
              <a:spcAft>
                <a:spcPts val="0"/>
              </a:spcAft>
              <a:buClr>
                <a:srgbClr val="C00000"/>
              </a:buClr>
              <a:buSzPts val="3600"/>
              <a:buFont typeface="Times New Roman"/>
              <a:buNone/>
            </a:pPr>
            <a:r>
              <a:rPr b="1" i="0" lang="en-US" sz="3600" u="none" cap="none" strike="noStrike">
                <a:solidFill>
                  <a:srgbClr val="C00000"/>
                </a:solidFill>
                <a:latin typeface="Times New Roman"/>
                <a:ea typeface="Times New Roman"/>
                <a:cs typeface="Times New Roman"/>
                <a:sym typeface="Times New Roman"/>
              </a:rPr>
              <a:t>Khởi nghĩa Yên Thế bắt đầu từ năm 1884</a:t>
            </a:r>
            <a:endParaRPr b="1" i="0" sz="3600" u="none" cap="none" strike="noStrike">
              <a:solidFill>
                <a:srgbClr val="C00000"/>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1"/>
                                        </p:tgtEl>
                                        <p:attrNameLst>
                                          <p:attrName>style.visibility</p:attrName>
                                        </p:attrNameLst>
                                      </p:cBhvr>
                                      <p:to>
                                        <p:strVal val="visible"/>
                                      </p:to>
                                    </p:set>
                                    <p:animEffect filter="fade" transition="in">
                                      <p:cBhvr>
                                        <p:cTn dur="500"/>
                                        <p:tgtEl>
                                          <p:spTgt spid="2531"/>
                                        </p:tgtEl>
                                      </p:cBhvr>
                                    </p:animEffect>
                                  </p:childTnLst>
                                </p:cTn>
                              </p:par>
                              <p:par>
                                <p:cTn fill="hold" nodeType="withEffect" presetClass="entr" presetID="10" presetSubtype="0">
                                  <p:stCondLst>
                                    <p:cond delay="0"/>
                                  </p:stCondLst>
                                  <p:childTnLst>
                                    <p:set>
                                      <p:cBhvr>
                                        <p:cTn dur="1" fill="hold">
                                          <p:stCondLst>
                                            <p:cond delay="0"/>
                                          </p:stCondLst>
                                        </p:cTn>
                                        <p:tgtEl>
                                          <p:spTgt spid="2534"/>
                                        </p:tgtEl>
                                        <p:attrNameLst>
                                          <p:attrName>style.visibility</p:attrName>
                                        </p:attrNameLst>
                                      </p:cBhvr>
                                      <p:to>
                                        <p:strVal val="visible"/>
                                      </p:to>
                                    </p:set>
                                    <p:animEffect filter="fade" transition="in">
                                      <p:cBhvr>
                                        <p:cTn dur="500"/>
                                        <p:tgtEl>
                                          <p:spTgt spid="25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5"/>
                                        </p:tgtEl>
                                        <p:attrNameLst>
                                          <p:attrName>style.visibility</p:attrName>
                                        </p:attrNameLst>
                                      </p:cBhvr>
                                      <p:to>
                                        <p:strVal val="visible"/>
                                      </p:to>
                                    </p:set>
                                    <p:animEffect filter="fade" transition="in">
                                      <p:cBhvr>
                                        <p:cTn dur="2000"/>
                                        <p:tgtEl>
                                          <p:spTgt spid="2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9" name="Shape 2539"/>
        <p:cNvGrpSpPr/>
        <p:nvPr/>
      </p:nvGrpSpPr>
      <p:grpSpPr>
        <a:xfrm>
          <a:off x="0" y="0"/>
          <a:ext cx="0" cy="0"/>
          <a:chOff x="0" y="0"/>
          <a:chExt cx="0" cy="0"/>
        </a:xfrm>
      </p:grpSpPr>
      <p:sp>
        <p:nvSpPr>
          <p:cNvPr id="2540" name="Google Shape;2540;p15"/>
          <p:cNvSpPr/>
          <p:nvPr/>
        </p:nvSpPr>
        <p:spPr>
          <a:xfrm>
            <a:off x="287867" y="312832"/>
            <a:ext cx="11485248"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cap="none" strike="noStrike">
                <a:solidFill>
                  <a:srgbClr val="FF0000"/>
                </a:solidFill>
                <a:latin typeface="Times New Roman"/>
                <a:ea typeface="Times New Roman"/>
                <a:cs typeface="Times New Roman"/>
                <a:sym typeface="Times New Roman"/>
              </a:rPr>
              <a:t>BÀI 21: PHONG TRÀO CHỐNG PHÁP CỦA NHÂN DÂN VIỆT NAM TRONG NHỮNG NĂM CUỐI THẾ KỈ XIX (t2)</a:t>
            </a:r>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0000"/>
              </a:solidFill>
              <a:latin typeface="Times New Roman"/>
              <a:ea typeface="Times New Roman"/>
              <a:cs typeface="Times New Roman"/>
              <a:sym typeface="Times New Roman"/>
            </a:endParaRPr>
          </a:p>
        </p:txBody>
      </p:sp>
      <p:sp>
        <p:nvSpPr>
          <p:cNvPr id="2541" name="Google Shape;2541;p15"/>
          <p:cNvSpPr/>
          <p:nvPr/>
        </p:nvSpPr>
        <p:spPr>
          <a:xfrm>
            <a:off x="875850" y="1522843"/>
            <a:ext cx="5829698" cy="523220"/>
          </a:xfrm>
          <a:prstGeom prst="rect">
            <a:avLst/>
          </a:prstGeom>
          <a:noFill/>
          <a:ln>
            <a:noFill/>
          </a:ln>
        </p:spPr>
        <p:txBody>
          <a:bodyPr anchorCtr="0" anchor="ctr" bIns="45700" lIns="91425" spcFirstLastPara="1" rIns="91425" wrap="square" tIns="45700">
            <a:spAutoFit/>
          </a:bodyPr>
          <a:lstStyle/>
          <a:p>
            <a:pPr indent="-457200" lvl="0" marL="45720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Khởi nghĩa Yên Thế (1884 - 1913). </a:t>
            </a:r>
            <a:endParaRPr/>
          </a:p>
        </p:txBody>
      </p:sp>
      <p:sp>
        <p:nvSpPr>
          <p:cNvPr id="2542" name="Google Shape;2542;p15"/>
          <p:cNvSpPr/>
          <p:nvPr/>
        </p:nvSpPr>
        <p:spPr>
          <a:xfrm>
            <a:off x="966420" y="2015285"/>
            <a:ext cx="2824279" cy="523220"/>
          </a:xfrm>
          <a:prstGeom prst="rect">
            <a:avLst/>
          </a:prstGeom>
          <a:noFill/>
          <a:ln>
            <a:noFill/>
          </a:ln>
        </p:spPr>
        <p:txBody>
          <a:bodyPr anchorCtr="0" anchor="ctr" bIns="45700" lIns="91425" spcFirstLastPara="1" rIns="91425" wrap="square" tIns="45700">
            <a:spAutoFit/>
          </a:bodyPr>
          <a:lstStyle/>
          <a:p>
            <a:pPr indent="-457200" lvl="0" marL="45720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a. Nguyên nhân</a:t>
            </a:r>
            <a:endParaRPr b="1" i="0" sz="2800" u="none" cap="none" strike="noStrike">
              <a:solidFill>
                <a:srgbClr val="0070C0"/>
              </a:solidFill>
              <a:latin typeface="Times New Roman"/>
              <a:ea typeface="Times New Roman"/>
              <a:cs typeface="Times New Roman"/>
              <a:sym typeface="Times New Roman"/>
            </a:endParaRPr>
          </a:p>
        </p:txBody>
      </p:sp>
      <p:grpSp>
        <p:nvGrpSpPr>
          <p:cNvPr id="2543" name="Google Shape;2543;p15"/>
          <p:cNvGrpSpPr/>
          <p:nvPr/>
        </p:nvGrpSpPr>
        <p:grpSpPr>
          <a:xfrm>
            <a:off x="726922" y="3059972"/>
            <a:ext cx="5978626" cy="2191906"/>
            <a:chOff x="763434" y="3115978"/>
            <a:chExt cx="5492987" cy="2191906"/>
          </a:xfrm>
        </p:grpSpPr>
        <p:pic>
          <p:nvPicPr>
            <p:cNvPr id="2544" name="Google Shape;2544;p15"/>
            <p:cNvPicPr preferRelativeResize="0"/>
            <p:nvPr/>
          </p:nvPicPr>
          <p:blipFill rotWithShape="1">
            <a:blip r:embed="rId3">
              <a:alphaModFix/>
            </a:blip>
            <a:srcRect b="46652" l="10335" r="8193" t="32632"/>
            <a:stretch/>
          </p:blipFill>
          <p:spPr>
            <a:xfrm>
              <a:off x="763434" y="3115978"/>
              <a:ext cx="5492987" cy="2191906"/>
            </a:xfrm>
            <a:prstGeom prst="rect">
              <a:avLst/>
            </a:prstGeom>
            <a:noFill/>
            <a:ln>
              <a:noFill/>
            </a:ln>
          </p:spPr>
        </p:pic>
        <p:sp>
          <p:nvSpPr>
            <p:cNvPr id="2545" name="Google Shape;2545;p15"/>
            <p:cNvSpPr/>
            <p:nvPr/>
          </p:nvSpPr>
          <p:spPr>
            <a:xfrm>
              <a:off x="1401291" y="3771991"/>
              <a:ext cx="4217274"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Ai là người lãnh đạo cuộc khởi nghĩa Yên Thế?</a:t>
              </a:r>
              <a:endParaRPr b="1" i="0" sz="2800" u="none" cap="none" strike="noStrike">
                <a:solidFill>
                  <a:srgbClr val="0070C0"/>
                </a:solidFill>
                <a:latin typeface="Times New Roman"/>
                <a:ea typeface="Times New Roman"/>
                <a:cs typeface="Times New Roman"/>
                <a:sym typeface="Times New Roman"/>
              </a:endParaRPr>
            </a:p>
          </p:txBody>
        </p:sp>
      </p:grpSp>
      <p:pic>
        <p:nvPicPr>
          <p:cNvPr descr="SỬ 11 - BÀI 21 (PHẦN 2): Phong trào yêu nước chống Pháp ..." id="2546" name="Google Shape;2546;p15"/>
          <p:cNvPicPr preferRelativeResize="0"/>
          <p:nvPr/>
        </p:nvPicPr>
        <p:blipFill rotWithShape="1">
          <a:blip r:embed="rId4">
            <a:alphaModFix/>
          </a:blip>
          <a:srcRect b="0" l="0" r="0" t="0"/>
          <a:stretch/>
        </p:blipFill>
        <p:spPr>
          <a:xfrm>
            <a:off x="6561220" y="1522843"/>
            <a:ext cx="5211895" cy="4987605"/>
          </a:xfrm>
          <a:prstGeom prst="roundRect">
            <a:avLst>
              <a:gd fmla="val 9912" name="adj"/>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3"/>
                                        </p:tgtEl>
                                        <p:attrNameLst>
                                          <p:attrName>style.visibility</p:attrName>
                                        </p:attrNameLst>
                                      </p:cBhvr>
                                      <p:to>
                                        <p:strVal val="visible"/>
                                      </p:to>
                                    </p:set>
                                    <p:animEffect filter="fade" transition="in">
                                      <p:cBhvr>
                                        <p:cTn dur="500"/>
                                        <p:tgtEl>
                                          <p:spTgt spid="2543"/>
                                        </p:tgtEl>
                                      </p:cBhvr>
                                    </p:animEffect>
                                  </p:childTnLst>
                                </p:cTn>
                              </p:par>
                              <p:par>
                                <p:cTn fill="hold" nodeType="withEffect" presetClass="entr" presetID="10" presetSubtype="0">
                                  <p:stCondLst>
                                    <p:cond delay="0"/>
                                  </p:stCondLst>
                                  <p:childTnLst>
                                    <p:set>
                                      <p:cBhvr>
                                        <p:cTn dur="1" fill="hold">
                                          <p:stCondLst>
                                            <p:cond delay="0"/>
                                          </p:stCondLst>
                                        </p:cTn>
                                        <p:tgtEl>
                                          <p:spTgt spid="2546"/>
                                        </p:tgtEl>
                                        <p:attrNameLst>
                                          <p:attrName>style.visibility</p:attrName>
                                        </p:attrNameLst>
                                      </p:cBhvr>
                                      <p:to>
                                        <p:strVal val="visible"/>
                                      </p:to>
                                    </p:set>
                                    <p:animEffect filter="fade" transition="in">
                                      <p:cBhvr>
                                        <p:cTn dur="500"/>
                                        <p:tgtEl>
                                          <p:spTgt spid="2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0" name="Shape 2550"/>
        <p:cNvGrpSpPr/>
        <p:nvPr/>
      </p:nvGrpSpPr>
      <p:grpSpPr>
        <a:xfrm>
          <a:off x="0" y="0"/>
          <a:ext cx="0" cy="0"/>
          <a:chOff x="0" y="0"/>
          <a:chExt cx="0" cy="0"/>
        </a:xfrm>
      </p:grpSpPr>
      <p:sp>
        <p:nvSpPr>
          <p:cNvPr id="2551" name="Google Shape;2551;p16"/>
          <p:cNvSpPr/>
          <p:nvPr/>
        </p:nvSpPr>
        <p:spPr>
          <a:xfrm>
            <a:off x="821220" y="552894"/>
            <a:ext cx="10959654" cy="5582092"/>
          </a:xfrm>
          <a:prstGeom prst="rect">
            <a:avLst/>
          </a:prstGeom>
          <a:solidFill>
            <a:srgbClr val="B7FCF7">
              <a:alpha val="5254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pic>
        <p:nvPicPr>
          <p:cNvPr id="2552" name="Google Shape;2552;p16"/>
          <p:cNvPicPr preferRelativeResize="0"/>
          <p:nvPr/>
        </p:nvPicPr>
        <p:blipFill rotWithShape="1">
          <a:blip r:embed="rId3">
            <a:alphaModFix/>
          </a:blip>
          <a:srcRect b="0" l="0" r="0" t="0"/>
          <a:stretch/>
        </p:blipFill>
        <p:spPr>
          <a:xfrm>
            <a:off x="821220" y="340242"/>
            <a:ext cx="3431803" cy="5209954"/>
          </a:xfrm>
          <a:prstGeom prst="rect">
            <a:avLst/>
          </a:prstGeom>
          <a:noFill/>
          <a:ln>
            <a:noFill/>
          </a:ln>
        </p:spPr>
      </p:pic>
      <p:sp>
        <p:nvSpPr>
          <p:cNvPr id="2553" name="Google Shape;2553;p16"/>
          <p:cNvSpPr/>
          <p:nvPr/>
        </p:nvSpPr>
        <p:spPr>
          <a:xfrm>
            <a:off x="821220" y="5549824"/>
            <a:ext cx="3431803"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Hoàng Hoa Thám (1858 -1913)</a:t>
            </a:r>
            <a:endParaRPr/>
          </a:p>
        </p:txBody>
      </p:sp>
      <p:sp>
        <p:nvSpPr>
          <p:cNvPr id="2554" name="Google Shape;2554;p16"/>
          <p:cNvSpPr/>
          <p:nvPr/>
        </p:nvSpPr>
        <p:spPr>
          <a:xfrm>
            <a:off x="3643420" y="952707"/>
            <a:ext cx="7903535" cy="1569660"/>
          </a:xfrm>
          <a:prstGeom prst="rect">
            <a:avLst/>
          </a:prstGeom>
          <a:solidFill>
            <a:srgbClr val="B1F4F1">
              <a:alpha val="71372"/>
            </a:srgbClr>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70C0"/>
              </a:buClr>
              <a:buSzPts val="2400"/>
              <a:buFont typeface="Times New Roman"/>
              <a:buNone/>
            </a:pPr>
            <a:r>
              <a:rPr b="0" i="0" lang="en-US" sz="2400" u="none" cap="none" strike="noStrike">
                <a:solidFill>
                  <a:srgbClr val="0070C0"/>
                </a:solidFill>
                <a:latin typeface="Times New Roman"/>
                <a:ea typeface="Times New Roman"/>
                <a:cs typeface="Times New Roman"/>
                <a:sym typeface="Times New Roman"/>
              </a:rPr>
              <a:t>Hoàng Hoa Thám sinh năm 1858 tên thật là Trương Văn Thám, thời trẻ có tên Trương Văn Nghĩa, quê ở làng Dị Chế, huyện Tiên Lữ, tỉnh Hưng Yên, sau lên ở làng Ngọc Cục, huyện Yên Thế, tỉnh Bắc Giang.</a:t>
            </a:r>
            <a:endParaRPr b="0" i="0" sz="2400" u="none" cap="none" strike="noStrike">
              <a:solidFill>
                <a:srgbClr val="0070C0"/>
              </a:solidFill>
              <a:latin typeface="Times New Roman"/>
              <a:ea typeface="Times New Roman"/>
              <a:cs typeface="Times New Roman"/>
              <a:sym typeface="Times New Roman"/>
            </a:endParaRPr>
          </a:p>
        </p:txBody>
      </p:sp>
      <p:sp>
        <p:nvSpPr>
          <p:cNvPr id="2555" name="Google Shape;2555;p16"/>
          <p:cNvSpPr/>
          <p:nvPr/>
        </p:nvSpPr>
        <p:spPr>
          <a:xfrm>
            <a:off x="5085907" y="2700254"/>
            <a:ext cx="6694967" cy="193899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0000"/>
              </a:buClr>
              <a:buSzPts val="2400"/>
              <a:buFont typeface="Times New Roman"/>
              <a:buNone/>
            </a:pPr>
            <a:r>
              <a:rPr b="0" i="0" lang="en-US" sz="2400" u="none" cap="none" strike="noStrike">
                <a:solidFill>
                  <a:srgbClr val="FF0000"/>
                </a:solidFill>
                <a:latin typeface="Times New Roman"/>
                <a:ea typeface="Times New Roman"/>
                <a:cs typeface="Times New Roman"/>
                <a:sym typeface="Times New Roman"/>
              </a:rPr>
              <a:t>Năm 1892 Đề Nắm hy sinh ông trở thành  lãnh tụ tối cao của phong trào Yên Thế. Đề Thám tiếp tục hoạt động lập căn cứ Yên Thế và trở thành thủ lĩnh danh tiếng nhất của phong trào nông dân chống Pháp với biệt danh “ Hùm xám Yên Thế”.</a:t>
            </a:r>
            <a:endParaRPr b="0" i="0" sz="2400" u="none" cap="none" strike="noStrike">
              <a:solidFill>
                <a:srgbClr val="FF0000"/>
              </a:solidFill>
              <a:latin typeface="Times New Roman"/>
              <a:ea typeface="Times New Roman"/>
              <a:cs typeface="Times New Roman"/>
              <a:sym typeface="Times New Roman"/>
            </a:endParaRPr>
          </a:p>
        </p:txBody>
      </p:sp>
      <p:sp>
        <p:nvSpPr>
          <p:cNvPr id="2556" name="Google Shape;2556;p16"/>
          <p:cNvSpPr/>
          <p:nvPr/>
        </p:nvSpPr>
        <p:spPr>
          <a:xfrm>
            <a:off x="4915756" y="5134325"/>
            <a:ext cx="6694966" cy="83099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70C0"/>
              </a:buClr>
              <a:buSzPts val="2400"/>
              <a:buFont typeface="Times New Roman"/>
              <a:buNone/>
            </a:pPr>
            <a:r>
              <a:rPr b="0" i="0" lang="en-US" sz="2400" u="none" cap="none" strike="noStrike">
                <a:solidFill>
                  <a:srgbClr val="0070C0"/>
                </a:solidFill>
                <a:latin typeface="Times New Roman"/>
                <a:ea typeface="Times New Roman"/>
                <a:cs typeface="Times New Roman"/>
                <a:sym typeface="Times New Roman"/>
              </a:rPr>
              <a:t>Ngày 10 tháng 2 năm 1913, Hoàng Hoa Thám hy sinh tại khu vực Hố Nấy</a:t>
            </a:r>
            <a:endParaRPr b="0" i="0" sz="2400" u="none" cap="none" strike="noStrike">
              <a:solidFill>
                <a:srgbClr val="0070C0"/>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2"/>
                                        </p:tgtEl>
                                        <p:attrNameLst>
                                          <p:attrName>style.visibility</p:attrName>
                                        </p:attrNameLst>
                                      </p:cBhvr>
                                      <p:to>
                                        <p:strVal val="visible"/>
                                      </p:to>
                                    </p:set>
                                    <p:animEffect filter="fade" transition="in">
                                      <p:cBhvr>
                                        <p:cTn dur="500"/>
                                        <p:tgtEl>
                                          <p:spTgt spid="2552"/>
                                        </p:tgtEl>
                                      </p:cBhvr>
                                    </p:animEffect>
                                  </p:childTnLst>
                                </p:cTn>
                              </p:par>
                              <p:par>
                                <p:cTn fill="hold" nodeType="withEffect" presetClass="entr" presetID="10" presetSubtype="0">
                                  <p:stCondLst>
                                    <p:cond delay="0"/>
                                  </p:stCondLst>
                                  <p:childTnLst>
                                    <p:set>
                                      <p:cBhvr>
                                        <p:cTn dur="1" fill="hold">
                                          <p:stCondLst>
                                            <p:cond delay="0"/>
                                          </p:stCondLst>
                                        </p:cTn>
                                        <p:tgtEl>
                                          <p:spTgt spid="2553"/>
                                        </p:tgtEl>
                                        <p:attrNameLst>
                                          <p:attrName>style.visibility</p:attrName>
                                        </p:attrNameLst>
                                      </p:cBhvr>
                                      <p:to>
                                        <p:strVal val="visible"/>
                                      </p:to>
                                    </p:set>
                                    <p:animEffect filter="fade" transition="in">
                                      <p:cBhvr>
                                        <p:cTn dur="500"/>
                                        <p:tgtEl>
                                          <p:spTgt spid="2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4"/>
                                        </p:tgtEl>
                                        <p:attrNameLst>
                                          <p:attrName>style.visibility</p:attrName>
                                        </p:attrNameLst>
                                      </p:cBhvr>
                                      <p:to>
                                        <p:strVal val="visible"/>
                                      </p:to>
                                    </p:set>
                                    <p:animEffect filter="fade" transition="in">
                                      <p:cBhvr>
                                        <p:cTn dur="500"/>
                                        <p:tgtEl>
                                          <p:spTgt spid="2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5"/>
                                        </p:tgtEl>
                                        <p:attrNameLst>
                                          <p:attrName>style.visibility</p:attrName>
                                        </p:attrNameLst>
                                      </p:cBhvr>
                                      <p:to>
                                        <p:strVal val="visible"/>
                                      </p:to>
                                    </p:set>
                                    <p:animEffect filter="fade" transition="in">
                                      <p:cBhvr>
                                        <p:cTn dur="500"/>
                                        <p:tgtEl>
                                          <p:spTgt spid="25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6"/>
                                        </p:tgtEl>
                                        <p:attrNameLst>
                                          <p:attrName>style.visibility</p:attrName>
                                        </p:attrNameLst>
                                      </p:cBhvr>
                                      <p:to>
                                        <p:strVal val="visible"/>
                                      </p:to>
                                    </p:set>
                                    <p:animEffect filter="fade" transition="in">
                                      <p:cBhvr>
                                        <p:cTn dur="500"/>
                                        <p:tgtEl>
                                          <p:spTgt spid="2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0" name="Shape 2560"/>
        <p:cNvGrpSpPr/>
        <p:nvPr/>
      </p:nvGrpSpPr>
      <p:grpSpPr>
        <a:xfrm>
          <a:off x="0" y="0"/>
          <a:ext cx="0" cy="0"/>
          <a:chOff x="0" y="0"/>
          <a:chExt cx="0" cy="0"/>
        </a:xfrm>
      </p:grpSpPr>
      <p:pic>
        <p:nvPicPr>
          <p:cNvPr descr="Cuoc giao tranh giua nghia quan Yen The va Phap anh 1" id="2561" name="Google Shape;2561;p17"/>
          <p:cNvPicPr preferRelativeResize="0"/>
          <p:nvPr/>
        </p:nvPicPr>
        <p:blipFill rotWithShape="1">
          <a:blip r:embed="rId3">
            <a:alphaModFix/>
          </a:blip>
          <a:srcRect b="0" l="0" r="0" t="0"/>
          <a:stretch/>
        </p:blipFill>
        <p:spPr>
          <a:xfrm>
            <a:off x="0" y="0"/>
            <a:ext cx="6679580" cy="6103088"/>
          </a:xfrm>
          <a:prstGeom prst="rect">
            <a:avLst/>
          </a:prstGeom>
          <a:noFill/>
          <a:ln>
            <a:noFill/>
          </a:ln>
        </p:spPr>
      </p:pic>
      <p:sp>
        <p:nvSpPr>
          <p:cNvPr id="2562" name="Google Shape;2562;p17"/>
          <p:cNvSpPr/>
          <p:nvPr/>
        </p:nvSpPr>
        <p:spPr>
          <a:xfrm>
            <a:off x="102780" y="6270985"/>
            <a:ext cx="65768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Hoàng Hoa Thám và nghĩa quân Yên Thế</a:t>
            </a:r>
            <a:endParaRPr b="1" i="0" sz="2800" u="none" cap="none" strike="noStrike">
              <a:solidFill>
                <a:srgbClr val="0070C0"/>
              </a:solidFill>
              <a:latin typeface="Times New Roman"/>
              <a:ea typeface="Times New Roman"/>
              <a:cs typeface="Times New Roman"/>
              <a:sym typeface="Times New Roman"/>
            </a:endParaRPr>
          </a:p>
        </p:txBody>
      </p:sp>
      <p:pic>
        <p:nvPicPr>
          <p:cNvPr descr="Con gái Đề Thám làm diễn viên điện ảnh Pháp" id="2563" name="Google Shape;2563;p17"/>
          <p:cNvPicPr preferRelativeResize="0"/>
          <p:nvPr/>
        </p:nvPicPr>
        <p:blipFill rotWithShape="1">
          <a:blip r:embed="rId4">
            <a:alphaModFix/>
          </a:blip>
          <a:srcRect b="0" l="0" r="0" t="0"/>
          <a:stretch/>
        </p:blipFill>
        <p:spPr>
          <a:xfrm>
            <a:off x="6679580" y="-1"/>
            <a:ext cx="5512420" cy="6103087"/>
          </a:xfrm>
          <a:prstGeom prst="rect">
            <a:avLst/>
          </a:prstGeom>
          <a:noFill/>
          <a:ln>
            <a:noFill/>
          </a:ln>
        </p:spPr>
      </p:pic>
      <p:sp>
        <p:nvSpPr>
          <p:cNvPr id="2564" name="Google Shape;2564;p17"/>
          <p:cNvSpPr/>
          <p:nvPr/>
        </p:nvSpPr>
        <p:spPr>
          <a:xfrm>
            <a:off x="7325835" y="6270985"/>
            <a:ext cx="4596066"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Hoàng Hoa Thám và các con</a:t>
            </a:r>
            <a:endParaRPr b="1" i="0" sz="2800" u="none" cap="none" strike="noStrike">
              <a:solidFill>
                <a:srgbClr val="FF0000"/>
              </a:solidFill>
              <a:latin typeface="Times New Roman"/>
              <a:ea typeface="Times New Roman"/>
              <a:cs typeface="Times New Roman"/>
              <a:sym typeface="Times New Roman"/>
            </a:endParaRPr>
          </a:p>
        </p:txBody>
      </p:sp>
      <p:pic>
        <p:nvPicPr>
          <p:cNvPr id="2565" name="Google Shape;2565;p17"/>
          <p:cNvPicPr preferRelativeResize="0"/>
          <p:nvPr/>
        </p:nvPicPr>
        <p:blipFill rotWithShape="1">
          <a:blip r:embed="rId5">
            <a:alphaModFix/>
          </a:blip>
          <a:srcRect b="0" l="0" r="0" t="0"/>
          <a:stretch/>
        </p:blipFill>
        <p:spPr>
          <a:xfrm>
            <a:off x="0" y="-1"/>
            <a:ext cx="12192000" cy="6914859"/>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1"/>
                                        </p:tgtEl>
                                        <p:attrNameLst>
                                          <p:attrName>style.visibility</p:attrName>
                                        </p:attrNameLst>
                                      </p:cBhvr>
                                      <p:to>
                                        <p:strVal val="visible"/>
                                      </p:to>
                                    </p:set>
                                    <p:animEffect filter="fade" transition="in">
                                      <p:cBhvr>
                                        <p:cTn dur="1000"/>
                                        <p:tgtEl>
                                          <p:spTgt spid="2561"/>
                                        </p:tgtEl>
                                      </p:cBhvr>
                                    </p:animEffect>
                                  </p:childTnLst>
                                </p:cTn>
                              </p:par>
                              <p:par>
                                <p:cTn fill="hold" nodeType="withEffect" presetClass="entr" presetID="10" presetSubtype="0">
                                  <p:stCondLst>
                                    <p:cond delay="0"/>
                                  </p:stCondLst>
                                  <p:childTnLst>
                                    <p:set>
                                      <p:cBhvr>
                                        <p:cTn dur="1" fill="hold">
                                          <p:stCondLst>
                                            <p:cond delay="0"/>
                                          </p:stCondLst>
                                        </p:cTn>
                                        <p:tgtEl>
                                          <p:spTgt spid="2562"/>
                                        </p:tgtEl>
                                        <p:attrNameLst>
                                          <p:attrName>style.visibility</p:attrName>
                                        </p:attrNameLst>
                                      </p:cBhvr>
                                      <p:to>
                                        <p:strVal val="visible"/>
                                      </p:to>
                                    </p:set>
                                    <p:animEffect filter="fade" transition="in">
                                      <p:cBhvr>
                                        <p:cTn dur="1000"/>
                                        <p:tgtEl>
                                          <p:spTgt spid="2562"/>
                                        </p:tgtEl>
                                      </p:cBhvr>
                                    </p:animEffect>
                                  </p:childTnLst>
                                </p:cTn>
                              </p:par>
                              <p:par>
                                <p:cTn fill="hold" nodeType="withEffect" presetClass="entr" presetID="10" presetSubtype="0">
                                  <p:stCondLst>
                                    <p:cond delay="0"/>
                                  </p:stCondLst>
                                  <p:childTnLst>
                                    <p:set>
                                      <p:cBhvr>
                                        <p:cTn dur="1" fill="hold">
                                          <p:stCondLst>
                                            <p:cond delay="0"/>
                                          </p:stCondLst>
                                        </p:cTn>
                                        <p:tgtEl>
                                          <p:spTgt spid="2563"/>
                                        </p:tgtEl>
                                        <p:attrNameLst>
                                          <p:attrName>style.visibility</p:attrName>
                                        </p:attrNameLst>
                                      </p:cBhvr>
                                      <p:to>
                                        <p:strVal val="visible"/>
                                      </p:to>
                                    </p:set>
                                    <p:animEffect filter="fade" transition="in">
                                      <p:cBhvr>
                                        <p:cTn dur="1000"/>
                                        <p:tgtEl>
                                          <p:spTgt spid="2563"/>
                                        </p:tgtEl>
                                      </p:cBhvr>
                                    </p:animEffect>
                                  </p:childTnLst>
                                </p:cTn>
                              </p:par>
                              <p:par>
                                <p:cTn fill="hold" nodeType="withEffect" presetClass="entr" presetID="10" presetSubtype="0">
                                  <p:stCondLst>
                                    <p:cond delay="0"/>
                                  </p:stCondLst>
                                  <p:childTnLst>
                                    <p:set>
                                      <p:cBhvr>
                                        <p:cTn dur="1" fill="hold">
                                          <p:stCondLst>
                                            <p:cond delay="0"/>
                                          </p:stCondLst>
                                        </p:cTn>
                                        <p:tgtEl>
                                          <p:spTgt spid="2564"/>
                                        </p:tgtEl>
                                        <p:attrNameLst>
                                          <p:attrName>style.visibility</p:attrName>
                                        </p:attrNameLst>
                                      </p:cBhvr>
                                      <p:to>
                                        <p:strVal val="visible"/>
                                      </p:to>
                                    </p:set>
                                    <p:animEffect filter="fade" transition="in">
                                      <p:cBhvr>
                                        <p:cTn dur="1000"/>
                                        <p:tgtEl>
                                          <p:spTgt spid="25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5"/>
                                        </p:tgtEl>
                                        <p:attrNameLst>
                                          <p:attrName>style.visibility</p:attrName>
                                        </p:attrNameLst>
                                      </p:cBhvr>
                                      <p:to>
                                        <p:strVal val="visible"/>
                                      </p:to>
                                    </p:set>
                                    <p:animEffect filter="fade" transition="in">
                                      <p:cBhvr>
                                        <p:cTn dur="500"/>
                                        <p:tgtEl>
                                          <p:spTgt spid="2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9" name="Shape 2569"/>
        <p:cNvGrpSpPr/>
        <p:nvPr/>
      </p:nvGrpSpPr>
      <p:grpSpPr>
        <a:xfrm>
          <a:off x="0" y="0"/>
          <a:ext cx="0" cy="0"/>
          <a:chOff x="0" y="0"/>
          <a:chExt cx="0" cy="0"/>
        </a:xfrm>
      </p:grpSpPr>
      <p:sp>
        <p:nvSpPr>
          <p:cNvPr id="2570" name="Google Shape;2570;p18"/>
          <p:cNvSpPr/>
          <p:nvPr/>
        </p:nvSpPr>
        <p:spPr>
          <a:xfrm>
            <a:off x="287867" y="312832"/>
            <a:ext cx="11485248"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cap="none" strike="noStrike">
                <a:solidFill>
                  <a:srgbClr val="FF0000"/>
                </a:solidFill>
                <a:latin typeface="Times New Roman"/>
                <a:ea typeface="Times New Roman"/>
                <a:cs typeface="Times New Roman"/>
                <a:sym typeface="Times New Roman"/>
              </a:rPr>
              <a:t>BÀI 21: PHONG TRÀO CHỐNG PHÁP CỦA NHÂN DÂN VIỆT NAM TRONG NHỮNG NĂM CUỐI THẾ KỈ XIX (t2)</a:t>
            </a:r>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0000"/>
              </a:solidFill>
              <a:latin typeface="Times New Roman"/>
              <a:ea typeface="Times New Roman"/>
              <a:cs typeface="Times New Roman"/>
              <a:sym typeface="Times New Roman"/>
            </a:endParaRPr>
          </a:p>
        </p:txBody>
      </p:sp>
      <p:sp>
        <p:nvSpPr>
          <p:cNvPr id="2571" name="Google Shape;2571;p18"/>
          <p:cNvSpPr/>
          <p:nvPr/>
        </p:nvSpPr>
        <p:spPr>
          <a:xfrm>
            <a:off x="875850" y="1522843"/>
            <a:ext cx="5829698" cy="523220"/>
          </a:xfrm>
          <a:prstGeom prst="rect">
            <a:avLst/>
          </a:prstGeom>
          <a:noFill/>
          <a:ln>
            <a:noFill/>
          </a:ln>
        </p:spPr>
        <p:txBody>
          <a:bodyPr anchorCtr="0" anchor="ctr" bIns="45700" lIns="91425" spcFirstLastPara="1" rIns="91425" wrap="square" tIns="45700">
            <a:spAutoFit/>
          </a:bodyPr>
          <a:lstStyle/>
          <a:p>
            <a:pPr indent="-457200" lvl="0" marL="45720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Khởi nghĩa Yên Thế (1884 - 1913). </a:t>
            </a:r>
            <a:endParaRPr/>
          </a:p>
        </p:txBody>
      </p:sp>
      <p:grpSp>
        <p:nvGrpSpPr>
          <p:cNvPr id="2572" name="Google Shape;2572;p18"/>
          <p:cNvGrpSpPr/>
          <p:nvPr/>
        </p:nvGrpSpPr>
        <p:grpSpPr>
          <a:xfrm>
            <a:off x="801386" y="2620032"/>
            <a:ext cx="5978626" cy="2191906"/>
            <a:chOff x="763434" y="3115978"/>
            <a:chExt cx="5492987" cy="2191906"/>
          </a:xfrm>
        </p:grpSpPr>
        <p:pic>
          <p:nvPicPr>
            <p:cNvPr id="2573" name="Google Shape;2573;p18"/>
            <p:cNvPicPr preferRelativeResize="0"/>
            <p:nvPr/>
          </p:nvPicPr>
          <p:blipFill rotWithShape="1">
            <a:blip r:embed="rId3">
              <a:alphaModFix/>
            </a:blip>
            <a:srcRect b="46652" l="10335" r="8193" t="32632"/>
            <a:stretch/>
          </p:blipFill>
          <p:spPr>
            <a:xfrm>
              <a:off x="763434" y="3115978"/>
              <a:ext cx="5492987" cy="2191906"/>
            </a:xfrm>
            <a:prstGeom prst="rect">
              <a:avLst/>
            </a:prstGeom>
            <a:noFill/>
            <a:ln>
              <a:noFill/>
            </a:ln>
          </p:spPr>
        </p:pic>
        <p:sp>
          <p:nvSpPr>
            <p:cNvPr id="2574" name="Google Shape;2574;p18"/>
            <p:cNvSpPr/>
            <p:nvPr/>
          </p:nvSpPr>
          <p:spPr>
            <a:xfrm>
              <a:off x="1401291" y="3771991"/>
              <a:ext cx="4217274"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Cuộc khởi nghĩa Yên Thế diễn ra như thế nào?</a:t>
              </a:r>
              <a:endParaRPr/>
            </a:p>
          </p:txBody>
        </p:sp>
      </p:grpSp>
      <p:pic>
        <p:nvPicPr>
          <p:cNvPr descr="SỬ 11 - BÀI 21 (PHẦN 2): Phong trào yêu nước chống Pháp ..." id="2575" name="Google Shape;2575;p18"/>
          <p:cNvPicPr preferRelativeResize="0"/>
          <p:nvPr/>
        </p:nvPicPr>
        <p:blipFill rotWithShape="1">
          <a:blip r:embed="rId4">
            <a:alphaModFix/>
          </a:blip>
          <a:srcRect b="0" l="0" r="0" t="0"/>
          <a:stretch/>
        </p:blipFill>
        <p:spPr>
          <a:xfrm>
            <a:off x="6561220" y="1522843"/>
            <a:ext cx="5211895" cy="4987605"/>
          </a:xfrm>
          <a:prstGeom prst="roundRect">
            <a:avLst>
              <a:gd fmla="val 9912" name="adj"/>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2"/>
                                        </p:tgtEl>
                                        <p:attrNameLst>
                                          <p:attrName>style.visibility</p:attrName>
                                        </p:attrNameLst>
                                      </p:cBhvr>
                                      <p:to>
                                        <p:strVal val="visible"/>
                                      </p:to>
                                    </p:set>
                                    <p:animEffect filter="fade" transition="in">
                                      <p:cBhvr>
                                        <p:cTn dur="500"/>
                                        <p:tgtEl>
                                          <p:spTgt spid="2572"/>
                                        </p:tgtEl>
                                      </p:cBhvr>
                                    </p:animEffect>
                                  </p:childTnLst>
                                </p:cTn>
                              </p:par>
                              <p:par>
                                <p:cTn fill="hold" nodeType="withEffect" presetClass="entr" presetID="10" presetSubtype="0">
                                  <p:stCondLst>
                                    <p:cond delay="0"/>
                                  </p:stCondLst>
                                  <p:childTnLst>
                                    <p:set>
                                      <p:cBhvr>
                                        <p:cTn dur="1" fill="hold">
                                          <p:stCondLst>
                                            <p:cond delay="0"/>
                                          </p:stCondLst>
                                        </p:cTn>
                                        <p:tgtEl>
                                          <p:spTgt spid="2575"/>
                                        </p:tgtEl>
                                        <p:attrNameLst>
                                          <p:attrName>style.visibility</p:attrName>
                                        </p:attrNameLst>
                                      </p:cBhvr>
                                      <p:to>
                                        <p:strVal val="visible"/>
                                      </p:to>
                                    </p:set>
                                    <p:animEffect filter="fade" transition="in">
                                      <p:cBhvr>
                                        <p:cTn dur="500"/>
                                        <p:tgtEl>
                                          <p:spTgt spid="2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9" name="Shape 2579"/>
        <p:cNvGrpSpPr/>
        <p:nvPr/>
      </p:nvGrpSpPr>
      <p:grpSpPr>
        <a:xfrm>
          <a:off x="0" y="0"/>
          <a:ext cx="0" cy="0"/>
          <a:chOff x="0" y="0"/>
          <a:chExt cx="0" cy="0"/>
        </a:xfrm>
      </p:grpSpPr>
      <p:graphicFrame>
        <p:nvGraphicFramePr>
          <p:cNvPr id="2580" name="Google Shape;2580;p19"/>
          <p:cNvGraphicFramePr/>
          <p:nvPr/>
        </p:nvGraphicFramePr>
        <p:xfrm>
          <a:off x="0" y="510436"/>
          <a:ext cx="3000000" cy="3000000"/>
        </p:xfrm>
        <a:graphic>
          <a:graphicData uri="http://schemas.openxmlformats.org/drawingml/2006/table">
            <a:tbl>
              <a:tblPr bandRow="1" firstRow="1">
                <a:noFill/>
                <a:tableStyleId>{E4448E31-88F0-437A-BC38-5E3EFAF58C59}</a:tableStyleId>
              </a:tblPr>
              <a:tblGrid>
                <a:gridCol w="866275"/>
                <a:gridCol w="1588175"/>
                <a:gridCol w="9737550"/>
              </a:tblGrid>
              <a:tr h="528400">
                <a:tc>
                  <a:txBody>
                    <a:bodyPr/>
                    <a:lstStyle/>
                    <a:p>
                      <a:pPr indent="0" lvl="0" marL="0" marR="0" rtl="0" algn="ctr">
                        <a:lnSpc>
                          <a:spcPct val="100000"/>
                        </a:lnSpc>
                        <a:spcBef>
                          <a:spcPts val="0"/>
                        </a:spcBef>
                        <a:spcAft>
                          <a:spcPts val="0"/>
                        </a:spcAft>
                        <a:buNone/>
                      </a:pPr>
                      <a:r>
                        <a:rPr b="1" lang="en-US" sz="2800" u="none" cap="none" strike="noStrike">
                          <a:solidFill>
                            <a:srgbClr val="2C2C2C"/>
                          </a:solidFill>
                          <a:latin typeface="Times New Roman"/>
                          <a:ea typeface="Times New Roman"/>
                          <a:cs typeface="Times New Roman"/>
                          <a:sym typeface="Times New Roman"/>
                        </a:rPr>
                        <a:t>STT</a:t>
                      </a:r>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2800" u="none" cap="none" strike="noStrike">
                          <a:solidFill>
                            <a:srgbClr val="2C2C2C"/>
                          </a:solidFill>
                          <a:latin typeface="Times New Roman"/>
                          <a:ea typeface="Times New Roman"/>
                          <a:cs typeface="Times New Roman"/>
                          <a:sym typeface="Times New Roman"/>
                        </a:rPr>
                        <a:t>Năm</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2800" u="none" cap="none" strike="noStrike">
                          <a:solidFill>
                            <a:srgbClr val="2C2C2C"/>
                          </a:solidFill>
                          <a:latin typeface="Times New Roman"/>
                          <a:ea typeface="Times New Roman"/>
                          <a:cs typeface="Times New Roman"/>
                          <a:sym typeface="Times New Roman"/>
                        </a:rPr>
                        <a:t>NỘI DUNG</a:t>
                      </a:r>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r>
              <a:tr h="1184075">
                <a:tc>
                  <a:txBody>
                    <a:bodyPr/>
                    <a:lstStyle/>
                    <a:p>
                      <a:pPr indent="0" lvl="0" marL="0" marR="0" rtl="0" algn="ctr">
                        <a:lnSpc>
                          <a:spcPct val="100000"/>
                        </a:lnSpc>
                        <a:spcBef>
                          <a:spcPts val="0"/>
                        </a:spcBef>
                        <a:spcAft>
                          <a:spcPts val="0"/>
                        </a:spcAft>
                        <a:buNone/>
                      </a:pPr>
                      <a:r>
                        <a:rPr b="1" lang="en-US" sz="2800" u="none" cap="none" strike="noStrike">
                          <a:solidFill>
                            <a:srgbClr val="2C2C2C"/>
                          </a:solidFill>
                          <a:latin typeface="Times New Roman"/>
                          <a:ea typeface="Times New Roman"/>
                          <a:cs typeface="Times New Roman"/>
                          <a:sym typeface="Times New Roman"/>
                        </a:rPr>
                        <a:t>1</a:t>
                      </a:r>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2C2C2C"/>
                          </a:solidFill>
                          <a:latin typeface="Times New Roman"/>
                          <a:ea typeface="Times New Roman"/>
                          <a:cs typeface="Times New Roman"/>
                          <a:sym typeface="Times New Roman"/>
                        </a:rPr>
                        <a:t>12/1890</a:t>
                      </a:r>
                      <a:endParaRPr b="1" i="0" sz="2800" u="none" cap="none" strike="noStrike">
                        <a:solidFill>
                          <a:srgbClr val="2C2C2C"/>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r>
              <a:tr h="1104225">
                <a:tc>
                  <a:txBody>
                    <a:bodyPr/>
                    <a:lstStyle/>
                    <a:p>
                      <a:pPr indent="0" lvl="0" marL="0" marR="0" rtl="0" algn="ctr">
                        <a:lnSpc>
                          <a:spcPct val="100000"/>
                        </a:lnSpc>
                        <a:spcBef>
                          <a:spcPts val="0"/>
                        </a:spcBef>
                        <a:spcAft>
                          <a:spcPts val="0"/>
                        </a:spcAft>
                        <a:buNone/>
                      </a:pPr>
                      <a:r>
                        <a:rPr b="1" lang="en-US" sz="2800" u="none" cap="none" strike="noStrike">
                          <a:solidFill>
                            <a:srgbClr val="2C2C2C"/>
                          </a:solidFill>
                          <a:latin typeface="Times New Roman"/>
                          <a:ea typeface="Times New Roman"/>
                          <a:cs typeface="Times New Roman"/>
                          <a:sym typeface="Times New Roman"/>
                        </a:rPr>
                        <a:t>2</a:t>
                      </a:r>
                      <a:endParaRPr b="1" sz="2800" u="none" cap="none" strike="noStrike">
                        <a:solidFill>
                          <a:srgbClr val="2C2C2C"/>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2C2C2C"/>
                          </a:solidFill>
                          <a:latin typeface="Times New Roman"/>
                          <a:ea typeface="Times New Roman"/>
                          <a:cs typeface="Times New Roman"/>
                          <a:sym typeface="Times New Roman"/>
                        </a:rPr>
                        <a:t>5/1894</a:t>
                      </a:r>
                      <a:endParaRPr b="1" i="0" sz="2800" u="none" cap="none" strike="noStrike">
                        <a:solidFill>
                          <a:srgbClr val="2C2C2C"/>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r>
              <a:tr h="1765450">
                <a:tc>
                  <a:txBody>
                    <a:bodyPr/>
                    <a:lstStyle/>
                    <a:p>
                      <a:pPr indent="0" lvl="0" marL="0" marR="0" rtl="0" algn="ctr">
                        <a:lnSpc>
                          <a:spcPct val="100000"/>
                        </a:lnSpc>
                        <a:spcBef>
                          <a:spcPts val="0"/>
                        </a:spcBef>
                        <a:spcAft>
                          <a:spcPts val="0"/>
                        </a:spcAft>
                        <a:buNone/>
                      </a:pPr>
                      <a:r>
                        <a:rPr b="1" lang="en-US" sz="2800" u="none" cap="none" strike="noStrike">
                          <a:solidFill>
                            <a:srgbClr val="2C2C2C"/>
                          </a:solidFill>
                          <a:latin typeface="Times New Roman"/>
                          <a:ea typeface="Times New Roman"/>
                          <a:cs typeface="Times New Roman"/>
                          <a:sym typeface="Times New Roman"/>
                        </a:rPr>
                        <a:t>3</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2C2C2C"/>
                          </a:solidFill>
                          <a:latin typeface="Times New Roman"/>
                          <a:ea typeface="Times New Roman"/>
                          <a:cs typeface="Times New Roman"/>
                          <a:sym typeface="Times New Roman"/>
                        </a:rPr>
                        <a:t>1897</a:t>
                      </a:r>
                      <a:endParaRPr b="1" i="0" sz="2800" u="none" cap="none" strike="noStrike">
                        <a:solidFill>
                          <a:srgbClr val="2C2C2C"/>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r>
              <a:tr h="1765450">
                <a:tc>
                  <a:txBody>
                    <a:bodyPr/>
                    <a:lstStyle/>
                    <a:p>
                      <a:pPr indent="0" lvl="0" marL="0" marR="0" rtl="0" algn="ctr">
                        <a:lnSpc>
                          <a:spcPct val="100000"/>
                        </a:lnSpc>
                        <a:spcBef>
                          <a:spcPts val="0"/>
                        </a:spcBef>
                        <a:spcAft>
                          <a:spcPts val="0"/>
                        </a:spcAft>
                        <a:buNone/>
                      </a:pPr>
                      <a:r>
                        <a:rPr b="1" lang="en-US" sz="2800" u="none" cap="none" strike="noStrike">
                          <a:solidFill>
                            <a:srgbClr val="2C2C2C"/>
                          </a:solidFill>
                          <a:latin typeface="Times New Roman"/>
                          <a:ea typeface="Times New Roman"/>
                          <a:cs typeface="Times New Roman"/>
                          <a:sym typeface="Times New Roman"/>
                        </a:rPr>
                        <a:t>4</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sz="2800" u="none" cap="none" strike="noStrike">
                          <a:solidFill>
                            <a:srgbClr val="2C2C2C"/>
                          </a:solidFill>
                          <a:latin typeface="Times New Roman"/>
                          <a:ea typeface="Times New Roman"/>
                          <a:cs typeface="Times New Roman"/>
                          <a:sym typeface="Times New Roman"/>
                        </a:rPr>
                        <a:t>1908</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t/>
                      </a:r>
                      <a:endParaRPr b="1" sz="2800" u="none" cap="none" strike="noStrike">
                        <a:solidFill>
                          <a:srgbClr val="2C2C2C"/>
                        </a:solidFill>
                        <a:latin typeface="Times New Roman"/>
                        <a:ea typeface="Times New Roman"/>
                        <a:cs typeface="Times New Roman"/>
                        <a:sym typeface="Times New Roman"/>
                      </a:endParaRPr>
                    </a:p>
                  </a:txBody>
                  <a:tcPr marT="45725" marB="45725" marR="91450" marL="91450">
                    <a:lnL cap="flat" cmpd="sng" w="12700">
                      <a:solidFill>
                        <a:srgbClr val="0B0206"/>
                      </a:solidFill>
                      <a:prstDash val="solid"/>
                      <a:round/>
                      <a:headEnd len="sm" w="sm" type="none"/>
                      <a:tailEnd len="sm" w="sm" type="none"/>
                    </a:lnL>
                    <a:lnR cap="flat" cmpd="sng" w="12700">
                      <a:solidFill>
                        <a:srgbClr val="0B0206"/>
                      </a:solidFill>
                      <a:prstDash val="solid"/>
                      <a:round/>
                      <a:headEnd len="sm" w="sm" type="none"/>
                      <a:tailEnd len="sm" w="sm" type="none"/>
                    </a:lnR>
                    <a:lnT cap="flat" cmpd="sng" w="12700">
                      <a:solidFill>
                        <a:srgbClr val="0B0206"/>
                      </a:solidFill>
                      <a:prstDash val="solid"/>
                      <a:round/>
                      <a:headEnd len="sm" w="sm" type="none"/>
                      <a:tailEnd len="sm" w="sm" type="none"/>
                    </a:lnT>
                    <a:lnB cap="flat" cmpd="sng" w="12700">
                      <a:solidFill>
                        <a:srgbClr val="0B0206"/>
                      </a:solidFill>
                      <a:prstDash val="solid"/>
                      <a:round/>
                      <a:headEnd len="sm" w="sm" type="none"/>
                      <a:tailEnd len="sm" w="sm" type="none"/>
                    </a:lnB>
                  </a:tcPr>
                </a:tc>
              </a:tr>
            </a:tbl>
          </a:graphicData>
        </a:graphic>
      </p:graphicFrame>
      <p:sp>
        <p:nvSpPr>
          <p:cNvPr id="2581" name="Google Shape;2581;p19"/>
          <p:cNvSpPr txBox="1"/>
          <p:nvPr/>
        </p:nvSpPr>
        <p:spPr>
          <a:xfrm>
            <a:off x="125730" y="0"/>
            <a:ext cx="1206627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Các sự kiện chính của cuộc khởi nghĩa Yên Thế</a:t>
            </a:r>
            <a:endParaRPr b="1" i="0" sz="2800" u="none" cap="none" strike="noStrike">
              <a:solidFill>
                <a:srgbClr val="FF0000"/>
              </a:solidFill>
              <a:latin typeface="Times New Roman"/>
              <a:ea typeface="Times New Roman"/>
              <a:cs typeface="Times New Roman"/>
              <a:sym typeface="Times New Roman"/>
            </a:endParaRPr>
          </a:p>
        </p:txBody>
      </p:sp>
      <p:sp>
        <p:nvSpPr>
          <p:cNvPr id="2582" name="Google Shape;2582;p19"/>
          <p:cNvSpPr txBox="1"/>
          <p:nvPr/>
        </p:nvSpPr>
        <p:spPr>
          <a:xfrm>
            <a:off x="2550695" y="1125140"/>
            <a:ext cx="9630264"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rgbClr val="2C2C2C"/>
                </a:solidFill>
                <a:latin typeface="Times New Roman"/>
                <a:ea typeface="Times New Roman"/>
                <a:cs typeface="Times New Roman"/>
                <a:sym typeface="Times New Roman"/>
              </a:rPr>
              <a:t>Nghĩa quân đánh bại ba cuộc tấn công của quân Pháp vào căn cứ Hồ Chuối nhưng sau nhiều trận chiến, họ phải rút lui khỏi căn cứ. </a:t>
            </a:r>
            <a:endParaRPr b="0" i="0" sz="2800" u="none" cap="none" strike="noStrike">
              <a:solidFill>
                <a:srgbClr val="2C2C2C"/>
              </a:solidFill>
              <a:latin typeface="Times New Roman"/>
              <a:ea typeface="Times New Roman"/>
              <a:cs typeface="Times New Roman"/>
              <a:sym typeface="Times New Roman"/>
            </a:endParaRPr>
          </a:p>
        </p:txBody>
      </p:sp>
      <p:sp>
        <p:nvSpPr>
          <p:cNvPr id="2583" name="Google Shape;2583;p19"/>
          <p:cNvSpPr txBox="1"/>
          <p:nvPr/>
        </p:nvSpPr>
        <p:spPr>
          <a:xfrm>
            <a:off x="2550695" y="2207760"/>
            <a:ext cx="9630264" cy="95410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rgbClr val="2C2C2C"/>
                </a:solidFill>
                <a:latin typeface="Times New Roman"/>
                <a:ea typeface="Times New Roman"/>
                <a:cs typeface="Times New Roman"/>
                <a:sym typeface="Times New Roman"/>
              </a:rPr>
              <a:t>Nghĩa quân phục kích cuộc tấn công của quân Pháp lên Yên Thế buộc quân Pháp phải hoà hoãn. </a:t>
            </a:r>
            <a:endParaRPr b="0" i="0" sz="2800" u="none" cap="none" strike="noStrike">
              <a:solidFill>
                <a:srgbClr val="2C2C2C"/>
              </a:solidFill>
              <a:latin typeface="Times New Roman"/>
              <a:ea typeface="Times New Roman"/>
              <a:cs typeface="Times New Roman"/>
              <a:sym typeface="Times New Roman"/>
            </a:endParaRPr>
          </a:p>
        </p:txBody>
      </p:sp>
      <p:sp>
        <p:nvSpPr>
          <p:cNvPr id="2584" name="Google Shape;2584;p19"/>
          <p:cNvSpPr txBox="1"/>
          <p:nvPr/>
        </p:nvSpPr>
        <p:spPr>
          <a:xfrm>
            <a:off x="2550694" y="3429000"/>
            <a:ext cx="9630263"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rgbClr val="2C2C2C"/>
                </a:solidFill>
                <a:latin typeface="Times New Roman"/>
                <a:ea typeface="Times New Roman"/>
                <a:cs typeface="Times New Roman"/>
                <a:sym typeface="Times New Roman"/>
              </a:rPr>
              <a:t>Tranh thủ thời gian hoà hoãn, nghĩa quân củng cố và phát triển địa bàn hoạt động. Đồn Phồn Xương (Bắc Giang) từng là nơi gặp gỡ giữa Đề Thám với Phan Bội Châu, Phan Châu Trinh.</a:t>
            </a:r>
            <a:endParaRPr b="0" i="0" sz="2800" u="none" cap="none" strike="noStrike">
              <a:solidFill>
                <a:srgbClr val="2C2C2C"/>
              </a:solidFill>
              <a:latin typeface="Times New Roman"/>
              <a:ea typeface="Times New Roman"/>
              <a:cs typeface="Times New Roman"/>
              <a:sym typeface="Times New Roman"/>
            </a:endParaRPr>
          </a:p>
        </p:txBody>
      </p:sp>
      <p:sp>
        <p:nvSpPr>
          <p:cNvPr id="2585" name="Google Shape;2585;p19"/>
          <p:cNvSpPr txBox="1"/>
          <p:nvPr/>
        </p:nvSpPr>
        <p:spPr>
          <a:xfrm>
            <a:off x="2708093" y="5278778"/>
            <a:ext cx="9315463"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rgbClr val="2C2C2C"/>
                </a:solidFill>
                <a:latin typeface="Times New Roman"/>
                <a:ea typeface="Times New Roman"/>
                <a:cs typeface="Times New Roman"/>
                <a:sym typeface="Times New Roman"/>
              </a:rPr>
              <a:t>Lấy cớ nghĩa quân tham gia vụ đầu độc lính Pháp ở Hà Nội, thực dân Pháp tập trung lực lượng tấn công lên Yên Thế. Ngày 10 – 2 – 1913, Hoàng Hoa Thảm bị sát hại, phong trào tan rã.</a:t>
            </a:r>
            <a:endParaRPr b="0" i="0" sz="2800" u="none" cap="none" strike="noStrike">
              <a:solidFill>
                <a:srgbClr val="2C2C2C"/>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2"/>
                                        </p:tgtEl>
                                        <p:attrNameLst>
                                          <p:attrName>style.visibility</p:attrName>
                                        </p:attrNameLst>
                                      </p:cBhvr>
                                      <p:to>
                                        <p:strVal val="visible"/>
                                      </p:to>
                                    </p:set>
                                    <p:animEffect filter="fade" transition="in">
                                      <p:cBhvr>
                                        <p:cTn dur="500"/>
                                        <p:tgtEl>
                                          <p:spTgt spid="25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3"/>
                                        </p:tgtEl>
                                        <p:attrNameLst>
                                          <p:attrName>style.visibility</p:attrName>
                                        </p:attrNameLst>
                                      </p:cBhvr>
                                      <p:to>
                                        <p:strVal val="visible"/>
                                      </p:to>
                                    </p:set>
                                    <p:animEffect filter="fade" transition="in">
                                      <p:cBhvr>
                                        <p:cTn dur="500"/>
                                        <p:tgtEl>
                                          <p:spTgt spid="2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4"/>
                                        </p:tgtEl>
                                        <p:attrNameLst>
                                          <p:attrName>style.visibility</p:attrName>
                                        </p:attrNameLst>
                                      </p:cBhvr>
                                      <p:to>
                                        <p:strVal val="visible"/>
                                      </p:to>
                                    </p:set>
                                    <p:animEffect filter="fade" transition="in">
                                      <p:cBhvr>
                                        <p:cTn dur="500"/>
                                        <p:tgtEl>
                                          <p:spTgt spid="25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5"/>
                                        </p:tgtEl>
                                        <p:attrNameLst>
                                          <p:attrName>style.visibility</p:attrName>
                                        </p:attrNameLst>
                                      </p:cBhvr>
                                      <p:to>
                                        <p:strVal val="visible"/>
                                      </p:to>
                                    </p:set>
                                    <p:animEffect filter="fade" transition="in">
                                      <p:cBhvr>
                                        <p:cTn dur="500"/>
                                        <p:tgtEl>
                                          <p:spTgt spid="25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9" name="Shape 2589"/>
        <p:cNvGrpSpPr/>
        <p:nvPr/>
      </p:nvGrpSpPr>
      <p:grpSpPr>
        <a:xfrm>
          <a:off x="0" y="0"/>
          <a:ext cx="0" cy="0"/>
          <a:chOff x="0" y="0"/>
          <a:chExt cx="0" cy="0"/>
        </a:xfrm>
      </p:grpSpPr>
      <p:pic>
        <p:nvPicPr>
          <p:cNvPr id="2590" name="Google Shape;2590;p2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0"/>
                                        </p:tgtEl>
                                        <p:attrNameLst>
                                          <p:attrName>style.visibility</p:attrName>
                                        </p:attrNameLst>
                                      </p:cBhvr>
                                      <p:to>
                                        <p:strVal val="visible"/>
                                      </p:to>
                                    </p:set>
                                    <p:animEffect filter="fade" transition="in">
                                      <p:cBhvr>
                                        <p:cTn dur="5000"/>
                                        <p:tgtEl>
                                          <p:spTgt spid="25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FF99"/>
            </a:gs>
            <a:gs pos="21000">
              <a:srgbClr val="FFFFFF"/>
            </a:gs>
            <a:gs pos="42900">
              <a:srgbClr val="FFFFFF"/>
            </a:gs>
            <a:gs pos="46251">
              <a:srgbClr val="FFFFFF"/>
            </a:gs>
            <a:gs pos="50000">
              <a:srgbClr val="FFFFFF"/>
            </a:gs>
            <a:gs pos="54578">
              <a:srgbClr val="FFFFFF"/>
            </a:gs>
            <a:gs pos="81000">
              <a:srgbClr val="FFFFFF"/>
            </a:gs>
            <a:gs pos="89597">
              <a:srgbClr val="FFFF66"/>
            </a:gs>
            <a:gs pos="93330">
              <a:srgbClr val="E6F553"/>
            </a:gs>
            <a:gs pos="100000">
              <a:srgbClr val="B8E3E6"/>
            </a:gs>
          </a:gsLst>
          <a:lin ang="5400000" scaled="0"/>
        </a:gradFill>
      </p:bgPr>
    </p:bg>
    <p:spTree>
      <p:nvGrpSpPr>
        <p:cNvPr id="2335" name="Shape 2335"/>
        <p:cNvGrpSpPr/>
        <p:nvPr/>
      </p:nvGrpSpPr>
      <p:grpSpPr>
        <a:xfrm>
          <a:off x="0" y="0"/>
          <a:ext cx="0" cy="0"/>
          <a:chOff x="0" y="0"/>
          <a:chExt cx="0" cy="0"/>
        </a:xfrm>
      </p:grpSpPr>
      <p:sp>
        <p:nvSpPr>
          <p:cNvPr id="2336" name="Google Shape;2336;p3"/>
          <p:cNvSpPr/>
          <p:nvPr/>
        </p:nvSpPr>
        <p:spPr>
          <a:xfrm>
            <a:off x="3060856" y="0"/>
            <a:ext cx="6324600" cy="685800"/>
          </a:xfrm>
          <a:prstGeom prst="rect">
            <a:avLst/>
          </a:prstGeom>
          <a:gradFill>
            <a:gsLst>
              <a:gs pos="0">
                <a:srgbClr val="3333FF"/>
              </a:gs>
              <a:gs pos="50000">
                <a:schemeClr val="lt1"/>
              </a:gs>
              <a:gs pos="100000">
                <a:srgbClr val="3333FF"/>
              </a:gs>
            </a:gsLst>
            <a:lin ang="5400000" scaled="0"/>
          </a:gradFill>
          <a:ln cap="flat" cmpd="sng" w="9525">
            <a:solidFill>
              <a:srgbClr val="3333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2400"/>
              <a:buFont typeface="Arial"/>
              <a:buNone/>
            </a:pPr>
            <a:r>
              <a:rPr b="1" i="0" lang="en-US" sz="2400" u="none" cap="none" strike="noStrike">
                <a:solidFill>
                  <a:srgbClr val="FF3300"/>
                </a:solidFill>
                <a:latin typeface="Arial"/>
                <a:ea typeface="Arial"/>
                <a:cs typeface="Arial"/>
                <a:sym typeface="Arial"/>
              </a:rPr>
              <a:t>TÌM TỪ KHÓA TRONG CÁC Ô CHỮ SAU</a:t>
            </a:r>
            <a:endParaRPr/>
          </a:p>
        </p:txBody>
      </p:sp>
      <p:graphicFrame>
        <p:nvGraphicFramePr>
          <p:cNvPr id="2337" name="Google Shape;2337;p3"/>
          <p:cNvGraphicFramePr/>
          <p:nvPr/>
        </p:nvGraphicFramePr>
        <p:xfrm>
          <a:off x="2803161" y="824459"/>
          <a:ext cx="3000000" cy="3000000"/>
        </p:xfrm>
        <a:graphic>
          <a:graphicData uri="http://schemas.openxmlformats.org/drawingml/2006/table">
            <a:tbl>
              <a:tblPr>
                <a:noFill/>
                <a:tableStyleId>{9716AC20-C130-4116-908D-A6DBE9049F11}</a:tableStyleId>
              </a:tblPr>
              <a:tblGrid>
                <a:gridCol w="641775"/>
                <a:gridCol w="644100"/>
                <a:gridCol w="641775"/>
                <a:gridCol w="641775"/>
                <a:gridCol w="641775"/>
                <a:gridCol w="644100"/>
                <a:gridCol w="641775"/>
                <a:gridCol w="641775"/>
                <a:gridCol w="644100"/>
                <a:gridCol w="641775"/>
                <a:gridCol w="641775"/>
                <a:gridCol w="641775"/>
                <a:gridCol w="644100"/>
                <a:gridCol w="641775"/>
              </a:tblGrid>
              <a:tr h="531925">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gridSpan="8">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hMerge="1"/>
                <a:tc hMerge="1"/>
                <a:tc hMerge="1"/>
                <a:tc hMerge="1"/>
                <a:tc hMerge="1"/>
                <a:tc hMerge="1"/>
              </a:tr>
              <a:tr h="531925">
                <a:tc gridSpan="2">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alpha val="0"/>
                        </a:schemeClr>
                      </a:solidFill>
                      <a:prstDash val="solid"/>
                      <a:round/>
                      <a:headEnd len="sm" w="sm" type="none"/>
                      <a:tailEnd len="sm" w="sm" type="none"/>
                    </a:lnT>
                    <a:lnB cap="flat" cmpd="sng" w="12700">
                      <a:solidFill>
                        <a:schemeClr val="dk1"/>
                      </a:solidFill>
                      <a:prstDash val="solid"/>
                      <a:round/>
                      <a:headEnd len="sm" w="sm" type="none"/>
                      <a:tailEnd len="sm" w="sm" type="none"/>
                    </a:lnB>
                  </a:tcPr>
                </a:tc>
                <a:tc gridSpan="3" rowSpan="2">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alpha val="0"/>
                        </a:schemeClr>
                      </a:solidFill>
                      <a:prstDash val="solid"/>
                      <a:round/>
                      <a:headEnd len="sm" w="sm" type="none"/>
                      <a:tailEnd len="sm" w="sm" type="none"/>
                    </a:lnT>
                    <a:lnB cap="flat" cmpd="sng" w="12700">
                      <a:solidFill>
                        <a:schemeClr val="dk1"/>
                      </a:solidFill>
                      <a:prstDash val="solid"/>
                      <a:round/>
                      <a:headEnd len="sm" w="sm" type="none"/>
                      <a:tailEnd len="sm" w="sm" type="none"/>
                    </a:lnB>
                  </a:tcPr>
                </a:tc>
                <a:tc rowSpan="2" hMerge="1"/>
                <a:tc rowSpan="2" hMerge="1"/>
                <a:tc rowSpan="6">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alpha val="0"/>
                        </a:schemeClr>
                      </a:solidFill>
                      <a:prstDash val="solid"/>
                      <a:round/>
                      <a:headEnd len="sm" w="sm" type="none"/>
                      <a:tailEnd len="sm" w="sm" type="none"/>
                    </a:lnT>
                    <a:lnB cap="flat" cmpd="sng" w="12700">
                      <a:solidFill>
                        <a:schemeClr val="dk1"/>
                      </a:solidFill>
                      <a:prstDash val="solid"/>
                      <a:round/>
                      <a:headEnd len="sm" w="sm" type="none"/>
                      <a:tailEnd len="sm" w="sm" type="none"/>
                    </a:lnB>
                  </a:tcPr>
                </a:tc>
              </a:tr>
              <a:tr h="531925">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gridSpan="3" vMerge="1"/>
                <a:tc hMerge="1" vMerge="1"/>
                <a:tc hMerge="1" vMerge="1"/>
                <a:tc vMerge="1"/>
              </a:tr>
              <a:tr h="531925">
                <a:tc gridSpan="2">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531925">
                <a:tc gridSpan="4" rowSpan="2">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rowSpan="2" hMerge="1"/>
                <a:tc rowSpan="2" hMerge="1"/>
                <a:tc rowSpan="2" hMerge="1"/>
                <a:tc gridSpan="2">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531925">
                <a:tc gridSpan="4" vMerge="1"/>
                <a:tc hMerge="1" vMerge="1"/>
                <a:tc hMerge="1" vMerge="1"/>
                <a:tc hMerge="1" vMerge="1"/>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vMerge="1"/>
              </a:tr>
              <a:tr h="531925">
                <a:tc gridSpan="6">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hMerge="1"/>
                <a:tc hMerge="1"/>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alpha val="0"/>
                        </a:scheme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gridSpan="2">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hMerge="1"/>
                <a:tc vMerge="1"/>
              </a:tr>
              <a:tr h="531925">
                <a:tc gridSpan="7">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hMerge="1"/>
                <a:tc hMerge="1"/>
                <a:tc hMerge="1"/>
                <a:tc hMerge="1"/>
                <a:tc hMerge="1"/>
                <a:tc hMerge="1"/>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a:txBody>
                  <a:tcPr marT="45700" marB="457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2338" name="Google Shape;2338;p3"/>
          <p:cNvSpPr/>
          <p:nvPr/>
        </p:nvSpPr>
        <p:spPr>
          <a:xfrm>
            <a:off x="740887" y="5845308"/>
            <a:ext cx="11472472" cy="934713"/>
          </a:xfrm>
          <a:prstGeom prst="roundRect">
            <a:avLst>
              <a:gd fmla="val 16667" name="adj"/>
            </a:avLst>
          </a:prstGeom>
          <a:solidFill>
            <a:srgbClr val="F2F2F2"/>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2339" name="Google Shape;2339;p3"/>
          <p:cNvSpPr/>
          <p:nvPr/>
        </p:nvSpPr>
        <p:spPr>
          <a:xfrm>
            <a:off x="194376" y="5985230"/>
            <a:ext cx="1246413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Địa danh Trương Định đặt đại bản danh khởi nghĩa chống Pháp </a:t>
            </a:r>
            <a:r>
              <a:rPr b="1" i="0" lang="en-US" sz="2800" u="none" cap="none" strike="noStrike">
                <a:solidFill>
                  <a:srgbClr val="0070C0"/>
                </a:solidFill>
                <a:latin typeface="Times New Roman"/>
                <a:ea typeface="Times New Roman"/>
                <a:cs typeface="Times New Roman"/>
                <a:sym typeface="Times New Roman"/>
              </a:rPr>
              <a:t>(6 ô chữ)</a:t>
            </a:r>
            <a:endParaRPr/>
          </a:p>
        </p:txBody>
      </p:sp>
      <p:grpSp>
        <p:nvGrpSpPr>
          <p:cNvPr id="2340" name="Google Shape;2340;p3"/>
          <p:cNvGrpSpPr/>
          <p:nvPr/>
        </p:nvGrpSpPr>
        <p:grpSpPr>
          <a:xfrm>
            <a:off x="2924357" y="824459"/>
            <a:ext cx="3881177" cy="557197"/>
            <a:chOff x="3048000" y="1447800"/>
            <a:chExt cx="2644775" cy="694588"/>
          </a:xfrm>
        </p:grpSpPr>
        <p:sp>
          <p:nvSpPr>
            <p:cNvPr id="2341" name="Google Shape;2341;p3"/>
            <p:cNvSpPr txBox="1"/>
            <p:nvPr/>
          </p:nvSpPr>
          <p:spPr>
            <a:xfrm>
              <a:off x="3048000" y="1447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G</a:t>
              </a:r>
              <a:endParaRPr/>
            </a:p>
          </p:txBody>
        </p:sp>
        <p:sp>
          <p:nvSpPr>
            <p:cNvPr id="2342" name="Google Shape;2342;p3"/>
            <p:cNvSpPr txBox="1"/>
            <p:nvPr/>
          </p:nvSpPr>
          <p:spPr>
            <a:xfrm>
              <a:off x="3505200" y="1447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Ò</a:t>
              </a:r>
              <a:endParaRPr b="1" i="0" sz="2800" u="none" cap="none" strike="noStrike">
                <a:solidFill>
                  <a:srgbClr val="000000"/>
                </a:solidFill>
                <a:latin typeface="Times New Roman"/>
                <a:ea typeface="Times New Roman"/>
                <a:cs typeface="Times New Roman"/>
                <a:sym typeface="Times New Roman"/>
              </a:endParaRPr>
            </a:p>
          </p:txBody>
        </p:sp>
        <p:sp>
          <p:nvSpPr>
            <p:cNvPr id="2343" name="Google Shape;2343;p3"/>
            <p:cNvSpPr txBox="1"/>
            <p:nvPr/>
          </p:nvSpPr>
          <p:spPr>
            <a:xfrm>
              <a:off x="3930650" y="1447800"/>
              <a:ext cx="457200" cy="6522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a:t>
              </a:r>
              <a:endParaRPr/>
            </a:p>
          </p:txBody>
        </p:sp>
        <p:sp>
          <p:nvSpPr>
            <p:cNvPr id="2344" name="Google Shape;2344;p3"/>
            <p:cNvSpPr txBox="1"/>
            <p:nvPr/>
          </p:nvSpPr>
          <p:spPr>
            <a:xfrm>
              <a:off x="4343400" y="1447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Ô</a:t>
              </a:r>
              <a:endParaRPr b="1" i="0" sz="2800" u="none" cap="none" strike="noStrike">
                <a:solidFill>
                  <a:srgbClr val="000000"/>
                </a:solidFill>
                <a:latin typeface="Times New Roman"/>
                <a:ea typeface="Times New Roman"/>
                <a:cs typeface="Times New Roman"/>
                <a:sym typeface="Times New Roman"/>
              </a:endParaRPr>
            </a:p>
          </p:txBody>
        </p:sp>
        <p:sp>
          <p:nvSpPr>
            <p:cNvPr id="2345" name="Google Shape;2345;p3"/>
            <p:cNvSpPr txBox="1"/>
            <p:nvPr/>
          </p:nvSpPr>
          <p:spPr>
            <a:xfrm>
              <a:off x="4768850" y="1447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N</a:t>
              </a:r>
              <a:endParaRPr/>
            </a:p>
          </p:txBody>
        </p:sp>
        <p:sp>
          <p:nvSpPr>
            <p:cNvPr id="2346" name="Google Shape;2346;p3"/>
            <p:cNvSpPr txBox="1"/>
            <p:nvPr/>
          </p:nvSpPr>
          <p:spPr>
            <a:xfrm>
              <a:off x="5235575" y="1447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G</a:t>
              </a:r>
              <a:endParaRPr/>
            </a:p>
          </p:txBody>
        </p:sp>
        <p:sp>
          <p:nvSpPr>
            <p:cNvPr id="2347" name="Google Shape;2347;p3"/>
            <p:cNvSpPr txBox="1"/>
            <p:nvPr/>
          </p:nvSpPr>
          <p:spPr>
            <a:xfrm>
              <a:off x="3790083" y="1490155"/>
              <a:ext cx="457200" cy="6522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t/>
              </a:r>
              <a:endParaRPr b="1" i="0" sz="2800" u="none" cap="none" strike="noStrike">
                <a:solidFill>
                  <a:srgbClr val="FF3300"/>
                </a:solidFill>
                <a:latin typeface="Times New Roman"/>
                <a:ea typeface="Times New Roman"/>
                <a:cs typeface="Times New Roman"/>
                <a:sym typeface="Times New Roman"/>
              </a:endParaRPr>
            </a:p>
          </p:txBody>
        </p:sp>
      </p:grpSp>
      <p:sp>
        <p:nvSpPr>
          <p:cNvPr id="2348" name="Google Shape;2348;p3"/>
          <p:cNvSpPr/>
          <p:nvPr/>
        </p:nvSpPr>
        <p:spPr>
          <a:xfrm>
            <a:off x="2108356" y="1381656"/>
            <a:ext cx="569626" cy="569626"/>
          </a:xfrm>
          <a:prstGeom prst="ellipse">
            <a:avLst/>
          </a:prstGeom>
          <a:solidFill>
            <a:srgbClr val="92D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2</a:t>
            </a:r>
            <a:endParaRPr/>
          </a:p>
        </p:txBody>
      </p:sp>
      <p:sp>
        <p:nvSpPr>
          <p:cNvPr id="2349" name="Google Shape;2349;p3"/>
          <p:cNvSpPr/>
          <p:nvPr/>
        </p:nvSpPr>
        <p:spPr>
          <a:xfrm>
            <a:off x="2108356" y="801256"/>
            <a:ext cx="569626" cy="569626"/>
          </a:xfrm>
          <a:prstGeom prst="ellipse">
            <a:avLst/>
          </a:prstGeom>
          <a:solidFill>
            <a:srgbClr val="92D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1</a:t>
            </a:r>
            <a:endParaRPr/>
          </a:p>
        </p:txBody>
      </p:sp>
      <p:sp>
        <p:nvSpPr>
          <p:cNvPr id="2350" name="Google Shape;2350;p3"/>
          <p:cNvSpPr/>
          <p:nvPr/>
        </p:nvSpPr>
        <p:spPr>
          <a:xfrm>
            <a:off x="2108356" y="4378271"/>
            <a:ext cx="569626" cy="569626"/>
          </a:xfrm>
          <a:prstGeom prst="ellipse">
            <a:avLst/>
          </a:prstGeom>
          <a:solidFill>
            <a:srgbClr val="92D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7</a:t>
            </a:r>
            <a:endParaRPr/>
          </a:p>
        </p:txBody>
      </p:sp>
      <p:sp>
        <p:nvSpPr>
          <p:cNvPr id="2351" name="Google Shape;2351;p3"/>
          <p:cNvSpPr/>
          <p:nvPr/>
        </p:nvSpPr>
        <p:spPr>
          <a:xfrm>
            <a:off x="2108356" y="1977052"/>
            <a:ext cx="569626" cy="569626"/>
          </a:xfrm>
          <a:prstGeom prst="ellipse">
            <a:avLst/>
          </a:prstGeom>
          <a:solidFill>
            <a:srgbClr val="92D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3</a:t>
            </a:r>
            <a:endParaRPr/>
          </a:p>
        </p:txBody>
      </p:sp>
      <p:sp>
        <p:nvSpPr>
          <p:cNvPr id="2352" name="Google Shape;2352;p3"/>
          <p:cNvSpPr/>
          <p:nvPr/>
        </p:nvSpPr>
        <p:spPr>
          <a:xfrm>
            <a:off x="2108356" y="2559761"/>
            <a:ext cx="569626" cy="569626"/>
          </a:xfrm>
          <a:prstGeom prst="ellipse">
            <a:avLst/>
          </a:prstGeom>
          <a:solidFill>
            <a:srgbClr val="92D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4</a:t>
            </a:r>
            <a:endParaRPr/>
          </a:p>
        </p:txBody>
      </p:sp>
      <p:sp>
        <p:nvSpPr>
          <p:cNvPr id="2353" name="Google Shape;2353;p3"/>
          <p:cNvSpPr/>
          <p:nvPr/>
        </p:nvSpPr>
        <p:spPr>
          <a:xfrm>
            <a:off x="2108356" y="3165931"/>
            <a:ext cx="569626" cy="569626"/>
          </a:xfrm>
          <a:prstGeom prst="ellipse">
            <a:avLst/>
          </a:prstGeom>
          <a:solidFill>
            <a:srgbClr val="92D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5</a:t>
            </a:r>
            <a:endParaRPr/>
          </a:p>
        </p:txBody>
      </p:sp>
      <p:sp>
        <p:nvSpPr>
          <p:cNvPr id="2354" name="Google Shape;2354;p3"/>
          <p:cNvSpPr/>
          <p:nvPr/>
        </p:nvSpPr>
        <p:spPr>
          <a:xfrm>
            <a:off x="2108356" y="3772101"/>
            <a:ext cx="569626" cy="569626"/>
          </a:xfrm>
          <a:prstGeom prst="ellipse">
            <a:avLst/>
          </a:prstGeom>
          <a:solidFill>
            <a:srgbClr val="92D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6</a:t>
            </a:r>
            <a:endParaRPr/>
          </a:p>
        </p:txBody>
      </p:sp>
      <p:sp>
        <p:nvSpPr>
          <p:cNvPr id="2355" name="Google Shape;2355;p3"/>
          <p:cNvSpPr/>
          <p:nvPr/>
        </p:nvSpPr>
        <p:spPr>
          <a:xfrm>
            <a:off x="2108356" y="5019746"/>
            <a:ext cx="569626" cy="569626"/>
          </a:xfrm>
          <a:prstGeom prst="ellipse">
            <a:avLst/>
          </a:prstGeom>
          <a:solidFill>
            <a:srgbClr val="92D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C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8</a:t>
            </a:r>
            <a:endParaRPr/>
          </a:p>
        </p:txBody>
      </p:sp>
      <p:sp>
        <p:nvSpPr>
          <p:cNvPr id="2356" name="Google Shape;2356;p3"/>
          <p:cNvSpPr txBox="1"/>
          <p:nvPr/>
        </p:nvSpPr>
        <p:spPr>
          <a:xfrm>
            <a:off x="-41345" y="-24443"/>
            <a:ext cx="1312242" cy="954107"/>
          </a:xfrm>
          <a:prstGeom prst="rect">
            <a:avLst/>
          </a:prstGeom>
          <a:gradFill>
            <a:gsLst>
              <a:gs pos="0">
                <a:srgbClr val="9999FF"/>
              </a:gs>
              <a:gs pos="50000">
                <a:srgbClr val="99FF99"/>
              </a:gs>
              <a:gs pos="100000">
                <a:srgbClr val="9999FF"/>
              </a:gs>
            </a:gsLst>
            <a:lin ang="5400000" scaled="0"/>
          </a:gra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3300"/>
              </a:buClr>
              <a:buSzPts val="2800"/>
              <a:buFont typeface="Times New Roman"/>
              <a:buNone/>
            </a:pPr>
            <a:r>
              <a:rPr b="1" i="0" lang="en-US" sz="2800" u="none" cap="none" strike="noStrike">
                <a:solidFill>
                  <a:srgbClr val="FF3300"/>
                </a:solidFill>
                <a:latin typeface="Times New Roman"/>
                <a:ea typeface="Times New Roman"/>
                <a:cs typeface="Times New Roman"/>
                <a:sym typeface="Times New Roman"/>
              </a:rPr>
              <a:t>TỪ KHÓA</a:t>
            </a:r>
            <a:endParaRPr/>
          </a:p>
        </p:txBody>
      </p:sp>
      <p:graphicFrame>
        <p:nvGraphicFramePr>
          <p:cNvPr id="2357" name="Google Shape;2357;p3"/>
          <p:cNvGraphicFramePr/>
          <p:nvPr/>
        </p:nvGraphicFramePr>
        <p:xfrm>
          <a:off x="96324" y="1034321"/>
          <a:ext cx="3000000" cy="3000000"/>
        </p:xfrm>
        <a:graphic>
          <a:graphicData uri="http://schemas.openxmlformats.org/drawingml/2006/table">
            <a:tbl>
              <a:tblPr bandRow="1" firstRow="1">
                <a:noFill/>
                <a:tableStyleId>{E4448E31-88F0-437A-BC38-5E3EFAF58C59}</a:tableStyleId>
              </a:tblPr>
              <a:tblGrid>
                <a:gridCol w="893025"/>
              </a:tblGrid>
              <a:tr h="53192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53192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53192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53192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53192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53192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53192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r h="531925">
                <a:tc>
                  <a:txBody>
                    <a:bodyPr/>
                    <a:lstStyle/>
                    <a:p>
                      <a:pPr indent="0" lvl="0" marL="0" marR="0" rtl="0" algn="l">
                        <a:spcBef>
                          <a:spcPts val="0"/>
                        </a:spcBef>
                        <a:spcAft>
                          <a:spcPts val="0"/>
                        </a:spcAft>
                        <a:buNone/>
                      </a:pPr>
                      <a:r>
                        <a:t/>
                      </a:r>
                      <a:endParaRPr sz="1800"/>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r>
            </a:tbl>
          </a:graphicData>
        </a:graphic>
      </p:graphicFrame>
      <p:sp>
        <p:nvSpPr>
          <p:cNvPr id="2358" name="Google Shape;2358;p3"/>
          <p:cNvSpPr txBox="1"/>
          <p:nvPr/>
        </p:nvSpPr>
        <p:spPr>
          <a:xfrm>
            <a:off x="210016" y="1034321"/>
            <a:ext cx="6842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a:t>
            </a:r>
            <a:endParaRPr/>
          </a:p>
        </p:txBody>
      </p:sp>
      <p:sp>
        <p:nvSpPr>
          <p:cNvPr id="2359" name="Google Shape;2359;p3"/>
          <p:cNvSpPr txBox="1"/>
          <p:nvPr/>
        </p:nvSpPr>
        <p:spPr>
          <a:xfrm>
            <a:off x="210016" y="1557541"/>
            <a:ext cx="6842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Â</a:t>
            </a:r>
            <a:endParaRPr/>
          </a:p>
        </p:txBody>
      </p:sp>
      <p:sp>
        <p:nvSpPr>
          <p:cNvPr id="2360" name="Google Shape;2360;p3"/>
          <p:cNvSpPr txBox="1"/>
          <p:nvPr/>
        </p:nvSpPr>
        <p:spPr>
          <a:xfrm>
            <a:off x="210016" y="2080761"/>
            <a:ext cx="6842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N</a:t>
            </a:r>
            <a:endParaRPr/>
          </a:p>
        </p:txBody>
      </p:sp>
      <p:sp>
        <p:nvSpPr>
          <p:cNvPr id="2361" name="Google Shape;2361;p3"/>
          <p:cNvSpPr txBox="1"/>
          <p:nvPr/>
        </p:nvSpPr>
        <p:spPr>
          <a:xfrm>
            <a:off x="210016" y="2603981"/>
            <a:ext cx="6842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V</a:t>
            </a:r>
            <a:endParaRPr/>
          </a:p>
        </p:txBody>
      </p:sp>
      <p:sp>
        <p:nvSpPr>
          <p:cNvPr id="2362" name="Google Shape;2362;p3"/>
          <p:cNvSpPr txBox="1"/>
          <p:nvPr/>
        </p:nvSpPr>
        <p:spPr>
          <a:xfrm>
            <a:off x="193636" y="3185265"/>
            <a:ext cx="6842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Ư</a:t>
            </a:r>
            <a:endParaRPr/>
          </a:p>
        </p:txBody>
      </p:sp>
      <p:sp>
        <p:nvSpPr>
          <p:cNvPr id="2363" name="Google Shape;2363;p3"/>
          <p:cNvSpPr txBox="1"/>
          <p:nvPr/>
        </p:nvSpPr>
        <p:spPr>
          <a:xfrm>
            <a:off x="193636" y="3708485"/>
            <a:ext cx="6842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Ơ</a:t>
            </a:r>
            <a:endParaRPr/>
          </a:p>
        </p:txBody>
      </p:sp>
      <p:sp>
        <p:nvSpPr>
          <p:cNvPr id="2364" name="Google Shape;2364;p3"/>
          <p:cNvSpPr txBox="1"/>
          <p:nvPr/>
        </p:nvSpPr>
        <p:spPr>
          <a:xfrm>
            <a:off x="193636" y="4231705"/>
            <a:ext cx="6842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N</a:t>
            </a:r>
            <a:endParaRPr/>
          </a:p>
        </p:txBody>
      </p:sp>
      <p:sp>
        <p:nvSpPr>
          <p:cNvPr id="2365" name="Google Shape;2365;p3"/>
          <p:cNvSpPr txBox="1"/>
          <p:nvPr/>
        </p:nvSpPr>
        <p:spPr>
          <a:xfrm>
            <a:off x="193636" y="4761481"/>
            <a:ext cx="68429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G</a:t>
            </a:r>
            <a:endParaRPr/>
          </a:p>
        </p:txBody>
      </p:sp>
      <p:sp>
        <p:nvSpPr>
          <p:cNvPr id="2366" name="Google Shape;2366;p3"/>
          <p:cNvSpPr txBox="1"/>
          <p:nvPr/>
        </p:nvSpPr>
        <p:spPr>
          <a:xfrm>
            <a:off x="2306106" y="5881039"/>
            <a:ext cx="6149247"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Địa danh nơi Ri-vi-e bị giết </a:t>
            </a:r>
            <a:r>
              <a:rPr b="1" i="0" lang="en-US" sz="2800" u="none" cap="none" strike="noStrike">
                <a:solidFill>
                  <a:srgbClr val="0070C0"/>
                </a:solidFill>
                <a:latin typeface="Times New Roman"/>
                <a:ea typeface="Times New Roman"/>
                <a:cs typeface="Times New Roman"/>
                <a:sym typeface="Times New Roman"/>
              </a:rPr>
              <a:t>(7 ô chữ)</a:t>
            </a:r>
            <a:endParaRPr/>
          </a:p>
        </p:txBody>
      </p:sp>
      <p:grpSp>
        <p:nvGrpSpPr>
          <p:cNvPr id="2367" name="Google Shape;2367;p3"/>
          <p:cNvGrpSpPr/>
          <p:nvPr/>
        </p:nvGrpSpPr>
        <p:grpSpPr>
          <a:xfrm>
            <a:off x="4219636" y="1399580"/>
            <a:ext cx="4474659" cy="523220"/>
            <a:chOff x="3987644" y="1247141"/>
            <a:chExt cx="3025775" cy="523220"/>
          </a:xfrm>
        </p:grpSpPr>
        <p:sp>
          <p:nvSpPr>
            <p:cNvPr id="2368" name="Google Shape;2368;p3"/>
            <p:cNvSpPr txBox="1"/>
            <p:nvPr/>
          </p:nvSpPr>
          <p:spPr>
            <a:xfrm>
              <a:off x="3987644" y="1247141"/>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C</a:t>
              </a:r>
              <a:endParaRPr/>
            </a:p>
          </p:txBody>
        </p:sp>
        <p:sp>
          <p:nvSpPr>
            <p:cNvPr id="2369" name="Google Shape;2369;p3"/>
            <p:cNvSpPr txBox="1"/>
            <p:nvPr/>
          </p:nvSpPr>
          <p:spPr>
            <a:xfrm>
              <a:off x="4368644" y="1247141"/>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Ầ</a:t>
              </a:r>
              <a:endParaRPr b="1" i="0" sz="2800" u="none" cap="none" strike="noStrike">
                <a:solidFill>
                  <a:srgbClr val="0070C0"/>
                </a:solidFill>
                <a:latin typeface="Times New Roman"/>
                <a:ea typeface="Times New Roman"/>
                <a:cs typeface="Times New Roman"/>
                <a:sym typeface="Times New Roman"/>
              </a:endParaRPr>
            </a:p>
          </p:txBody>
        </p:sp>
        <p:sp>
          <p:nvSpPr>
            <p:cNvPr id="2370" name="Google Shape;2370;p3"/>
            <p:cNvSpPr txBox="1"/>
            <p:nvPr/>
          </p:nvSpPr>
          <p:spPr>
            <a:xfrm>
              <a:off x="4825844" y="1247141"/>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U</a:t>
              </a:r>
              <a:endParaRPr/>
            </a:p>
          </p:txBody>
        </p:sp>
        <p:sp>
          <p:nvSpPr>
            <p:cNvPr id="2371" name="Google Shape;2371;p3"/>
            <p:cNvSpPr txBox="1"/>
            <p:nvPr/>
          </p:nvSpPr>
          <p:spPr>
            <a:xfrm>
              <a:off x="5251294" y="1247141"/>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G</a:t>
              </a:r>
              <a:endParaRPr/>
            </a:p>
          </p:txBody>
        </p:sp>
        <p:sp>
          <p:nvSpPr>
            <p:cNvPr id="2372" name="Google Shape;2372;p3"/>
            <p:cNvSpPr txBox="1"/>
            <p:nvPr/>
          </p:nvSpPr>
          <p:spPr>
            <a:xfrm>
              <a:off x="5730719" y="1247141"/>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I</a:t>
              </a:r>
              <a:endParaRPr/>
            </a:p>
          </p:txBody>
        </p:sp>
        <p:sp>
          <p:nvSpPr>
            <p:cNvPr id="2373" name="Google Shape;2373;p3"/>
            <p:cNvSpPr txBox="1"/>
            <p:nvPr/>
          </p:nvSpPr>
          <p:spPr>
            <a:xfrm>
              <a:off x="6130769" y="1247141"/>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Ấ</a:t>
              </a:r>
              <a:endParaRPr/>
            </a:p>
          </p:txBody>
        </p:sp>
        <p:sp>
          <p:nvSpPr>
            <p:cNvPr id="2374" name="Google Shape;2374;p3"/>
            <p:cNvSpPr txBox="1"/>
            <p:nvPr/>
          </p:nvSpPr>
          <p:spPr>
            <a:xfrm>
              <a:off x="6556219" y="1247141"/>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Y</a:t>
              </a:r>
              <a:endParaRPr/>
            </a:p>
          </p:txBody>
        </p:sp>
      </p:grpSp>
      <p:sp>
        <p:nvSpPr>
          <p:cNvPr id="2375" name="Google Shape;2375;p3"/>
          <p:cNvSpPr txBox="1"/>
          <p:nvPr/>
        </p:nvSpPr>
        <p:spPr>
          <a:xfrm>
            <a:off x="1637551" y="5973031"/>
            <a:ext cx="8994093"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Vị tổng đốc chết với thành Hà Nội năm 1882 </a:t>
            </a:r>
            <a:r>
              <a:rPr b="1" i="0" lang="en-US" sz="2800" u="none" cap="none" strike="noStrike">
                <a:solidFill>
                  <a:srgbClr val="0070C0"/>
                </a:solidFill>
                <a:latin typeface="Times New Roman"/>
                <a:ea typeface="Times New Roman"/>
                <a:cs typeface="Times New Roman"/>
                <a:sym typeface="Times New Roman"/>
              </a:rPr>
              <a:t>( 9 ô chữ)</a:t>
            </a:r>
            <a:r>
              <a:rPr b="1" i="0" lang="en-US" sz="2800" u="none" cap="none" strike="noStrike">
                <a:solidFill>
                  <a:srgbClr val="000000"/>
                </a:solidFill>
                <a:latin typeface="Times New Roman"/>
                <a:ea typeface="Times New Roman"/>
                <a:cs typeface="Times New Roman"/>
                <a:sym typeface="Times New Roman"/>
              </a:rPr>
              <a:t> </a:t>
            </a:r>
            <a:endParaRPr/>
          </a:p>
        </p:txBody>
      </p:sp>
      <p:grpSp>
        <p:nvGrpSpPr>
          <p:cNvPr id="2376" name="Google Shape;2376;p3"/>
          <p:cNvGrpSpPr/>
          <p:nvPr/>
        </p:nvGrpSpPr>
        <p:grpSpPr>
          <a:xfrm>
            <a:off x="3595293" y="1926320"/>
            <a:ext cx="5790163" cy="523220"/>
            <a:chOff x="3505200" y="2438400"/>
            <a:chExt cx="3962400" cy="523220"/>
          </a:xfrm>
        </p:grpSpPr>
        <p:sp>
          <p:nvSpPr>
            <p:cNvPr id="2377" name="Google Shape;2377;p3"/>
            <p:cNvSpPr txBox="1"/>
            <p:nvPr/>
          </p:nvSpPr>
          <p:spPr>
            <a:xfrm>
              <a:off x="3505200" y="2438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H</a:t>
              </a:r>
              <a:endParaRPr/>
            </a:p>
          </p:txBody>
        </p:sp>
        <p:sp>
          <p:nvSpPr>
            <p:cNvPr id="2378" name="Google Shape;2378;p3"/>
            <p:cNvSpPr txBox="1"/>
            <p:nvPr/>
          </p:nvSpPr>
          <p:spPr>
            <a:xfrm>
              <a:off x="3886200" y="2438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O</a:t>
              </a:r>
              <a:endParaRPr/>
            </a:p>
          </p:txBody>
        </p:sp>
        <p:sp>
          <p:nvSpPr>
            <p:cNvPr id="2379" name="Google Shape;2379;p3"/>
            <p:cNvSpPr txBox="1"/>
            <p:nvPr/>
          </p:nvSpPr>
          <p:spPr>
            <a:xfrm>
              <a:off x="4343400" y="2438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À</a:t>
              </a:r>
              <a:endParaRPr/>
            </a:p>
          </p:txBody>
        </p:sp>
        <p:sp>
          <p:nvSpPr>
            <p:cNvPr id="2380" name="Google Shape;2380;p3"/>
            <p:cNvSpPr txBox="1"/>
            <p:nvPr/>
          </p:nvSpPr>
          <p:spPr>
            <a:xfrm>
              <a:off x="4800600" y="2438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N</a:t>
              </a:r>
              <a:endParaRPr/>
            </a:p>
          </p:txBody>
        </p:sp>
        <p:sp>
          <p:nvSpPr>
            <p:cNvPr id="2381" name="Google Shape;2381;p3"/>
            <p:cNvSpPr txBox="1"/>
            <p:nvPr/>
          </p:nvSpPr>
          <p:spPr>
            <a:xfrm>
              <a:off x="5203825" y="2438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G</a:t>
              </a:r>
              <a:endParaRPr/>
            </a:p>
          </p:txBody>
        </p:sp>
        <p:sp>
          <p:nvSpPr>
            <p:cNvPr id="2382" name="Google Shape;2382;p3"/>
            <p:cNvSpPr txBox="1"/>
            <p:nvPr/>
          </p:nvSpPr>
          <p:spPr>
            <a:xfrm>
              <a:off x="5661025" y="2438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D</a:t>
              </a:r>
              <a:endParaRPr/>
            </a:p>
          </p:txBody>
        </p:sp>
        <p:sp>
          <p:nvSpPr>
            <p:cNvPr id="2383" name="Google Shape;2383;p3"/>
            <p:cNvSpPr txBox="1"/>
            <p:nvPr/>
          </p:nvSpPr>
          <p:spPr>
            <a:xfrm>
              <a:off x="6162675" y="2438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I</a:t>
              </a:r>
              <a:endParaRPr/>
            </a:p>
          </p:txBody>
        </p:sp>
        <p:sp>
          <p:nvSpPr>
            <p:cNvPr id="2384" name="Google Shape;2384;p3"/>
            <p:cNvSpPr txBox="1"/>
            <p:nvPr/>
          </p:nvSpPr>
          <p:spPr>
            <a:xfrm>
              <a:off x="6553200" y="2438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Ệ</a:t>
              </a:r>
              <a:endParaRPr/>
            </a:p>
          </p:txBody>
        </p:sp>
        <p:sp>
          <p:nvSpPr>
            <p:cNvPr id="2385" name="Google Shape;2385;p3"/>
            <p:cNvSpPr txBox="1"/>
            <p:nvPr/>
          </p:nvSpPr>
          <p:spPr>
            <a:xfrm>
              <a:off x="7010400" y="2438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U</a:t>
              </a:r>
              <a:endParaRPr/>
            </a:p>
          </p:txBody>
        </p:sp>
      </p:grpSp>
      <p:grpSp>
        <p:nvGrpSpPr>
          <p:cNvPr id="2386" name="Google Shape;2386;p3"/>
          <p:cNvGrpSpPr/>
          <p:nvPr/>
        </p:nvGrpSpPr>
        <p:grpSpPr>
          <a:xfrm>
            <a:off x="4263389" y="2449540"/>
            <a:ext cx="7159116" cy="523220"/>
            <a:chOff x="3962400" y="2971800"/>
            <a:chExt cx="4724400" cy="523220"/>
          </a:xfrm>
        </p:grpSpPr>
        <p:sp>
          <p:nvSpPr>
            <p:cNvPr id="2387" name="Google Shape;2387;p3"/>
            <p:cNvSpPr txBox="1"/>
            <p:nvPr/>
          </p:nvSpPr>
          <p:spPr>
            <a:xfrm>
              <a:off x="3962400"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L</a:t>
              </a:r>
              <a:endParaRPr/>
            </a:p>
          </p:txBody>
        </p:sp>
        <p:sp>
          <p:nvSpPr>
            <p:cNvPr id="2388" name="Google Shape;2388;p3"/>
            <p:cNvSpPr txBox="1"/>
            <p:nvPr/>
          </p:nvSpPr>
          <p:spPr>
            <a:xfrm>
              <a:off x="4343400"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Ư</a:t>
              </a:r>
              <a:endParaRPr/>
            </a:p>
          </p:txBody>
        </p:sp>
        <p:sp>
          <p:nvSpPr>
            <p:cNvPr id="2389" name="Google Shape;2389;p3"/>
            <p:cNvSpPr txBox="1"/>
            <p:nvPr/>
          </p:nvSpPr>
          <p:spPr>
            <a:xfrm>
              <a:off x="4800600"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U</a:t>
              </a:r>
              <a:endParaRPr/>
            </a:p>
          </p:txBody>
        </p:sp>
        <p:sp>
          <p:nvSpPr>
            <p:cNvPr id="2390" name="Google Shape;2390;p3"/>
            <p:cNvSpPr txBox="1"/>
            <p:nvPr/>
          </p:nvSpPr>
          <p:spPr>
            <a:xfrm>
              <a:off x="5257800"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V</a:t>
              </a:r>
              <a:endParaRPr/>
            </a:p>
          </p:txBody>
        </p:sp>
        <p:sp>
          <p:nvSpPr>
            <p:cNvPr id="2391" name="Google Shape;2391;p3"/>
            <p:cNvSpPr txBox="1"/>
            <p:nvPr/>
          </p:nvSpPr>
          <p:spPr>
            <a:xfrm>
              <a:off x="5749925"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Ĩ</a:t>
              </a:r>
              <a:endParaRPr/>
            </a:p>
          </p:txBody>
        </p:sp>
        <p:sp>
          <p:nvSpPr>
            <p:cNvPr id="2392" name="Google Shape;2392;p3"/>
            <p:cNvSpPr txBox="1"/>
            <p:nvPr/>
          </p:nvSpPr>
          <p:spPr>
            <a:xfrm>
              <a:off x="6096000"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N</a:t>
              </a:r>
              <a:endParaRPr/>
            </a:p>
          </p:txBody>
        </p:sp>
        <p:sp>
          <p:nvSpPr>
            <p:cNvPr id="2393" name="Google Shape;2393;p3"/>
            <p:cNvSpPr txBox="1"/>
            <p:nvPr/>
          </p:nvSpPr>
          <p:spPr>
            <a:xfrm>
              <a:off x="6483992"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H</a:t>
              </a:r>
              <a:endParaRPr/>
            </a:p>
          </p:txBody>
        </p:sp>
        <p:sp>
          <p:nvSpPr>
            <p:cNvPr id="2394" name="Google Shape;2394;p3"/>
            <p:cNvSpPr txBox="1"/>
            <p:nvPr/>
          </p:nvSpPr>
          <p:spPr>
            <a:xfrm>
              <a:off x="6911958"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P</a:t>
              </a:r>
              <a:endParaRPr/>
            </a:p>
          </p:txBody>
        </p:sp>
        <p:sp>
          <p:nvSpPr>
            <p:cNvPr id="2395" name="Google Shape;2395;p3"/>
            <p:cNvSpPr txBox="1"/>
            <p:nvPr/>
          </p:nvSpPr>
          <p:spPr>
            <a:xfrm>
              <a:off x="7342523"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H</a:t>
              </a:r>
              <a:endParaRPr/>
            </a:p>
          </p:txBody>
        </p:sp>
        <p:sp>
          <p:nvSpPr>
            <p:cNvPr id="2396" name="Google Shape;2396;p3"/>
            <p:cNvSpPr txBox="1"/>
            <p:nvPr/>
          </p:nvSpPr>
          <p:spPr>
            <a:xfrm>
              <a:off x="7740463"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Ú</a:t>
              </a:r>
              <a:endParaRPr b="1" i="0" sz="2800" u="none" cap="none" strike="noStrike">
                <a:solidFill>
                  <a:srgbClr val="000000"/>
                </a:solidFill>
                <a:latin typeface="Times New Roman"/>
                <a:ea typeface="Times New Roman"/>
                <a:cs typeface="Times New Roman"/>
                <a:sym typeface="Times New Roman"/>
              </a:endParaRPr>
            </a:p>
          </p:txBody>
        </p:sp>
        <p:sp>
          <p:nvSpPr>
            <p:cNvPr id="2397" name="Google Shape;2397;p3"/>
            <p:cNvSpPr txBox="1"/>
            <p:nvPr/>
          </p:nvSpPr>
          <p:spPr>
            <a:xfrm>
              <a:off x="8229600" y="29718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C</a:t>
              </a:r>
              <a:endParaRPr/>
            </a:p>
          </p:txBody>
        </p:sp>
      </p:grpSp>
      <p:sp>
        <p:nvSpPr>
          <p:cNvPr id="2398" name="Google Shape;2398;p3"/>
          <p:cNvSpPr txBox="1"/>
          <p:nvPr/>
        </p:nvSpPr>
        <p:spPr>
          <a:xfrm>
            <a:off x="3100727" y="5881039"/>
            <a:ext cx="6385735"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Vị tướng chỉ huy quân cờ đen </a:t>
            </a:r>
            <a:r>
              <a:rPr b="1" i="0" lang="en-US" sz="2800" u="none" cap="none" strike="noStrike">
                <a:solidFill>
                  <a:srgbClr val="0070C0"/>
                </a:solidFill>
                <a:latin typeface="Times New Roman"/>
                <a:ea typeface="Times New Roman"/>
                <a:cs typeface="Times New Roman"/>
                <a:sym typeface="Times New Roman"/>
              </a:rPr>
              <a:t>( 11 ô chữ)</a:t>
            </a:r>
            <a:r>
              <a:rPr b="1" i="0" lang="en-US" sz="2800" u="none" cap="none" strike="noStrike">
                <a:solidFill>
                  <a:srgbClr val="000000"/>
                </a:solidFill>
                <a:latin typeface="Times New Roman"/>
                <a:ea typeface="Times New Roman"/>
                <a:cs typeface="Times New Roman"/>
                <a:sym typeface="Times New Roman"/>
              </a:rPr>
              <a:t> </a:t>
            </a:r>
            <a:endParaRPr/>
          </a:p>
        </p:txBody>
      </p:sp>
      <p:sp>
        <p:nvSpPr>
          <p:cNvPr id="2399" name="Google Shape;2399;p3"/>
          <p:cNvSpPr txBox="1"/>
          <p:nvPr/>
        </p:nvSpPr>
        <p:spPr>
          <a:xfrm>
            <a:off x="3027868" y="5875451"/>
            <a:ext cx="584220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Tên thật của vua Hàm Nghi </a:t>
            </a:r>
            <a:r>
              <a:rPr b="1" i="0" lang="en-US" sz="2800" u="none" cap="none" strike="noStrike">
                <a:solidFill>
                  <a:srgbClr val="0070C0"/>
                </a:solidFill>
                <a:latin typeface="Times New Roman"/>
                <a:ea typeface="Times New Roman"/>
                <a:cs typeface="Times New Roman"/>
                <a:sym typeface="Times New Roman"/>
              </a:rPr>
              <a:t>(7 ô chữ)</a:t>
            </a:r>
            <a:r>
              <a:rPr b="1" i="0" lang="en-US" sz="2800" u="none" cap="none" strike="noStrike">
                <a:solidFill>
                  <a:srgbClr val="000000"/>
                </a:solidFill>
                <a:latin typeface="Times New Roman"/>
                <a:ea typeface="Times New Roman"/>
                <a:cs typeface="Times New Roman"/>
                <a:sym typeface="Times New Roman"/>
              </a:rPr>
              <a:t> </a:t>
            </a:r>
            <a:endParaRPr/>
          </a:p>
        </p:txBody>
      </p:sp>
      <p:grpSp>
        <p:nvGrpSpPr>
          <p:cNvPr id="2400" name="Google Shape;2400;p3"/>
          <p:cNvGrpSpPr/>
          <p:nvPr/>
        </p:nvGrpSpPr>
        <p:grpSpPr>
          <a:xfrm>
            <a:off x="6805533" y="2979857"/>
            <a:ext cx="4482059" cy="523220"/>
            <a:chOff x="5638800" y="3505200"/>
            <a:chExt cx="3048000" cy="523220"/>
          </a:xfrm>
        </p:grpSpPr>
        <p:sp>
          <p:nvSpPr>
            <p:cNvPr id="2401" name="Google Shape;2401;p3"/>
            <p:cNvSpPr txBox="1"/>
            <p:nvPr/>
          </p:nvSpPr>
          <p:spPr>
            <a:xfrm>
              <a:off x="5638800" y="35052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Ư</a:t>
              </a:r>
              <a:endParaRPr b="1" i="0" sz="2800" u="none" cap="none" strike="noStrike">
                <a:solidFill>
                  <a:srgbClr val="0070C0"/>
                </a:solidFill>
                <a:latin typeface="Times New Roman"/>
                <a:ea typeface="Times New Roman"/>
                <a:cs typeface="Times New Roman"/>
                <a:sym typeface="Times New Roman"/>
              </a:endParaRPr>
            </a:p>
          </p:txBody>
        </p:sp>
        <p:sp>
          <p:nvSpPr>
            <p:cNvPr id="2402" name="Google Shape;2402;p3"/>
            <p:cNvSpPr txBox="1"/>
            <p:nvPr/>
          </p:nvSpPr>
          <p:spPr>
            <a:xfrm>
              <a:off x="6096000" y="35052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N</a:t>
              </a:r>
              <a:endParaRPr/>
            </a:p>
          </p:txBody>
        </p:sp>
        <p:sp>
          <p:nvSpPr>
            <p:cNvPr id="2403" name="Google Shape;2403;p3"/>
            <p:cNvSpPr txBox="1"/>
            <p:nvPr/>
          </p:nvSpPr>
          <p:spPr>
            <a:xfrm>
              <a:off x="6553200" y="35052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G</a:t>
              </a:r>
              <a:endParaRPr/>
            </a:p>
          </p:txBody>
        </p:sp>
        <p:sp>
          <p:nvSpPr>
            <p:cNvPr id="2404" name="Google Shape;2404;p3"/>
            <p:cNvSpPr txBox="1"/>
            <p:nvPr/>
          </p:nvSpPr>
          <p:spPr>
            <a:xfrm>
              <a:off x="7010400" y="35052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L</a:t>
              </a:r>
              <a:endParaRPr/>
            </a:p>
          </p:txBody>
        </p:sp>
        <p:sp>
          <p:nvSpPr>
            <p:cNvPr id="2405" name="Google Shape;2405;p3"/>
            <p:cNvSpPr txBox="1"/>
            <p:nvPr/>
          </p:nvSpPr>
          <p:spPr>
            <a:xfrm>
              <a:off x="7435850" y="35052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Ị</a:t>
              </a:r>
              <a:endParaRPr/>
            </a:p>
          </p:txBody>
        </p:sp>
        <p:sp>
          <p:nvSpPr>
            <p:cNvPr id="2406" name="Google Shape;2406;p3"/>
            <p:cNvSpPr txBox="1"/>
            <p:nvPr/>
          </p:nvSpPr>
          <p:spPr>
            <a:xfrm>
              <a:off x="7848600" y="35052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C</a:t>
              </a:r>
              <a:endParaRPr/>
            </a:p>
          </p:txBody>
        </p:sp>
        <p:sp>
          <p:nvSpPr>
            <p:cNvPr id="2407" name="Google Shape;2407;p3"/>
            <p:cNvSpPr txBox="1"/>
            <p:nvPr/>
          </p:nvSpPr>
          <p:spPr>
            <a:xfrm>
              <a:off x="8229600" y="35052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H</a:t>
              </a:r>
              <a:endParaRPr/>
            </a:p>
          </p:txBody>
        </p:sp>
      </p:grpSp>
      <p:grpSp>
        <p:nvGrpSpPr>
          <p:cNvPr id="2408" name="Google Shape;2408;p3"/>
          <p:cNvGrpSpPr/>
          <p:nvPr/>
        </p:nvGrpSpPr>
        <p:grpSpPr>
          <a:xfrm>
            <a:off x="5552840" y="3495980"/>
            <a:ext cx="5734752" cy="523220"/>
            <a:chOff x="4800600" y="4038600"/>
            <a:chExt cx="3908425" cy="523220"/>
          </a:xfrm>
        </p:grpSpPr>
        <p:sp>
          <p:nvSpPr>
            <p:cNvPr id="2409" name="Google Shape;2409;p3"/>
            <p:cNvSpPr txBox="1"/>
            <p:nvPr/>
          </p:nvSpPr>
          <p:spPr>
            <a:xfrm>
              <a:off x="4800600" y="40386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T</a:t>
              </a:r>
              <a:endParaRPr/>
            </a:p>
          </p:txBody>
        </p:sp>
        <p:sp>
          <p:nvSpPr>
            <p:cNvPr id="2410" name="Google Shape;2410;p3"/>
            <p:cNvSpPr txBox="1"/>
            <p:nvPr/>
          </p:nvSpPr>
          <p:spPr>
            <a:xfrm>
              <a:off x="5226050" y="40386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R</a:t>
              </a:r>
              <a:endParaRPr/>
            </a:p>
          </p:txBody>
        </p:sp>
        <p:sp>
          <p:nvSpPr>
            <p:cNvPr id="2411" name="Google Shape;2411;p3"/>
            <p:cNvSpPr txBox="1"/>
            <p:nvPr/>
          </p:nvSpPr>
          <p:spPr>
            <a:xfrm>
              <a:off x="5670550" y="40386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Ư</a:t>
              </a:r>
              <a:endParaRPr/>
            </a:p>
          </p:txBody>
        </p:sp>
        <p:sp>
          <p:nvSpPr>
            <p:cNvPr id="2412" name="Google Shape;2412;p3"/>
            <p:cNvSpPr txBox="1"/>
            <p:nvPr/>
          </p:nvSpPr>
          <p:spPr>
            <a:xfrm>
              <a:off x="6096000" y="40386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Ờ</a:t>
              </a:r>
              <a:endParaRPr b="1" i="0" sz="2800" u="none" cap="none" strike="noStrike">
                <a:solidFill>
                  <a:srgbClr val="0070C0"/>
                </a:solidFill>
                <a:latin typeface="Times New Roman"/>
                <a:ea typeface="Times New Roman"/>
                <a:cs typeface="Times New Roman"/>
                <a:sym typeface="Times New Roman"/>
              </a:endParaRPr>
            </a:p>
          </p:txBody>
        </p:sp>
        <p:sp>
          <p:nvSpPr>
            <p:cNvPr id="2413" name="Google Shape;2413;p3"/>
            <p:cNvSpPr txBox="1"/>
            <p:nvPr/>
          </p:nvSpPr>
          <p:spPr>
            <a:xfrm>
              <a:off x="6553200" y="40386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N</a:t>
              </a:r>
              <a:endParaRPr/>
            </a:p>
          </p:txBody>
        </p:sp>
        <p:sp>
          <p:nvSpPr>
            <p:cNvPr id="2414" name="Google Shape;2414;p3"/>
            <p:cNvSpPr txBox="1"/>
            <p:nvPr/>
          </p:nvSpPr>
          <p:spPr>
            <a:xfrm>
              <a:off x="7010400" y="40386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G</a:t>
              </a:r>
              <a:endParaRPr/>
            </a:p>
          </p:txBody>
        </p:sp>
        <p:sp>
          <p:nvSpPr>
            <p:cNvPr id="2415" name="Google Shape;2415;p3"/>
            <p:cNvSpPr txBox="1"/>
            <p:nvPr/>
          </p:nvSpPr>
          <p:spPr>
            <a:xfrm>
              <a:off x="7391400" y="40386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S</a:t>
              </a:r>
              <a:endParaRPr/>
            </a:p>
          </p:txBody>
        </p:sp>
        <p:sp>
          <p:nvSpPr>
            <p:cNvPr id="2416" name="Google Shape;2416;p3"/>
            <p:cNvSpPr txBox="1"/>
            <p:nvPr/>
          </p:nvSpPr>
          <p:spPr>
            <a:xfrm>
              <a:off x="7816850" y="40386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Ơ</a:t>
              </a:r>
              <a:endParaRPr b="1" i="0" sz="2800" u="none" cap="none" strike="noStrike">
                <a:solidFill>
                  <a:srgbClr val="000000"/>
                </a:solidFill>
                <a:latin typeface="Times New Roman"/>
                <a:ea typeface="Times New Roman"/>
                <a:cs typeface="Times New Roman"/>
                <a:sym typeface="Times New Roman"/>
              </a:endParaRPr>
            </a:p>
          </p:txBody>
        </p:sp>
        <p:sp>
          <p:nvSpPr>
            <p:cNvPr id="2417" name="Google Shape;2417;p3"/>
            <p:cNvSpPr txBox="1"/>
            <p:nvPr/>
          </p:nvSpPr>
          <p:spPr>
            <a:xfrm>
              <a:off x="8251825" y="40386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N</a:t>
              </a:r>
              <a:endParaRPr/>
            </a:p>
          </p:txBody>
        </p:sp>
      </p:grpSp>
      <p:sp>
        <p:nvSpPr>
          <p:cNvPr id="2418" name="Google Shape;2418;p3"/>
          <p:cNvSpPr txBox="1"/>
          <p:nvPr/>
        </p:nvSpPr>
        <p:spPr>
          <a:xfrm>
            <a:off x="877926" y="5859429"/>
            <a:ext cx="10336047"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Tên dãy núi Vua Hàm Nghi vượt qua để đến Sơn Phòng Phú Gia (Hà Tĩnh) </a:t>
            </a:r>
            <a:r>
              <a:rPr b="1" i="0" lang="en-US" sz="2800" u="none" cap="none" strike="noStrike">
                <a:solidFill>
                  <a:srgbClr val="0070C0"/>
                </a:solidFill>
                <a:latin typeface="Times New Roman"/>
                <a:ea typeface="Times New Roman"/>
                <a:cs typeface="Times New Roman"/>
                <a:sym typeface="Times New Roman"/>
              </a:rPr>
              <a:t>( 9 ô chữ)</a:t>
            </a:r>
            <a:r>
              <a:rPr b="1" i="0" lang="en-US" sz="2800" u="none" cap="none" strike="noStrike">
                <a:solidFill>
                  <a:srgbClr val="000000"/>
                </a:solidFill>
                <a:latin typeface="Times New Roman"/>
                <a:ea typeface="Times New Roman"/>
                <a:cs typeface="Times New Roman"/>
                <a:sym typeface="Times New Roman"/>
              </a:rPr>
              <a:t> </a:t>
            </a:r>
            <a:endParaRPr/>
          </a:p>
        </p:txBody>
      </p:sp>
      <p:grpSp>
        <p:nvGrpSpPr>
          <p:cNvPr id="2419" name="Google Shape;2419;p3"/>
          <p:cNvGrpSpPr/>
          <p:nvPr/>
        </p:nvGrpSpPr>
        <p:grpSpPr>
          <a:xfrm>
            <a:off x="6745846" y="4026219"/>
            <a:ext cx="3232675" cy="523220"/>
            <a:chOff x="5715000" y="4572000"/>
            <a:chExt cx="2133600" cy="523220"/>
          </a:xfrm>
        </p:grpSpPr>
        <p:sp>
          <p:nvSpPr>
            <p:cNvPr id="2420" name="Google Shape;2420;p3"/>
            <p:cNvSpPr txBox="1"/>
            <p:nvPr/>
          </p:nvSpPr>
          <p:spPr>
            <a:xfrm>
              <a:off x="5715000" y="45720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T</a:t>
              </a:r>
              <a:endParaRPr/>
            </a:p>
          </p:txBody>
        </p:sp>
        <p:sp>
          <p:nvSpPr>
            <p:cNvPr id="2421" name="Google Shape;2421;p3"/>
            <p:cNvSpPr txBox="1"/>
            <p:nvPr/>
          </p:nvSpPr>
          <p:spPr>
            <a:xfrm>
              <a:off x="6096000" y="45720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Â</a:t>
              </a:r>
              <a:endParaRPr/>
            </a:p>
          </p:txBody>
        </p:sp>
        <p:sp>
          <p:nvSpPr>
            <p:cNvPr id="2422" name="Google Shape;2422;p3"/>
            <p:cNvSpPr txBox="1"/>
            <p:nvPr/>
          </p:nvSpPr>
          <p:spPr>
            <a:xfrm>
              <a:off x="6553200" y="45720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N</a:t>
              </a:r>
              <a:endParaRPr/>
            </a:p>
          </p:txBody>
        </p:sp>
        <p:sp>
          <p:nvSpPr>
            <p:cNvPr id="2423" name="Google Shape;2423;p3"/>
            <p:cNvSpPr txBox="1"/>
            <p:nvPr/>
          </p:nvSpPr>
          <p:spPr>
            <a:xfrm>
              <a:off x="7010400" y="45720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S</a:t>
              </a:r>
              <a:endParaRPr/>
            </a:p>
          </p:txBody>
        </p:sp>
        <p:sp>
          <p:nvSpPr>
            <p:cNvPr id="2424" name="Google Shape;2424;p3"/>
            <p:cNvSpPr txBox="1"/>
            <p:nvPr/>
          </p:nvSpPr>
          <p:spPr>
            <a:xfrm>
              <a:off x="7391400" y="45720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Ở</a:t>
              </a:r>
              <a:endParaRPr/>
            </a:p>
          </p:txBody>
        </p:sp>
      </p:grpSp>
      <p:sp>
        <p:nvSpPr>
          <p:cNvPr id="2425" name="Google Shape;2425;p3"/>
          <p:cNvSpPr txBox="1"/>
          <p:nvPr/>
        </p:nvSpPr>
        <p:spPr>
          <a:xfrm>
            <a:off x="841769" y="5924412"/>
            <a:ext cx="10585655"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Nơi Tôn Thất Thuyết nhân danh vua Hàm Nghi ra chiếu Cần Vương </a:t>
            </a:r>
            <a:r>
              <a:rPr b="1" i="0" lang="en-US" sz="2800" u="none" cap="none" strike="noStrike">
                <a:solidFill>
                  <a:srgbClr val="0070C0"/>
                </a:solidFill>
                <a:latin typeface="Times New Roman"/>
                <a:ea typeface="Times New Roman"/>
                <a:cs typeface="Times New Roman"/>
                <a:sym typeface="Times New Roman"/>
              </a:rPr>
              <a:t>( 5 ô chữ)</a:t>
            </a:r>
            <a:r>
              <a:rPr b="1" i="0" lang="en-US" sz="2800" u="none" cap="none" strike="noStrike">
                <a:solidFill>
                  <a:srgbClr val="000000"/>
                </a:solidFill>
                <a:latin typeface="Times New Roman"/>
                <a:ea typeface="Times New Roman"/>
                <a:cs typeface="Times New Roman"/>
                <a:sym typeface="Times New Roman"/>
              </a:rPr>
              <a:t> </a:t>
            </a:r>
            <a:endParaRPr/>
          </a:p>
        </p:txBody>
      </p:sp>
      <p:grpSp>
        <p:nvGrpSpPr>
          <p:cNvPr id="2426" name="Google Shape;2426;p3"/>
          <p:cNvGrpSpPr/>
          <p:nvPr/>
        </p:nvGrpSpPr>
        <p:grpSpPr>
          <a:xfrm>
            <a:off x="7525161" y="4533313"/>
            <a:ext cx="4272093" cy="523220"/>
            <a:chOff x="6096000" y="5105400"/>
            <a:chExt cx="3124200" cy="523220"/>
          </a:xfrm>
        </p:grpSpPr>
        <p:sp>
          <p:nvSpPr>
            <p:cNvPr id="2427" name="Google Shape;2427;p3"/>
            <p:cNvSpPr txBox="1"/>
            <p:nvPr/>
          </p:nvSpPr>
          <p:spPr>
            <a:xfrm>
              <a:off x="6096000" y="5105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A</a:t>
              </a:r>
              <a:endParaRPr/>
            </a:p>
          </p:txBody>
        </p:sp>
        <p:sp>
          <p:nvSpPr>
            <p:cNvPr id="2428" name="Google Shape;2428;p3"/>
            <p:cNvSpPr txBox="1"/>
            <p:nvPr/>
          </p:nvSpPr>
          <p:spPr>
            <a:xfrm>
              <a:off x="6553200" y="5105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N</a:t>
              </a:r>
              <a:endParaRPr/>
            </a:p>
          </p:txBody>
        </p:sp>
        <p:sp>
          <p:nvSpPr>
            <p:cNvPr id="2429" name="Google Shape;2429;p3"/>
            <p:cNvSpPr txBox="1"/>
            <p:nvPr/>
          </p:nvSpPr>
          <p:spPr>
            <a:xfrm>
              <a:off x="7010400" y="5105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G</a:t>
              </a:r>
              <a:endParaRPr/>
            </a:p>
          </p:txBody>
        </p:sp>
        <p:sp>
          <p:nvSpPr>
            <p:cNvPr id="2430" name="Google Shape;2430;p3"/>
            <p:cNvSpPr txBox="1"/>
            <p:nvPr/>
          </p:nvSpPr>
          <p:spPr>
            <a:xfrm>
              <a:off x="7467600" y="5105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I</a:t>
              </a:r>
              <a:endParaRPr/>
            </a:p>
          </p:txBody>
        </p:sp>
        <p:sp>
          <p:nvSpPr>
            <p:cNvPr id="2431" name="Google Shape;2431;p3"/>
            <p:cNvSpPr txBox="1"/>
            <p:nvPr/>
          </p:nvSpPr>
          <p:spPr>
            <a:xfrm>
              <a:off x="7848600" y="5105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Ê</a:t>
              </a:r>
              <a:endParaRPr/>
            </a:p>
          </p:txBody>
        </p:sp>
        <p:sp>
          <p:nvSpPr>
            <p:cNvPr id="2432" name="Google Shape;2432;p3"/>
            <p:cNvSpPr txBox="1"/>
            <p:nvPr/>
          </p:nvSpPr>
          <p:spPr>
            <a:xfrm>
              <a:off x="8305800" y="5105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R</a:t>
              </a:r>
              <a:endParaRPr/>
            </a:p>
          </p:txBody>
        </p:sp>
        <p:sp>
          <p:nvSpPr>
            <p:cNvPr id="2433" name="Google Shape;2433;p3"/>
            <p:cNvSpPr txBox="1"/>
            <p:nvPr/>
          </p:nvSpPr>
          <p:spPr>
            <a:xfrm>
              <a:off x="8763000" y="5105400"/>
              <a:ext cx="4572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I</a:t>
              </a:r>
              <a:endParaRPr/>
            </a:p>
          </p:txBody>
        </p:sp>
      </p:grpSp>
      <p:sp>
        <p:nvSpPr>
          <p:cNvPr id="2434" name="Google Shape;2434;p3"/>
          <p:cNvSpPr txBox="1"/>
          <p:nvPr/>
        </p:nvSpPr>
        <p:spPr>
          <a:xfrm>
            <a:off x="2080856" y="5933818"/>
            <a:ext cx="8556999"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0000"/>
                </a:solidFill>
                <a:latin typeface="Times New Roman"/>
                <a:ea typeface="Times New Roman"/>
                <a:cs typeface="Times New Roman"/>
                <a:sym typeface="Times New Roman"/>
              </a:rPr>
              <a:t>Nơi Vua Hàm Nghi bị lưu đày </a:t>
            </a:r>
            <a:r>
              <a:rPr b="1" i="0" lang="en-US" sz="2800" u="none" cap="none" strike="noStrike">
                <a:solidFill>
                  <a:srgbClr val="0070C0"/>
                </a:solidFill>
                <a:latin typeface="Times New Roman"/>
                <a:ea typeface="Times New Roman"/>
                <a:cs typeface="Times New Roman"/>
                <a:sym typeface="Times New Roman"/>
              </a:rPr>
              <a:t>( 7 ô chữ)</a:t>
            </a:r>
            <a:r>
              <a:rPr b="1" i="0" lang="en-US" sz="2800" u="none" cap="none" strike="noStrike">
                <a:solidFill>
                  <a:srgbClr val="000000"/>
                </a:solidFill>
                <a:latin typeface="Times New Roman"/>
                <a:ea typeface="Times New Roman"/>
                <a:cs typeface="Times New Roman"/>
                <a:sym typeface="Times New Roman"/>
              </a:rPr>
              <a:t> </a:t>
            </a:r>
            <a:endParaRPr/>
          </a:p>
        </p:txBody>
      </p:sp>
      <p:pic>
        <p:nvPicPr>
          <p:cNvPr id="2435" name="Google Shape;2435;p3"/>
          <p:cNvPicPr preferRelativeResize="0"/>
          <p:nvPr/>
        </p:nvPicPr>
        <p:blipFill rotWithShape="1">
          <a:blip r:embed="rId3">
            <a:alphaModFix/>
          </a:blip>
          <a:srcRect b="0" l="0" r="0" t="0"/>
          <a:stretch/>
        </p:blipFill>
        <p:spPr>
          <a:xfrm>
            <a:off x="88963" y="1034321"/>
            <a:ext cx="958005" cy="4259737"/>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9"/>
                                        </p:tgtEl>
                                        <p:attrNameLst>
                                          <p:attrName>style.visibility</p:attrName>
                                        </p:attrNameLst>
                                      </p:cBhvr>
                                      <p:to>
                                        <p:strVal val="visible"/>
                                      </p:to>
                                    </p:set>
                                    <p:animEffect filter="fade" transition="in">
                                      <p:cBhvr>
                                        <p:cTn dur="500"/>
                                        <p:tgtEl>
                                          <p:spTgt spid="2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0"/>
                                        </p:tgtEl>
                                        <p:attrNameLst>
                                          <p:attrName>style.visibility</p:attrName>
                                        </p:attrNameLst>
                                      </p:cBhvr>
                                      <p:to>
                                        <p:strVal val="visible"/>
                                      </p:to>
                                    </p:set>
                                    <p:animEffect filter="fade" transition="in">
                                      <p:cBhvr>
                                        <p:cTn dur="500"/>
                                        <p:tgtEl>
                                          <p:spTgt spid="234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58"/>
                                        </p:tgtEl>
                                        <p:attrNameLst>
                                          <p:attrName>style.visibility</p:attrName>
                                        </p:attrNameLst>
                                      </p:cBhvr>
                                      <p:to>
                                        <p:strVal val="visible"/>
                                      </p:to>
                                    </p:set>
                                    <p:animEffect filter="fade" transition="in">
                                      <p:cBhvr>
                                        <p:cTn dur="500"/>
                                        <p:tgtEl>
                                          <p:spTgt spid="2358"/>
                                        </p:tgtEl>
                                      </p:cBhvr>
                                    </p:animEffect>
                                  </p:childTnLst>
                                </p:cTn>
                              </p:par>
                              <p:par>
                                <p:cTn fill="hold" nodeType="withEffect" presetClass="exit" presetID="10" presetSubtype="0">
                                  <p:stCondLst>
                                    <p:cond delay="0"/>
                                  </p:stCondLst>
                                  <p:childTnLst>
                                    <p:animEffect filter="fade" transition="out">
                                      <p:cBhvr>
                                        <p:cTn dur="500"/>
                                        <p:tgtEl>
                                          <p:spTgt spid="2339"/>
                                        </p:tgtEl>
                                      </p:cBhvr>
                                    </p:animEffect>
                                    <p:set>
                                      <p:cBhvr>
                                        <p:cTn dur="1" fill="hold">
                                          <p:stCondLst>
                                            <p:cond delay="500"/>
                                          </p:stCondLst>
                                        </p:cTn>
                                        <p:tgtEl>
                                          <p:spTgt spid="233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6"/>
                                        </p:tgtEl>
                                        <p:attrNameLst>
                                          <p:attrName>style.visibility</p:attrName>
                                        </p:attrNameLst>
                                      </p:cBhvr>
                                      <p:to>
                                        <p:strVal val="visible"/>
                                      </p:to>
                                    </p:set>
                                    <p:animEffect filter="fade" transition="in">
                                      <p:cBhvr>
                                        <p:cTn dur="500"/>
                                        <p:tgtEl>
                                          <p:spTgt spid="2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7"/>
                                        </p:tgtEl>
                                        <p:attrNameLst>
                                          <p:attrName>style.visibility</p:attrName>
                                        </p:attrNameLst>
                                      </p:cBhvr>
                                      <p:to>
                                        <p:strVal val="visible"/>
                                      </p:to>
                                    </p:set>
                                    <p:animEffect filter="fade" transition="in">
                                      <p:cBhvr>
                                        <p:cTn dur="1000"/>
                                        <p:tgtEl>
                                          <p:spTgt spid="236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59"/>
                                        </p:tgtEl>
                                        <p:attrNameLst>
                                          <p:attrName>style.visibility</p:attrName>
                                        </p:attrNameLst>
                                      </p:cBhvr>
                                      <p:to>
                                        <p:strVal val="visible"/>
                                      </p:to>
                                    </p:set>
                                    <p:animEffect filter="fade" transition="in">
                                      <p:cBhvr>
                                        <p:cTn dur="500"/>
                                        <p:tgtEl>
                                          <p:spTgt spid="2359"/>
                                        </p:tgtEl>
                                      </p:cBhvr>
                                    </p:animEffect>
                                  </p:childTnLst>
                                </p:cTn>
                              </p:par>
                              <p:par>
                                <p:cTn fill="hold" nodeType="withEffect" presetClass="exit" presetID="10" presetSubtype="0">
                                  <p:stCondLst>
                                    <p:cond delay="0"/>
                                  </p:stCondLst>
                                  <p:childTnLst>
                                    <p:animEffect filter="fade" transition="out">
                                      <p:cBhvr>
                                        <p:cTn dur="500"/>
                                        <p:tgtEl>
                                          <p:spTgt spid="2366"/>
                                        </p:tgtEl>
                                      </p:cBhvr>
                                    </p:animEffect>
                                    <p:set>
                                      <p:cBhvr>
                                        <p:cTn dur="1" fill="hold">
                                          <p:stCondLst>
                                            <p:cond delay="500"/>
                                          </p:stCondLst>
                                        </p:cTn>
                                        <p:tgtEl>
                                          <p:spTgt spid="236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5"/>
                                        </p:tgtEl>
                                        <p:attrNameLst>
                                          <p:attrName>style.visibility</p:attrName>
                                        </p:attrNameLst>
                                      </p:cBhvr>
                                      <p:to>
                                        <p:strVal val="visible"/>
                                      </p:to>
                                    </p:set>
                                    <p:animEffect filter="fade" transition="in">
                                      <p:cBhvr>
                                        <p:cTn dur="500"/>
                                        <p:tgtEl>
                                          <p:spTgt spid="2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6"/>
                                        </p:tgtEl>
                                        <p:attrNameLst>
                                          <p:attrName>style.visibility</p:attrName>
                                        </p:attrNameLst>
                                      </p:cBhvr>
                                      <p:to>
                                        <p:strVal val="visible"/>
                                      </p:to>
                                    </p:set>
                                    <p:animEffect filter="fade" transition="in">
                                      <p:cBhvr>
                                        <p:cTn dur="1000"/>
                                        <p:tgtEl>
                                          <p:spTgt spid="237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60"/>
                                        </p:tgtEl>
                                        <p:attrNameLst>
                                          <p:attrName>style.visibility</p:attrName>
                                        </p:attrNameLst>
                                      </p:cBhvr>
                                      <p:to>
                                        <p:strVal val="visible"/>
                                      </p:to>
                                    </p:set>
                                    <p:animEffect filter="fade" transition="in">
                                      <p:cBhvr>
                                        <p:cTn dur="500"/>
                                        <p:tgtEl>
                                          <p:spTgt spid="2360"/>
                                        </p:tgtEl>
                                      </p:cBhvr>
                                    </p:animEffect>
                                  </p:childTnLst>
                                </p:cTn>
                              </p:par>
                              <p:par>
                                <p:cTn fill="hold" nodeType="withEffect" presetClass="exit" presetID="10" presetSubtype="0">
                                  <p:stCondLst>
                                    <p:cond delay="0"/>
                                  </p:stCondLst>
                                  <p:childTnLst>
                                    <p:animEffect filter="fade" transition="out">
                                      <p:cBhvr>
                                        <p:cTn dur="500"/>
                                        <p:tgtEl>
                                          <p:spTgt spid="2375"/>
                                        </p:tgtEl>
                                      </p:cBhvr>
                                    </p:animEffect>
                                    <p:set>
                                      <p:cBhvr>
                                        <p:cTn dur="1" fill="hold">
                                          <p:stCondLst>
                                            <p:cond delay="500"/>
                                          </p:stCondLst>
                                        </p:cTn>
                                        <p:tgtEl>
                                          <p:spTgt spid="237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8"/>
                                        </p:tgtEl>
                                        <p:attrNameLst>
                                          <p:attrName>style.visibility</p:attrName>
                                        </p:attrNameLst>
                                      </p:cBhvr>
                                      <p:to>
                                        <p:strVal val="visible"/>
                                      </p:to>
                                    </p:set>
                                    <p:animEffect filter="fade" transition="in">
                                      <p:cBhvr>
                                        <p:cTn dur="500"/>
                                        <p:tgtEl>
                                          <p:spTgt spid="2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6"/>
                                        </p:tgtEl>
                                        <p:attrNameLst>
                                          <p:attrName>style.visibility</p:attrName>
                                        </p:attrNameLst>
                                      </p:cBhvr>
                                      <p:to>
                                        <p:strVal val="visible"/>
                                      </p:to>
                                    </p:set>
                                    <p:animEffect filter="fade" transition="in">
                                      <p:cBhvr>
                                        <p:cTn dur="1000"/>
                                        <p:tgtEl>
                                          <p:spTgt spid="238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61"/>
                                        </p:tgtEl>
                                        <p:attrNameLst>
                                          <p:attrName>style.visibility</p:attrName>
                                        </p:attrNameLst>
                                      </p:cBhvr>
                                      <p:to>
                                        <p:strVal val="visible"/>
                                      </p:to>
                                    </p:set>
                                    <p:animEffect filter="fade" transition="in">
                                      <p:cBhvr>
                                        <p:cTn dur="500"/>
                                        <p:tgtEl>
                                          <p:spTgt spid="2361"/>
                                        </p:tgtEl>
                                      </p:cBhvr>
                                    </p:animEffect>
                                  </p:childTnLst>
                                </p:cTn>
                              </p:par>
                              <p:par>
                                <p:cTn fill="hold" nodeType="withEffect" presetClass="exit" presetID="10" presetSubtype="0">
                                  <p:stCondLst>
                                    <p:cond delay="0"/>
                                  </p:stCondLst>
                                  <p:childTnLst>
                                    <p:animEffect filter="fade" transition="out">
                                      <p:cBhvr>
                                        <p:cTn dur="500"/>
                                        <p:tgtEl>
                                          <p:spTgt spid="2398"/>
                                        </p:tgtEl>
                                      </p:cBhvr>
                                    </p:animEffect>
                                    <p:set>
                                      <p:cBhvr>
                                        <p:cTn dur="1" fill="hold">
                                          <p:stCondLst>
                                            <p:cond delay="500"/>
                                          </p:stCondLst>
                                        </p:cTn>
                                        <p:tgtEl>
                                          <p:spTgt spid="239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9"/>
                                        </p:tgtEl>
                                        <p:attrNameLst>
                                          <p:attrName>style.visibility</p:attrName>
                                        </p:attrNameLst>
                                      </p:cBhvr>
                                      <p:to>
                                        <p:strVal val="visible"/>
                                      </p:to>
                                    </p:set>
                                    <p:animEffect filter="fade" transition="in">
                                      <p:cBhvr>
                                        <p:cTn dur="500"/>
                                        <p:tgtEl>
                                          <p:spTgt spid="2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0"/>
                                        </p:tgtEl>
                                        <p:attrNameLst>
                                          <p:attrName>style.visibility</p:attrName>
                                        </p:attrNameLst>
                                      </p:cBhvr>
                                      <p:to>
                                        <p:strVal val="visible"/>
                                      </p:to>
                                    </p:set>
                                    <p:animEffect filter="fade" transition="in">
                                      <p:cBhvr>
                                        <p:cTn dur="1000"/>
                                        <p:tgtEl>
                                          <p:spTgt spid="240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62"/>
                                        </p:tgtEl>
                                        <p:attrNameLst>
                                          <p:attrName>style.visibility</p:attrName>
                                        </p:attrNameLst>
                                      </p:cBhvr>
                                      <p:to>
                                        <p:strVal val="visible"/>
                                      </p:to>
                                    </p:set>
                                    <p:animEffect filter="fade" transition="in">
                                      <p:cBhvr>
                                        <p:cTn dur="500"/>
                                        <p:tgtEl>
                                          <p:spTgt spid="2362"/>
                                        </p:tgtEl>
                                      </p:cBhvr>
                                    </p:animEffect>
                                  </p:childTnLst>
                                </p:cTn>
                              </p:par>
                              <p:par>
                                <p:cTn fill="hold" nodeType="withEffect" presetClass="exit" presetID="10" presetSubtype="0">
                                  <p:stCondLst>
                                    <p:cond delay="0"/>
                                  </p:stCondLst>
                                  <p:childTnLst>
                                    <p:animEffect filter="fade" transition="out">
                                      <p:cBhvr>
                                        <p:cTn dur="500"/>
                                        <p:tgtEl>
                                          <p:spTgt spid="2399"/>
                                        </p:tgtEl>
                                      </p:cBhvr>
                                    </p:animEffect>
                                    <p:set>
                                      <p:cBhvr>
                                        <p:cTn dur="1" fill="hold">
                                          <p:stCondLst>
                                            <p:cond delay="500"/>
                                          </p:stCondLst>
                                        </p:cTn>
                                        <p:tgtEl>
                                          <p:spTgt spid="23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8"/>
                                        </p:tgtEl>
                                        <p:attrNameLst>
                                          <p:attrName>style.visibility</p:attrName>
                                        </p:attrNameLst>
                                      </p:cBhvr>
                                      <p:to>
                                        <p:strVal val="visible"/>
                                      </p:to>
                                    </p:set>
                                    <p:animEffect filter="fade" transition="in">
                                      <p:cBhvr>
                                        <p:cTn dur="500"/>
                                        <p:tgtEl>
                                          <p:spTgt spid="24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8"/>
                                        </p:tgtEl>
                                        <p:attrNameLst>
                                          <p:attrName>style.visibility</p:attrName>
                                        </p:attrNameLst>
                                      </p:cBhvr>
                                      <p:to>
                                        <p:strVal val="visible"/>
                                      </p:to>
                                    </p:set>
                                    <p:animEffect filter="fade" transition="in">
                                      <p:cBhvr>
                                        <p:cTn dur="1000"/>
                                        <p:tgtEl>
                                          <p:spTgt spid="240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63"/>
                                        </p:tgtEl>
                                        <p:attrNameLst>
                                          <p:attrName>style.visibility</p:attrName>
                                        </p:attrNameLst>
                                      </p:cBhvr>
                                      <p:to>
                                        <p:strVal val="visible"/>
                                      </p:to>
                                    </p:set>
                                    <p:animEffect filter="fade" transition="in">
                                      <p:cBhvr>
                                        <p:cTn dur="500"/>
                                        <p:tgtEl>
                                          <p:spTgt spid="2363"/>
                                        </p:tgtEl>
                                      </p:cBhvr>
                                    </p:animEffect>
                                  </p:childTnLst>
                                </p:cTn>
                              </p:par>
                              <p:par>
                                <p:cTn fill="hold" nodeType="withEffect" presetClass="exit" presetID="10" presetSubtype="0">
                                  <p:stCondLst>
                                    <p:cond delay="0"/>
                                  </p:stCondLst>
                                  <p:childTnLst>
                                    <p:animEffect filter="fade" transition="out">
                                      <p:cBhvr>
                                        <p:cTn dur="500"/>
                                        <p:tgtEl>
                                          <p:spTgt spid="2418"/>
                                        </p:tgtEl>
                                      </p:cBhvr>
                                    </p:animEffect>
                                    <p:set>
                                      <p:cBhvr>
                                        <p:cTn dur="1" fill="hold">
                                          <p:stCondLst>
                                            <p:cond delay="500"/>
                                          </p:stCondLst>
                                        </p:cTn>
                                        <p:tgtEl>
                                          <p:spTgt spid="24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5"/>
                                        </p:tgtEl>
                                        <p:attrNameLst>
                                          <p:attrName>style.visibility</p:attrName>
                                        </p:attrNameLst>
                                      </p:cBhvr>
                                      <p:to>
                                        <p:strVal val="visible"/>
                                      </p:to>
                                    </p:set>
                                    <p:animEffect filter="fade" transition="in">
                                      <p:cBhvr>
                                        <p:cTn dur="500"/>
                                        <p:tgtEl>
                                          <p:spTgt spid="2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9"/>
                                        </p:tgtEl>
                                        <p:attrNameLst>
                                          <p:attrName>style.visibility</p:attrName>
                                        </p:attrNameLst>
                                      </p:cBhvr>
                                      <p:to>
                                        <p:strVal val="visible"/>
                                      </p:to>
                                    </p:set>
                                    <p:animEffect filter="fade" transition="in">
                                      <p:cBhvr>
                                        <p:cTn dur="1000"/>
                                        <p:tgtEl>
                                          <p:spTgt spid="241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64"/>
                                        </p:tgtEl>
                                        <p:attrNameLst>
                                          <p:attrName>style.visibility</p:attrName>
                                        </p:attrNameLst>
                                      </p:cBhvr>
                                      <p:to>
                                        <p:strVal val="visible"/>
                                      </p:to>
                                    </p:set>
                                    <p:animEffect filter="fade" transition="in">
                                      <p:cBhvr>
                                        <p:cTn dur="500"/>
                                        <p:tgtEl>
                                          <p:spTgt spid="2364"/>
                                        </p:tgtEl>
                                      </p:cBhvr>
                                    </p:animEffect>
                                  </p:childTnLst>
                                </p:cTn>
                              </p:par>
                              <p:par>
                                <p:cTn fill="hold" nodeType="withEffect" presetClass="exit" presetID="10" presetSubtype="0">
                                  <p:stCondLst>
                                    <p:cond delay="0"/>
                                  </p:stCondLst>
                                  <p:childTnLst>
                                    <p:animEffect filter="fade" transition="out">
                                      <p:cBhvr>
                                        <p:cTn dur="500"/>
                                        <p:tgtEl>
                                          <p:spTgt spid="2425"/>
                                        </p:tgtEl>
                                      </p:cBhvr>
                                    </p:animEffect>
                                    <p:set>
                                      <p:cBhvr>
                                        <p:cTn dur="1" fill="hold">
                                          <p:stCondLst>
                                            <p:cond delay="500"/>
                                          </p:stCondLst>
                                        </p:cTn>
                                        <p:tgtEl>
                                          <p:spTgt spid="242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4"/>
                                        </p:tgtEl>
                                        <p:attrNameLst>
                                          <p:attrName>style.visibility</p:attrName>
                                        </p:attrNameLst>
                                      </p:cBhvr>
                                      <p:to>
                                        <p:strVal val="visible"/>
                                      </p:to>
                                    </p:set>
                                    <p:animEffect filter="fade" transition="in">
                                      <p:cBhvr>
                                        <p:cTn dur="500"/>
                                        <p:tgtEl>
                                          <p:spTgt spid="2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6"/>
                                        </p:tgtEl>
                                        <p:attrNameLst>
                                          <p:attrName>style.visibility</p:attrName>
                                        </p:attrNameLst>
                                      </p:cBhvr>
                                      <p:to>
                                        <p:strVal val="visible"/>
                                      </p:to>
                                    </p:set>
                                    <p:animEffect filter="fade" transition="in">
                                      <p:cBhvr>
                                        <p:cTn dur="1000"/>
                                        <p:tgtEl>
                                          <p:spTgt spid="242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65"/>
                                        </p:tgtEl>
                                        <p:attrNameLst>
                                          <p:attrName>style.visibility</p:attrName>
                                        </p:attrNameLst>
                                      </p:cBhvr>
                                      <p:to>
                                        <p:strVal val="visible"/>
                                      </p:to>
                                    </p:set>
                                    <p:animEffect filter="fade" transition="in">
                                      <p:cBhvr>
                                        <p:cTn dur="500"/>
                                        <p:tgtEl>
                                          <p:spTgt spid="2365"/>
                                        </p:tgtEl>
                                      </p:cBhvr>
                                    </p:animEffect>
                                  </p:childTnLst>
                                </p:cTn>
                              </p:par>
                              <p:par>
                                <p:cTn fill="hold" nodeType="withEffect" presetClass="exit" presetID="10" presetSubtype="0">
                                  <p:stCondLst>
                                    <p:cond delay="0"/>
                                  </p:stCondLst>
                                  <p:childTnLst>
                                    <p:animEffect filter="fade" transition="out">
                                      <p:cBhvr>
                                        <p:cTn dur="500"/>
                                        <p:tgtEl>
                                          <p:spTgt spid="2434"/>
                                        </p:tgtEl>
                                      </p:cBhvr>
                                    </p:animEffect>
                                    <p:set>
                                      <p:cBhvr>
                                        <p:cTn dur="1" fill="hold">
                                          <p:stCondLst>
                                            <p:cond delay="500"/>
                                          </p:stCondLst>
                                        </p:cTn>
                                        <p:tgtEl>
                                          <p:spTgt spid="24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5"/>
                                        </p:tgtEl>
                                        <p:attrNameLst>
                                          <p:attrName>style.visibility</p:attrName>
                                        </p:attrNameLst>
                                      </p:cBhvr>
                                      <p:to>
                                        <p:strVal val="visible"/>
                                      </p:to>
                                    </p:set>
                                    <p:animEffect filter="fade" transition="in">
                                      <p:cBhvr>
                                        <p:cTn dur="500"/>
                                        <p:tgtEl>
                                          <p:spTgt spid="2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4" name="Shape 2594"/>
        <p:cNvGrpSpPr/>
        <p:nvPr/>
      </p:nvGrpSpPr>
      <p:grpSpPr>
        <a:xfrm>
          <a:off x="0" y="0"/>
          <a:ext cx="0" cy="0"/>
          <a:chOff x="0" y="0"/>
          <a:chExt cx="0" cy="0"/>
        </a:xfrm>
      </p:grpSpPr>
      <p:pic>
        <p:nvPicPr>
          <p:cNvPr id="2595" name="Google Shape;2595;p21"/>
          <p:cNvPicPr preferRelativeResize="0"/>
          <p:nvPr/>
        </p:nvPicPr>
        <p:blipFill rotWithShape="1">
          <a:blip r:embed="rId3">
            <a:alphaModFix/>
          </a:blip>
          <a:srcRect b="0" l="0" r="0" t="0"/>
          <a:stretch/>
        </p:blipFill>
        <p:spPr>
          <a:xfrm>
            <a:off x="6059488" y="0"/>
            <a:ext cx="6132512" cy="6858000"/>
          </a:xfrm>
          <a:prstGeom prst="rect">
            <a:avLst/>
          </a:prstGeom>
          <a:noFill/>
          <a:ln>
            <a:noFill/>
          </a:ln>
        </p:spPr>
      </p:pic>
      <p:pic>
        <p:nvPicPr>
          <p:cNvPr id="2596" name="Google Shape;2596;p21"/>
          <p:cNvPicPr preferRelativeResize="0"/>
          <p:nvPr/>
        </p:nvPicPr>
        <p:blipFill rotWithShape="1">
          <a:blip r:embed="rId4">
            <a:alphaModFix/>
          </a:blip>
          <a:srcRect b="0" l="0" r="0" t="0"/>
          <a:stretch/>
        </p:blipFill>
        <p:spPr>
          <a:xfrm>
            <a:off x="0" y="0"/>
            <a:ext cx="6059488" cy="6871228"/>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596"/>
                                        </p:tgtEl>
                                        <p:attrNameLst>
                                          <p:attrName>style.visibility</p:attrName>
                                        </p:attrNameLst>
                                      </p:cBhvr>
                                      <p:to>
                                        <p:strVal val="visible"/>
                                      </p:to>
                                    </p:set>
                                    <p:anim calcmode="lin" valueType="num">
                                      <p:cBhvr additive="base">
                                        <p:cTn dur="500"/>
                                        <p:tgtEl>
                                          <p:spTgt spid="25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595"/>
                                        </p:tgtEl>
                                        <p:attrNameLst>
                                          <p:attrName>style.visibility</p:attrName>
                                        </p:attrNameLst>
                                      </p:cBhvr>
                                      <p:to>
                                        <p:strVal val="visible"/>
                                      </p:to>
                                    </p:set>
                                    <p:anim calcmode="lin" valueType="num">
                                      <p:cBhvr additive="base">
                                        <p:cTn dur="500"/>
                                        <p:tgtEl>
                                          <p:spTgt spid="259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0" name="Shape 2600"/>
        <p:cNvGrpSpPr/>
        <p:nvPr/>
      </p:nvGrpSpPr>
      <p:grpSpPr>
        <a:xfrm>
          <a:off x="0" y="0"/>
          <a:ext cx="0" cy="0"/>
          <a:chOff x="0" y="0"/>
          <a:chExt cx="0" cy="0"/>
        </a:xfrm>
      </p:grpSpPr>
      <p:pic>
        <p:nvPicPr>
          <p:cNvPr id="2601" name="Google Shape;2601;p22"/>
          <p:cNvPicPr preferRelativeResize="0"/>
          <p:nvPr/>
        </p:nvPicPr>
        <p:blipFill rotWithShape="1">
          <a:blip r:embed="rId3">
            <a:alphaModFix/>
          </a:blip>
          <a:srcRect b="0" l="0" r="0" t="0"/>
          <a:stretch/>
        </p:blipFill>
        <p:spPr>
          <a:xfrm>
            <a:off x="0" y="0"/>
            <a:ext cx="6059488" cy="5869172"/>
          </a:xfrm>
          <a:prstGeom prst="rect">
            <a:avLst/>
          </a:prstGeom>
          <a:noFill/>
          <a:ln cap="flat" cmpd="sng" w="28575">
            <a:solidFill>
              <a:srgbClr val="3333FF"/>
            </a:solidFill>
            <a:prstDash val="solid"/>
            <a:miter lim="800000"/>
            <a:headEnd len="sm" w="sm" type="none"/>
            <a:tailEnd len="sm" w="sm" type="none"/>
          </a:ln>
        </p:spPr>
      </p:pic>
      <p:pic>
        <p:nvPicPr>
          <p:cNvPr id="2602" name="Google Shape;2602;p22"/>
          <p:cNvPicPr preferRelativeResize="0"/>
          <p:nvPr/>
        </p:nvPicPr>
        <p:blipFill rotWithShape="1">
          <a:blip r:embed="rId4">
            <a:alphaModFix/>
          </a:blip>
          <a:srcRect b="0" l="0" r="0" t="0"/>
          <a:stretch/>
        </p:blipFill>
        <p:spPr>
          <a:xfrm>
            <a:off x="6132514" y="0"/>
            <a:ext cx="6059488" cy="5869172"/>
          </a:xfrm>
          <a:prstGeom prst="rect">
            <a:avLst/>
          </a:prstGeom>
          <a:noFill/>
          <a:ln cap="flat" cmpd="sng" w="28575">
            <a:solidFill>
              <a:srgbClr val="3333FF"/>
            </a:solidFill>
            <a:prstDash val="solid"/>
            <a:miter lim="800000"/>
            <a:headEnd len="sm" w="sm" type="none"/>
            <a:tailEnd len="sm" w="sm" type="none"/>
          </a:ln>
        </p:spPr>
      </p:pic>
      <p:sp>
        <p:nvSpPr>
          <p:cNvPr id="2603" name="Google Shape;2603;p22"/>
          <p:cNvSpPr txBox="1"/>
          <p:nvPr/>
        </p:nvSpPr>
        <p:spPr>
          <a:xfrm>
            <a:off x="846536" y="5462772"/>
            <a:ext cx="3886200" cy="406400"/>
          </a:xfrm>
          <a:prstGeom prst="rect">
            <a:avLst/>
          </a:prstGeom>
          <a:solidFill>
            <a:srgbClr val="FFFFFF"/>
          </a:solidFill>
          <a:ln cap="flat" cmpd="sng" w="9525">
            <a:solidFill>
              <a:srgbClr val="FF006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Times New Roman"/>
              <a:buNone/>
            </a:pPr>
            <a:r>
              <a:rPr b="1" i="1" lang="en-US" sz="2000" u="none" cap="none" strike="noStrike">
                <a:solidFill>
                  <a:srgbClr val="000000"/>
                </a:solidFill>
                <a:latin typeface="Times New Roman"/>
                <a:ea typeface="Times New Roman"/>
                <a:cs typeface="Times New Roman"/>
                <a:sym typeface="Times New Roman"/>
              </a:rPr>
              <a:t>Phan Bội Châu</a:t>
            </a:r>
            <a:endParaRPr/>
          </a:p>
        </p:txBody>
      </p:sp>
      <p:sp>
        <p:nvSpPr>
          <p:cNvPr id="2604" name="Google Shape;2604;p22"/>
          <p:cNvSpPr txBox="1"/>
          <p:nvPr/>
        </p:nvSpPr>
        <p:spPr>
          <a:xfrm>
            <a:off x="7219158" y="5462772"/>
            <a:ext cx="3886200" cy="406400"/>
          </a:xfrm>
          <a:prstGeom prst="rect">
            <a:avLst/>
          </a:prstGeom>
          <a:solidFill>
            <a:srgbClr val="FFFFFF"/>
          </a:solidFill>
          <a:ln cap="flat" cmpd="sng" w="9525">
            <a:solidFill>
              <a:srgbClr val="FF0066"/>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Times New Roman"/>
              <a:buNone/>
            </a:pPr>
            <a:r>
              <a:rPr b="1" i="1" lang="en-US" sz="2000" u="none" cap="none" strike="noStrike">
                <a:solidFill>
                  <a:srgbClr val="000000"/>
                </a:solidFill>
                <a:latin typeface="Times New Roman"/>
                <a:ea typeface="Times New Roman"/>
                <a:cs typeface="Times New Roman"/>
                <a:sym typeface="Times New Roman"/>
              </a:rPr>
              <a:t>Phan Chu Trinh</a:t>
            </a:r>
            <a:endParaRPr/>
          </a:p>
        </p:txBody>
      </p:sp>
      <p:sp>
        <p:nvSpPr>
          <p:cNvPr id="2605" name="Google Shape;2605;p22"/>
          <p:cNvSpPr/>
          <p:nvPr/>
        </p:nvSpPr>
        <p:spPr>
          <a:xfrm>
            <a:off x="-36512" y="5897528"/>
            <a:ext cx="12192000"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200"/>
              <a:buFont typeface="Times New Roman"/>
              <a:buNone/>
            </a:pPr>
            <a:r>
              <a:rPr b="1" i="0" lang="en-US" sz="3200" u="none" cap="none" strike="noStrike">
                <a:solidFill>
                  <a:srgbClr val="FF0000"/>
                </a:solidFill>
                <a:latin typeface="Times New Roman"/>
                <a:ea typeface="Times New Roman"/>
                <a:cs typeface="Times New Roman"/>
                <a:sym typeface="Times New Roman"/>
              </a:rPr>
              <a:t>Những nhà yêu nước này đã từng tìm đến Yên Thế, bắt liên lạc với Đề Thám.</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1"/>
                                        </p:tgtEl>
                                        <p:attrNameLst>
                                          <p:attrName>style.visibility</p:attrName>
                                        </p:attrNameLst>
                                      </p:cBhvr>
                                      <p:to>
                                        <p:strVal val="visible"/>
                                      </p:to>
                                    </p:set>
                                    <p:animEffect filter="fade" transition="in">
                                      <p:cBhvr>
                                        <p:cTn dur="2000"/>
                                        <p:tgtEl>
                                          <p:spTgt spid="2601"/>
                                        </p:tgtEl>
                                      </p:cBhvr>
                                    </p:animEffect>
                                  </p:childTnLst>
                                </p:cTn>
                              </p:par>
                              <p:par>
                                <p:cTn fill="hold" nodeType="withEffect" presetClass="entr" presetID="10" presetSubtype="0">
                                  <p:stCondLst>
                                    <p:cond delay="0"/>
                                  </p:stCondLst>
                                  <p:childTnLst>
                                    <p:set>
                                      <p:cBhvr>
                                        <p:cTn dur="1" fill="hold">
                                          <p:stCondLst>
                                            <p:cond delay="0"/>
                                          </p:stCondLst>
                                        </p:cTn>
                                        <p:tgtEl>
                                          <p:spTgt spid="2602"/>
                                        </p:tgtEl>
                                        <p:attrNameLst>
                                          <p:attrName>style.visibility</p:attrName>
                                        </p:attrNameLst>
                                      </p:cBhvr>
                                      <p:to>
                                        <p:strVal val="visible"/>
                                      </p:to>
                                    </p:set>
                                    <p:animEffect filter="fade" transition="in">
                                      <p:cBhvr>
                                        <p:cTn dur="2000"/>
                                        <p:tgtEl>
                                          <p:spTgt spid="2602"/>
                                        </p:tgtEl>
                                      </p:cBhvr>
                                    </p:animEffect>
                                  </p:childTnLst>
                                </p:cTn>
                              </p:par>
                              <p:par>
                                <p:cTn fill="hold" nodeType="withEffect" presetClass="entr" presetID="10" presetSubtype="0">
                                  <p:stCondLst>
                                    <p:cond delay="0"/>
                                  </p:stCondLst>
                                  <p:childTnLst>
                                    <p:set>
                                      <p:cBhvr>
                                        <p:cTn dur="1" fill="hold">
                                          <p:stCondLst>
                                            <p:cond delay="0"/>
                                          </p:stCondLst>
                                        </p:cTn>
                                        <p:tgtEl>
                                          <p:spTgt spid="2603"/>
                                        </p:tgtEl>
                                        <p:attrNameLst>
                                          <p:attrName>style.visibility</p:attrName>
                                        </p:attrNameLst>
                                      </p:cBhvr>
                                      <p:to>
                                        <p:strVal val="visible"/>
                                      </p:to>
                                    </p:set>
                                    <p:animEffect filter="fade" transition="in">
                                      <p:cBhvr>
                                        <p:cTn dur="2000"/>
                                        <p:tgtEl>
                                          <p:spTgt spid="2603"/>
                                        </p:tgtEl>
                                      </p:cBhvr>
                                    </p:animEffect>
                                  </p:childTnLst>
                                </p:cTn>
                              </p:par>
                              <p:par>
                                <p:cTn fill="hold" nodeType="withEffect" presetClass="entr" presetID="10" presetSubtype="0">
                                  <p:stCondLst>
                                    <p:cond delay="0"/>
                                  </p:stCondLst>
                                  <p:childTnLst>
                                    <p:set>
                                      <p:cBhvr>
                                        <p:cTn dur="1" fill="hold">
                                          <p:stCondLst>
                                            <p:cond delay="0"/>
                                          </p:stCondLst>
                                        </p:cTn>
                                        <p:tgtEl>
                                          <p:spTgt spid="2604"/>
                                        </p:tgtEl>
                                        <p:attrNameLst>
                                          <p:attrName>style.visibility</p:attrName>
                                        </p:attrNameLst>
                                      </p:cBhvr>
                                      <p:to>
                                        <p:strVal val="visible"/>
                                      </p:to>
                                    </p:set>
                                    <p:animEffect filter="fade" transition="in">
                                      <p:cBhvr>
                                        <p:cTn dur="2000"/>
                                        <p:tgtEl>
                                          <p:spTgt spid="2604"/>
                                        </p:tgtEl>
                                      </p:cBhvr>
                                    </p:animEffect>
                                  </p:childTnLst>
                                </p:cTn>
                              </p:par>
                              <p:par>
                                <p:cTn fill="hold" nodeType="withEffect" presetClass="entr" presetID="10" presetSubtype="0">
                                  <p:stCondLst>
                                    <p:cond delay="0"/>
                                  </p:stCondLst>
                                  <p:childTnLst>
                                    <p:set>
                                      <p:cBhvr>
                                        <p:cTn dur="1" fill="hold">
                                          <p:stCondLst>
                                            <p:cond delay="0"/>
                                          </p:stCondLst>
                                        </p:cTn>
                                        <p:tgtEl>
                                          <p:spTgt spid="2605"/>
                                        </p:tgtEl>
                                        <p:attrNameLst>
                                          <p:attrName>style.visibility</p:attrName>
                                        </p:attrNameLst>
                                      </p:cBhvr>
                                      <p:to>
                                        <p:strVal val="visible"/>
                                      </p:to>
                                    </p:set>
                                    <p:animEffect filter="fade" transition="in">
                                      <p:cBhvr>
                                        <p:cTn dur="2000"/>
                                        <p:tgtEl>
                                          <p:spTgt spid="2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9" name="Shape 2609"/>
        <p:cNvGrpSpPr/>
        <p:nvPr/>
      </p:nvGrpSpPr>
      <p:grpSpPr>
        <a:xfrm>
          <a:off x="0" y="0"/>
          <a:ext cx="0" cy="0"/>
          <a:chOff x="0" y="0"/>
          <a:chExt cx="0" cy="0"/>
        </a:xfrm>
      </p:grpSpPr>
      <p:pic>
        <p:nvPicPr>
          <p:cNvPr id="2610" name="Google Shape;2610;p23"/>
          <p:cNvPicPr preferRelativeResize="0"/>
          <p:nvPr/>
        </p:nvPicPr>
        <p:blipFill rotWithShape="1">
          <a:blip r:embed="rId3">
            <a:alphaModFix/>
          </a:blip>
          <a:srcRect b="0" l="0" r="0" t="0"/>
          <a:stretch/>
        </p:blipFill>
        <p:spPr>
          <a:xfrm>
            <a:off x="0" y="0"/>
            <a:ext cx="6059488" cy="6858000"/>
          </a:xfrm>
          <a:prstGeom prst="rect">
            <a:avLst/>
          </a:prstGeom>
          <a:noFill/>
          <a:ln>
            <a:noFill/>
          </a:ln>
        </p:spPr>
      </p:pic>
      <p:pic>
        <p:nvPicPr>
          <p:cNvPr id="2611" name="Google Shape;2611;p23"/>
          <p:cNvPicPr preferRelativeResize="0"/>
          <p:nvPr/>
        </p:nvPicPr>
        <p:blipFill rotWithShape="1">
          <a:blip r:embed="rId4">
            <a:alphaModFix/>
          </a:blip>
          <a:srcRect b="0" l="0" r="0" t="0"/>
          <a:stretch/>
        </p:blipFill>
        <p:spPr>
          <a:xfrm>
            <a:off x="6059488" y="0"/>
            <a:ext cx="6132512" cy="68580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0"/>
                                        </p:tgtEl>
                                        <p:attrNameLst>
                                          <p:attrName>style.visibility</p:attrName>
                                        </p:attrNameLst>
                                      </p:cBhvr>
                                      <p:to>
                                        <p:strVal val="visible"/>
                                      </p:to>
                                    </p:set>
                                    <p:animEffect filter="fade" transition="in">
                                      <p:cBhvr>
                                        <p:cTn dur="500"/>
                                        <p:tgtEl>
                                          <p:spTgt spid="2610"/>
                                        </p:tgtEl>
                                      </p:cBhvr>
                                    </p:animEffect>
                                  </p:childTnLst>
                                </p:cTn>
                              </p:par>
                              <p:par>
                                <p:cTn fill="hold" nodeType="withEffect" presetClass="entr" presetID="10" presetSubtype="0">
                                  <p:stCondLst>
                                    <p:cond delay="0"/>
                                  </p:stCondLst>
                                  <p:childTnLst>
                                    <p:set>
                                      <p:cBhvr>
                                        <p:cTn dur="1" fill="hold">
                                          <p:stCondLst>
                                            <p:cond delay="0"/>
                                          </p:stCondLst>
                                        </p:cTn>
                                        <p:tgtEl>
                                          <p:spTgt spid="2611"/>
                                        </p:tgtEl>
                                        <p:attrNameLst>
                                          <p:attrName>style.visibility</p:attrName>
                                        </p:attrNameLst>
                                      </p:cBhvr>
                                      <p:to>
                                        <p:strVal val="visible"/>
                                      </p:to>
                                    </p:set>
                                    <p:animEffect filter="fade" transition="in">
                                      <p:cBhvr>
                                        <p:cTn dur="500"/>
                                        <p:tgtEl>
                                          <p:spTgt spid="2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5" name="Shape 2615"/>
        <p:cNvGrpSpPr/>
        <p:nvPr/>
      </p:nvGrpSpPr>
      <p:grpSpPr>
        <a:xfrm>
          <a:off x="0" y="0"/>
          <a:ext cx="0" cy="0"/>
          <a:chOff x="0" y="0"/>
          <a:chExt cx="0" cy="0"/>
        </a:xfrm>
      </p:grpSpPr>
      <p:pic>
        <p:nvPicPr>
          <p:cNvPr id="2616" name="Google Shape;2616;p24"/>
          <p:cNvPicPr preferRelativeResize="0"/>
          <p:nvPr/>
        </p:nvPicPr>
        <p:blipFill rotWithShape="1">
          <a:blip r:embed="rId3">
            <a:alphaModFix/>
          </a:blip>
          <a:srcRect b="0" l="0" r="0" t="0"/>
          <a:stretch/>
        </p:blipFill>
        <p:spPr>
          <a:xfrm>
            <a:off x="6059488" y="157715"/>
            <a:ext cx="6132512" cy="6498265"/>
          </a:xfrm>
          <a:prstGeom prst="rect">
            <a:avLst/>
          </a:prstGeom>
          <a:noFill/>
          <a:ln>
            <a:noFill/>
          </a:ln>
        </p:spPr>
      </p:pic>
      <p:pic>
        <p:nvPicPr>
          <p:cNvPr id="2617" name="Google Shape;2617;p24"/>
          <p:cNvPicPr preferRelativeResize="0"/>
          <p:nvPr/>
        </p:nvPicPr>
        <p:blipFill rotWithShape="1">
          <a:blip r:embed="rId4">
            <a:alphaModFix/>
          </a:blip>
          <a:srcRect b="0" l="0" r="0" t="0"/>
          <a:stretch/>
        </p:blipFill>
        <p:spPr>
          <a:xfrm>
            <a:off x="0" y="0"/>
            <a:ext cx="6172200" cy="6858000"/>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16"/>
                                        </p:tgtEl>
                                        <p:attrNameLst>
                                          <p:attrName>style.visibility</p:attrName>
                                        </p:attrNameLst>
                                      </p:cBhvr>
                                      <p:to>
                                        <p:strVal val="visible"/>
                                      </p:to>
                                    </p:set>
                                    <p:anim calcmode="lin" valueType="num">
                                      <p:cBhvr additive="base">
                                        <p:cTn dur="500"/>
                                        <p:tgtEl>
                                          <p:spTgt spid="261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17"/>
                                        </p:tgtEl>
                                        <p:attrNameLst>
                                          <p:attrName>style.visibility</p:attrName>
                                        </p:attrNameLst>
                                      </p:cBhvr>
                                      <p:to>
                                        <p:strVal val="visible"/>
                                      </p:to>
                                    </p:set>
                                    <p:anim calcmode="lin" valueType="num">
                                      <p:cBhvr additive="base">
                                        <p:cTn dur="500"/>
                                        <p:tgtEl>
                                          <p:spTgt spid="26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1" name="Shape 2621"/>
        <p:cNvGrpSpPr/>
        <p:nvPr/>
      </p:nvGrpSpPr>
      <p:grpSpPr>
        <a:xfrm>
          <a:off x="0" y="0"/>
          <a:ext cx="0" cy="0"/>
          <a:chOff x="0" y="0"/>
          <a:chExt cx="0" cy="0"/>
        </a:xfrm>
      </p:grpSpPr>
      <p:sp>
        <p:nvSpPr>
          <p:cNvPr id="2622" name="Google Shape;2622;p25"/>
          <p:cNvSpPr/>
          <p:nvPr/>
        </p:nvSpPr>
        <p:spPr>
          <a:xfrm>
            <a:off x="287867" y="312832"/>
            <a:ext cx="11485248"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cap="none" strike="noStrike">
                <a:solidFill>
                  <a:srgbClr val="FF0000"/>
                </a:solidFill>
                <a:latin typeface="Times New Roman"/>
                <a:ea typeface="Times New Roman"/>
                <a:cs typeface="Times New Roman"/>
                <a:sym typeface="Times New Roman"/>
              </a:rPr>
              <a:t>BÀI 21: PHONG TRÀO CHỐNG PHÁP CỦA NHÂN DÂN VIỆT NAM TRONG NHỮNG NĂM CUỐI THẾ KỈ XIX (t2)</a:t>
            </a:r>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0000"/>
              </a:solidFill>
              <a:latin typeface="Times New Roman"/>
              <a:ea typeface="Times New Roman"/>
              <a:cs typeface="Times New Roman"/>
              <a:sym typeface="Times New Roman"/>
            </a:endParaRPr>
          </a:p>
        </p:txBody>
      </p:sp>
      <p:sp>
        <p:nvSpPr>
          <p:cNvPr id="2623" name="Google Shape;2623;p25"/>
          <p:cNvSpPr/>
          <p:nvPr/>
        </p:nvSpPr>
        <p:spPr>
          <a:xfrm>
            <a:off x="875850" y="1522843"/>
            <a:ext cx="5829698" cy="523220"/>
          </a:xfrm>
          <a:prstGeom prst="rect">
            <a:avLst/>
          </a:prstGeom>
          <a:noFill/>
          <a:ln>
            <a:noFill/>
          </a:ln>
        </p:spPr>
        <p:txBody>
          <a:bodyPr anchorCtr="0" anchor="ctr" bIns="45700" lIns="91425" spcFirstLastPara="1" rIns="91425" wrap="square" tIns="45700">
            <a:spAutoFit/>
          </a:bodyPr>
          <a:lstStyle/>
          <a:p>
            <a:pPr indent="-457200" lvl="0" marL="45720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Khởi nghĩa Yên Thế (1884 - 1913). </a:t>
            </a:r>
            <a:endParaRPr/>
          </a:p>
        </p:txBody>
      </p:sp>
      <p:grpSp>
        <p:nvGrpSpPr>
          <p:cNvPr id="2624" name="Google Shape;2624;p25"/>
          <p:cNvGrpSpPr/>
          <p:nvPr/>
        </p:nvGrpSpPr>
        <p:grpSpPr>
          <a:xfrm>
            <a:off x="801386" y="2620032"/>
            <a:ext cx="5978626" cy="2191906"/>
            <a:chOff x="763434" y="3115978"/>
            <a:chExt cx="5492987" cy="2191906"/>
          </a:xfrm>
        </p:grpSpPr>
        <p:pic>
          <p:nvPicPr>
            <p:cNvPr id="2625" name="Google Shape;2625;p25"/>
            <p:cNvPicPr preferRelativeResize="0"/>
            <p:nvPr/>
          </p:nvPicPr>
          <p:blipFill rotWithShape="1">
            <a:blip r:embed="rId3">
              <a:alphaModFix/>
            </a:blip>
            <a:srcRect b="46652" l="10335" r="8193" t="32632"/>
            <a:stretch/>
          </p:blipFill>
          <p:spPr>
            <a:xfrm>
              <a:off x="763434" y="3115978"/>
              <a:ext cx="5492987" cy="2191906"/>
            </a:xfrm>
            <a:prstGeom prst="rect">
              <a:avLst/>
            </a:prstGeom>
            <a:noFill/>
            <a:ln>
              <a:noFill/>
            </a:ln>
          </p:spPr>
        </p:pic>
        <p:sp>
          <p:nvSpPr>
            <p:cNvPr id="2626" name="Google Shape;2626;p25"/>
            <p:cNvSpPr/>
            <p:nvPr/>
          </p:nvSpPr>
          <p:spPr>
            <a:xfrm>
              <a:off x="1401291" y="3771991"/>
              <a:ext cx="4217274"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Cuộc khởi nghĩa Yên Thế có kết quả gì?</a:t>
              </a:r>
              <a:endParaRPr/>
            </a:p>
          </p:txBody>
        </p:sp>
      </p:grpSp>
      <p:pic>
        <p:nvPicPr>
          <p:cNvPr descr="SỬ 11 - BÀI 21 (PHẦN 2): Phong trào yêu nước chống Pháp ..." id="2627" name="Google Shape;2627;p25"/>
          <p:cNvPicPr preferRelativeResize="0"/>
          <p:nvPr/>
        </p:nvPicPr>
        <p:blipFill rotWithShape="1">
          <a:blip r:embed="rId4">
            <a:alphaModFix/>
          </a:blip>
          <a:srcRect b="0" l="0" r="0" t="0"/>
          <a:stretch/>
        </p:blipFill>
        <p:spPr>
          <a:xfrm>
            <a:off x="6561220" y="1522843"/>
            <a:ext cx="5211895" cy="4987605"/>
          </a:xfrm>
          <a:prstGeom prst="roundRect">
            <a:avLst>
              <a:gd fmla="val 9912" name="adj"/>
            </a:avLst>
          </a:prstGeom>
          <a:noFill/>
          <a:ln>
            <a:noFill/>
          </a:ln>
        </p:spPr>
      </p:pic>
      <p:sp>
        <p:nvSpPr>
          <p:cNvPr id="2628" name="Google Shape;2628;p25"/>
          <p:cNvSpPr/>
          <p:nvPr/>
        </p:nvSpPr>
        <p:spPr>
          <a:xfrm>
            <a:off x="2015212" y="5087813"/>
            <a:ext cx="3550972"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5400" u="none" cap="none" strike="noStrike">
                <a:solidFill>
                  <a:srgbClr val="C00000"/>
                </a:solidFill>
                <a:latin typeface="Times New Roman"/>
                <a:ea typeface="Times New Roman"/>
                <a:cs typeface="Times New Roman"/>
                <a:sym typeface="Times New Roman"/>
              </a:rPr>
              <a:t>THẤT BẠI</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4"/>
                                        </p:tgtEl>
                                        <p:attrNameLst>
                                          <p:attrName>style.visibility</p:attrName>
                                        </p:attrNameLst>
                                      </p:cBhvr>
                                      <p:to>
                                        <p:strVal val="visible"/>
                                      </p:to>
                                    </p:set>
                                    <p:animEffect filter="fade" transition="in">
                                      <p:cBhvr>
                                        <p:cTn dur="500"/>
                                        <p:tgtEl>
                                          <p:spTgt spid="2624"/>
                                        </p:tgtEl>
                                      </p:cBhvr>
                                    </p:animEffect>
                                  </p:childTnLst>
                                </p:cTn>
                              </p:par>
                              <p:par>
                                <p:cTn fill="hold" nodeType="withEffect" presetClass="entr" presetID="10" presetSubtype="0">
                                  <p:stCondLst>
                                    <p:cond delay="0"/>
                                  </p:stCondLst>
                                  <p:childTnLst>
                                    <p:set>
                                      <p:cBhvr>
                                        <p:cTn dur="1" fill="hold">
                                          <p:stCondLst>
                                            <p:cond delay="0"/>
                                          </p:stCondLst>
                                        </p:cTn>
                                        <p:tgtEl>
                                          <p:spTgt spid="2627"/>
                                        </p:tgtEl>
                                        <p:attrNameLst>
                                          <p:attrName>style.visibility</p:attrName>
                                        </p:attrNameLst>
                                      </p:cBhvr>
                                      <p:to>
                                        <p:strVal val="visible"/>
                                      </p:to>
                                    </p:set>
                                    <p:animEffect filter="fade" transition="in">
                                      <p:cBhvr>
                                        <p:cTn dur="500"/>
                                        <p:tgtEl>
                                          <p:spTgt spid="26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8"/>
                                        </p:tgtEl>
                                        <p:attrNameLst>
                                          <p:attrName>style.visibility</p:attrName>
                                        </p:attrNameLst>
                                      </p:cBhvr>
                                      <p:to>
                                        <p:strVal val="visible"/>
                                      </p:to>
                                    </p:set>
                                    <p:animEffect filter="fade" transition="in">
                                      <p:cBhvr>
                                        <p:cTn dur="500"/>
                                        <p:tgtEl>
                                          <p:spTgt spid="2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2" name="Shape 2632"/>
        <p:cNvGrpSpPr/>
        <p:nvPr/>
      </p:nvGrpSpPr>
      <p:grpSpPr>
        <a:xfrm>
          <a:off x="0" y="0"/>
          <a:ext cx="0" cy="0"/>
          <a:chOff x="0" y="0"/>
          <a:chExt cx="0" cy="0"/>
        </a:xfrm>
      </p:grpSpPr>
      <p:pic>
        <p:nvPicPr>
          <p:cNvPr id="2633" name="Google Shape;2633;p26"/>
          <p:cNvPicPr preferRelativeResize="0"/>
          <p:nvPr/>
        </p:nvPicPr>
        <p:blipFill rotWithShape="1">
          <a:blip r:embed="rId3">
            <a:alphaModFix/>
          </a:blip>
          <a:srcRect b="0" l="0" r="0" t="0"/>
          <a:stretch/>
        </p:blipFill>
        <p:spPr>
          <a:xfrm>
            <a:off x="-176463" y="254000"/>
            <a:ext cx="12737431" cy="6350000"/>
          </a:xfrm>
          <a:prstGeom prst="rect">
            <a:avLst/>
          </a:prstGeom>
          <a:noFill/>
          <a:ln>
            <a:noFill/>
          </a:ln>
        </p:spPr>
      </p:pic>
      <p:sp>
        <p:nvSpPr>
          <p:cNvPr id="2634" name="Google Shape;2634;p26"/>
          <p:cNvSpPr txBox="1"/>
          <p:nvPr/>
        </p:nvSpPr>
        <p:spPr>
          <a:xfrm>
            <a:off x="2091280" y="2721958"/>
            <a:ext cx="8201944"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400" u="none" cap="none" strike="noStrike">
                <a:solidFill>
                  <a:srgbClr val="FF0000"/>
                </a:solidFill>
                <a:latin typeface="Times New Roman"/>
                <a:ea typeface="Times New Roman"/>
                <a:cs typeface="Times New Roman"/>
                <a:sym typeface="Times New Roman"/>
              </a:rPr>
              <a:t>Vì sao khởi nghĩa Yên Thế thất bại và ý nghĩa lịch sử?</a:t>
            </a:r>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4"/>
                                        </p:tgtEl>
                                        <p:attrNameLst>
                                          <p:attrName>style.visibility</p:attrName>
                                        </p:attrNameLst>
                                      </p:cBhvr>
                                      <p:to>
                                        <p:strVal val="visible"/>
                                      </p:to>
                                    </p:set>
                                    <p:animEffect filter="fade" transition="in">
                                      <p:cBhvr>
                                        <p:cTn dur="1000"/>
                                        <p:tgtEl>
                                          <p:spTgt spid="26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8" name="Shape 2638"/>
        <p:cNvGrpSpPr/>
        <p:nvPr/>
      </p:nvGrpSpPr>
      <p:grpSpPr>
        <a:xfrm>
          <a:off x="0" y="0"/>
          <a:ext cx="0" cy="0"/>
          <a:chOff x="0" y="0"/>
          <a:chExt cx="0" cy="0"/>
        </a:xfrm>
      </p:grpSpPr>
      <p:pic>
        <p:nvPicPr>
          <p:cNvPr id="2639" name="Google Shape;2639;p27"/>
          <p:cNvPicPr preferRelativeResize="0"/>
          <p:nvPr/>
        </p:nvPicPr>
        <p:blipFill rotWithShape="1">
          <a:blip r:embed="rId3">
            <a:alphaModFix/>
          </a:blip>
          <a:srcRect b="0" l="0" r="0" t="0"/>
          <a:stretch/>
        </p:blipFill>
        <p:spPr>
          <a:xfrm rot="-695467">
            <a:off x="651401" y="4803512"/>
            <a:ext cx="1501190" cy="1659215"/>
          </a:xfrm>
          <a:prstGeom prst="rect">
            <a:avLst/>
          </a:prstGeom>
          <a:noFill/>
          <a:ln>
            <a:noFill/>
          </a:ln>
          <a:effectLst>
            <a:outerShdw blurRad="57150" rotWithShape="0" algn="bl" dir="5400000" dist="19050">
              <a:srgbClr val="000000">
                <a:alpha val="49803"/>
              </a:srgbClr>
            </a:outerShdw>
          </a:effectLst>
        </p:spPr>
      </p:pic>
      <p:sp>
        <p:nvSpPr>
          <p:cNvPr id="2640" name="Google Shape;2640;p27"/>
          <p:cNvSpPr txBox="1"/>
          <p:nvPr>
            <p:ph idx="4" type="title"/>
          </p:nvPr>
        </p:nvSpPr>
        <p:spPr>
          <a:xfrm rot="-695454">
            <a:off x="920667" y="5495686"/>
            <a:ext cx="1156383" cy="658199"/>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2100"/>
              <a:buNone/>
            </a:pPr>
            <a:r>
              <a:rPr lang="en-US"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41" name="Google Shape;2641;p27"/>
          <p:cNvGrpSpPr/>
          <p:nvPr/>
        </p:nvGrpSpPr>
        <p:grpSpPr>
          <a:xfrm>
            <a:off x="923015" y="5350929"/>
            <a:ext cx="309458" cy="465363"/>
            <a:chOff x="1312450" y="4093350"/>
            <a:chExt cx="685350" cy="1090200"/>
          </a:xfrm>
        </p:grpSpPr>
        <p:sp>
          <p:nvSpPr>
            <p:cNvPr id="2642" name="Google Shape;2642;p27"/>
            <p:cNvSpPr/>
            <p:nvPr/>
          </p:nvSpPr>
          <p:spPr>
            <a:xfrm>
              <a:off x="1312450" y="4093350"/>
              <a:ext cx="685350" cy="1090200"/>
            </a:xfrm>
            <a:custGeom>
              <a:rect b="b" l="l" r="r" t="t"/>
              <a:pathLst>
                <a:path extrusionOk="0" h="43608" w="27414">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43" name="Google Shape;2643;p27"/>
            <p:cNvSpPr/>
            <p:nvPr/>
          </p:nvSpPr>
          <p:spPr>
            <a:xfrm>
              <a:off x="1477975" y="4161250"/>
              <a:ext cx="487250" cy="450450"/>
            </a:xfrm>
            <a:custGeom>
              <a:rect b="b" l="l" r="r" t="t"/>
              <a:pathLst>
                <a:path extrusionOk="0" h="18018" w="1949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44" name="Google Shape;2644;p27"/>
            <p:cNvSpPr/>
            <p:nvPr/>
          </p:nvSpPr>
          <p:spPr>
            <a:xfrm>
              <a:off x="1611400" y="4264325"/>
              <a:ext cx="204725" cy="224825"/>
            </a:xfrm>
            <a:custGeom>
              <a:rect b="b" l="l" r="r" t="t"/>
              <a:pathLst>
                <a:path extrusionOk="0" h="8993" w="8189">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45" name="Google Shape;2645;p27"/>
            <p:cNvSpPr/>
            <p:nvPr/>
          </p:nvSpPr>
          <p:spPr>
            <a:xfrm>
              <a:off x="1688575" y="4506825"/>
              <a:ext cx="60375" cy="62375"/>
            </a:xfrm>
            <a:custGeom>
              <a:rect b="b" l="l" r="r" t="t"/>
              <a:pathLst>
                <a:path extrusionOk="0" h="2495" w="2415">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646" name="Google Shape;2646;p27"/>
          <p:cNvGrpSpPr/>
          <p:nvPr/>
        </p:nvGrpSpPr>
        <p:grpSpPr>
          <a:xfrm>
            <a:off x="6681250" y="5337599"/>
            <a:ext cx="591948" cy="424560"/>
            <a:chOff x="6681248" y="4543043"/>
            <a:chExt cx="591948" cy="424560"/>
          </a:xfrm>
        </p:grpSpPr>
        <p:sp>
          <p:nvSpPr>
            <p:cNvPr id="2647" name="Google Shape;2647;p27"/>
            <p:cNvSpPr/>
            <p:nvPr/>
          </p:nvSpPr>
          <p:spPr>
            <a:xfrm>
              <a:off x="6681248" y="4569203"/>
              <a:ext cx="398400" cy="3984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648" name="Google Shape;2648;p27"/>
            <p:cNvSpPr/>
            <p:nvPr/>
          </p:nvSpPr>
          <p:spPr>
            <a:xfrm>
              <a:off x="6737348" y="4543043"/>
              <a:ext cx="535848" cy="398105"/>
            </a:xfrm>
            <a:custGeom>
              <a:rect b="b" l="l" r="r" t="t"/>
              <a:pathLst>
                <a:path extrusionOk="0" h="196111" w="285532">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grpSp>
      <p:grpSp>
        <p:nvGrpSpPr>
          <p:cNvPr id="2649" name="Google Shape;2649;p27"/>
          <p:cNvGrpSpPr/>
          <p:nvPr/>
        </p:nvGrpSpPr>
        <p:grpSpPr>
          <a:xfrm>
            <a:off x="6688734" y="3702764"/>
            <a:ext cx="584464" cy="449327"/>
            <a:chOff x="6681248" y="3186188"/>
            <a:chExt cx="584464" cy="449327"/>
          </a:xfrm>
        </p:grpSpPr>
        <p:sp>
          <p:nvSpPr>
            <p:cNvPr id="2650" name="Google Shape;2650;p27"/>
            <p:cNvSpPr/>
            <p:nvPr/>
          </p:nvSpPr>
          <p:spPr>
            <a:xfrm>
              <a:off x="6681248" y="3237115"/>
              <a:ext cx="398400" cy="3984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651" name="Google Shape;2651;p27"/>
            <p:cNvSpPr/>
            <p:nvPr/>
          </p:nvSpPr>
          <p:spPr>
            <a:xfrm>
              <a:off x="6729864" y="3186188"/>
              <a:ext cx="535848" cy="398105"/>
            </a:xfrm>
            <a:custGeom>
              <a:rect b="b" l="l" r="r" t="t"/>
              <a:pathLst>
                <a:path extrusionOk="0" h="196111" w="285532">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cap="flat" cmpd="sng" w="9525">
              <a:solidFill>
                <a:srgbClr val="0070C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grpSp>
      <p:sp>
        <p:nvSpPr>
          <p:cNvPr id="2652" name="Google Shape;2652;p27"/>
          <p:cNvSpPr/>
          <p:nvPr/>
        </p:nvSpPr>
        <p:spPr>
          <a:xfrm>
            <a:off x="711199" y="622300"/>
            <a:ext cx="4799553" cy="2806700"/>
          </a:xfrm>
          <a:prstGeom prst="flowChartTerminator">
            <a:avLst/>
          </a:prstGeom>
          <a:solidFill>
            <a:srgbClr val="E6EDF8"/>
          </a:solid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Nguyên nhân thất bại, ý nghĩa lịch sử của khởi nghĩa Yên Thế?</a:t>
            </a:r>
            <a:endParaRPr/>
          </a:p>
        </p:txBody>
      </p:sp>
      <p:sp>
        <p:nvSpPr>
          <p:cNvPr id="2653" name="Google Shape;2653;p27"/>
          <p:cNvSpPr/>
          <p:nvPr/>
        </p:nvSpPr>
        <p:spPr>
          <a:xfrm>
            <a:off x="7442177" y="3623815"/>
            <a:ext cx="4070849"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70C0"/>
              </a:buClr>
              <a:buSzPts val="2800"/>
              <a:buFont typeface="Times New Roman"/>
              <a:buNone/>
            </a:pPr>
            <a:r>
              <a:rPr b="0" i="0" lang="en-US" sz="2800" u="none" cap="none" strike="noStrike">
                <a:solidFill>
                  <a:srgbClr val="0070C0"/>
                </a:solidFill>
                <a:latin typeface="Times New Roman"/>
                <a:ea typeface="Times New Roman"/>
                <a:cs typeface="Times New Roman"/>
                <a:sym typeface="Times New Roman"/>
              </a:rPr>
              <a:t>- Lực lượng nghĩa quân còn mỏng và yếu</a:t>
            </a:r>
            <a:endParaRPr/>
          </a:p>
        </p:txBody>
      </p:sp>
      <p:sp>
        <p:nvSpPr>
          <p:cNvPr id="2654" name="Google Shape;2654;p27"/>
          <p:cNvSpPr/>
          <p:nvPr/>
        </p:nvSpPr>
        <p:spPr>
          <a:xfrm>
            <a:off x="7442177" y="5237155"/>
            <a:ext cx="4070849"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 Cách thức tổ chức và lãnh đạo còn nhiều hạn chế</a:t>
            </a:r>
            <a:endParaRPr/>
          </a:p>
        </p:txBody>
      </p:sp>
      <p:sp>
        <p:nvSpPr>
          <p:cNvPr id="2655" name="Google Shape;2655;p27"/>
          <p:cNvSpPr/>
          <p:nvPr/>
        </p:nvSpPr>
        <p:spPr>
          <a:xfrm>
            <a:off x="7301248" y="2041137"/>
            <a:ext cx="4179553" cy="138499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 Do Pháp lúc này còn mạnh, cấu kết với phong kiến đàn áp</a:t>
            </a:r>
            <a:endParaRPr/>
          </a:p>
        </p:txBody>
      </p:sp>
      <p:grpSp>
        <p:nvGrpSpPr>
          <p:cNvPr id="2656" name="Google Shape;2656;p27"/>
          <p:cNvGrpSpPr/>
          <p:nvPr/>
        </p:nvGrpSpPr>
        <p:grpSpPr>
          <a:xfrm>
            <a:off x="6681250" y="2387085"/>
            <a:ext cx="591948" cy="424560"/>
            <a:chOff x="6673764" y="2093938"/>
            <a:chExt cx="591948" cy="424560"/>
          </a:xfrm>
        </p:grpSpPr>
        <p:sp>
          <p:nvSpPr>
            <p:cNvPr id="2657" name="Google Shape;2657;p27"/>
            <p:cNvSpPr/>
            <p:nvPr/>
          </p:nvSpPr>
          <p:spPr>
            <a:xfrm>
              <a:off x="6673764" y="2120098"/>
              <a:ext cx="398400" cy="3984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658" name="Google Shape;2658;p27"/>
            <p:cNvSpPr/>
            <p:nvPr/>
          </p:nvSpPr>
          <p:spPr>
            <a:xfrm>
              <a:off x="6729864" y="2093938"/>
              <a:ext cx="535848" cy="398105"/>
            </a:xfrm>
            <a:custGeom>
              <a:rect b="b" l="l" r="r" t="t"/>
              <a:pathLst>
                <a:path extrusionOk="0" h="196111" w="285532">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grpSp>
      <p:grpSp>
        <p:nvGrpSpPr>
          <p:cNvPr id="2659" name="Google Shape;2659;p27"/>
          <p:cNvGrpSpPr/>
          <p:nvPr/>
        </p:nvGrpSpPr>
        <p:grpSpPr>
          <a:xfrm>
            <a:off x="6872964" y="477121"/>
            <a:ext cx="4607837" cy="1388598"/>
            <a:chOff x="2414015" y="-20906"/>
            <a:chExt cx="2935223" cy="769643"/>
          </a:xfrm>
        </p:grpSpPr>
        <p:pic>
          <p:nvPicPr>
            <p:cNvPr id="2660" name="Google Shape;2660;p27"/>
            <p:cNvPicPr preferRelativeResize="0"/>
            <p:nvPr/>
          </p:nvPicPr>
          <p:blipFill rotWithShape="1">
            <a:blip r:embed="rId4">
              <a:alphaModFix/>
            </a:blip>
            <a:srcRect b="37600" l="13023" r="12845" t="37333"/>
            <a:stretch/>
          </p:blipFill>
          <p:spPr>
            <a:xfrm>
              <a:off x="2414015" y="-20906"/>
              <a:ext cx="2935223" cy="769643"/>
            </a:xfrm>
            <a:prstGeom prst="rect">
              <a:avLst/>
            </a:prstGeom>
            <a:noFill/>
            <a:ln>
              <a:noFill/>
            </a:ln>
          </p:spPr>
        </p:pic>
        <p:sp>
          <p:nvSpPr>
            <p:cNvPr id="2661" name="Google Shape;2661;p27"/>
            <p:cNvSpPr txBox="1"/>
            <p:nvPr/>
          </p:nvSpPr>
          <p:spPr>
            <a:xfrm>
              <a:off x="2930650" y="208992"/>
              <a:ext cx="1901952" cy="3582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FF0000"/>
                  </a:solidFill>
                  <a:latin typeface="Times New Roman"/>
                  <a:ea typeface="Times New Roman"/>
                  <a:cs typeface="Times New Roman"/>
                  <a:sym typeface="Times New Roman"/>
                </a:rPr>
                <a:t>Nguyên nhân</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5"/>
                                        </p:tgtEl>
                                        <p:attrNameLst>
                                          <p:attrName>style.visibility</p:attrName>
                                        </p:attrNameLst>
                                      </p:cBhvr>
                                      <p:to>
                                        <p:strVal val="visible"/>
                                      </p:to>
                                    </p:set>
                                    <p:animEffect filter="fade" transition="in">
                                      <p:cBhvr>
                                        <p:cTn dur="1000"/>
                                        <p:tgtEl>
                                          <p:spTgt spid="2655"/>
                                        </p:tgtEl>
                                      </p:cBhvr>
                                    </p:animEffect>
                                  </p:childTnLst>
                                </p:cTn>
                              </p:par>
                              <p:par>
                                <p:cTn fill="hold" nodeType="withEffect" presetClass="entr" presetID="10" presetSubtype="0">
                                  <p:stCondLst>
                                    <p:cond delay="0"/>
                                  </p:stCondLst>
                                  <p:childTnLst>
                                    <p:set>
                                      <p:cBhvr>
                                        <p:cTn dur="1" fill="hold">
                                          <p:stCondLst>
                                            <p:cond delay="0"/>
                                          </p:stCondLst>
                                        </p:cTn>
                                        <p:tgtEl>
                                          <p:spTgt spid="2656"/>
                                        </p:tgtEl>
                                        <p:attrNameLst>
                                          <p:attrName>style.visibility</p:attrName>
                                        </p:attrNameLst>
                                      </p:cBhvr>
                                      <p:to>
                                        <p:strVal val="visible"/>
                                      </p:to>
                                    </p:set>
                                    <p:animEffect filter="fade" transition="in">
                                      <p:cBhvr>
                                        <p:cTn dur="1000"/>
                                        <p:tgtEl>
                                          <p:spTgt spid="26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9"/>
                                        </p:tgtEl>
                                        <p:attrNameLst>
                                          <p:attrName>style.visibility</p:attrName>
                                        </p:attrNameLst>
                                      </p:cBhvr>
                                      <p:to>
                                        <p:strVal val="visible"/>
                                      </p:to>
                                    </p:set>
                                    <p:animEffect filter="fade" transition="in">
                                      <p:cBhvr>
                                        <p:cTn dur="1000"/>
                                        <p:tgtEl>
                                          <p:spTgt spid="2649"/>
                                        </p:tgtEl>
                                      </p:cBhvr>
                                    </p:animEffect>
                                  </p:childTnLst>
                                </p:cTn>
                              </p:par>
                              <p:par>
                                <p:cTn fill="hold" nodeType="withEffect" presetClass="entr" presetID="10" presetSubtype="0">
                                  <p:stCondLst>
                                    <p:cond delay="0"/>
                                  </p:stCondLst>
                                  <p:childTnLst>
                                    <p:set>
                                      <p:cBhvr>
                                        <p:cTn dur="1" fill="hold">
                                          <p:stCondLst>
                                            <p:cond delay="0"/>
                                          </p:stCondLst>
                                        </p:cTn>
                                        <p:tgtEl>
                                          <p:spTgt spid="2653"/>
                                        </p:tgtEl>
                                        <p:attrNameLst>
                                          <p:attrName>style.visibility</p:attrName>
                                        </p:attrNameLst>
                                      </p:cBhvr>
                                      <p:to>
                                        <p:strVal val="visible"/>
                                      </p:to>
                                    </p:set>
                                    <p:animEffect filter="fade" transition="in">
                                      <p:cBhvr>
                                        <p:cTn dur="1000"/>
                                        <p:tgtEl>
                                          <p:spTgt spid="26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6"/>
                                        </p:tgtEl>
                                        <p:attrNameLst>
                                          <p:attrName>style.visibility</p:attrName>
                                        </p:attrNameLst>
                                      </p:cBhvr>
                                      <p:to>
                                        <p:strVal val="visible"/>
                                      </p:to>
                                    </p:set>
                                    <p:animEffect filter="fade" transition="in">
                                      <p:cBhvr>
                                        <p:cTn dur="1000"/>
                                        <p:tgtEl>
                                          <p:spTgt spid="2646"/>
                                        </p:tgtEl>
                                      </p:cBhvr>
                                    </p:animEffect>
                                  </p:childTnLst>
                                </p:cTn>
                              </p:par>
                              <p:par>
                                <p:cTn fill="hold" nodeType="withEffect" presetClass="entr" presetID="10" presetSubtype="0">
                                  <p:stCondLst>
                                    <p:cond delay="0"/>
                                  </p:stCondLst>
                                  <p:childTnLst>
                                    <p:set>
                                      <p:cBhvr>
                                        <p:cTn dur="1" fill="hold">
                                          <p:stCondLst>
                                            <p:cond delay="0"/>
                                          </p:stCondLst>
                                        </p:cTn>
                                        <p:tgtEl>
                                          <p:spTgt spid="2654"/>
                                        </p:tgtEl>
                                        <p:attrNameLst>
                                          <p:attrName>style.visibility</p:attrName>
                                        </p:attrNameLst>
                                      </p:cBhvr>
                                      <p:to>
                                        <p:strVal val="visible"/>
                                      </p:to>
                                    </p:set>
                                    <p:animEffect filter="fade" transition="in">
                                      <p:cBhvr>
                                        <p:cTn dur="1000"/>
                                        <p:tgtEl>
                                          <p:spTgt spid="2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5" name="Shape 2665"/>
        <p:cNvGrpSpPr/>
        <p:nvPr/>
      </p:nvGrpSpPr>
      <p:grpSpPr>
        <a:xfrm>
          <a:off x="0" y="0"/>
          <a:ext cx="0" cy="0"/>
          <a:chOff x="0" y="0"/>
          <a:chExt cx="0" cy="0"/>
        </a:xfrm>
      </p:grpSpPr>
      <p:pic>
        <p:nvPicPr>
          <p:cNvPr id="2666" name="Google Shape;2666;p28"/>
          <p:cNvPicPr preferRelativeResize="0"/>
          <p:nvPr/>
        </p:nvPicPr>
        <p:blipFill rotWithShape="1">
          <a:blip r:embed="rId3">
            <a:alphaModFix/>
          </a:blip>
          <a:srcRect b="0" l="0" r="0" t="0"/>
          <a:stretch/>
        </p:blipFill>
        <p:spPr>
          <a:xfrm rot="-695467">
            <a:off x="651401" y="4803512"/>
            <a:ext cx="1501190" cy="1659215"/>
          </a:xfrm>
          <a:prstGeom prst="rect">
            <a:avLst/>
          </a:prstGeom>
          <a:noFill/>
          <a:ln>
            <a:noFill/>
          </a:ln>
          <a:effectLst>
            <a:outerShdw blurRad="57150" rotWithShape="0" algn="bl" dir="5400000" dist="19050">
              <a:srgbClr val="000000">
                <a:alpha val="49803"/>
              </a:srgbClr>
            </a:outerShdw>
          </a:effectLst>
        </p:spPr>
      </p:pic>
      <p:sp>
        <p:nvSpPr>
          <p:cNvPr id="2667" name="Google Shape;2667;p28"/>
          <p:cNvSpPr txBox="1"/>
          <p:nvPr>
            <p:ph idx="4" type="title"/>
          </p:nvPr>
        </p:nvSpPr>
        <p:spPr>
          <a:xfrm rot="-695454">
            <a:off x="920667" y="5495686"/>
            <a:ext cx="1156383" cy="658199"/>
          </a:xfrm>
          <a:prstGeom prst="rect">
            <a:avLst/>
          </a:prstGeom>
          <a:noFill/>
          <a:ln>
            <a:noFill/>
          </a:ln>
        </p:spPr>
        <p:txBody>
          <a:bodyPr anchorCtr="0" anchor="b" bIns="121900" lIns="121900" spcFirstLastPara="1" rIns="121900" wrap="square" tIns="121900">
            <a:noAutofit/>
          </a:bodyPr>
          <a:lstStyle/>
          <a:p>
            <a:pPr indent="0" lvl="0" marL="0" rtl="0" algn="ctr">
              <a:lnSpc>
                <a:spcPct val="100000"/>
              </a:lnSpc>
              <a:spcBef>
                <a:spcPts val="0"/>
              </a:spcBef>
              <a:spcAft>
                <a:spcPts val="0"/>
              </a:spcAft>
              <a:buSzPts val="2100"/>
              <a:buNone/>
            </a:pPr>
            <a:r>
              <a:rPr lang="en-US" sz="1867">
                <a:solidFill>
                  <a:schemeClr val="dk2"/>
                </a:solidFill>
                <a:latin typeface="Anonymous Pro"/>
                <a:ea typeface="Anonymous Pro"/>
                <a:cs typeface="Anonymous Pro"/>
                <a:sym typeface="Anonymous Pro"/>
              </a:rPr>
              <a:t>Exam content</a:t>
            </a:r>
            <a:endParaRPr sz="2133">
              <a:solidFill>
                <a:schemeClr val="dk2"/>
              </a:solidFill>
              <a:latin typeface="Anonymous Pro"/>
              <a:ea typeface="Anonymous Pro"/>
              <a:cs typeface="Anonymous Pro"/>
              <a:sym typeface="Anonymous Pro"/>
            </a:endParaRPr>
          </a:p>
        </p:txBody>
      </p:sp>
      <p:grpSp>
        <p:nvGrpSpPr>
          <p:cNvPr id="2668" name="Google Shape;2668;p28"/>
          <p:cNvGrpSpPr/>
          <p:nvPr/>
        </p:nvGrpSpPr>
        <p:grpSpPr>
          <a:xfrm>
            <a:off x="923015" y="5350929"/>
            <a:ext cx="309458" cy="465363"/>
            <a:chOff x="1312450" y="4093350"/>
            <a:chExt cx="685350" cy="1090200"/>
          </a:xfrm>
        </p:grpSpPr>
        <p:sp>
          <p:nvSpPr>
            <p:cNvPr id="2669" name="Google Shape;2669;p28"/>
            <p:cNvSpPr/>
            <p:nvPr/>
          </p:nvSpPr>
          <p:spPr>
            <a:xfrm>
              <a:off x="1312450" y="4093350"/>
              <a:ext cx="685350" cy="1090200"/>
            </a:xfrm>
            <a:custGeom>
              <a:rect b="b" l="l" r="r" t="t"/>
              <a:pathLst>
                <a:path extrusionOk="0" h="43608" w="27414">
                  <a:moveTo>
                    <a:pt x="5201" y="10009"/>
                  </a:moveTo>
                  <a:lnTo>
                    <a:pt x="5201" y="10009"/>
                  </a:lnTo>
                  <a:cubicBezTo>
                    <a:pt x="5040" y="10996"/>
                    <a:pt x="5002" y="11987"/>
                    <a:pt x="5102" y="12937"/>
                  </a:cubicBezTo>
                  <a:cubicBezTo>
                    <a:pt x="5170" y="13571"/>
                    <a:pt x="5297" y="14196"/>
                    <a:pt x="5478" y="14807"/>
                  </a:cubicBezTo>
                  <a:cubicBezTo>
                    <a:pt x="4743" y="13294"/>
                    <a:pt x="4728" y="11634"/>
                    <a:pt x="5201" y="10009"/>
                  </a:cubicBezTo>
                  <a:close/>
                  <a:moveTo>
                    <a:pt x="15811" y="1265"/>
                  </a:moveTo>
                  <a:cubicBezTo>
                    <a:pt x="20541" y="1265"/>
                    <a:pt x="25145" y="5101"/>
                    <a:pt x="25884" y="9796"/>
                  </a:cubicBezTo>
                  <a:cubicBezTo>
                    <a:pt x="26649" y="14663"/>
                    <a:pt x="23581" y="19908"/>
                    <a:pt x="18734" y="21156"/>
                  </a:cubicBezTo>
                  <a:lnTo>
                    <a:pt x="18733" y="21156"/>
                  </a:lnTo>
                  <a:cubicBezTo>
                    <a:pt x="17919" y="21366"/>
                    <a:pt x="17082" y="21467"/>
                    <a:pt x="16245" y="21467"/>
                  </a:cubicBezTo>
                  <a:cubicBezTo>
                    <a:pt x="12150" y="21467"/>
                    <a:pt x="8059" y="19044"/>
                    <a:pt x="6641" y="15088"/>
                  </a:cubicBezTo>
                  <a:cubicBezTo>
                    <a:pt x="5469" y="11816"/>
                    <a:pt x="6172" y="7764"/>
                    <a:pt x="8270" y="4955"/>
                  </a:cubicBezTo>
                  <a:cubicBezTo>
                    <a:pt x="9623" y="3549"/>
                    <a:pt x="11222" y="2430"/>
                    <a:pt x="12774" y="1829"/>
                  </a:cubicBezTo>
                  <a:cubicBezTo>
                    <a:pt x="13408" y="1665"/>
                    <a:pt x="14061" y="1582"/>
                    <a:pt x="14715" y="1582"/>
                  </a:cubicBezTo>
                  <a:cubicBezTo>
                    <a:pt x="14773" y="1582"/>
                    <a:pt x="14831" y="1582"/>
                    <a:pt x="14889" y="1584"/>
                  </a:cubicBezTo>
                  <a:cubicBezTo>
                    <a:pt x="14890" y="1584"/>
                    <a:pt x="14891" y="1584"/>
                    <a:pt x="14891" y="1584"/>
                  </a:cubicBezTo>
                  <a:cubicBezTo>
                    <a:pt x="15042" y="1584"/>
                    <a:pt x="15084" y="1340"/>
                    <a:pt x="14936" y="1309"/>
                  </a:cubicBezTo>
                  <a:cubicBezTo>
                    <a:pt x="15228" y="1279"/>
                    <a:pt x="15519" y="1265"/>
                    <a:pt x="15811" y="1265"/>
                  </a:cubicBezTo>
                  <a:close/>
                  <a:moveTo>
                    <a:pt x="11744" y="28418"/>
                  </a:moveTo>
                  <a:lnTo>
                    <a:pt x="11744" y="28418"/>
                  </a:lnTo>
                  <a:cubicBezTo>
                    <a:pt x="12408" y="28787"/>
                    <a:pt x="13268" y="28878"/>
                    <a:pt x="14064" y="28978"/>
                  </a:cubicBezTo>
                  <a:cubicBezTo>
                    <a:pt x="13489" y="31053"/>
                    <a:pt x="12936" y="33136"/>
                    <a:pt x="12378" y="35217"/>
                  </a:cubicBezTo>
                  <a:lnTo>
                    <a:pt x="12377" y="35217"/>
                  </a:lnTo>
                  <a:lnTo>
                    <a:pt x="11752" y="37548"/>
                  </a:lnTo>
                  <a:cubicBezTo>
                    <a:pt x="11436" y="37515"/>
                    <a:pt x="11118" y="37500"/>
                    <a:pt x="10804" y="37432"/>
                  </a:cubicBezTo>
                  <a:cubicBezTo>
                    <a:pt x="10450" y="37354"/>
                    <a:pt x="10108" y="37230"/>
                    <a:pt x="9772" y="37098"/>
                  </a:cubicBezTo>
                  <a:cubicBezTo>
                    <a:pt x="9899" y="36422"/>
                    <a:pt x="10035" y="35749"/>
                    <a:pt x="10185" y="35077"/>
                  </a:cubicBezTo>
                  <a:cubicBezTo>
                    <a:pt x="10425" y="33999"/>
                    <a:pt x="10695" y="32928"/>
                    <a:pt x="10992" y="31864"/>
                  </a:cubicBezTo>
                  <a:cubicBezTo>
                    <a:pt x="11305" y="30745"/>
                    <a:pt x="11807" y="29661"/>
                    <a:pt x="11760" y="28491"/>
                  </a:cubicBezTo>
                  <a:cubicBezTo>
                    <a:pt x="11757" y="28467"/>
                    <a:pt x="11752" y="28442"/>
                    <a:pt x="11744" y="28418"/>
                  </a:cubicBezTo>
                  <a:close/>
                  <a:moveTo>
                    <a:pt x="9701" y="37483"/>
                  </a:moveTo>
                  <a:cubicBezTo>
                    <a:pt x="10246" y="37833"/>
                    <a:pt x="10942" y="38077"/>
                    <a:pt x="11595" y="38077"/>
                  </a:cubicBezTo>
                  <a:cubicBezTo>
                    <a:pt x="11600" y="38077"/>
                    <a:pt x="11605" y="38077"/>
                    <a:pt x="11609" y="38077"/>
                  </a:cubicBezTo>
                  <a:lnTo>
                    <a:pt x="11609" y="38077"/>
                  </a:lnTo>
                  <a:cubicBezTo>
                    <a:pt x="11580" y="38193"/>
                    <a:pt x="11549" y="38311"/>
                    <a:pt x="11517" y="38428"/>
                  </a:cubicBezTo>
                  <a:lnTo>
                    <a:pt x="11517" y="38427"/>
                  </a:lnTo>
                  <a:cubicBezTo>
                    <a:pt x="11470" y="38603"/>
                    <a:pt x="11418" y="38860"/>
                    <a:pt x="11359" y="39156"/>
                  </a:cubicBezTo>
                  <a:cubicBezTo>
                    <a:pt x="11204" y="39085"/>
                    <a:pt x="11033" y="39072"/>
                    <a:pt x="10858" y="39072"/>
                  </a:cubicBezTo>
                  <a:cubicBezTo>
                    <a:pt x="10752" y="39072"/>
                    <a:pt x="10645" y="39077"/>
                    <a:pt x="10540" y="39077"/>
                  </a:cubicBezTo>
                  <a:cubicBezTo>
                    <a:pt x="10481" y="39077"/>
                    <a:pt x="10423" y="39075"/>
                    <a:pt x="10366" y="39070"/>
                  </a:cubicBezTo>
                  <a:cubicBezTo>
                    <a:pt x="10056" y="39046"/>
                    <a:pt x="9752" y="38970"/>
                    <a:pt x="9446" y="38922"/>
                  </a:cubicBezTo>
                  <a:cubicBezTo>
                    <a:pt x="9465" y="38818"/>
                    <a:pt x="9482" y="38724"/>
                    <a:pt x="9492" y="38655"/>
                  </a:cubicBezTo>
                  <a:cubicBezTo>
                    <a:pt x="9556" y="38264"/>
                    <a:pt x="9631" y="37874"/>
                    <a:pt x="9701" y="37483"/>
                  </a:cubicBezTo>
                  <a:close/>
                  <a:moveTo>
                    <a:pt x="9371" y="39374"/>
                  </a:moveTo>
                  <a:cubicBezTo>
                    <a:pt x="9633" y="39480"/>
                    <a:pt x="9916" y="39543"/>
                    <a:pt x="10196" y="39580"/>
                  </a:cubicBezTo>
                  <a:cubicBezTo>
                    <a:pt x="10388" y="39606"/>
                    <a:pt x="10607" y="39642"/>
                    <a:pt x="10819" y="39642"/>
                  </a:cubicBezTo>
                  <a:cubicBezTo>
                    <a:pt x="10980" y="39642"/>
                    <a:pt x="11137" y="39622"/>
                    <a:pt x="11275" y="39560"/>
                  </a:cubicBezTo>
                  <a:lnTo>
                    <a:pt x="11275" y="39560"/>
                  </a:lnTo>
                  <a:cubicBezTo>
                    <a:pt x="11189" y="39985"/>
                    <a:pt x="11082" y="40437"/>
                    <a:pt x="10950" y="40815"/>
                  </a:cubicBezTo>
                  <a:cubicBezTo>
                    <a:pt x="10924" y="40814"/>
                    <a:pt x="10899" y="40814"/>
                    <a:pt x="10873" y="40814"/>
                  </a:cubicBezTo>
                  <a:cubicBezTo>
                    <a:pt x="10639" y="40814"/>
                    <a:pt x="10398" y="40862"/>
                    <a:pt x="10159" y="40862"/>
                  </a:cubicBezTo>
                  <a:cubicBezTo>
                    <a:pt x="10125" y="40862"/>
                    <a:pt x="10090" y="40861"/>
                    <a:pt x="10056" y="40859"/>
                  </a:cubicBezTo>
                  <a:cubicBezTo>
                    <a:pt x="9795" y="40841"/>
                    <a:pt x="9538" y="40801"/>
                    <a:pt x="9284" y="40736"/>
                  </a:cubicBezTo>
                  <a:cubicBezTo>
                    <a:pt x="9251" y="40301"/>
                    <a:pt x="9306" y="39796"/>
                    <a:pt x="9371" y="39374"/>
                  </a:cubicBezTo>
                  <a:close/>
                  <a:moveTo>
                    <a:pt x="9402" y="41289"/>
                  </a:moveTo>
                  <a:lnTo>
                    <a:pt x="9402" y="41289"/>
                  </a:lnTo>
                  <a:cubicBezTo>
                    <a:pt x="9559" y="41334"/>
                    <a:pt x="9718" y="41367"/>
                    <a:pt x="9881" y="41388"/>
                  </a:cubicBezTo>
                  <a:cubicBezTo>
                    <a:pt x="10049" y="41410"/>
                    <a:pt x="10255" y="41433"/>
                    <a:pt x="10462" y="41433"/>
                  </a:cubicBezTo>
                  <a:cubicBezTo>
                    <a:pt x="10528" y="41433"/>
                    <a:pt x="10593" y="41431"/>
                    <a:pt x="10658" y="41426"/>
                  </a:cubicBezTo>
                  <a:lnTo>
                    <a:pt x="10658" y="41426"/>
                  </a:lnTo>
                  <a:cubicBezTo>
                    <a:pt x="10569" y="41553"/>
                    <a:pt x="10471" y="41645"/>
                    <a:pt x="10362" y="41677"/>
                  </a:cubicBezTo>
                  <a:cubicBezTo>
                    <a:pt x="10234" y="41715"/>
                    <a:pt x="10121" y="41733"/>
                    <a:pt x="10020" y="41733"/>
                  </a:cubicBezTo>
                  <a:cubicBezTo>
                    <a:pt x="9703" y="41733"/>
                    <a:pt x="9511" y="41557"/>
                    <a:pt x="9402" y="41289"/>
                  </a:cubicBezTo>
                  <a:close/>
                  <a:moveTo>
                    <a:pt x="15893" y="1"/>
                  </a:moveTo>
                  <a:cubicBezTo>
                    <a:pt x="15395" y="1"/>
                    <a:pt x="14894" y="37"/>
                    <a:pt x="14392" y="112"/>
                  </a:cubicBezTo>
                  <a:cubicBezTo>
                    <a:pt x="8294" y="1027"/>
                    <a:pt x="1" y="10835"/>
                    <a:pt x="5909" y="16358"/>
                  </a:cubicBezTo>
                  <a:cubicBezTo>
                    <a:pt x="5961" y="16407"/>
                    <a:pt x="6017" y="16426"/>
                    <a:pt x="6069" y="16426"/>
                  </a:cubicBezTo>
                  <a:cubicBezTo>
                    <a:pt x="6083" y="16426"/>
                    <a:pt x="6096" y="16425"/>
                    <a:pt x="6110" y="16423"/>
                  </a:cubicBezTo>
                  <a:cubicBezTo>
                    <a:pt x="7517" y="19288"/>
                    <a:pt x="10185" y="21363"/>
                    <a:pt x="13288" y="22188"/>
                  </a:cubicBezTo>
                  <a:cubicBezTo>
                    <a:pt x="12902" y="23062"/>
                    <a:pt x="12749" y="24055"/>
                    <a:pt x="12540" y="24979"/>
                  </a:cubicBezTo>
                  <a:cubicBezTo>
                    <a:pt x="12385" y="25662"/>
                    <a:pt x="12080" y="26433"/>
                    <a:pt x="12061" y="27162"/>
                  </a:cubicBezTo>
                  <a:cubicBezTo>
                    <a:pt x="11762" y="27201"/>
                    <a:pt x="11473" y="27285"/>
                    <a:pt x="11204" y="27442"/>
                  </a:cubicBezTo>
                  <a:cubicBezTo>
                    <a:pt x="11018" y="27550"/>
                    <a:pt x="11015" y="27777"/>
                    <a:pt x="11142" y="27928"/>
                  </a:cubicBezTo>
                  <a:cubicBezTo>
                    <a:pt x="11145" y="27935"/>
                    <a:pt x="11150" y="27938"/>
                    <a:pt x="11155" y="27944"/>
                  </a:cubicBezTo>
                  <a:cubicBezTo>
                    <a:pt x="11028" y="27948"/>
                    <a:pt x="10910" y="28008"/>
                    <a:pt x="10832" y="28108"/>
                  </a:cubicBezTo>
                  <a:cubicBezTo>
                    <a:pt x="9928" y="29229"/>
                    <a:pt x="9683" y="30715"/>
                    <a:pt x="9312" y="32089"/>
                  </a:cubicBezTo>
                  <a:cubicBezTo>
                    <a:pt x="8852" y="33796"/>
                    <a:pt x="8465" y="35519"/>
                    <a:pt x="8149" y="37259"/>
                  </a:cubicBezTo>
                  <a:cubicBezTo>
                    <a:pt x="7935" y="38433"/>
                    <a:pt x="7369" y="40158"/>
                    <a:pt x="7613" y="41356"/>
                  </a:cubicBezTo>
                  <a:cubicBezTo>
                    <a:pt x="7832" y="42434"/>
                    <a:pt x="8920" y="43013"/>
                    <a:pt x="9873" y="43417"/>
                  </a:cubicBezTo>
                  <a:cubicBezTo>
                    <a:pt x="10183" y="43548"/>
                    <a:pt x="10458" y="43608"/>
                    <a:pt x="10702" y="43608"/>
                  </a:cubicBezTo>
                  <a:cubicBezTo>
                    <a:pt x="12509" y="43608"/>
                    <a:pt x="12630" y="40342"/>
                    <a:pt x="13029" y="38845"/>
                  </a:cubicBezTo>
                  <a:cubicBezTo>
                    <a:pt x="13941" y="35420"/>
                    <a:pt x="14878" y="31999"/>
                    <a:pt x="15749" y="28562"/>
                  </a:cubicBezTo>
                  <a:cubicBezTo>
                    <a:pt x="15842" y="28197"/>
                    <a:pt x="15632" y="27698"/>
                    <a:pt x="15220" y="27630"/>
                  </a:cubicBezTo>
                  <a:cubicBezTo>
                    <a:pt x="14854" y="27569"/>
                    <a:pt x="14466" y="27473"/>
                    <a:pt x="14071" y="27380"/>
                  </a:cubicBezTo>
                  <a:cubicBezTo>
                    <a:pt x="14478" y="25797"/>
                    <a:pt x="14896" y="24136"/>
                    <a:pt x="15010" y="22508"/>
                  </a:cubicBezTo>
                  <a:cubicBezTo>
                    <a:pt x="15443" y="22557"/>
                    <a:pt x="15877" y="22582"/>
                    <a:pt x="16312" y="22582"/>
                  </a:cubicBezTo>
                  <a:cubicBezTo>
                    <a:pt x="16645" y="22582"/>
                    <a:pt x="16978" y="22568"/>
                    <a:pt x="17310" y="22539"/>
                  </a:cubicBezTo>
                  <a:cubicBezTo>
                    <a:pt x="23190" y="22007"/>
                    <a:pt x="27413" y="16567"/>
                    <a:pt x="27170" y="10774"/>
                  </a:cubicBezTo>
                  <a:cubicBezTo>
                    <a:pt x="26925" y="4930"/>
                    <a:pt x="21682" y="1"/>
                    <a:pt x="1589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70" name="Google Shape;2670;p28"/>
            <p:cNvSpPr/>
            <p:nvPr/>
          </p:nvSpPr>
          <p:spPr>
            <a:xfrm>
              <a:off x="1477975" y="4161250"/>
              <a:ext cx="487250" cy="450450"/>
            </a:xfrm>
            <a:custGeom>
              <a:rect b="b" l="l" r="r" t="t"/>
              <a:pathLst>
                <a:path extrusionOk="0" h="18018" w="19490">
                  <a:moveTo>
                    <a:pt x="1614" y="7205"/>
                  </a:moveTo>
                  <a:cubicBezTo>
                    <a:pt x="1122" y="9193"/>
                    <a:pt x="1161" y="11265"/>
                    <a:pt x="1871" y="12865"/>
                  </a:cubicBezTo>
                  <a:cubicBezTo>
                    <a:pt x="1911" y="12957"/>
                    <a:pt x="1956" y="13046"/>
                    <a:pt x="2001" y="13135"/>
                  </a:cubicBezTo>
                  <a:cubicBezTo>
                    <a:pt x="1442" y="12197"/>
                    <a:pt x="1127" y="11132"/>
                    <a:pt x="1088" y="10040"/>
                  </a:cubicBezTo>
                  <a:cubicBezTo>
                    <a:pt x="1052" y="9061"/>
                    <a:pt x="1251" y="8105"/>
                    <a:pt x="1614" y="7205"/>
                  </a:cubicBezTo>
                  <a:close/>
                  <a:moveTo>
                    <a:pt x="8769" y="1099"/>
                  </a:moveTo>
                  <a:cubicBezTo>
                    <a:pt x="10213" y="1099"/>
                    <a:pt x="11739" y="1834"/>
                    <a:pt x="12928" y="2514"/>
                  </a:cubicBezTo>
                  <a:cubicBezTo>
                    <a:pt x="15190" y="3806"/>
                    <a:pt x="17154" y="5801"/>
                    <a:pt x="17151" y="8562"/>
                  </a:cubicBezTo>
                  <a:cubicBezTo>
                    <a:pt x="17150" y="11027"/>
                    <a:pt x="16062" y="14041"/>
                    <a:pt x="14176" y="15676"/>
                  </a:cubicBezTo>
                  <a:cubicBezTo>
                    <a:pt x="13112" y="16598"/>
                    <a:pt x="11835" y="16976"/>
                    <a:pt x="10526" y="16976"/>
                  </a:cubicBezTo>
                  <a:cubicBezTo>
                    <a:pt x="8796" y="16976"/>
                    <a:pt x="7009" y="16315"/>
                    <a:pt x="5579" y="15381"/>
                  </a:cubicBezTo>
                  <a:cubicBezTo>
                    <a:pt x="2756" y="13536"/>
                    <a:pt x="1781" y="10776"/>
                    <a:pt x="2574" y="7531"/>
                  </a:cubicBezTo>
                  <a:cubicBezTo>
                    <a:pt x="2925" y="6098"/>
                    <a:pt x="3537" y="4567"/>
                    <a:pt x="4464" y="3322"/>
                  </a:cubicBezTo>
                  <a:cubicBezTo>
                    <a:pt x="4471" y="3316"/>
                    <a:pt x="4477" y="3308"/>
                    <a:pt x="4485" y="3302"/>
                  </a:cubicBezTo>
                  <a:cubicBezTo>
                    <a:pt x="5475" y="2436"/>
                    <a:pt x="6694" y="1440"/>
                    <a:pt x="8014" y="1172"/>
                  </a:cubicBezTo>
                  <a:cubicBezTo>
                    <a:pt x="8262" y="1122"/>
                    <a:pt x="8514" y="1099"/>
                    <a:pt x="8769" y="1099"/>
                  </a:cubicBezTo>
                  <a:close/>
                  <a:moveTo>
                    <a:pt x="8887" y="1"/>
                  </a:moveTo>
                  <a:cubicBezTo>
                    <a:pt x="8837" y="1"/>
                    <a:pt x="8788" y="1"/>
                    <a:pt x="8738" y="3"/>
                  </a:cubicBezTo>
                  <a:cubicBezTo>
                    <a:pt x="6181" y="71"/>
                    <a:pt x="3888" y="2245"/>
                    <a:pt x="2440" y="4180"/>
                  </a:cubicBezTo>
                  <a:cubicBezTo>
                    <a:pt x="877" y="6267"/>
                    <a:pt x="1" y="8911"/>
                    <a:pt x="661" y="11505"/>
                  </a:cubicBezTo>
                  <a:cubicBezTo>
                    <a:pt x="1175" y="13521"/>
                    <a:pt x="2542" y="15297"/>
                    <a:pt x="4474" y="15997"/>
                  </a:cubicBezTo>
                  <a:cubicBezTo>
                    <a:pt x="6169" y="17258"/>
                    <a:pt x="8337" y="18017"/>
                    <a:pt x="10414" y="18017"/>
                  </a:cubicBezTo>
                  <a:cubicBezTo>
                    <a:pt x="12074" y="18017"/>
                    <a:pt x="13676" y="17532"/>
                    <a:pt x="14932" y="16430"/>
                  </a:cubicBezTo>
                  <a:cubicBezTo>
                    <a:pt x="18721" y="13109"/>
                    <a:pt x="19489" y="6595"/>
                    <a:pt x="15668" y="3108"/>
                  </a:cubicBezTo>
                  <a:cubicBezTo>
                    <a:pt x="13933" y="1526"/>
                    <a:pt x="11308" y="1"/>
                    <a:pt x="8887"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71" name="Google Shape;2671;p28"/>
            <p:cNvSpPr/>
            <p:nvPr/>
          </p:nvSpPr>
          <p:spPr>
            <a:xfrm>
              <a:off x="1611400" y="4264325"/>
              <a:ext cx="204725" cy="224825"/>
            </a:xfrm>
            <a:custGeom>
              <a:rect b="b" l="l" r="r" t="t"/>
              <a:pathLst>
                <a:path extrusionOk="0" h="8993" w="8189">
                  <a:moveTo>
                    <a:pt x="3561" y="0"/>
                  </a:moveTo>
                  <a:cubicBezTo>
                    <a:pt x="1727" y="0"/>
                    <a:pt x="0" y="1490"/>
                    <a:pt x="935" y="3575"/>
                  </a:cubicBezTo>
                  <a:cubicBezTo>
                    <a:pt x="1077" y="3892"/>
                    <a:pt x="1311" y="4020"/>
                    <a:pt x="1557" y="4020"/>
                  </a:cubicBezTo>
                  <a:cubicBezTo>
                    <a:pt x="2000" y="4020"/>
                    <a:pt x="2483" y="3607"/>
                    <a:pt x="2546" y="3138"/>
                  </a:cubicBezTo>
                  <a:cubicBezTo>
                    <a:pt x="2652" y="2350"/>
                    <a:pt x="3006" y="2037"/>
                    <a:pt x="3405" y="2037"/>
                  </a:cubicBezTo>
                  <a:cubicBezTo>
                    <a:pt x="4054" y="2037"/>
                    <a:pt x="4819" y="2864"/>
                    <a:pt x="4821" y="3825"/>
                  </a:cubicBezTo>
                  <a:cubicBezTo>
                    <a:pt x="4825" y="5165"/>
                    <a:pt x="3942" y="6358"/>
                    <a:pt x="3228" y="7421"/>
                  </a:cubicBezTo>
                  <a:cubicBezTo>
                    <a:pt x="2689" y="8221"/>
                    <a:pt x="3437" y="8993"/>
                    <a:pt x="4195" y="8993"/>
                  </a:cubicBezTo>
                  <a:cubicBezTo>
                    <a:pt x="4522" y="8993"/>
                    <a:pt x="4850" y="8849"/>
                    <a:pt x="5078" y="8503"/>
                  </a:cubicBezTo>
                  <a:cubicBezTo>
                    <a:pt x="6537" y="6287"/>
                    <a:pt x="8188" y="2626"/>
                    <a:pt x="5438" y="602"/>
                  </a:cubicBezTo>
                  <a:cubicBezTo>
                    <a:pt x="4875" y="188"/>
                    <a:pt x="4211" y="0"/>
                    <a:pt x="356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72" name="Google Shape;2672;p28"/>
            <p:cNvSpPr/>
            <p:nvPr/>
          </p:nvSpPr>
          <p:spPr>
            <a:xfrm>
              <a:off x="1688575" y="4506825"/>
              <a:ext cx="60375" cy="62375"/>
            </a:xfrm>
            <a:custGeom>
              <a:rect b="b" l="l" r="r" t="t"/>
              <a:pathLst>
                <a:path extrusionOk="0" h="2495" w="2415">
                  <a:moveTo>
                    <a:pt x="1242" y="0"/>
                  </a:moveTo>
                  <a:cubicBezTo>
                    <a:pt x="1230" y="0"/>
                    <a:pt x="1219" y="1"/>
                    <a:pt x="1207" y="1"/>
                  </a:cubicBezTo>
                  <a:cubicBezTo>
                    <a:pt x="1005" y="10"/>
                    <a:pt x="807" y="63"/>
                    <a:pt x="629" y="158"/>
                  </a:cubicBezTo>
                  <a:cubicBezTo>
                    <a:pt x="403" y="277"/>
                    <a:pt x="150" y="585"/>
                    <a:pt x="103" y="841"/>
                  </a:cubicBezTo>
                  <a:cubicBezTo>
                    <a:pt x="93" y="897"/>
                    <a:pt x="83" y="952"/>
                    <a:pt x="73" y="1007"/>
                  </a:cubicBezTo>
                  <a:cubicBezTo>
                    <a:pt x="0" y="1417"/>
                    <a:pt x="50" y="1851"/>
                    <a:pt x="375" y="2151"/>
                  </a:cubicBezTo>
                  <a:cubicBezTo>
                    <a:pt x="605" y="2361"/>
                    <a:pt x="887" y="2495"/>
                    <a:pt x="1207" y="2495"/>
                  </a:cubicBezTo>
                  <a:cubicBezTo>
                    <a:pt x="1517" y="2490"/>
                    <a:pt x="1814" y="2367"/>
                    <a:pt x="2037" y="2151"/>
                  </a:cubicBezTo>
                  <a:cubicBezTo>
                    <a:pt x="2354" y="1833"/>
                    <a:pt x="2415" y="1430"/>
                    <a:pt x="2339" y="1007"/>
                  </a:cubicBezTo>
                  <a:cubicBezTo>
                    <a:pt x="2329" y="952"/>
                    <a:pt x="2319" y="897"/>
                    <a:pt x="2309" y="841"/>
                  </a:cubicBezTo>
                  <a:cubicBezTo>
                    <a:pt x="2267" y="605"/>
                    <a:pt x="2080" y="387"/>
                    <a:pt x="1900" y="247"/>
                  </a:cubicBezTo>
                  <a:cubicBezTo>
                    <a:pt x="1716" y="105"/>
                    <a:pt x="1480" y="0"/>
                    <a:pt x="124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673" name="Google Shape;2673;p28"/>
          <p:cNvSpPr/>
          <p:nvPr/>
        </p:nvSpPr>
        <p:spPr>
          <a:xfrm>
            <a:off x="6666798" y="4458733"/>
            <a:ext cx="398400" cy="3984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74" name="Google Shape;2674;p28"/>
          <p:cNvSpPr/>
          <p:nvPr/>
        </p:nvSpPr>
        <p:spPr>
          <a:xfrm>
            <a:off x="6715414" y="4407806"/>
            <a:ext cx="535848" cy="398105"/>
          </a:xfrm>
          <a:custGeom>
            <a:rect b="b" l="l" r="r" t="t"/>
            <a:pathLst>
              <a:path extrusionOk="0" h="196111" w="285532">
                <a:moveTo>
                  <a:pt x="269081" y="0"/>
                </a:moveTo>
                <a:lnTo>
                  <a:pt x="78609" y="158394"/>
                </a:lnTo>
                <a:lnTo>
                  <a:pt x="21130" y="75516"/>
                </a:lnTo>
                <a:lnTo>
                  <a:pt x="0" y="90186"/>
                </a:lnTo>
                <a:lnTo>
                  <a:pt x="73490" y="196110"/>
                </a:lnTo>
                <a:lnTo>
                  <a:pt x="285531" y="19789"/>
                </a:lnTo>
                <a:lnTo>
                  <a:pt x="269081" y="0"/>
                </a:lnTo>
                <a:close/>
              </a:path>
            </a:pathLst>
          </a:custGeom>
          <a:solidFill>
            <a:srgbClr val="0070C0"/>
          </a:solidFill>
          <a:ln cap="flat" cmpd="sng" w="9525">
            <a:solidFill>
              <a:srgbClr val="0070C0"/>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75" name="Google Shape;2675;p28"/>
          <p:cNvSpPr/>
          <p:nvPr/>
        </p:nvSpPr>
        <p:spPr>
          <a:xfrm>
            <a:off x="711199" y="622300"/>
            <a:ext cx="4799553" cy="2806700"/>
          </a:xfrm>
          <a:prstGeom prst="flowChartTerminator">
            <a:avLst/>
          </a:prstGeom>
          <a:solidFill>
            <a:srgbClr val="E6EDF8"/>
          </a:solid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Nguyên nhân thất bại, ý nghĩa lịch sử của khởi nghĩa Yên Thế?</a:t>
            </a:r>
            <a:endParaRPr/>
          </a:p>
        </p:txBody>
      </p:sp>
      <p:sp>
        <p:nvSpPr>
          <p:cNvPr id="2676" name="Google Shape;2676;p28"/>
          <p:cNvSpPr/>
          <p:nvPr/>
        </p:nvSpPr>
        <p:spPr>
          <a:xfrm>
            <a:off x="7303239" y="4324317"/>
            <a:ext cx="4332240" cy="95410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70C0"/>
              </a:buClr>
              <a:buSzPts val="2800"/>
              <a:buFont typeface="Times New Roman"/>
              <a:buNone/>
            </a:pPr>
            <a:r>
              <a:rPr b="0" i="0" lang="en-US" sz="2800" u="none" cap="none" strike="noStrike">
                <a:solidFill>
                  <a:srgbClr val="0070C0"/>
                </a:solidFill>
                <a:latin typeface="Times New Roman"/>
                <a:ea typeface="Times New Roman"/>
                <a:cs typeface="Times New Roman"/>
                <a:sym typeface="Times New Roman"/>
              </a:rPr>
              <a:t>Góp phần làm chậm quá trình bình định của Pháp.</a:t>
            </a:r>
            <a:endParaRPr b="0" i="0" sz="2800" u="none" cap="none" strike="noStrike">
              <a:solidFill>
                <a:srgbClr val="0070C0"/>
              </a:solidFill>
              <a:latin typeface="Times New Roman"/>
              <a:ea typeface="Times New Roman"/>
              <a:cs typeface="Times New Roman"/>
              <a:sym typeface="Times New Roman"/>
            </a:endParaRPr>
          </a:p>
        </p:txBody>
      </p:sp>
      <p:sp>
        <p:nvSpPr>
          <p:cNvPr id="2677" name="Google Shape;2677;p28"/>
          <p:cNvSpPr/>
          <p:nvPr/>
        </p:nvSpPr>
        <p:spPr>
          <a:xfrm>
            <a:off x="7168480" y="2358754"/>
            <a:ext cx="4373372" cy="138499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FF0000"/>
              </a:buClr>
              <a:buSzPts val="2800"/>
              <a:buFont typeface="Times New Roman"/>
              <a:buNone/>
            </a:pPr>
            <a:r>
              <a:rPr b="0" i="0" lang="en-US" sz="2800" u="none" cap="none" strike="noStrike">
                <a:solidFill>
                  <a:srgbClr val="FF0000"/>
                </a:solidFill>
                <a:latin typeface="Times New Roman"/>
                <a:ea typeface="Times New Roman"/>
                <a:cs typeface="Times New Roman"/>
                <a:sym typeface="Times New Roman"/>
              </a:rPr>
              <a:t>- Thể hiện tinh thần yêu nước chống Pháp của giai cấp nông dân</a:t>
            </a:r>
            <a:endParaRPr b="0" i="0" sz="2800" u="none" cap="none" strike="noStrike">
              <a:solidFill>
                <a:srgbClr val="FF0000"/>
              </a:solidFill>
              <a:latin typeface="Times New Roman"/>
              <a:ea typeface="Times New Roman"/>
              <a:cs typeface="Times New Roman"/>
              <a:sym typeface="Times New Roman"/>
            </a:endParaRPr>
          </a:p>
        </p:txBody>
      </p:sp>
      <p:sp>
        <p:nvSpPr>
          <p:cNvPr id="2678" name="Google Shape;2678;p28"/>
          <p:cNvSpPr/>
          <p:nvPr/>
        </p:nvSpPr>
        <p:spPr>
          <a:xfrm>
            <a:off x="6576532" y="2601361"/>
            <a:ext cx="398400" cy="398400"/>
          </a:xfrm>
          <a:prstGeom prst="roundRect">
            <a:avLst>
              <a:gd fmla="val 16667" name="adj"/>
            </a:avLst>
          </a:prstGeom>
          <a:noFill/>
          <a:ln cap="flat" cmpd="sng" w="19050">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679" name="Google Shape;2679;p28"/>
          <p:cNvSpPr/>
          <p:nvPr/>
        </p:nvSpPr>
        <p:spPr>
          <a:xfrm>
            <a:off x="6632632" y="2575201"/>
            <a:ext cx="535848" cy="398105"/>
          </a:xfrm>
          <a:custGeom>
            <a:rect b="b" l="l" r="r" t="t"/>
            <a:pathLst>
              <a:path extrusionOk="0" h="196111" w="285532">
                <a:moveTo>
                  <a:pt x="269081" y="0"/>
                </a:moveTo>
                <a:lnTo>
                  <a:pt x="78609" y="158394"/>
                </a:lnTo>
                <a:lnTo>
                  <a:pt x="21130" y="75516"/>
                </a:lnTo>
                <a:lnTo>
                  <a:pt x="0" y="90186"/>
                </a:lnTo>
                <a:lnTo>
                  <a:pt x="73490" y="196110"/>
                </a:lnTo>
                <a:lnTo>
                  <a:pt x="285531" y="19789"/>
                </a:lnTo>
                <a:lnTo>
                  <a:pt x="269081" y="0"/>
                </a:ln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nvGrpSpPr>
          <p:cNvPr id="2680" name="Google Shape;2680;p28"/>
          <p:cNvGrpSpPr/>
          <p:nvPr/>
        </p:nvGrpSpPr>
        <p:grpSpPr>
          <a:xfrm>
            <a:off x="6872964" y="477121"/>
            <a:ext cx="4607837" cy="1388598"/>
            <a:chOff x="2414015" y="-20906"/>
            <a:chExt cx="2935223" cy="769643"/>
          </a:xfrm>
        </p:grpSpPr>
        <p:pic>
          <p:nvPicPr>
            <p:cNvPr id="2681" name="Google Shape;2681;p28"/>
            <p:cNvPicPr preferRelativeResize="0"/>
            <p:nvPr/>
          </p:nvPicPr>
          <p:blipFill rotWithShape="1">
            <a:blip r:embed="rId4">
              <a:alphaModFix/>
            </a:blip>
            <a:srcRect b="37600" l="13023" r="12845" t="37333"/>
            <a:stretch/>
          </p:blipFill>
          <p:spPr>
            <a:xfrm>
              <a:off x="2414015" y="-20906"/>
              <a:ext cx="2935223" cy="769643"/>
            </a:xfrm>
            <a:prstGeom prst="rect">
              <a:avLst/>
            </a:prstGeom>
            <a:noFill/>
            <a:ln>
              <a:noFill/>
            </a:ln>
          </p:spPr>
        </p:pic>
        <p:sp>
          <p:nvSpPr>
            <p:cNvPr id="2682" name="Google Shape;2682;p28"/>
            <p:cNvSpPr txBox="1"/>
            <p:nvPr/>
          </p:nvSpPr>
          <p:spPr>
            <a:xfrm>
              <a:off x="2930650" y="208992"/>
              <a:ext cx="1901952" cy="35823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FF0000"/>
                  </a:solidFill>
                  <a:latin typeface="Times New Roman"/>
                  <a:ea typeface="Times New Roman"/>
                  <a:cs typeface="Times New Roman"/>
                  <a:sym typeface="Times New Roman"/>
                </a:rPr>
                <a:t>Ý NGHĨA </a:t>
              </a:r>
              <a:endParaRPr/>
            </a:p>
          </p:txBody>
        </p:sp>
      </p:gr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7"/>
                                        </p:tgtEl>
                                        <p:attrNameLst>
                                          <p:attrName>style.visibility</p:attrName>
                                        </p:attrNameLst>
                                      </p:cBhvr>
                                      <p:to>
                                        <p:strVal val="visible"/>
                                      </p:to>
                                    </p:set>
                                    <p:animEffect filter="fade" transition="in">
                                      <p:cBhvr>
                                        <p:cTn dur="500"/>
                                        <p:tgtEl>
                                          <p:spTgt spid="2677"/>
                                        </p:tgtEl>
                                      </p:cBhvr>
                                    </p:animEffect>
                                  </p:childTnLst>
                                </p:cTn>
                              </p:par>
                              <p:par>
                                <p:cTn fill="hold" nodeType="withEffect" presetClass="entr" presetID="10" presetSubtype="0">
                                  <p:stCondLst>
                                    <p:cond delay="0"/>
                                  </p:stCondLst>
                                  <p:childTnLst>
                                    <p:set>
                                      <p:cBhvr>
                                        <p:cTn dur="1" fill="hold">
                                          <p:stCondLst>
                                            <p:cond delay="0"/>
                                          </p:stCondLst>
                                        </p:cTn>
                                        <p:tgtEl>
                                          <p:spTgt spid="2678"/>
                                        </p:tgtEl>
                                        <p:attrNameLst>
                                          <p:attrName>style.visibility</p:attrName>
                                        </p:attrNameLst>
                                      </p:cBhvr>
                                      <p:to>
                                        <p:strVal val="visible"/>
                                      </p:to>
                                    </p:set>
                                    <p:animEffect filter="fade" transition="in">
                                      <p:cBhvr>
                                        <p:cTn dur="500"/>
                                        <p:tgtEl>
                                          <p:spTgt spid="2678"/>
                                        </p:tgtEl>
                                      </p:cBhvr>
                                    </p:animEffect>
                                  </p:childTnLst>
                                </p:cTn>
                              </p:par>
                              <p:par>
                                <p:cTn fill="hold" nodeType="withEffect" presetClass="entr" presetID="10" presetSubtype="0">
                                  <p:stCondLst>
                                    <p:cond delay="0"/>
                                  </p:stCondLst>
                                  <p:childTnLst>
                                    <p:set>
                                      <p:cBhvr>
                                        <p:cTn dur="1" fill="hold">
                                          <p:stCondLst>
                                            <p:cond delay="0"/>
                                          </p:stCondLst>
                                        </p:cTn>
                                        <p:tgtEl>
                                          <p:spTgt spid="2679"/>
                                        </p:tgtEl>
                                        <p:attrNameLst>
                                          <p:attrName>style.visibility</p:attrName>
                                        </p:attrNameLst>
                                      </p:cBhvr>
                                      <p:to>
                                        <p:strVal val="visible"/>
                                      </p:to>
                                    </p:set>
                                    <p:animEffect filter="fade" transition="in">
                                      <p:cBhvr>
                                        <p:cTn dur="500"/>
                                        <p:tgtEl>
                                          <p:spTgt spid="26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3"/>
                                        </p:tgtEl>
                                        <p:attrNameLst>
                                          <p:attrName>style.visibility</p:attrName>
                                        </p:attrNameLst>
                                      </p:cBhvr>
                                      <p:to>
                                        <p:strVal val="visible"/>
                                      </p:to>
                                    </p:set>
                                    <p:animEffect filter="fade" transition="in">
                                      <p:cBhvr>
                                        <p:cTn dur="500"/>
                                        <p:tgtEl>
                                          <p:spTgt spid="2673"/>
                                        </p:tgtEl>
                                      </p:cBhvr>
                                    </p:animEffect>
                                  </p:childTnLst>
                                </p:cTn>
                              </p:par>
                              <p:par>
                                <p:cTn fill="hold" nodeType="withEffect" presetClass="entr" presetID="10" presetSubtype="0">
                                  <p:stCondLst>
                                    <p:cond delay="0"/>
                                  </p:stCondLst>
                                  <p:childTnLst>
                                    <p:set>
                                      <p:cBhvr>
                                        <p:cTn dur="1" fill="hold">
                                          <p:stCondLst>
                                            <p:cond delay="0"/>
                                          </p:stCondLst>
                                        </p:cTn>
                                        <p:tgtEl>
                                          <p:spTgt spid="2674"/>
                                        </p:tgtEl>
                                        <p:attrNameLst>
                                          <p:attrName>style.visibility</p:attrName>
                                        </p:attrNameLst>
                                      </p:cBhvr>
                                      <p:to>
                                        <p:strVal val="visible"/>
                                      </p:to>
                                    </p:set>
                                    <p:animEffect filter="fade" transition="in">
                                      <p:cBhvr>
                                        <p:cTn dur="500"/>
                                        <p:tgtEl>
                                          <p:spTgt spid="2674"/>
                                        </p:tgtEl>
                                      </p:cBhvr>
                                    </p:animEffect>
                                  </p:childTnLst>
                                </p:cTn>
                              </p:par>
                              <p:par>
                                <p:cTn fill="hold" nodeType="withEffect" presetClass="entr" presetID="10" presetSubtype="0">
                                  <p:stCondLst>
                                    <p:cond delay="0"/>
                                  </p:stCondLst>
                                  <p:childTnLst>
                                    <p:set>
                                      <p:cBhvr>
                                        <p:cTn dur="1" fill="hold">
                                          <p:stCondLst>
                                            <p:cond delay="0"/>
                                          </p:stCondLst>
                                        </p:cTn>
                                        <p:tgtEl>
                                          <p:spTgt spid="2676"/>
                                        </p:tgtEl>
                                        <p:attrNameLst>
                                          <p:attrName>style.visibility</p:attrName>
                                        </p:attrNameLst>
                                      </p:cBhvr>
                                      <p:to>
                                        <p:strVal val="visible"/>
                                      </p:to>
                                    </p:set>
                                    <p:animEffect filter="fade" transition="in">
                                      <p:cBhvr>
                                        <p:cTn dur="500"/>
                                        <p:tgtEl>
                                          <p:spTgt spid="26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2686" name="Shape 2686"/>
        <p:cNvGrpSpPr/>
        <p:nvPr/>
      </p:nvGrpSpPr>
      <p:grpSpPr>
        <a:xfrm>
          <a:off x="0" y="0"/>
          <a:ext cx="0" cy="0"/>
          <a:chOff x="0" y="0"/>
          <a:chExt cx="0" cy="0"/>
        </a:xfrm>
      </p:grpSpPr>
      <p:sp>
        <p:nvSpPr>
          <p:cNvPr id="2687" name="Google Shape;2687;p29"/>
          <p:cNvSpPr/>
          <p:nvPr/>
        </p:nvSpPr>
        <p:spPr>
          <a:xfrm>
            <a:off x="-1" y="133811"/>
            <a:ext cx="12192000"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BÀI 21: PHONG TRÀO CHỐNG PHÁP CỦA NHÂN DÂN VIỆT NAM TRONG NHỮNG NĂM CUỐI THẾ KỈ XIX (t2)</a:t>
            </a:r>
            <a:endParaRPr/>
          </a:p>
          <a:p>
            <a:pPr indent="0" lvl="0" marL="0" marR="0" rtl="0" algn="ctr">
              <a:lnSpc>
                <a:spcPct val="100000"/>
              </a:lnSpc>
              <a:spcBef>
                <a:spcPts val="0"/>
              </a:spcBef>
              <a:spcAft>
                <a:spcPts val="0"/>
              </a:spcAft>
              <a:buClr>
                <a:schemeClr val="dk1"/>
              </a:buClr>
              <a:buSzPts val="2800"/>
              <a:buFont typeface="Arial"/>
              <a:buNone/>
            </a:pPr>
            <a:r>
              <a:t/>
            </a:r>
            <a:endParaRPr b="0" i="0" sz="2800" u="none" cap="none" strike="noStrike">
              <a:solidFill>
                <a:srgbClr val="696E72"/>
              </a:solidFill>
              <a:latin typeface="Arial"/>
              <a:ea typeface="Arial"/>
              <a:cs typeface="Arial"/>
              <a:sym typeface="Arial"/>
            </a:endParaRPr>
          </a:p>
        </p:txBody>
      </p:sp>
      <p:pic>
        <p:nvPicPr>
          <p:cNvPr descr="A picture containing text&#10;&#10;Description automatically generated" id="2688" name="Google Shape;2688;p29"/>
          <p:cNvPicPr preferRelativeResize="0"/>
          <p:nvPr/>
        </p:nvPicPr>
        <p:blipFill rotWithShape="1">
          <a:blip r:embed="rId3">
            <a:alphaModFix/>
          </a:blip>
          <a:srcRect b="0" l="0" r="0" t="0"/>
          <a:stretch/>
        </p:blipFill>
        <p:spPr>
          <a:xfrm>
            <a:off x="11297056" y="5974593"/>
            <a:ext cx="1095528" cy="1105055"/>
          </a:xfrm>
          <a:prstGeom prst="rect">
            <a:avLst/>
          </a:prstGeom>
          <a:noFill/>
          <a:ln>
            <a:noFill/>
          </a:ln>
        </p:spPr>
      </p:pic>
      <p:sp>
        <p:nvSpPr>
          <p:cNvPr id="2689" name="Google Shape;2689;p29"/>
          <p:cNvSpPr txBox="1"/>
          <p:nvPr/>
        </p:nvSpPr>
        <p:spPr>
          <a:xfrm>
            <a:off x="-1" y="1257196"/>
            <a:ext cx="735832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2. Khởi nghĩa Yên Thế (1884 -1913)</a:t>
            </a:r>
            <a:endParaRPr b="1" i="0" sz="3200" u="none" cap="none" strike="noStrike">
              <a:solidFill>
                <a:srgbClr val="0070C0"/>
              </a:solidFill>
              <a:latin typeface="Times New Roman"/>
              <a:ea typeface="Times New Roman"/>
              <a:cs typeface="Times New Roman"/>
              <a:sym typeface="Times New Roman"/>
            </a:endParaRPr>
          </a:p>
        </p:txBody>
      </p:sp>
      <p:sp>
        <p:nvSpPr>
          <p:cNvPr id="2690" name="Google Shape;2690;p29"/>
          <p:cNvSpPr txBox="1"/>
          <p:nvPr/>
        </p:nvSpPr>
        <p:spPr>
          <a:xfrm>
            <a:off x="-1" y="2346438"/>
            <a:ext cx="1068574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 - Yên thế trở thành mục tiêu bình định của thực dân Pháp</a:t>
            </a:r>
            <a:endParaRPr b="1" i="0" sz="3200" u="none" cap="none" strike="noStrike">
              <a:solidFill>
                <a:srgbClr val="000000"/>
              </a:solidFill>
              <a:latin typeface="Times New Roman"/>
              <a:ea typeface="Times New Roman"/>
              <a:cs typeface="Times New Roman"/>
              <a:sym typeface="Times New Roman"/>
            </a:endParaRPr>
          </a:p>
        </p:txBody>
      </p:sp>
      <p:sp>
        <p:nvSpPr>
          <p:cNvPr id="2691" name="Google Shape;2691;p29"/>
          <p:cNvSpPr txBox="1"/>
          <p:nvPr/>
        </p:nvSpPr>
        <p:spPr>
          <a:xfrm>
            <a:off x="-2" y="2891059"/>
            <a:ext cx="1186313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333FF"/>
              </a:buClr>
              <a:buSzPts val="3200"/>
              <a:buFont typeface="Times New Roman"/>
              <a:buNone/>
            </a:pPr>
            <a:r>
              <a:rPr b="1" i="0" lang="en-US" sz="3200" u="none" cap="none" strike="noStrike">
                <a:solidFill>
                  <a:srgbClr val="3333FF"/>
                </a:solidFill>
                <a:latin typeface="Times New Roman"/>
                <a:ea typeface="Times New Roman"/>
                <a:cs typeface="Times New Roman"/>
                <a:sym typeface="Times New Roman"/>
              </a:rPr>
              <a:t>  </a:t>
            </a:r>
            <a:r>
              <a:rPr b="1" i="0" lang="en-US" sz="3200" u="none" cap="none" strike="noStrike">
                <a:solidFill>
                  <a:srgbClr val="000000"/>
                </a:solidFill>
                <a:latin typeface="Times New Roman"/>
                <a:ea typeface="Times New Roman"/>
                <a:cs typeface="Times New Roman"/>
                <a:sym typeface="Times New Roman"/>
              </a:rPr>
              <a:t>- Để bảo vệ cuộc sống, nhân dân Yên Thế đứng lên đấu tranh.</a:t>
            </a:r>
            <a:endParaRPr/>
          </a:p>
        </p:txBody>
      </p:sp>
      <p:sp>
        <p:nvSpPr>
          <p:cNvPr id="2692" name="Google Shape;2692;p29"/>
          <p:cNvSpPr txBox="1"/>
          <p:nvPr/>
        </p:nvSpPr>
        <p:spPr>
          <a:xfrm>
            <a:off x="-1" y="1801817"/>
            <a:ext cx="372583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a. Nguyên nhân</a:t>
            </a:r>
            <a:endParaRPr b="1" i="0" sz="3200" u="none" cap="none" strike="noStrike">
              <a:solidFill>
                <a:srgbClr val="0070C0"/>
              </a:solidFill>
              <a:latin typeface="Times New Roman"/>
              <a:ea typeface="Times New Roman"/>
              <a:cs typeface="Times New Roman"/>
              <a:sym typeface="Times New Roman"/>
            </a:endParaRPr>
          </a:p>
        </p:txBody>
      </p:sp>
      <p:sp>
        <p:nvSpPr>
          <p:cNvPr id="2693" name="Google Shape;2693;p29"/>
          <p:cNvSpPr txBox="1"/>
          <p:nvPr/>
        </p:nvSpPr>
        <p:spPr>
          <a:xfrm>
            <a:off x="-1" y="3435680"/>
            <a:ext cx="372583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b. Diễn biến</a:t>
            </a:r>
            <a:endParaRPr b="1" i="0" sz="3200" u="none" cap="none" strike="noStrike">
              <a:solidFill>
                <a:srgbClr val="0070C0"/>
              </a:solidFill>
              <a:latin typeface="Times New Roman"/>
              <a:ea typeface="Times New Roman"/>
              <a:cs typeface="Times New Roman"/>
              <a:sym typeface="Times New Roman"/>
            </a:endParaRPr>
          </a:p>
        </p:txBody>
      </p:sp>
      <p:sp>
        <p:nvSpPr>
          <p:cNvPr id="2694" name="Google Shape;2694;p29"/>
          <p:cNvSpPr txBox="1"/>
          <p:nvPr/>
        </p:nvSpPr>
        <p:spPr>
          <a:xfrm>
            <a:off x="152397" y="5525179"/>
            <a:ext cx="1068574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Bị thực dân Pháp đàn áp</a:t>
            </a:r>
            <a:endParaRPr b="1" i="0" sz="3200" u="none" cap="none" strike="noStrike">
              <a:solidFill>
                <a:srgbClr val="000000"/>
              </a:solidFill>
              <a:latin typeface="Times New Roman"/>
              <a:ea typeface="Times New Roman"/>
              <a:cs typeface="Times New Roman"/>
              <a:sym typeface="Times New Roman"/>
            </a:endParaRPr>
          </a:p>
        </p:txBody>
      </p:sp>
      <p:sp>
        <p:nvSpPr>
          <p:cNvPr id="2695" name="Google Shape;2695;p29"/>
          <p:cNvSpPr txBox="1"/>
          <p:nvPr/>
        </p:nvSpPr>
        <p:spPr>
          <a:xfrm>
            <a:off x="-46678" y="4772817"/>
            <a:ext cx="3725837"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3200"/>
              <a:buFont typeface="Times New Roman"/>
              <a:buNone/>
            </a:pPr>
            <a:r>
              <a:rPr b="1" i="0" lang="en-US" sz="3200" u="none" cap="none" strike="noStrike">
                <a:solidFill>
                  <a:srgbClr val="0070C0"/>
                </a:solidFill>
                <a:latin typeface="Times New Roman"/>
                <a:ea typeface="Times New Roman"/>
                <a:cs typeface="Times New Roman"/>
                <a:sym typeface="Times New Roman"/>
              </a:rPr>
              <a:t>c. Kết quả</a:t>
            </a:r>
            <a:endParaRPr b="1" i="0" sz="3200" u="none" cap="none" strike="noStrike">
              <a:solidFill>
                <a:srgbClr val="0070C0"/>
              </a:solidFill>
              <a:latin typeface="Times New Roman"/>
              <a:ea typeface="Times New Roman"/>
              <a:cs typeface="Times New Roman"/>
              <a:sym typeface="Times New Roman"/>
            </a:endParaRPr>
          </a:p>
        </p:txBody>
      </p:sp>
      <p:sp>
        <p:nvSpPr>
          <p:cNvPr id="2696" name="Google Shape;2696;p29"/>
          <p:cNvSpPr txBox="1"/>
          <p:nvPr/>
        </p:nvSpPr>
        <p:spPr>
          <a:xfrm>
            <a:off x="152397" y="4140438"/>
            <a:ext cx="10685744"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Times New Roman"/>
              <a:buNone/>
            </a:pPr>
            <a:r>
              <a:rPr b="1" i="0" lang="en-US" sz="3200" u="none" cap="none" strike="noStrike">
                <a:solidFill>
                  <a:srgbClr val="000000"/>
                </a:solidFill>
                <a:latin typeface="Times New Roman"/>
                <a:ea typeface="Times New Roman"/>
                <a:cs typeface="Times New Roman"/>
                <a:sym typeface="Times New Roman"/>
              </a:rPr>
              <a:t>Cuộc khởi nghĩa kéo dài từ năm 1884 đến 1913</a:t>
            </a:r>
            <a:endParaRPr b="1" i="0" sz="3200" u="none" cap="none" strike="noStrike">
              <a:solidFill>
                <a:srgbClr val="000000"/>
              </a:solidFill>
              <a:latin typeface="Times New Roman"/>
              <a:ea typeface="Times New Roman"/>
              <a:cs typeface="Times New Roman"/>
              <a:sym typeface="Times New Roman"/>
            </a:endParaRPr>
          </a:p>
        </p:txBody>
      </p:sp>
    </p:spTree>
  </p:cSld>
  <p:clrMapOvr>
    <a:masterClrMapping/>
  </p:clrMapOvr>
  <p:transition spd="slow" p14:dur="1500">
    <p:random/>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0" name="Shape 2700"/>
        <p:cNvGrpSpPr/>
        <p:nvPr/>
      </p:nvGrpSpPr>
      <p:grpSpPr>
        <a:xfrm>
          <a:off x="0" y="0"/>
          <a:ext cx="0" cy="0"/>
          <a:chOff x="0" y="0"/>
          <a:chExt cx="0" cy="0"/>
        </a:xfrm>
      </p:grpSpPr>
      <p:sp>
        <p:nvSpPr>
          <p:cNvPr id="2701" name="Google Shape;2701;p30"/>
          <p:cNvSpPr/>
          <p:nvPr/>
        </p:nvSpPr>
        <p:spPr>
          <a:xfrm>
            <a:off x="2432657" y="4394597"/>
            <a:ext cx="7326685" cy="1600438"/>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9600"/>
              <a:buFont typeface="Times New Roman"/>
              <a:buNone/>
            </a:pPr>
            <a:r>
              <a:rPr b="1" i="0" lang="en-US" sz="9600" u="none" cap="none" strike="noStrike">
                <a:solidFill>
                  <a:srgbClr val="B4E04F"/>
                </a:solidFill>
                <a:latin typeface="Times New Roman"/>
                <a:ea typeface="Times New Roman"/>
                <a:cs typeface="Times New Roman"/>
                <a:sym typeface="Times New Roman"/>
              </a:rPr>
              <a:t>LUYỆN TẬP</a:t>
            </a:r>
            <a:endParaRPr/>
          </a:p>
        </p:txBody>
      </p:sp>
    </p:spTree>
  </p:cSld>
  <p:clrMapOvr>
    <a:masterClrMapping/>
  </p:clrMapOvr>
  <p:transition spd="slow" p14:dur="1500">
    <p:random/>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9" name="Shape 2439"/>
        <p:cNvGrpSpPr/>
        <p:nvPr/>
      </p:nvGrpSpPr>
      <p:grpSpPr>
        <a:xfrm>
          <a:off x="0" y="0"/>
          <a:ext cx="0" cy="0"/>
          <a:chOff x="0" y="0"/>
          <a:chExt cx="0" cy="0"/>
        </a:xfrm>
      </p:grpSpPr>
      <p:pic>
        <p:nvPicPr>
          <p:cNvPr id="2440" name="Google Shape;2440;p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441" name="Google Shape;2441;p4"/>
          <p:cNvSpPr/>
          <p:nvPr/>
        </p:nvSpPr>
        <p:spPr>
          <a:xfrm>
            <a:off x="-1" y="0"/>
            <a:ext cx="8229601" cy="6858000"/>
          </a:xfrm>
          <a:custGeom>
            <a:rect b="b" l="l" r="r" t="t"/>
            <a:pathLst>
              <a:path extrusionOk="0" h="3120571" w="6096000">
                <a:moveTo>
                  <a:pt x="0" y="0"/>
                </a:moveTo>
                <a:lnTo>
                  <a:pt x="3048000" y="0"/>
                </a:lnTo>
                <a:lnTo>
                  <a:pt x="6096000" y="3048000"/>
                </a:lnTo>
                <a:lnTo>
                  <a:pt x="6096000" y="3120571"/>
                </a:lnTo>
                <a:lnTo>
                  <a:pt x="0" y="3120571"/>
                </a:lnTo>
                <a:close/>
              </a:path>
            </a:pathLst>
          </a:cu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42" name="Google Shape;2442;p4"/>
          <p:cNvSpPr/>
          <p:nvPr/>
        </p:nvSpPr>
        <p:spPr>
          <a:xfrm>
            <a:off x="6096000" y="6112042"/>
            <a:ext cx="6096000" cy="745958"/>
          </a:xfrm>
          <a:prstGeom prst="rect">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443" name="Google Shape;2443;p4"/>
          <p:cNvSpPr/>
          <p:nvPr/>
        </p:nvSpPr>
        <p:spPr>
          <a:xfrm>
            <a:off x="116113" y="2259080"/>
            <a:ext cx="5490603" cy="317009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2F2F2"/>
              </a:buClr>
              <a:buSzPts val="4000"/>
              <a:buFont typeface="Calibri"/>
              <a:buNone/>
            </a:pPr>
            <a:r>
              <a:rPr b="1" i="0" lang="en-US" sz="4000" u="none" cap="none" strike="noStrike">
                <a:solidFill>
                  <a:srgbClr val="F2F2F2"/>
                </a:solidFill>
                <a:latin typeface="Calibri"/>
                <a:ea typeface="Calibri"/>
                <a:cs typeface="Calibri"/>
                <a:sym typeface="Calibri"/>
              </a:rPr>
              <a:t>PHONG TRÀO CHỐNG PHÁP CỦA NHÂN DÂN VIỆT NAM TRONG NHỮNG NĂM CUỐI THẾ KỈ XIX (t2)</a:t>
            </a:r>
            <a:endParaRPr/>
          </a:p>
        </p:txBody>
      </p:sp>
      <p:sp>
        <p:nvSpPr>
          <p:cNvPr id="2444" name="Google Shape;2444;p4"/>
          <p:cNvSpPr/>
          <p:nvPr/>
        </p:nvSpPr>
        <p:spPr>
          <a:xfrm>
            <a:off x="1246163" y="975403"/>
            <a:ext cx="2036135"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5400"/>
              <a:buFont typeface="Calibri"/>
              <a:buNone/>
            </a:pPr>
            <a:r>
              <a:rPr b="1" i="0" lang="en-US" sz="5400" u="none" cap="none" strike="noStrike">
                <a:solidFill>
                  <a:srgbClr val="FFFF00"/>
                </a:solidFill>
                <a:latin typeface="Calibri"/>
                <a:ea typeface="Calibri"/>
                <a:cs typeface="Calibri"/>
                <a:sym typeface="Calibri"/>
              </a:rPr>
              <a:t>BÀI 21</a:t>
            </a:r>
            <a:endParaRPr/>
          </a:p>
        </p:txBody>
      </p:sp>
      <p:cxnSp>
        <p:nvCxnSpPr>
          <p:cNvPr id="2445" name="Google Shape;2445;p4"/>
          <p:cNvCxnSpPr/>
          <p:nvPr/>
        </p:nvCxnSpPr>
        <p:spPr>
          <a:xfrm>
            <a:off x="1628775" y="5619750"/>
            <a:ext cx="2209800" cy="0"/>
          </a:xfrm>
          <a:prstGeom prst="straightConnector1">
            <a:avLst/>
          </a:prstGeom>
          <a:noFill/>
          <a:ln cap="flat" cmpd="sng" w="28575">
            <a:solidFill>
              <a:srgbClr val="FFC000"/>
            </a:solidFill>
            <a:prstDash val="dot"/>
            <a:miter lim="800000"/>
            <a:headEnd len="sm" w="sm" type="none"/>
            <a:tailEnd len="sm" w="sm" type="none"/>
          </a:ln>
        </p:spPr>
      </p:cxnSp>
    </p:spTree>
  </p:cSld>
  <p:clrMapOvr>
    <a:masterClrMapping/>
  </p:clrMapOvr>
  <p:transition spd="slow" p14:dur="1500">
    <p:random/>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5" name="Shape 2705"/>
        <p:cNvGrpSpPr/>
        <p:nvPr/>
      </p:nvGrpSpPr>
      <p:grpSpPr>
        <a:xfrm>
          <a:off x="0" y="0"/>
          <a:ext cx="0" cy="0"/>
          <a:chOff x="0" y="0"/>
          <a:chExt cx="0" cy="0"/>
        </a:xfrm>
      </p:grpSpPr>
      <p:grpSp>
        <p:nvGrpSpPr>
          <p:cNvPr id="2706" name="Google Shape;2706;p31"/>
          <p:cNvGrpSpPr/>
          <p:nvPr/>
        </p:nvGrpSpPr>
        <p:grpSpPr>
          <a:xfrm>
            <a:off x="1238375" y="2132477"/>
            <a:ext cx="2853719" cy="2892535"/>
            <a:chOff x="-331425" y="1579700"/>
            <a:chExt cx="1880250" cy="1905825"/>
          </a:xfrm>
        </p:grpSpPr>
        <p:sp>
          <p:nvSpPr>
            <p:cNvPr id="2707" name="Google Shape;2707;p31"/>
            <p:cNvSpPr/>
            <p:nvPr/>
          </p:nvSpPr>
          <p:spPr>
            <a:xfrm>
              <a:off x="-72650" y="1864050"/>
              <a:ext cx="1621475" cy="1621475"/>
            </a:xfrm>
            <a:custGeom>
              <a:rect b="b" l="l" r="r" t="t"/>
              <a:pathLst>
                <a:path extrusionOk="0" h="64859" w="64859">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08" name="Google Shape;2708;p31"/>
            <p:cNvSpPr/>
            <p:nvPr/>
          </p:nvSpPr>
          <p:spPr>
            <a:xfrm>
              <a:off x="-82425" y="1854000"/>
              <a:ext cx="1621450" cy="1621725"/>
            </a:xfrm>
            <a:custGeom>
              <a:rect b="b" l="l" r="r" t="t"/>
              <a:pathLst>
                <a:path extrusionOk="0" h="64869" w="64858">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rotWithShape="0" algn="bl" dir="2160000" dist="38100">
                <a:srgbClr val="000000">
                  <a:alpha val="49803"/>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09" name="Google Shape;2709;p31"/>
            <p:cNvSpPr/>
            <p:nvPr/>
          </p:nvSpPr>
          <p:spPr>
            <a:xfrm>
              <a:off x="-331425" y="1579700"/>
              <a:ext cx="1101300" cy="649025"/>
            </a:xfrm>
            <a:custGeom>
              <a:rect b="b" l="l" r="r" t="t"/>
              <a:pathLst>
                <a:path extrusionOk="0" h="25961" w="44052">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710" name="Google Shape;2710;p31"/>
          <p:cNvGrpSpPr/>
          <p:nvPr/>
        </p:nvGrpSpPr>
        <p:grpSpPr>
          <a:xfrm>
            <a:off x="800103" y="689067"/>
            <a:ext cx="815672" cy="857600"/>
            <a:chOff x="1183375" y="2536600"/>
            <a:chExt cx="1060600" cy="1114925"/>
          </a:xfrm>
        </p:grpSpPr>
        <p:sp>
          <p:nvSpPr>
            <p:cNvPr id="2711" name="Google Shape;2711;p31"/>
            <p:cNvSpPr/>
            <p:nvPr/>
          </p:nvSpPr>
          <p:spPr>
            <a:xfrm>
              <a:off x="1393275" y="2759625"/>
              <a:ext cx="850700" cy="891900"/>
            </a:xfrm>
            <a:custGeom>
              <a:rect b="b" l="l" r="r" t="t"/>
              <a:pathLst>
                <a:path extrusionOk="0" h="35676" w="34028">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12" name="Google Shape;2712;p31"/>
            <p:cNvSpPr/>
            <p:nvPr/>
          </p:nvSpPr>
          <p:spPr>
            <a:xfrm>
              <a:off x="2068925" y="2865800"/>
              <a:ext cx="105300" cy="69600"/>
            </a:xfrm>
            <a:custGeom>
              <a:rect b="b" l="l" r="r" t="t"/>
              <a:pathLst>
                <a:path extrusionOk="0" h="2784" w="4212">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13" name="Google Shape;2713;p31"/>
            <p:cNvSpPr/>
            <p:nvPr/>
          </p:nvSpPr>
          <p:spPr>
            <a:xfrm>
              <a:off x="1930200" y="2690700"/>
              <a:ext cx="86325" cy="85700"/>
            </a:xfrm>
            <a:custGeom>
              <a:rect b="b" l="l" r="r" t="t"/>
              <a:pathLst>
                <a:path extrusionOk="0" h="3428" w="3453">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14" name="Google Shape;2714;p31"/>
            <p:cNvSpPr/>
            <p:nvPr/>
          </p:nvSpPr>
          <p:spPr>
            <a:xfrm>
              <a:off x="1699200" y="2536600"/>
              <a:ext cx="54050" cy="112525"/>
            </a:xfrm>
            <a:custGeom>
              <a:rect b="b" l="l" r="r" t="t"/>
              <a:pathLst>
                <a:path extrusionOk="0" h="4501" w="2162">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15" name="Google Shape;2715;p31"/>
            <p:cNvSpPr/>
            <p:nvPr/>
          </p:nvSpPr>
          <p:spPr>
            <a:xfrm>
              <a:off x="1404800" y="2616275"/>
              <a:ext cx="97125" cy="109750"/>
            </a:xfrm>
            <a:custGeom>
              <a:rect b="b" l="l" r="r" t="t"/>
              <a:pathLst>
                <a:path extrusionOk="0" h="4390" w="3885">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16" name="Google Shape;2716;p31"/>
            <p:cNvSpPr/>
            <p:nvPr/>
          </p:nvSpPr>
          <p:spPr>
            <a:xfrm>
              <a:off x="1275700" y="2779650"/>
              <a:ext cx="103675" cy="78150"/>
            </a:xfrm>
            <a:custGeom>
              <a:rect b="b" l="l" r="r" t="t"/>
              <a:pathLst>
                <a:path extrusionOk="0" h="3126" w="4147">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17" name="Google Shape;2717;p31"/>
            <p:cNvSpPr/>
            <p:nvPr/>
          </p:nvSpPr>
          <p:spPr>
            <a:xfrm>
              <a:off x="1183375" y="3054325"/>
              <a:ext cx="119000" cy="52650"/>
            </a:xfrm>
            <a:custGeom>
              <a:rect b="b" l="l" r="r" t="t"/>
              <a:pathLst>
                <a:path extrusionOk="0" h="2106" w="476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18" name="Google Shape;2718;p31"/>
            <p:cNvSpPr/>
            <p:nvPr/>
          </p:nvSpPr>
          <p:spPr>
            <a:xfrm>
              <a:off x="1314050" y="3248700"/>
              <a:ext cx="98775" cy="64475"/>
            </a:xfrm>
            <a:custGeom>
              <a:rect b="b" l="l" r="r" t="t"/>
              <a:pathLst>
                <a:path extrusionOk="0" h="2579" w="3951">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19" name="Google Shape;2719;p31"/>
            <p:cNvSpPr/>
            <p:nvPr/>
          </p:nvSpPr>
          <p:spPr>
            <a:xfrm>
              <a:off x="1496975" y="3428975"/>
              <a:ext cx="61225" cy="72000"/>
            </a:xfrm>
            <a:custGeom>
              <a:rect b="b" l="l" r="r" t="t"/>
              <a:pathLst>
                <a:path extrusionOk="0" h="2880" w="2449">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0" name="Google Shape;2720;p31"/>
            <p:cNvSpPr/>
            <p:nvPr/>
          </p:nvSpPr>
          <p:spPr>
            <a:xfrm>
              <a:off x="1677700" y="3454750"/>
              <a:ext cx="45950" cy="107825"/>
            </a:xfrm>
            <a:custGeom>
              <a:rect b="b" l="l" r="r" t="t"/>
              <a:pathLst>
                <a:path extrusionOk="0" h="4313" w="1838">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1" name="Google Shape;2721;p31"/>
            <p:cNvSpPr/>
            <p:nvPr/>
          </p:nvSpPr>
          <p:spPr>
            <a:xfrm>
              <a:off x="2090625" y="3077850"/>
              <a:ext cx="104925" cy="44025"/>
            </a:xfrm>
            <a:custGeom>
              <a:rect b="b" l="l" r="r" t="t"/>
              <a:pathLst>
                <a:path extrusionOk="0" h="1761" w="4197">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722" name="Google Shape;2722;p31"/>
          <p:cNvGrpSpPr/>
          <p:nvPr/>
        </p:nvGrpSpPr>
        <p:grpSpPr>
          <a:xfrm>
            <a:off x="3185605" y="2132477"/>
            <a:ext cx="906452" cy="653183"/>
            <a:chOff x="5310875" y="337375"/>
            <a:chExt cx="916225" cy="660225"/>
          </a:xfrm>
        </p:grpSpPr>
        <p:sp>
          <p:nvSpPr>
            <p:cNvPr id="2723" name="Google Shape;2723;p31"/>
            <p:cNvSpPr/>
            <p:nvPr/>
          </p:nvSpPr>
          <p:spPr>
            <a:xfrm>
              <a:off x="5310875" y="337375"/>
              <a:ext cx="916225" cy="660225"/>
            </a:xfrm>
            <a:custGeom>
              <a:rect b="b" l="l" r="r" t="t"/>
              <a:pathLst>
                <a:path extrusionOk="0" h="26409" w="36649">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4" name="Google Shape;2724;p31"/>
            <p:cNvSpPr/>
            <p:nvPr/>
          </p:nvSpPr>
          <p:spPr>
            <a:xfrm>
              <a:off x="5603850" y="729950"/>
              <a:ext cx="44325" cy="37875"/>
            </a:xfrm>
            <a:custGeom>
              <a:rect b="b" l="l" r="r" t="t"/>
              <a:pathLst>
                <a:path extrusionOk="0" h="1515" w="1773">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5" name="Google Shape;2725;p31"/>
            <p:cNvSpPr/>
            <p:nvPr/>
          </p:nvSpPr>
          <p:spPr>
            <a:xfrm>
              <a:off x="5700025" y="697375"/>
              <a:ext cx="60225" cy="53675"/>
            </a:xfrm>
            <a:custGeom>
              <a:rect b="b" l="l" r="r" t="t"/>
              <a:pathLst>
                <a:path extrusionOk="0" h="2147" w="2409">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6" name="Google Shape;2726;p31"/>
            <p:cNvSpPr/>
            <p:nvPr/>
          </p:nvSpPr>
          <p:spPr>
            <a:xfrm>
              <a:off x="5785025" y="670025"/>
              <a:ext cx="64550" cy="50050"/>
            </a:xfrm>
            <a:custGeom>
              <a:rect b="b" l="l" r="r" t="t"/>
              <a:pathLst>
                <a:path extrusionOk="0" h="2002" w="2582">
                  <a:moveTo>
                    <a:pt x="1291" y="1"/>
                  </a:moveTo>
                  <a:cubicBezTo>
                    <a:pt x="3" y="1"/>
                    <a:pt x="1" y="2002"/>
                    <a:pt x="1291" y="2002"/>
                  </a:cubicBezTo>
                  <a:cubicBezTo>
                    <a:pt x="2579" y="2002"/>
                    <a:pt x="2581" y="1"/>
                    <a:pt x="129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27" name="Google Shape;2727;p31"/>
            <p:cNvSpPr/>
            <p:nvPr/>
          </p:nvSpPr>
          <p:spPr>
            <a:xfrm>
              <a:off x="5887850" y="638500"/>
              <a:ext cx="56125" cy="43525"/>
            </a:xfrm>
            <a:custGeom>
              <a:rect b="b" l="l" r="r" t="t"/>
              <a:pathLst>
                <a:path extrusionOk="0" h="1741" w="2245">
                  <a:moveTo>
                    <a:pt x="1123" y="1"/>
                  </a:moveTo>
                  <a:cubicBezTo>
                    <a:pt x="0" y="1"/>
                    <a:pt x="0" y="1741"/>
                    <a:pt x="1123" y="1741"/>
                  </a:cubicBezTo>
                  <a:cubicBezTo>
                    <a:pt x="2242" y="1741"/>
                    <a:pt x="2244" y="1"/>
                    <a:pt x="112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728" name="Google Shape;2728;p31"/>
          <p:cNvSpPr/>
          <p:nvPr/>
        </p:nvSpPr>
        <p:spPr>
          <a:xfrm>
            <a:off x="1868764" y="3589342"/>
            <a:ext cx="19559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LUYỆN TẬP</a:t>
            </a:r>
            <a:endParaRPr/>
          </a:p>
        </p:txBody>
      </p:sp>
      <p:sp>
        <p:nvSpPr>
          <p:cNvPr id="2729" name="Google Shape;2729;p31"/>
          <p:cNvSpPr/>
          <p:nvPr/>
        </p:nvSpPr>
        <p:spPr>
          <a:xfrm>
            <a:off x="6990929" y="2564301"/>
            <a:ext cx="4098236" cy="2600199"/>
          </a:xfrm>
          <a:prstGeom prst="rect">
            <a:avLst/>
          </a:prstGeom>
          <a:solidFill>
            <a:srgbClr val="FEFEFE"/>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  A. Giúp vua cứu nước</a:t>
            </a:r>
            <a:endParaRPr/>
          </a:p>
          <a:p>
            <a:pPr indent="0" lvl="0" marL="0" marR="0" rtl="0" algn="just">
              <a:lnSpc>
                <a:spcPct val="15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   B. Bảo vệ cuộc sống</a:t>
            </a:r>
            <a:endParaRPr/>
          </a:p>
          <a:p>
            <a:pPr indent="0" lvl="0" marL="0" marR="0" rtl="0" algn="just">
              <a:lnSpc>
                <a:spcPct val="15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   C. Giành lại độc lập.</a:t>
            </a:r>
            <a:endParaRPr/>
          </a:p>
          <a:p>
            <a:pPr indent="0" lvl="0" marL="0" marR="0" rtl="0" algn="just">
              <a:lnSpc>
                <a:spcPct val="150000"/>
              </a:lnSpc>
              <a:spcBef>
                <a:spcPts val="0"/>
              </a:spcBef>
              <a:spcAft>
                <a:spcPts val="0"/>
              </a:spcAft>
              <a:buClr>
                <a:srgbClr val="000000"/>
              </a:buClr>
              <a:buSzPts val="2800"/>
              <a:buFont typeface="Times New Roman"/>
              <a:buNone/>
            </a:pPr>
            <a:r>
              <a:rPr b="0" i="0" lang="en-US" sz="2800" u="none" cap="none" strike="noStrike">
                <a:solidFill>
                  <a:srgbClr val="000000"/>
                </a:solidFill>
                <a:latin typeface="Times New Roman"/>
                <a:ea typeface="Times New Roman"/>
                <a:cs typeface="Times New Roman"/>
                <a:sym typeface="Times New Roman"/>
              </a:rPr>
              <a:t>   D. Cứu nước, cứu nhà.</a:t>
            </a:r>
            <a:endParaRPr/>
          </a:p>
        </p:txBody>
      </p:sp>
      <p:grpSp>
        <p:nvGrpSpPr>
          <p:cNvPr id="2730" name="Google Shape;2730;p31"/>
          <p:cNvGrpSpPr/>
          <p:nvPr/>
        </p:nvGrpSpPr>
        <p:grpSpPr>
          <a:xfrm>
            <a:off x="6137568" y="672646"/>
            <a:ext cx="5425784" cy="1232354"/>
            <a:chOff x="4643435" y="504484"/>
            <a:chExt cx="4029078" cy="1477724"/>
          </a:xfrm>
        </p:grpSpPr>
        <p:sp>
          <p:nvSpPr>
            <p:cNvPr id="2731" name="Google Shape;2731;p31"/>
            <p:cNvSpPr/>
            <p:nvPr/>
          </p:nvSpPr>
          <p:spPr>
            <a:xfrm>
              <a:off x="4643435" y="504484"/>
              <a:ext cx="4029078" cy="1477724"/>
            </a:xfrm>
            <a:prstGeom prst="roundRect">
              <a:avLst>
                <a:gd fmla="val 16667" name="adj"/>
              </a:avLst>
            </a:prstGeom>
            <a:solidFill>
              <a:srgbClr val="FFFFFF"/>
            </a:solid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sp>
          <p:nvSpPr>
            <p:cNvPr id="2732" name="Google Shape;2732;p31"/>
            <p:cNvSpPr/>
            <p:nvPr/>
          </p:nvSpPr>
          <p:spPr>
            <a:xfrm>
              <a:off x="4729147" y="596946"/>
              <a:ext cx="3814776" cy="9964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1" i="0" lang="en-US" sz="2400" u="none" cap="none" strike="noStrike">
                  <a:solidFill>
                    <a:srgbClr val="0070C0"/>
                  </a:solidFill>
                  <a:latin typeface="Times New Roman"/>
                  <a:ea typeface="Times New Roman"/>
                  <a:cs typeface="Times New Roman"/>
                  <a:sym typeface="Times New Roman"/>
                </a:rPr>
                <a:t>Câu 1: Nông dân Yên Thế đứng lên nhằm mục đích gì?</a:t>
              </a:r>
              <a:endParaRPr/>
            </a:p>
          </p:txBody>
        </p:sp>
      </p:grpSp>
      <p:sp>
        <p:nvSpPr>
          <p:cNvPr id="2733" name="Google Shape;2733;p31"/>
          <p:cNvSpPr/>
          <p:nvPr/>
        </p:nvSpPr>
        <p:spPr>
          <a:xfrm>
            <a:off x="7251405" y="3429000"/>
            <a:ext cx="450807" cy="393843"/>
          </a:xfrm>
          <a:prstGeom prst="ellipse">
            <a:avLst/>
          </a:prstGeom>
          <a:no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pic>
        <p:nvPicPr>
          <p:cNvPr descr="A picture containing text&#10;&#10;Description automatically generated" id="2734" name="Google Shape;2734;p31"/>
          <p:cNvPicPr preferRelativeResize="0"/>
          <p:nvPr/>
        </p:nvPicPr>
        <p:blipFill rotWithShape="1">
          <a:blip r:embed="rId3">
            <a:alphaModFix/>
          </a:blip>
          <a:srcRect b="0" l="0" r="0" t="0"/>
          <a:stretch/>
        </p:blipFill>
        <p:spPr>
          <a:xfrm>
            <a:off x="11297056" y="5974593"/>
            <a:ext cx="1095528" cy="110505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29"/>
                                        </p:tgtEl>
                                        <p:attrNameLst>
                                          <p:attrName>style.visibility</p:attrName>
                                        </p:attrNameLst>
                                      </p:cBhvr>
                                      <p:to>
                                        <p:strVal val="visible"/>
                                      </p:to>
                                    </p:set>
                                    <p:animEffect filter="fade" transition="in">
                                      <p:cBhvr>
                                        <p:cTn dur="500"/>
                                        <p:tgtEl>
                                          <p:spTgt spid="2729"/>
                                        </p:tgtEl>
                                      </p:cBhvr>
                                    </p:animEffect>
                                  </p:childTnLst>
                                </p:cTn>
                              </p:par>
                              <p:par>
                                <p:cTn fill="hold" nodeType="withEffect" presetClass="entr" presetID="10" presetSubtype="0">
                                  <p:stCondLst>
                                    <p:cond delay="0"/>
                                  </p:stCondLst>
                                  <p:childTnLst>
                                    <p:set>
                                      <p:cBhvr>
                                        <p:cTn dur="1" fill="hold">
                                          <p:stCondLst>
                                            <p:cond delay="0"/>
                                          </p:stCondLst>
                                        </p:cTn>
                                        <p:tgtEl>
                                          <p:spTgt spid="2730"/>
                                        </p:tgtEl>
                                        <p:attrNameLst>
                                          <p:attrName>style.visibility</p:attrName>
                                        </p:attrNameLst>
                                      </p:cBhvr>
                                      <p:to>
                                        <p:strVal val="visible"/>
                                      </p:to>
                                    </p:set>
                                    <p:animEffect filter="fade" transition="in">
                                      <p:cBhvr>
                                        <p:cTn dur="500"/>
                                        <p:tgtEl>
                                          <p:spTgt spid="27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3"/>
                                        </p:tgtEl>
                                        <p:attrNameLst>
                                          <p:attrName>style.visibility</p:attrName>
                                        </p:attrNameLst>
                                      </p:cBhvr>
                                      <p:to>
                                        <p:strVal val="visible"/>
                                      </p:to>
                                    </p:set>
                                    <p:animEffect filter="fade" transition="in">
                                      <p:cBhvr>
                                        <p:cTn dur="500"/>
                                        <p:tgtEl>
                                          <p:spTgt spid="2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8" name="Shape 2738"/>
        <p:cNvGrpSpPr/>
        <p:nvPr/>
      </p:nvGrpSpPr>
      <p:grpSpPr>
        <a:xfrm>
          <a:off x="0" y="0"/>
          <a:ext cx="0" cy="0"/>
          <a:chOff x="0" y="0"/>
          <a:chExt cx="0" cy="0"/>
        </a:xfrm>
      </p:grpSpPr>
      <p:grpSp>
        <p:nvGrpSpPr>
          <p:cNvPr id="2739" name="Google Shape;2739;p32"/>
          <p:cNvGrpSpPr/>
          <p:nvPr/>
        </p:nvGrpSpPr>
        <p:grpSpPr>
          <a:xfrm>
            <a:off x="1672549" y="1747597"/>
            <a:ext cx="2853719" cy="2892535"/>
            <a:chOff x="-331425" y="1579700"/>
            <a:chExt cx="1880250" cy="1905825"/>
          </a:xfrm>
        </p:grpSpPr>
        <p:sp>
          <p:nvSpPr>
            <p:cNvPr id="2740" name="Google Shape;2740;p32"/>
            <p:cNvSpPr/>
            <p:nvPr/>
          </p:nvSpPr>
          <p:spPr>
            <a:xfrm>
              <a:off x="-72650" y="1864050"/>
              <a:ext cx="1621475" cy="1621475"/>
            </a:xfrm>
            <a:custGeom>
              <a:rect b="b" l="l" r="r" t="t"/>
              <a:pathLst>
                <a:path extrusionOk="0" h="64859" w="64859">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41" name="Google Shape;2741;p32"/>
            <p:cNvSpPr/>
            <p:nvPr/>
          </p:nvSpPr>
          <p:spPr>
            <a:xfrm>
              <a:off x="-82425" y="1854000"/>
              <a:ext cx="1621450" cy="1621725"/>
            </a:xfrm>
            <a:custGeom>
              <a:rect b="b" l="l" r="r" t="t"/>
              <a:pathLst>
                <a:path extrusionOk="0" h="64869" w="64858">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rotWithShape="0" algn="bl" dir="2160000" dist="38100">
                <a:srgbClr val="000000">
                  <a:alpha val="49803"/>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42" name="Google Shape;2742;p32"/>
            <p:cNvSpPr/>
            <p:nvPr/>
          </p:nvSpPr>
          <p:spPr>
            <a:xfrm>
              <a:off x="-331425" y="1579700"/>
              <a:ext cx="1101300" cy="649025"/>
            </a:xfrm>
            <a:custGeom>
              <a:rect b="b" l="l" r="r" t="t"/>
              <a:pathLst>
                <a:path extrusionOk="0" h="25961" w="44052">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743" name="Google Shape;2743;p32"/>
          <p:cNvGrpSpPr/>
          <p:nvPr/>
        </p:nvGrpSpPr>
        <p:grpSpPr>
          <a:xfrm>
            <a:off x="800103" y="689067"/>
            <a:ext cx="815672" cy="857600"/>
            <a:chOff x="1183375" y="2536600"/>
            <a:chExt cx="1060600" cy="1114925"/>
          </a:xfrm>
        </p:grpSpPr>
        <p:sp>
          <p:nvSpPr>
            <p:cNvPr id="2744" name="Google Shape;2744;p32"/>
            <p:cNvSpPr/>
            <p:nvPr/>
          </p:nvSpPr>
          <p:spPr>
            <a:xfrm>
              <a:off x="1393275" y="2759625"/>
              <a:ext cx="850700" cy="891900"/>
            </a:xfrm>
            <a:custGeom>
              <a:rect b="b" l="l" r="r" t="t"/>
              <a:pathLst>
                <a:path extrusionOk="0" h="35676" w="34028">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45" name="Google Shape;2745;p32"/>
            <p:cNvSpPr/>
            <p:nvPr/>
          </p:nvSpPr>
          <p:spPr>
            <a:xfrm>
              <a:off x="2068925" y="2865800"/>
              <a:ext cx="105300" cy="69600"/>
            </a:xfrm>
            <a:custGeom>
              <a:rect b="b" l="l" r="r" t="t"/>
              <a:pathLst>
                <a:path extrusionOk="0" h="2784" w="4212">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46" name="Google Shape;2746;p32"/>
            <p:cNvSpPr/>
            <p:nvPr/>
          </p:nvSpPr>
          <p:spPr>
            <a:xfrm>
              <a:off x="1930200" y="2690700"/>
              <a:ext cx="86325" cy="85700"/>
            </a:xfrm>
            <a:custGeom>
              <a:rect b="b" l="l" r="r" t="t"/>
              <a:pathLst>
                <a:path extrusionOk="0" h="3428" w="3453">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47" name="Google Shape;2747;p32"/>
            <p:cNvSpPr/>
            <p:nvPr/>
          </p:nvSpPr>
          <p:spPr>
            <a:xfrm>
              <a:off x="1699200" y="2536600"/>
              <a:ext cx="54050" cy="112525"/>
            </a:xfrm>
            <a:custGeom>
              <a:rect b="b" l="l" r="r" t="t"/>
              <a:pathLst>
                <a:path extrusionOk="0" h="4501" w="2162">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48" name="Google Shape;2748;p32"/>
            <p:cNvSpPr/>
            <p:nvPr/>
          </p:nvSpPr>
          <p:spPr>
            <a:xfrm>
              <a:off x="1404800" y="2616275"/>
              <a:ext cx="97125" cy="109750"/>
            </a:xfrm>
            <a:custGeom>
              <a:rect b="b" l="l" r="r" t="t"/>
              <a:pathLst>
                <a:path extrusionOk="0" h="4390" w="3885">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49" name="Google Shape;2749;p32"/>
            <p:cNvSpPr/>
            <p:nvPr/>
          </p:nvSpPr>
          <p:spPr>
            <a:xfrm>
              <a:off x="1275700" y="2779650"/>
              <a:ext cx="103675" cy="78150"/>
            </a:xfrm>
            <a:custGeom>
              <a:rect b="b" l="l" r="r" t="t"/>
              <a:pathLst>
                <a:path extrusionOk="0" h="3126" w="4147">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50" name="Google Shape;2750;p32"/>
            <p:cNvSpPr/>
            <p:nvPr/>
          </p:nvSpPr>
          <p:spPr>
            <a:xfrm>
              <a:off x="1183375" y="3054325"/>
              <a:ext cx="119000" cy="52650"/>
            </a:xfrm>
            <a:custGeom>
              <a:rect b="b" l="l" r="r" t="t"/>
              <a:pathLst>
                <a:path extrusionOk="0" h="2106" w="476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51" name="Google Shape;2751;p32"/>
            <p:cNvSpPr/>
            <p:nvPr/>
          </p:nvSpPr>
          <p:spPr>
            <a:xfrm>
              <a:off x="1314050" y="3248700"/>
              <a:ext cx="98775" cy="64475"/>
            </a:xfrm>
            <a:custGeom>
              <a:rect b="b" l="l" r="r" t="t"/>
              <a:pathLst>
                <a:path extrusionOk="0" h="2579" w="3951">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52" name="Google Shape;2752;p32"/>
            <p:cNvSpPr/>
            <p:nvPr/>
          </p:nvSpPr>
          <p:spPr>
            <a:xfrm>
              <a:off x="1496975" y="3428975"/>
              <a:ext cx="61225" cy="72000"/>
            </a:xfrm>
            <a:custGeom>
              <a:rect b="b" l="l" r="r" t="t"/>
              <a:pathLst>
                <a:path extrusionOk="0" h="2880" w="2449">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53" name="Google Shape;2753;p32"/>
            <p:cNvSpPr/>
            <p:nvPr/>
          </p:nvSpPr>
          <p:spPr>
            <a:xfrm>
              <a:off x="1677700" y="3454750"/>
              <a:ext cx="45950" cy="107825"/>
            </a:xfrm>
            <a:custGeom>
              <a:rect b="b" l="l" r="r" t="t"/>
              <a:pathLst>
                <a:path extrusionOk="0" h="4313" w="1838">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54" name="Google Shape;2754;p32"/>
            <p:cNvSpPr/>
            <p:nvPr/>
          </p:nvSpPr>
          <p:spPr>
            <a:xfrm>
              <a:off x="2090625" y="3077850"/>
              <a:ext cx="104925" cy="44025"/>
            </a:xfrm>
            <a:custGeom>
              <a:rect b="b" l="l" r="r" t="t"/>
              <a:pathLst>
                <a:path extrusionOk="0" h="1761" w="4197">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755" name="Google Shape;2755;p32"/>
          <p:cNvGrpSpPr/>
          <p:nvPr/>
        </p:nvGrpSpPr>
        <p:grpSpPr>
          <a:xfrm>
            <a:off x="3619778" y="1747597"/>
            <a:ext cx="906452" cy="653183"/>
            <a:chOff x="5310875" y="337375"/>
            <a:chExt cx="916225" cy="660225"/>
          </a:xfrm>
        </p:grpSpPr>
        <p:sp>
          <p:nvSpPr>
            <p:cNvPr id="2756" name="Google Shape;2756;p32"/>
            <p:cNvSpPr/>
            <p:nvPr/>
          </p:nvSpPr>
          <p:spPr>
            <a:xfrm>
              <a:off x="5310875" y="337375"/>
              <a:ext cx="916225" cy="660225"/>
            </a:xfrm>
            <a:custGeom>
              <a:rect b="b" l="l" r="r" t="t"/>
              <a:pathLst>
                <a:path extrusionOk="0" h="26409" w="36649">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57" name="Google Shape;2757;p32"/>
            <p:cNvSpPr/>
            <p:nvPr/>
          </p:nvSpPr>
          <p:spPr>
            <a:xfrm>
              <a:off x="5603850" y="729950"/>
              <a:ext cx="44325" cy="37875"/>
            </a:xfrm>
            <a:custGeom>
              <a:rect b="b" l="l" r="r" t="t"/>
              <a:pathLst>
                <a:path extrusionOk="0" h="1515" w="1773">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58" name="Google Shape;2758;p32"/>
            <p:cNvSpPr/>
            <p:nvPr/>
          </p:nvSpPr>
          <p:spPr>
            <a:xfrm>
              <a:off x="5700025" y="697375"/>
              <a:ext cx="60225" cy="53675"/>
            </a:xfrm>
            <a:custGeom>
              <a:rect b="b" l="l" r="r" t="t"/>
              <a:pathLst>
                <a:path extrusionOk="0" h="2147" w="2409">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59" name="Google Shape;2759;p32"/>
            <p:cNvSpPr/>
            <p:nvPr/>
          </p:nvSpPr>
          <p:spPr>
            <a:xfrm>
              <a:off x="5785025" y="670025"/>
              <a:ext cx="64550" cy="50050"/>
            </a:xfrm>
            <a:custGeom>
              <a:rect b="b" l="l" r="r" t="t"/>
              <a:pathLst>
                <a:path extrusionOk="0" h="2002" w="2582">
                  <a:moveTo>
                    <a:pt x="1291" y="1"/>
                  </a:moveTo>
                  <a:cubicBezTo>
                    <a:pt x="3" y="1"/>
                    <a:pt x="1" y="2002"/>
                    <a:pt x="1291" y="2002"/>
                  </a:cubicBezTo>
                  <a:cubicBezTo>
                    <a:pt x="2579" y="2002"/>
                    <a:pt x="2581" y="1"/>
                    <a:pt x="129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60" name="Google Shape;2760;p32"/>
            <p:cNvSpPr/>
            <p:nvPr/>
          </p:nvSpPr>
          <p:spPr>
            <a:xfrm>
              <a:off x="5887850" y="638500"/>
              <a:ext cx="56125" cy="43525"/>
            </a:xfrm>
            <a:custGeom>
              <a:rect b="b" l="l" r="r" t="t"/>
              <a:pathLst>
                <a:path extrusionOk="0" h="1741" w="2245">
                  <a:moveTo>
                    <a:pt x="1123" y="1"/>
                  </a:moveTo>
                  <a:cubicBezTo>
                    <a:pt x="0" y="1"/>
                    <a:pt x="0" y="1741"/>
                    <a:pt x="1123" y="1741"/>
                  </a:cubicBezTo>
                  <a:cubicBezTo>
                    <a:pt x="2242" y="1741"/>
                    <a:pt x="2244" y="1"/>
                    <a:pt x="112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761" name="Google Shape;2761;p32"/>
          <p:cNvSpPr/>
          <p:nvPr/>
        </p:nvSpPr>
        <p:spPr>
          <a:xfrm>
            <a:off x="2305341" y="3204462"/>
            <a:ext cx="195117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LUYỆN TẬP</a:t>
            </a:r>
            <a:endParaRPr/>
          </a:p>
        </p:txBody>
      </p:sp>
      <p:sp>
        <p:nvSpPr>
          <p:cNvPr id="2762" name="Google Shape;2762;p32"/>
          <p:cNvSpPr/>
          <p:nvPr/>
        </p:nvSpPr>
        <p:spPr>
          <a:xfrm>
            <a:off x="6547765" y="2335476"/>
            <a:ext cx="4484018" cy="3903954"/>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A. Xây dựng phòng tuyến</a:t>
            </a:r>
            <a:endParaRPr/>
          </a:p>
          <a:p>
            <a:pPr indent="0" lvl="0" marL="0" marR="0" rtl="0" algn="l">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B. Tìm cách giải hoàn với quân Pháp.</a:t>
            </a:r>
            <a:endParaRPr/>
          </a:p>
          <a:p>
            <a:pPr indent="0" lvl="0" marL="0" marR="0" rtl="0" algn="l">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C. Vừa chiến đấu, vừa xây dựng cơ sở.</a:t>
            </a:r>
            <a:endParaRPr/>
          </a:p>
          <a:p>
            <a:pPr indent="0" lvl="0" marL="0" marR="0" rtl="0" algn="l">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D. Tích lũy lương thực, xây dựng quân tinh nhuế.</a:t>
            </a:r>
            <a:endParaRPr/>
          </a:p>
        </p:txBody>
      </p:sp>
      <p:grpSp>
        <p:nvGrpSpPr>
          <p:cNvPr id="2763" name="Google Shape;2763;p32"/>
          <p:cNvGrpSpPr/>
          <p:nvPr/>
        </p:nvGrpSpPr>
        <p:grpSpPr>
          <a:xfrm>
            <a:off x="5810252" y="672648"/>
            <a:ext cx="5753100" cy="1500810"/>
            <a:chOff x="4357688" y="504485"/>
            <a:chExt cx="4314825" cy="1125607"/>
          </a:xfrm>
        </p:grpSpPr>
        <p:sp>
          <p:nvSpPr>
            <p:cNvPr id="2764" name="Google Shape;2764;p32"/>
            <p:cNvSpPr/>
            <p:nvPr/>
          </p:nvSpPr>
          <p:spPr>
            <a:xfrm>
              <a:off x="4357688" y="504485"/>
              <a:ext cx="4314825" cy="1125607"/>
            </a:xfrm>
            <a:prstGeom prst="roundRect">
              <a:avLst>
                <a:gd fmla="val 16667" name="adj"/>
              </a:avLst>
            </a:prstGeom>
            <a:solidFill>
              <a:srgbClr val="FFFFFF"/>
            </a:solid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sp>
          <p:nvSpPr>
            <p:cNvPr id="2765" name="Google Shape;2765;p32"/>
            <p:cNvSpPr/>
            <p:nvPr/>
          </p:nvSpPr>
          <p:spPr>
            <a:xfrm>
              <a:off x="4640738" y="558012"/>
              <a:ext cx="3903184" cy="10387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Câu 2:  Giai đoạn 1893 – 1908 là thời kì nghĩa quân Yên Thế làm gì?</a:t>
              </a:r>
              <a:endParaRPr b="1" i="0" sz="2800" u="none" cap="none" strike="noStrike">
                <a:solidFill>
                  <a:srgbClr val="0070C0"/>
                </a:solidFill>
                <a:latin typeface="Times New Roman"/>
                <a:ea typeface="Times New Roman"/>
                <a:cs typeface="Times New Roman"/>
                <a:sym typeface="Times New Roman"/>
              </a:endParaRPr>
            </a:p>
          </p:txBody>
        </p:sp>
      </p:grpSp>
      <p:sp>
        <p:nvSpPr>
          <p:cNvPr id="2766" name="Google Shape;2766;p32"/>
          <p:cNvSpPr/>
          <p:nvPr/>
        </p:nvSpPr>
        <p:spPr>
          <a:xfrm>
            <a:off x="6664982" y="4030532"/>
            <a:ext cx="498026" cy="609600"/>
          </a:xfrm>
          <a:prstGeom prst="ellipse">
            <a:avLst/>
          </a:prstGeom>
          <a:no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pic>
        <p:nvPicPr>
          <p:cNvPr descr="A picture containing text&#10;&#10;Description automatically generated" id="2767" name="Google Shape;2767;p32"/>
          <p:cNvPicPr preferRelativeResize="0"/>
          <p:nvPr/>
        </p:nvPicPr>
        <p:blipFill rotWithShape="1">
          <a:blip r:embed="rId3">
            <a:alphaModFix/>
          </a:blip>
          <a:srcRect b="0" l="0" r="0" t="0"/>
          <a:stretch/>
        </p:blipFill>
        <p:spPr>
          <a:xfrm>
            <a:off x="11297056" y="5974593"/>
            <a:ext cx="1095528" cy="110505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62"/>
                                        </p:tgtEl>
                                        <p:attrNameLst>
                                          <p:attrName>style.visibility</p:attrName>
                                        </p:attrNameLst>
                                      </p:cBhvr>
                                      <p:to>
                                        <p:strVal val="visible"/>
                                      </p:to>
                                    </p:set>
                                    <p:animEffect filter="fade" transition="in">
                                      <p:cBhvr>
                                        <p:cTn dur="500"/>
                                        <p:tgtEl>
                                          <p:spTgt spid="2762"/>
                                        </p:tgtEl>
                                      </p:cBhvr>
                                    </p:animEffect>
                                  </p:childTnLst>
                                </p:cTn>
                              </p:par>
                              <p:par>
                                <p:cTn fill="hold" nodeType="withEffect" presetClass="entr" presetID="10" presetSubtype="0">
                                  <p:stCondLst>
                                    <p:cond delay="0"/>
                                  </p:stCondLst>
                                  <p:childTnLst>
                                    <p:set>
                                      <p:cBhvr>
                                        <p:cTn dur="1" fill="hold">
                                          <p:stCondLst>
                                            <p:cond delay="0"/>
                                          </p:stCondLst>
                                        </p:cTn>
                                        <p:tgtEl>
                                          <p:spTgt spid="2763"/>
                                        </p:tgtEl>
                                        <p:attrNameLst>
                                          <p:attrName>style.visibility</p:attrName>
                                        </p:attrNameLst>
                                      </p:cBhvr>
                                      <p:to>
                                        <p:strVal val="visible"/>
                                      </p:to>
                                    </p:set>
                                    <p:animEffect filter="fade" transition="in">
                                      <p:cBhvr>
                                        <p:cTn dur="500"/>
                                        <p:tgtEl>
                                          <p:spTgt spid="2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6"/>
                                        </p:tgtEl>
                                        <p:attrNameLst>
                                          <p:attrName>style.visibility</p:attrName>
                                        </p:attrNameLst>
                                      </p:cBhvr>
                                      <p:to>
                                        <p:strVal val="visible"/>
                                      </p:to>
                                    </p:set>
                                    <p:animEffect filter="fade" transition="in">
                                      <p:cBhvr>
                                        <p:cTn dur="500"/>
                                        <p:tgtEl>
                                          <p:spTgt spid="27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1" name="Shape 2771"/>
        <p:cNvGrpSpPr/>
        <p:nvPr/>
      </p:nvGrpSpPr>
      <p:grpSpPr>
        <a:xfrm>
          <a:off x="0" y="0"/>
          <a:ext cx="0" cy="0"/>
          <a:chOff x="0" y="0"/>
          <a:chExt cx="0" cy="0"/>
        </a:xfrm>
      </p:grpSpPr>
      <p:grpSp>
        <p:nvGrpSpPr>
          <p:cNvPr id="2772" name="Google Shape;2772;p33"/>
          <p:cNvGrpSpPr/>
          <p:nvPr/>
        </p:nvGrpSpPr>
        <p:grpSpPr>
          <a:xfrm>
            <a:off x="1764365" y="1881026"/>
            <a:ext cx="2853719" cy="2892535"/>
            <a:chOff x="-331425" y="1579700"/>
            <a:chExt cx="1880250" cy="1905825"/>
          </a:xfrm>
        </p:grpSpPr>
        <p:sp>
          <p:nvSpPr>
            <p:cNvPr id="2773" name="Google Shape;2773;p33"/>
            <p:cNvSpPr/>
            <p:nvPr/>
          </p:nvSpPr>
          <p:spPr>
            <a:xfrm>
              <a:off x="-72650" y="1864050"/>
              <a:ext cx="1621475" cy="1621475"/>
            </a:xfrm>
            <a:custGeom>
              <a:rect b="b" l="l" r="r" t="t"/>
              <a:pathLst>
                <a:path extrusionOk="0" h="64859" w="64859">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74" name="Google Shape;2774;p33"/>
            <p:cNvSpPr/>
            <p:nvPr/>
          </p:nvSpPr>
          <p:spPr>
            <a:xfrm>
              <a:off x="-82425" y="1854000"/>
              <a:ext cx="1621450" cy="1621725"/>
            </a:xfrm>
            <a:custGeom>
              <a:rect b="b" l="l" r="r" t="t"/>
              <a:pathLst>
                <a:path extrusionOk="0" h="64869" w="64858">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rotWithShape="0" algn="bl" dir="2160000" dist="38100">
                <a:srgbClr val="000000">
                  <a:alpha val="49803"/>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75" name="Google Shape;2775;p33"/>
            <p:cNvSpPr/>
            <p:nvPr/>
          </p:nvSpPr>
          <p:spPr>
            <a:xfrm>
              <a:off x="-331425" y="1579700"/>
              <a:ext cx="1101300" cy="649025"/>
            </a:xfrm>
            <a:custGeom>
              <a:rect b="b" l="l" r="r" t="t"/>
              <a:pathLst>
                <a:path extrusionOk="0" h="25961" w="44052">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776" name="Google Shape;2776;p33"/>
          <p:cNvGrpSpPr/>
          <p:nvPr/>
        </p:nvGrpSpPr>
        <p:grpSpPr>
          <a:xfrm>
            <a:off x="800103" y="689067"/>
            <a:ext cx="815672" cy="857600"/>
            <a:chOff x="1183375" y="2536600"/>
            <a:chExt cx="1060600" cy="1114925"/>
          </a:xfrm>
        </p:grpSpPr>
        <p:sp>
          <p:nvSpPr>
            <p:cNvPr id="2777" name="Google Shape;2777;p33"/>
            <p:cNvSpPr/>
            <p:nvPr/>
          </p:nvSpPr>
          <p:spPr>
            <a:xfrm>
              <a:off x="1393275" y="2759625"/>
              <a:ext cx="850700" cy="891900"/>
            </a:xfrm>
            <a:custGeom>
              <a:rect b="b" l="l" r="r" t="t"/>
              <a:pathLst>
                <a:path extrusionOk="0" h="35676" w="34028">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78" name="Google Shape;2778;p33"/>
            <p:cNvSpPr/>
            <p:nvPr/>
          </p:nvSpPr>
          <p:spPr>
            <a:xfrm>
              <a:off x="2068925" y="2865800"/>
              <a:ext cx="105300" cy="69600"/>
            </a:xfrm>
            <a:custGeom>
              <a:rect b="b" l="l" r="r" t="t"/>
              <a:pathLst>
                <a:path extrusionOk="0" h="2784" w="4212">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79" name="Google Shape;2779;p33"/>
            <p:cNvSpPr/>
            <p:nvPr/>
          </p:nvSpPr>
          <p:spPr>
            <a:xfrm>
              <a:off x="1930200" y="2690700"/>
              <a:ext cx="86325" cy="85700"/>
            </a:xfrm>
            <a:custGeom>
              <a:rect b="b" l="l" r="r" t="t"/>
              <a:pathLst>
                <a:path extrusionOk="0" h="3428" w="3453">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80" name="Google Shape;2780;p33"/>
            <p:cNvSpPr/>
            <p:nvPr/>
          </p:nvSpPr>
          <p:spPr>
            <a:xfrm>
              <a:off x="1699200" y="2536600"/>
              <a:ext cx="54050" cy="112525"/>
            </a:xfrm>
            <a:custGeom>
              <a:rect b="b" l="l" r="r" t="t"/>
              <a:pathLst>
                <a:path extrusionOk="0" h="4501" w="2162">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81" name="Google Shape;2781;p33"/>
            <p:cNvSpPr/>
            <p:nvPr/>
          </p:nvSpPr>
          <p:spPr>
            <a:xfrm>
              <a:off x="1404800" y="2616275"/>
              <a:ext cx="97125" cy="109750"/>
            </a:xfrm>
            <a:custGeom>
              <a:rect b="b" l="l" r="r" t="t"/>
              <a:pathLst>
                <a:path extrusionOk="0" h="4390" w="3885">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82" name="Google Shape;2782;p33"/>
            <p:cNvSpPr/>
            <p:nvPr/>
          </p:nvSpPr>
          <p:spPr>
            <a:xfrm>
              <a:off x="1275700" y="2779650"/>
              <a:ext cx="103675" cy="78150"/>
            </a:xfrm>
            <a:custGeom>
              <a:rect b="b" l="l" r="r" t="t"/>
              <a:pathLst>
                <a:path extrusionOk="0" h="3126" w="4147">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83" name="Google Shape;2783;p33"/>
            <p:cNvSpPr/>
            <p:nvPr/>
          </p:nvSpPr>
          <p:spPr>
            <a:xfrm>
              <a:off x="1183375" y="3054325"/>
              <a:ext cx="119000" cy="52650"/>
            </a:xfrm>
            <a:custGeom>
              <a:rect b="b" l="l" r="r" t="t"/>
              <a:pathLst>
                <a:path extrusionOk="0" h="2106" w="476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84" name="Google Shape;2784;p33"/>
            <p:cNvSpPr/>
            <p:nvPr/>
          </p:nvSpPr>
          <p:spPr>
            <a:xfrm>
              <a:off x="1314050" y="3248700"/>
              <a:ext cx="98775" cy="64475"/>
            </a:xfrm>
            <a:custGeom>
              <a:rect b="b" l="l" r="r" t="t"/>
              <a:pathLst>
                <a:path extrusionOk="0" h="2579" w="3951">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85" name="Google Shape;2785;p33"/>
            <p:cNvSpPr/>
            <p:nvPr/>
          </p:nvSpPr>
          <p:spPr>
            <a:xfrm>
              <a:off x="1496975" y="3428975"/>
              <a:ext cx="61225" cy="72000"/>
            </a:xfrm>
            <a:custGeom>
              <a:rect b="b" l="l" r="r" t="t"/>
              <a:pathLst>
                <a:path extrusionOk="0" h="2880" w="2449">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86" name="Google Shape;2786;p33"/>
            <p:cNvSpPr/>
            <p:nvPr/>
          </p:nvSpPr>
          <p:spPr>
            <a:xfrm>
              <a:off x="1677700" y="3454750"/>
              <a:ext cx="45950" cy="107825"/>
            </a:xfrm>
            <a:custGeom>
              <a:rect b="b" l="l" r="r" t="t"/>
              <a:pathLst>
                <a:path extrusionOk="0" h="4313" w="1838">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87" name="Google Shape;2787;p33"/>
            <p:cNvSpPr/>
            <p:nvPr/>
          </p:nvSpPr>
          <p:spPr>
            <a:xfrm>
              <a:off x="2090625" y="3077850"/>
              <a:ext cx="104925" cy="44025"/>
            </a:xfrm>
            <a:custGeom>
              <a:rect b="b" l="l" r="r" t="t"/>
              <a:pathLst>
                <a:path extrusionOk="0" h="1761" w="4197">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788" name="Google Shape;2788;p33"/>
          <p:cNvGrpSpPr/>
          <p:nvPr/>
        </p:nvGrpSpPr>
        <p:grpSpPr>
          <a:xfrm>
            <a:off x="3711594" y="1881026"/>
            <a:ext cx="906452" cy="653183"/>
            <a:chOff x="5310875" y="337375"/>
            <a:chExt cx="916225" cy="660225"/>
          </a:xfrm>
        </p:grpSpPr>
        <p:sp>
          <p:nvSpPr>
            <p:cNvPr id="2789" name="Google Shape;2789;p33"/>
            <p:cNvSpPr/>
            <p:nvPr/>
          </p:nvSpPr>
          <p:spPr>
            <a:xfrm>
              <a:off x="5310875" y="337375"/>
              <a:ext cx="916225" cy="660225"/>
            </a:xfrm>
            <a:custGeom>
              <a:rect b="b" l="l" r="r" t="t"/>
              <a:pathLst>
                <a:path extrusionOk="0" h="26409" w="36649">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90" name="Google Shape;2790;p33"/>
            <p:cNvSpPr/>
            <p:nvPr/>
          </p:nvSpPr>
          <p:spPr>
            <a:xfrm>
              <a:off x="5603850" y="729950"/>
              <a:ext cx="44325" cy="37875"/>
            </a:xfrm>
            <a:custGeom>
              <a:rect b="b" l="l" r="r" t="t"/>
              <a:pathLst>
                <a:path extrusionOk="0" h="1515" w="1773">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91" name="Google Shape;2791;p33"/>
            <p:cNvSpPr/>
            <p:nvPr/>
          </p:nvSpPr>
          <p:spPr>
            <a:xfrm>
              <a:off x="5700025" y="697375"/>
              <a:ext cx="60225" cy="53675"/>
            </a:xfrm>
            <a:custGeom>
              <a:rect b="b" l="l" r="r" t="t"/>
              <a:pathLst>
                <a:path extrusionOk="0" h="2147" w="2409">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92" name="Google Shape;2792;p33"/>
            <p:cNvSpPr/>
            <p:nvPr/>
          </p:nvSpPr>
          <p:spPr>
            <a:xfrm>
              <a:off x="5785025" y="670025"/>
              <a:ext cx="64550" cy="50050"/>
            </a:xfrm>
            <a:custGeom>
              <a:rect b="b" l="l" r="r" t="t"/>
              <a:pathLst>
                <a:path extrusionOk="0" h="2002" w="2582">
                  <a:moveTo>
                    <a:pt x="1291" y="1"/>
                  </a:moveTo>
                  <a:cubicBezTo>
                    <a:pt x="3" y="1"/>
                    <a:pt x="1" y="2002"/>
                    <a:pt x="1291" y="2002"/>
                  </a:cubicBezTo>
                  <a:cubicBezTo>
                    <a:pt x="2579" y="2002"/>
                    <a:pt x="2581" y="1"/>
                    <a:pt x="129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793" name="Google Shape;2793;p33"/>
            <p:cNvSpPr/>
            <p:nvPr/>
          </p:nvSpPr>
          <p:spPr>
            <a:xfrm>
              <a:off x="5887850" y="638500"/>
              <a:ext cx="56125" cy="43525"/>
            </a:xfrm>
            <a:custGeom>
              <a:rect b="b" l="l" r="r" t="t"/>
              <a:pathLst>
                <a:path extrusionOk="0" h="1741" w="2245">
                  <a:moveTo>
                    <a:pt x="1123" y="1"/>
                  </a:moveTo>
                  <a:cubicBezTo>
                    <a:pt x="0" y="1"/>
                    <a:pt x="0" y="1741"/>
                    <a:pt x="1123" y="1741"/>
                  </a:cubicBezTo>
                  <a:cubicBezTo>
                    <a:pt x="2242" y="1741"/>
                    <a:pt x="2244" y="1"/>
                    <a:pt x="112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794" name="Google Shape;2794;p33"/>
          <p:cNvSpPr/>
          <p:nvPr/>
        </p:nvSpPr>
        <p:spPr>
          <a:xfrm>
            <a:off x="2394753" y="3337892"/>
            <a:ext cx="19559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LUYỆN TẬP</a:t>
            </a:r>
            <a:endParaRPr/>
          </a:p>
        </p:txBody>
      </p:sp>
      <p:sp>
        <p:nvSpPr>
          <p:cNvPr id="2795" name="Google Shape;2795;p33"/>
          <p:cNvSpPr/>
          <p:nvPr/>
        </p:nvSpPr>
        <p:spPr>
          <a:xfrm>
            <a:off x="4981125" y="2351986"/>
            <a:ext cx="6520613" cy="3349956"/>
          </a:xfrm>
          <a:prstGeom prst="rect">
            <a:avLst/>
          </a:prstGeom>
          <a:solidFill>
            <a:srgbClr val="FFFFFF"/>
          </a:solid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A. Tìm cách giảng hòa với thực dân Pháp.</a:t>
            </a:r>
            <a:endParaRPr/>
          </a:p>
          <a:p>
            <a:pPr indent="0" lvl="0" marL="0" marR="0" rtl="0" algn="just">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B. Lo tích lũy lương thực.</a:t>
            </a:r>
            <a:endParaRPr/>
          </a:p>
          <a:p>
            <a:pPr indent="0" lvl="0" marL="0" marR="0" rtl="0" algn="just">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C. Xây dựng đội quân tinh nhuệ, sẵn sàng chiến đấu.</a:t>
            </a:r>
            <a:endParaRPr/>
          </a:p>
          <a:p>
            <a:pPr indent="0" lvl="0" marL="0" marR="0" rtl="0" algn="just">
              <a:lnSpc>
                <a:spcPct val="15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D. Liên lạc với một số nhà yêu nước: Phan Bội Châu, Phan Châu Trinh</a:t>
            </a:r>
            <a:endParaRPr/>
          </a:p>
        </p:txBody>
      </p:sp>
      <p:grpSp>
        <p:nvGrpSpPr>
          <p:cNvPr id="2796" name="Google Shape;2796;p33"/>
          <p:cNvGrpSpPr/>
          <p:nvPr/>
        </p:nvGrpSpPr>
        <p:grpSpPr>
          <a:xfrm>
            <a:off x="4724144" y="807601"/>
            <a:ext cx="6806053" cy="1726607"/>
            <a:chOff x="3327628" y="504485"/>
            <a:chExt cx="5417497" cy="1294955"/>
          </a:xfrm>
        </p:grpSpPr>
        <p:sp>
          <p:nvSpPr>
            <p:cNvPr id="2797" name="Google Shape;2797;p33"/>
            <p:cNvSpPr/>
            <p:nvPr/>
          </p:nvSpPr>
          <p:spPr>
            <a:xfrm>
              <a:off x="3400241" y="504485"/>
              <a:ext cx="5272272" cy="1050012"/>
            </a:xfrm>
            <a:prstGeom prst="roundRect">
              <a:avLst>
                <a:gd fmla="val 16667" name="adj"/>
              </a:avLst>
            </a:prstGeom>
            <a:solidFill>
              <a:srgbClr val="FFFFFF"/>
            </a:solid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sp>
          <p:nvSpPr>
            <p:cNvPr id="2798" name="Google Shape;2798;p33"/>
            <p:cNvSpPr/>
            <p:nvPr/>
          </p:nvSpPr>
          <p:spPr>
            <a:xfrm>
              <a:off x="3327628" y="622195"/>
              <a:ext cx="5417497" cy="11772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0" i="0" lang="en-US" sz="2400" u="none" cap="none" strike="noStrike">
                  <a:solidFill>
                    <a:srgbClr val="0070C0"/>
                  </a:solidFill>
                  <a:latin typeface="Times New Roman"/>
                  <a:ea typeface="Times New Roman"/>
                  <a:cs typeface="Times New Roman"/>
                  <a:sym typeface="Times New Roman"/>
                </a:rPr>
                <a:t>Câu 3:  Giai đoạn 1893 – 1908, khi nhận thấy tương quan lực lượng của ta và địch quá chênh lệch, Đề Thám đã có một quyết định sáng suốt đó là gì?</a:t>
              </a:r>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70C0"/>
                </a:solidFill>
                <a:latin typeface="Times New Roman"/>
                <a:ea typeface="Times New Roman"/>
                <a:cs typeface="Times New Roman"/>
                <a:sym typeface="Times New Roman"/>
              </a:endParaRPr>
            </a:p>
          </p:txBody>
        </p:sp>
      </p:grpSp>
      <p:sp>
        <p:nvSpPr>
          <p:cNvPr id="2799" name="Google Shape;2799;p33"/>
          <p:cNvSpPr/>
          <p:nvPr/>
        </p:nvSpPr>
        <p:spPr>
          <a:xfrm>
            <a:off x="5184665" y="2521320"/>
            <a:ext cx="430589" cy="430319"/>
          </a:xfrm>
          <a:prstGeom prst="ellipse">
            <a:avLst/>
          </a:prstGeom>
          <a:no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pic>
        <p:nvPicPr>
          <p:cNvPr descr="A picture containing text&#10;&#10;Description automatically generated" id="2800" name="Google Shape;2800;p33"/>
          <p:cNvPicPr preferRelativeResize="0"/>
          <p:nvPr/>
        </p:nvPicPr>
        <p:blipFill rotWithShape="1">
          <a:blip r:embed="rId3">
            <a:alphaModFix/>
          </a:blip>
          <a:srcRect b="0" l="0" r="0" t="0"/>
          <a:stretch/>
        </p:blipFill>
        <p:spPr>
          <a:xfrm>
            <a:off x="11297056" y="5974593"/>
            <a:ext cx="1095528" cy="110505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95"/>
                                        </p:tgtEl>
                                        <p:attrNameLst>
                                          <p:attrName>style.visibility</p:attrName>
                                        </p:attrNameLst>
                                      </p:cBhvr>
                                      <p:to>
                                        <p:strVal val="visible"/>
                                      </p:to>
                                    </p:set>
                                    <p:animEffect filter="fade" transition="in">
                                      <p:cBhvr>
                                        <p:cTn dur="500"/>
                                        <p:tgtEl>
                                          <p:spTgt spid="2795"/>
                                        </p:tgtEl>
                                      </p:cBhvr>
                                    </p:animEffect>
                                  </p:childTnLst>
                                </p:cTn>
                              </p:par>
                              <p:par>
                                <p:cTn fill="hold" nodeType="withEffect" presetClass="entr" presetID="10" presetSubtype="0">
                                  <p:stCondLst>
                                    <p:cond delay="0"/>
                                  </p:stCondLst>
                                  <p:childTnLst>
                                    <p:set>
                                      <p:cBhvr>
                                        <p:cTn dur="1" fill="hold">
                                          <p:stCondLst>
                                            <p:cond delay="0"/>
                                          </p:stCondLst>
                                        </p:cTn>
                                        <p:tgtEl>
                                          <p:spTgt spid="2796"/>
                                        </p:tgtEl>
                                        <p:attrNameLst>
                                          <p:attrName>style.visibility</p:attrName>
                                        </p:attrNameLst>
                                      </p:cBhvr>
                                      <p:to>
                                        <p:strVal val="visible"/>
                                      </p:to>
                                    </p:set>
                                    <p:animEffect filter="fade" transition="in">
                                      <p:cBhvr>
                                        <p:cTn dur="500"/>
                                        <p:tgtEl>
                                          <p:spTgt spid="27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9"/>
                                        </p:tgtEl>
                                        <p:attrNameLst>
                                          <p:attrName>style.visibility</p:attrName>
                                        </p:attrNameLst>
                                      </p:cBhvr>
                                      <p:to>
                                        <p:strVal val="visible"/>
                                      </p:to>
                                    </p:set>
                                    <p:animEffect filter="fade" transition="in">
                                      <p:cBhvr>
                                        <p:cTn dur="500"/>
                                        <p:tgtEl>
                                          <p:spTgt spid="27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4" name="Shape 2804"/>
        <p:cNvGrpSpPr/>
        <p:nvPr/>
      </p:nvGrpSpPr>
      <p:grpSpPr>
        <a:xfrm>
          <a:off x="0" y="0"/>
          <a:ext cx="0" cy="0"/>
          <a:chOff x="0" y="0"/>
          <a:chExt cx="0" cy="0"/>
        </a:xfrm>
      </p:grpSpPr>
      <p:grpSp>
        <p:nvGrpSpPr>
          <p:cNvPr id="2805" name="Google Shape;2805;p34"/>
          <p:cNvGrpSpPr/>
          <p:nvPr/>
        </p:nvGrpSpPr>
        <p:grpSpPr>
          <a:xfrm>
            <a:off x="1615775" y="1832745"/>
            <a:ext cx="2853719" cy="2892535"/>
            <a:chOff x="-331425" y="1579700"/>
            <a:chExt cx="1880250" cy="1905825"/>
          </a:xfrm>
        </p:grpSpPr>
        <p:sp>
          <p:nvSpPr>
            <p:cNvPr id="2806" name="Google Shape;2806;p34"/>
            <p:cNvSpPr/>
            <p:nvPr/>
          </p:nvSpPr>
          <p:spPr>
            <a:xfrm>
              <a:off x="-72650" y="1864050"/>
              <a:ext cx="1621475" cy="1621475"/>
            </a:xfrm>
            <a:custGeom>
              <a:rect b="b" l="l" r="r" t="t"/>
              <a:pathLst>
                <a:path extrusionOk="0" h="64859" w="64859">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07" name="Google Shape;2807;p34"/>
            <p:cNvSpPr/>
            <p:nvPr/>
          </p:nvSpPr>
          <p:spPr>
            <a:xfrm>
              <a:off x="-82425" y="1854000"/>
              <a:ext cx="1621450" cy="1621725"/>
            </a:xfrm>
            <a:custGeom>
              <a:rect b="b" l="l" r="r" t="t"/>
              <a:pathLst>
                <a:path extrusionOk="0" h="64869" w="64858">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rotWithShape="0" algn="bl" dir="2160000" dist="38100">
                <a:srgbClr val="000000">
                  <a:alpha val="49803"/>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08" name="Google Shape;2808;p34"/>
            <p:cNvSpPr/>
            <p:nvPr/>
          </p:nvSpPr>
          <p:spPr>
            <a:xfrm>
              <a:off x="-331425" y="1579700"/>
              <a:ext cx="1101300" cy="649025"/>
            </a:xfrm>
            <a:custGeom>
              <a:rect b="b" l="l" r="r" t="t"/>
              <a:pathLst>
                <a:path extrusionOk="0" h="25961" w="44052">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809" name="Google Shape;2809;p34"/>
          <p:cNvGrpSpPr/>
          <p:nvPr/>
        </p:nvGrpSpPr>
        <p:grpSpPr>
          <a:xfrm>
            <a:off x="800103" y="689067"/>
            <a:ext cx="815672" cy="857600"/>
            <a:chOff x="1183375" y="2536600"/>
            <a:chExt cx="1060600" cy="1114925"/>
          </a:xfrm>
        </p:grpSpPr>
        <p:sp>
          <p:nvSpPr>
            <p:cNvPr id="2810" name="Google Shape;2810;p34"/>
            <p:cNvSpPr/>
            <p:nvPr/>
          </p:nvSpPr>
          <p:spPr>
            <a:xfrm>
              <a:off x="1393275" y="2759625"/>
              <a:ext cx="850700" cy="891900"/>
            </a:xfrm>
            <a:custGeom>
              <a:rect b="b" l="l" r="r" t="t"/>
              <a:pathLst>
                <a:path extrusionOk="0" h="35676" w="34028">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1" name="Google Shape;2811;p34"/>
            <p:cNvSpPr/>
            <p:nvPr/>
          </p:nvSpPr>
          <p:spPr>
            <a:xfrm>
              <a:off x="2068925" y="2865800"/>
              <a:ext cx="105300" cy="69600"/>
            </a:xfrm>
            <a:custGeom>
              <a:rect b="b" l="l" r="r" t="t"/>
              <a:pathLst>
                <a:path extrusionOk="0" h="2784" w="4212">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2" name="Google Shape;2812;p34"/>
            <p:cNvSpPr/>
            <p:nvPr/>
          </p:nvSpPr>
          <p:spPr>
            <a:xfrm>
              <a:off x="1930200" y="2690700"/>
              <a:ext cx="86325" cy="85700"/>
            </a:xfrm>
            <a:custGeom>
              <a:rect b="b" l="l" r="r" t="t"/>
              <a:pathLst>
                <a:path extrusionOk="0" h="3428" w="3453">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3" name="Google Shape;2813;p34"/>
            <p:cNvSpPr/>
            <p:nvPr/>
          </p:nvSpPr>
          <p:spPr>
            <a:xfrm>
              <a:off x="1699200" y="2536600"/>
              <a:ext cx="54050" cy="112525"/>
            </a:xfrm>
            <a:custGeom>
              <a:rect b="b" l="l" r="r" t="t"/>
              <a:pathLst>
                <a:path extrusionOk="0" h="4501" w="2162">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4" name="Google Shape;2814;p34"/>
            <p:cNvSpPr/>
            <p:nvPr/>
          </p:nvSpPr>
          <p:spPr>
            <a:xfrm>
              <a:off x="1404800" y="2616275"/>
              <a:ext cx="97125" cy="109750"/>
            </a:xfrm>
            <a:custGeom>
              <a:rect b="b" l="l" r="r" t="t"/>
              <a:pathLst>
                <a:path extrusionOk="0" h="4390" w="3885">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5" name="Google Shape;2815;p34"/>
            <p:cNvSpPr/>
            <p:nvPr/>
          </p:nvSpPr>
          <p:spPr>
            <a:xfrm>
              <a:off x="1275700" y="2779650"/>
              <a:ext cx="103675" cy="78150"/>
            </a:xfrm>
            <a:custGeom>
              <a:rect b="b" l="l" r="r" t="t"/>
              <a:pathLst>
                <a:path extrusionOk="0" h="3126" w="4147">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6" name="Google Shape;2816;p34"/>
            <p:cNvSpPr/>
            <p:nvPr/>
          </p:nvSpPr>
          <p:spPr>
            <a:xfrm>
              <a:off x="1183375" y="3054325"/>
              <a:ext cx="119000" cy="52650"/>
            </a:xfrm>
            <a:custGeom>
              <a:rect b="b" l="l" r="r" t="t"/>
              <a:pathLst>
                <a:path extrusionOk="0" h="2106" w="476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7" name="Google Shape;2817;p34"/>
            <p:cNvSpPr/>
            <p:nvPr/>
          </p:nvSpPr>
          <p:spPr>
            <a:xfrm>
              <a:off x="1314050" y="3248700"/>
              <a:ext cx="98775" cy="64475"/>
            </a:xfrm>
            <a:custGeom>
              <a:rect b="b" l="l" r="r" t="t"/>
              <a:pathLst>
                <a:path extrusionOk="0" h="2579" w="3951">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8" name="Google Shape;2818;p34"/>
            <p:cNvSpPr/>
            <p:nvPr/>
          </p:nvSpPr>
          <p:spPr>
            <a:xfrm>
              <a:off x="1496975" y="3428975"/>
              <a:ext cx="61225" cy="72000"/>
            </a:xfrm>
            <a:custGeom>
              <a:rect b="b" l="l" r="r" t="t"/>
              <a:pathLst>
                <a:path extrusionOk="0" h="2880" w="2449">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19" name="Google Shape;2819;p34"/>
            <p:cNvSpPr/>
            <p:nvPr/>
          </p:nvSpPr>
          <p:spPr>
            <a:xfrm>
              <a:off x="1677700" y="3454750"/>
              <a:ext cx="45950" cy="107825"/>
            </a:xfrm>
            <a:custGeom>
              <a:rect b="b" l="l" r="r" t="t"/>
              <a:pathLst>
                <a:path extrusionOk="0" h="4313" w="1838">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20" name="Google Shape;2820;p34"/>
            <p:cNvSpPr/>
            <p:nvPr/>
          </p:nvSpPr>
          <p:spPr>
            <a:xfrm>
              <a:off x="2090625" y="3077850"/>
              <a:ext cx="104925" cy="44025"/>
            </a:xfrm>
            <a:custGeom>
              <a:rect b="b" l="l" r="r" t="t"/>
              <a:pathLst>
                <a:path extrusionOk="0" h="1761" w="4197">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821" name="Google Shape;2821;p34"/>
          <p:cNvGrpSpPr/>
          <p:nvPr/>
        </p:nvGrpSpPr>
        <p:grpSpPr>
          <a:xfrm>
            <a:off x="3563004" y="1832745"/>
            <a:ext cx="906452" cy="653183"/>
            <a:chOff x="5310875" y="337375"/>
            <a:chExt cx="916225" cy="660225"/>
          </a:xfrm>
        </p:grpSpPr>
        <p:sp>
          <p:nvSpPr>
            <p:cNvPr id="2822" name="Google Shape;2822;p34"/>
            <p:cNvSpPr/>
            <p:nvPr/>
          </p:nvSpPr>
          <p:spPr>
            <a:xfrm>
              <a:off x="5310875" y="337375"/>
              <a:ext cx="916225" cy="660225"/>
            </a:xfrm>
            <a:custGeom>
              <a:rect b="b" l="l" r="r" t="t"/>
              <a:pathLst>
                <a:path extrusionOk="0" h="26409" w="36649">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23" name="Google Shape;2823;p34"/>
            <p:cNvSpPr/>
            <p:nvPr/>
          </p:nvSpPr>
          <p:spPr>
            <a:xfrm>
              <a:off x="5603850" y="729950"/>
              <a:ext cx="44325" cy="37875"/>
            </a:xfrm>
            <a:custGeom>
              <a:rect b="b" l="l" r="r" t="t"/>
              <a:pathLst>
                <a:path extrusionOk="0" h="1515" w="1773">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24" name="Google Shape;2824;p34"/>
            <p:cNvSpPr/>
            <p:nvPr/>
          </p:nvSpPr>
          <p:spPr>
            <a:xfrm>
              <a:off x="5700025" y="697375"/>
              <a:ext cx="60225" cy="53675"/>
            </a:xfrm>
            <a:custGeom>
              <a:rect b="b" l="l" r="r" t="t"/>
              <a:pathLst>
                <a:path extrusionOk="0" h="2147" w="2409">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25" name="Google Shape;2825;p34"/>
            <p:cNvSpPr/>
            <p:nvPr/>
          </p:nvSpPr>
          <p:spPr>
            <a:xfrm>
              <a:off x="5785025" y="670025"/>
              <a:ext cx="64550" cy="50050"/>
            </a:xfrm>
            <a:custGeom>
              <a:rect b="b" l="l" r="r" t="t"/>
              <a:pathLst>
                <a:path extrusionOk="0" h="2002" w="2582">
                  <a:moveTo>
                    <a:pt x="1291" y="1"/>
                  </a:moveTo>
                  <a:cubicBezTo>
                    <a:pt x="3" y="1"/>
                    <a:pt x="1" y="2002"/>
                    <a:pt x="1291" y="2002"/>
                  </a:cubicBezTo>
                  <a:cubicBezTo>
                    <a:pt x="2579" y="2002"/>
                    <a:pt x="2581" y="1"/>
                    <a:pt x="129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26" name="Google Shape;2826;p34"/>
            <p:cNvSpPr/>
            <p:nvPr/>
          </p:nvSpPr>
          <p:spPr>
            <a:xfrm>
              <a:off x="5887850" y="638500"/>
              <a:ext cx="56125" cy="43525"/>
            </a:xfrm>
            <a:custGeom>
              <a:rect b="b" l="l" r="r" t="t"/>
              <a:pathLst>
                <a:path extrusionOk="0" h="1741" w="2245">
                  <a:moveTo>
                    <a:pt x="1123" y="1"/>
                  </a:moveTo>
                  <a:cubicBezTo>
                    <a:pt x="0" y="1"/>
                    <a:pt x="0" y="1741"/>
                    <a:pt x="1123" y="1741"/>
                  </a:cubicBezTo>
                  <a:cubicBezTo>
                    <a:pt x="2242" y="1741"/>
                    <a:pt x="2244" y="1"/>
                    <a:pt x="112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827" name="Google Shape;2827;p34"/>
          <p:cNvSpPr/>
          <p:nvPr/>
        </p:nvSpPr>
        <p:spPr>
          <a:xfrm>
            <a:off x="2248568" y="3289610"/>
            <a:ext cx="1951175"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LUYỆN TẬP</a:t>
            </a:r>
            <a:endParaRPr/>
          </a:p>
        </p:txBody>
      </p:sp>
      <p:sp>
        <p:nvSpPr>
          <p:cNvPr id="2828" name="Google Shape;2828;p34"/>
          <p:cNvSpPr/>
          <p:nvPr/>
        </p:nvSpPr>
        <p:spPr>
          <a:xfrm>
            <a:off x="6096000" y="2482629"/>
            <a:ext cx="5646210" cy="304698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A. Cuộc khởi nghĩa có nông dân tham gia dưới sự chỉ huy của văn thân sĩ phu.</a:t>
            </a:r>
            <a:endParaRPr/>
          </a:p>
          <a:p>
            <a:pPr indent="0" lvl="0" marL="0" marR="0" rtl="0" algn="just">
              <a:lnSpc>
                <a:spcPct val="10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B. Cuộc khởi nghĩa mà mục tiêu chủ yếu là đòi ruộng đất cho nông dân.</a:t>
            </a:r>
            <a:endParaRPr/>
          </a:p>
          <a:p>
            <a:pPr indent="0" lvl="0" marL="0" marR="0" rtl="0" algn="just">
              <a:lnSpc>
                <a:spcPct val="10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C. Cuộc khởi nghĩa mà lực lượng tham gia chủ yếu là nông dân.</a:t>
            </a:r>
            <a:endParaRPr/>
          </a:p>
          <a:p>
            <a:pPr indent="0" lvl="0" marL="0" marR="0" rtl="0" algn="just">
              <a:lnSpc>
                <a:spcPct val="100000"/>
              </a:lnSpc>
              <a:spcBef>
                <a:spcPts val="0"/>
              </a:spcBef>
              <a:spcAft>
                <a:spcPts val="0"/>
              </a:spcAft>
              <a:buClr>
                <a:srgbClr val="000000"/>
              </a:buClr>
              <a:buSzPts val="2400"/>
              <a:buFont typeface="Times New Roman"/>
              <a:buNone/>
            </a:pPr>
            <a:r>
              <a:rPr b="0" i="0" lang="en-US" sz="2400" u="none" cap="none" strike="noStrike">
                <a:solidFill>
                  <a:srgbClr val="000000"/>
                </a:solidFill>
                <a:latin typeface="Times New Roman"/>
                <a:ea typeface="Times New Roman"/>
                <a:cs typeface="Times New Roman"/>
                <a:sym typeface="Times New Roman"/>
              </a:rPr>
              <a:t>   D. Cuộc khởi nghĩa mà lãnh đạo và lực lượng tham gia khởi nghĩa đều là nông dân.</a:t>
            </a:r>
            <a:endParaRPr/>
          </a:p>
        </p:txBody>
      </p:sp>
      <p:grpSp>
        <p:nvGrpSpPr>
          <p:cNvPr id="2829" name="Google Shape;2829;p34"/>
          <p:cNvGrpSpPr/>
          <p:nvPr/>
        </p:nvGrpSpPr>
        <p:grpSpPr>
          <a:xfrm>
            <a:off x="6096002" y="672645"/>
            <a:ext cx="5676879" cy="1744063"/>
            <a:chOff x="4572000" y="504484"/>
            <a:chExt cx="4257659" cy="1308047"/>
          </a:xfrm>
        </p:grpSpPr>
        <p:sp>
          <p:nvSpPr>
            <p:cNvPr id="2830" name="Google Shape;2830;p34"/>
            <p:cNvSpPr/>
            <p:nvPr/>
          </p:nvSpPr>
          <p:spPr>
            <a:xfrm>
              <a:off x="4643435" y="504484"/>
              <a:ext cx="4029078" cy="1308047"/>
            </a:xfrm>
            <a:prstGeom prst="roundRect">
              <a:avLst>
                <a:gd fmla="val 16667" name="adj"/>
              </a:avLst>
            </a:prstGeom>
            <a:solidFill>
              <a:srgbClr val="FFFFFF"/>
            </a:solid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sp>
          <p:nvSpPr>
            <p:cNvPr id="2831" name="Google Shape;2831;p34"/>
            <p:cNvSpPr/>
            <p:nvPr/>
          </p:nvSpPr>
          <p:spPr>
            <a:xfrm>
              <a:off x="4572000" y="605700"/>
              <a:ext cx="4257659" cy="11772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0" i="0" lang="en-US" sz="3200" u="none" cap="none" strike="noStrike">
                  <a:solidFill>
                    <a:srgbClr val="0070C0"/>
                  </a:solidFill>
                  <a:latin typeface="Times New Roman"/>
                  <a:ea typeface="Times New Roman"/>
                  <a:cs typeface="Times New Roman"/>
                  <a:sym typeface="Times New Roman"/>
                </a:rPr>
                <a:t>Câu 4:   Vì sao cuộc khởi nghĩa Yên Thế được xem là cuộc khởi nghĩa nông dân?</a:t>
              </a:r>
              <a:endParaRPr b="0" i="0" sz="3200" u="none" cap="none" strike="noStrike">
                <a:solidFill>
                  <a:srgbClr val="0070C0"/>
                </a:solidFill>
                <a:latin typeface="Times New Roman"/>
                <a:ea typeface="Times New Roman"/>
                <a:cs typeface="Times New Roman"/>
                <a:sym typeface="Times New Roman"/>
              </a:endParaRPr>
            </a:p>
          </p:txBody>
        </p:sp>
      </p:grpSp>
      <p:sp>
        <p:nvSpPr>
          <p:cNvPr id="2832" name="Google Shape;2832;p34"/>
          <p:cNvSpPr/>
          <p:nvPr/>
        </p:nvSpPr>
        <p:spPr>
          <a:xfrm>
            <a:off x="6434634" y="4725280"/>
            <a:ext cx="430589" cy="430319"/>
          </a:xfrm>
          <a:prstGeom prst="ellipse">
            <a:avLst/>
          </a:prstGeom>
          <a:no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pic>
        <p:nvPicPr>
          <p:cNvPr descr="A picture containing text&#10;&#10;Description automatically generated" id="2833" name="Google Shape;2833;p34"/>
          <p:cNvPicPr preferRelativeResize="0"/>
          <p:nvPr/>
        </p:nvPicPr>
        <p:blipFill rotWithShape="1">
          <a:blip r:embed="rId3">
            <a:alphaModFix/>
          </a:blip>
          <a:srcRect b="0" l="0" r="0" t="0"/>
          <a:stretch/>
        </p:blipFill>
        <p:spPr>
          <a:xfrm>
            <a:off x="11297056" y="5974593"/>
            <a:ext cx="1095528" cy="110505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28"/>
                                        </p:tgtEl>
                                        <p:attrNameLst>
                                          <p:attrName>style.visibility</p:attrName>
                                        </p:attrNameLst>
                                      </p:cBhvr>
                                      <p:to>
                                        <p:strVal val="visible"/>
                                      </p:to>
                                    </p:set>
                                    <p:animEffect filter="fade" transition="in">
                                      <p:cBhvr>
                                        <p:cTn dur="500"/>
                                        <p:tgtEl>
                                          <p:spTgt spid="2828"/>
                                        </p:tgtEl>
                                      </p:cBhvr>
                                    </p:animEffect>
                                  </p:childTnLst>
                                </p:cTn>
                              </p:par>
                              <p:par>
                                <p:cTn fill="hold" nodeType="withEffect" presetClass="entr" presetID="10" presetSubtype="0">
                                  <p:stCondLst>
                                    <p:cond delay="0"/>
                                  </p:stCondLst>
                                  <p:childTnLst>
                                    <p:set>
                                      <p:cBhvr>
                                        <p:cTn dur="1" fill="hold">
                                          <p:stCondLst>
                                            <p:cond delay="0"/>
                                          </p:stCondLst>
                                        </p:cTn>
                                        <p:tgtEl>
                                          <p:spTgt spid="2829"/>
                                        </p:tgtEl>
                                        <p:attrNameLst>
                                          <p:attrName>style.visibility</p:attrName>
                                        </p:attrNameLst>
                                      </p:cBhvr>
                                      <p:to>
                                        <p:strVal val="visible"/>
                                      </p:to>
                                    </p:set>
                                    <p:animEffect filter="fade" transition="in">
                                      <p:cBhvr>
                                        <p:cTn dur="500"/>
                                        <p:tgtEl>
                                          <p:spTgt spid="28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2"/>
                                        </p:tgtEl>
                                        <p:attrNameLst>
                                          <p:attrName>style.visibility</p:attrName>
                                        </p:attrNameLst>
                                      </p:cBhvr>
                                      <p:to>
                                        <p:strVal val="visible"/>
                                      </p:to>
                                    </p:set>
                                    <p:animEffect filter="fade" transition="in">
                                      <p:cBhvr>
                                        <p:cTn dur="500"/>
                                        <p:tgtEl>
                                          <p:spTgt spid="28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7" name="Shape 2837"/>
        <p:cNvGrpSpPr/>
        <p:nvPr/>
      </p:nvGrpSpPr>
      <p:grpSpPr>
        <a:xfrm>
          <a:off x="0" y="0"/>
          <a:ext cx="0" cy="0"/>
          <a:chOff x="0" y="0"/>
          <a:chExt cx="0" cy="0"/>
        </a:xfrm>
      </p:grpSpPr>
      <p:grpSp>
        <p:nvGrpSpPr>
          <p:cNvPr id="2838" name="Google Shape;2838;p35"/>
          <p:cNvGrpSpPr/>
          <p:nvPr/>
        </p:nvGrpSpPr>
        <p:grpSpPr>
          <a:xfrm>
            <a:off x="1854590" y="1804746"/>
            <a:ext cx="2853719" cy="2892535"/>
            <a:chOff x="-331425" y="1579700"/>
            <a:chExt cx="1880250" cy="1905825"/>
          </a:xfrm>
        </p:grpSpPr>
        <p:sp>
          <p:nvSpPr>
            <p:cNvPr id="2839" name="Google Shape;2839;p35"/>
            <p:cNvSpPr/>
            <p:nvPr/>
          </p:nvSpPr>
          <p:spPr>
            <a:xfrm>
              <a:off x="-72650" y="1864050"/>
              <a:ext cx="1621475" cy="1621475"/>
            </a:xfrm>
            <a:custGeom>
              <a:rect b="b" l="l" r="r" t="t"/>
              <a:pathLst>
                <a:path extrusionOk="0" h="64859" w="64859">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40" name="Google Shape;2840;p35"/>
            <p:cNvSpPr/>
            <p:nvPr/>
          </p:nvSpPr>
          <p:spPr>
            <a:xfrm>
              <a:off x="-82425" y="1854000"/>
              <a:ext cx="1621450" cy="1621725"/>
            </a:xfrm>
            <a:custGeom>
              <a:rect b="b" l="l" r="r" t="t"/>
              <a:pathLst>
                <a:path extrusionOk="0" h="64869" w="64858">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rotWithShape="0" algn="bl" dir="2160000" dist="38100">
                <a:srgbClr val="000000">
                  <a:alpha val="49803"/>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41" name="Google Shape;2841;p35"/>
            <p:cNvSpPr/>
            <p:nvPr/>
          </p:nvSpPr>
          <p:spPr>
            <a:xfrm>
              <a:off x="-331425" y="1579700"/>
              <a:ext cx="1101300" cy="649025"/>
            </a:xfrm>
            <a:custGeom>
              <a:rect b="b" l="l" r="r" t="t"/>
              <a:pathLst>
                <a:path extrusionOk="0" h="25961" w="44052">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666"/>
              </a:scheme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842" name="Google Shape;2842;p35"/>
          <p:cNvGrpSpPr/>
          <p:nvPr/>
        </p:nvGrpSpPr>
        <p:grpSpPr>
          <a:xfrm>
            <a:off x="800103" y="689067"/>
            <a:ext cx="815672" cy="857600"/>
            <a:chOff x="1183375" y="2536600"/>
            <a:chExt cx="1060600" cy="1114925"/>
          </a:xfrm>
        </p:grpSpPr>
        <p:sp>
          <p:nvSpPr>
            <p:cNvPr id="2843" name="Google Shape;2843;p35"/>
            <p:cNvSpPr/>
            <p:nvPr/>
          </p:nvSpPr>
          <p:spPr>
            <a:xfrm>
              <a:off x="1393275" y="2759625"/>
              <a:ext cx="850700" cy="891900"/>
            </a:xfrm>
            <a:custGeom>
              <a:rect b="b" l="l" r="r" t="t"/>
              <a:pathLst>
                <a:path extrusionOk="0" h="35676" w="34028">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44" name="Google Shape;2844;p35"/>
            <p:cNvSpPr/>
            <p:nvPr/>
          </p:nvSpPr>
          <p:spPr>
            <a:xfrm>
              <a:off x="2068925" y="2865800"/>
              <a:ext cx="105300" cy="69600"/>
            </a:xfrm>
            <a:custGeom>
              <a:rect b="b" l="l" r="r" t="t"/>
              <a:pathLst>
                <a:path extrusionOk="0" h="2784" w="4212">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45" name="Google Shape;2845;p35"/>
            <p:cNvSpPr/>
            <p:nvPr/>
          </p:nvSpPr>
          <p:spPr>
            <a:xfrm>
              <a:off x="1930200" y="2690700"/>
              <a:ext cx="86325" cy="85700"/>
            </a:xfrm>
            <a:custGeom>
              <a:rect b="b" l="l" r="r" t="t"/>
              <a:pathLst>
                <a:path extrusionOk="0" h="3428" w="3453">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46" name="Google Shape;2846;p35"/>
            <p:cNvSpPr/>
            <p:nvPr/>
          </p:nvSpPr>
          <p:spPr>
            <a:xfrm>
              <a:off x="1699200" y="2536600"/>
              <a:ext cx="54050" cy="112525"/>
            </a:xfrm>
            <a:custGeom>
              <a:rect b="b" l="l" r="r" t="t"/>
              <a:pathLst>
                <a:path extrusionOk="0" h="4501" w="2162">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47" name="Google Shape;2847;p35"/>
            <p:cNvSpPr/>
            <p:nvPr/>
          </p:nvSpPr>
          <p:spPr>
            <a:xfrm>
              <a:off x="1404800" y="2616275"/>
              <a:ext cx="97125" cy="109750"/>
            </a:xfrm>
            <a:custGeom>
              <a:rect b="b" l="l" r="r" t="t"/>
              <a:pathLst>
                <a:path extrusionOk="0" h="4390" w="3885">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48" name="Google Shape;2848;p35"/>
            <p:cNvSpPr/>
            <p:nvPr/>
          </p:nvSpPr>
          <p:spPr>
            <a:xfrm>
              <a:off x="1275700" y="2779650"/>
              <a:ext cx="103675" cy="78150"/>
            </a:xfrm>
            <a:custGeom>
              <a:rect b="b" l="l" r="r" t="t"/>
              <a:pathLst>
                <a:path extrusionOk="0" h="3126" w="4147">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49" name="Google Shape;2849;p35"/>
            <p:cNvSpPr/>
            <p:nvPr/>
          </p:nvSpPr>
          <p:spPr>
            <a:xfrm>
              <a:off x="1183375" y="3054325"/>
              <a:ext cx="119000" cy="52650"/>
            </a:xfrm>
            <a:custGeom>
              <a:rect b="b" l="l" r="r" t="t"/>
              <a:pathLst>
                <a:path extrusionOk="0" h="2106" w="476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50" name="Google Shape;2850;p35"/>
            <p:cNvSpPr/>
            <p:nvPr/>
          </p:nvSpPr>
          <p:spPr>
            <a:xfrm>
              <a:off x="1314050" y="3248700"/>
              <a:ext cx="98775" cy="64475"/>
            </a:xfrm>
            <a:custGeom>
              <a:rect b="b" l="l" r="r" t="t"/>
              <a:pathLst>
                <a:path extrusionOk="0" h="2579" w="3951">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51" name="Google Shape;2851;p35"/>
            <p:cNvSpPr/>
            <p:nvPr/>
          </p:nvSpPr>
          <p:spPr>
            <a:xfrm>
              <a:off x="1496975" y="3428975"/>
              <a:ext cx="61225" cy="72000"/>
            </a:xfrm>
            <a:custGeom>
              <a:rect b="b" l="l" r="r" t="t"/>
              <a:pathLst>
                <a:path extrusionOk="0" h="2880" w="2449">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52" name="Google Shape;2852;p35"/>
            <p:cNvSpPr/>
            <p:nvPr/>
          </p:nvSpPr>
          <p:spPr>
            <a:xfrm>
              <a:off x="1677700" y="3454750"/>
              <a:ext cx="45950" cy="107825"/>
            </a:xfrm>
            <a:custGeom>
              <a:rect b="b" l="l" r="r" t="t"/>
              <a:pathLst>
                <a:path extrusionOk="0" h="4313" w="1838">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53" name="Google Shape;2853;p35"/>
            <p:cNvSpPr/>
            <p:nvPr/>
          </p:nvSpPr>
          <p:spPr>
            <a:xfrm>
              <a:off x="2090625" y="3077850"/>
              <a:ext cx="104925" cy="44025"/>
            </a:xfrm>
            <a:custGeom>
              <a:rect b="b" l="l" r="r" t="t"/>
              <a:pathLst>
                <a:path extrusionOk="0" h="1761" w="4197">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grpSp>
        <p:nvGrpSpPr>
          <p:cNvPr id="2854" name="Google Shape;2854;p35"/>
          <p:cNvGrpSpPr/>
          <p:nvPr/>
        </p:nvGrpSpPr>
        <p:grpSpPr>
          <a:xfrm>
            <a:off x="3801819" y="1804746"/>
            <a:ext cx="906452" cy="653183"/>
            <a:chOff x="5310875" y="337375"/>
            <a:chExt cx="916225" cy="660225"/>
          </a:xfrm>
        </p:grpSpPr>
        <p:sp>
          <p:nvSpPr>
            <p:cNvPr id="2855" name="Google Shape;2855;p35"/>
            <p:cNvSpPr/>
            <p:nvPr/>
          </p:nvSpPr>
          <p:spPr>
            <a:xfrm>
              <a:off x="5310875" y="337375"/>
              <a:ext cx="916225" cy="660225"/>
            </a:xfrm>
            <a:custGeom>
              <a:rect b="b" l="l" r="r" t="t"/>
              <a:pathLst>
                <a:path extrusionOk="0" h="26409" w="36649">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56" name="Google Shape;2856;p35"/>
            <p:cNvSpPr/>
            <p:nvPr/>
          </p:nvSpPr>
          <p:spPr>
            <a:xfrm>
              <a:off x="5603850" y="729950"/>
              <a:ext cx="44325" cy="37875"/>
            </a:xfrm>
            <a:custGeom>
              <a:rect b="b" l="l" r="r" t="t"/>
              <a:pathLst>
                <a:path extrusionOk="0" h="1515" w="1773">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57" name="Google Shape;2857;p35"/>
            <p:cNvSpPr/>
            <p:nvPr/>
          </p:nvSpPr>
          <p:spPr>
            <a:xfrm>
              <a:off x="5700025" y="697375"/>
              <a:ext cx="60225" cy="53675"/>
            </a:xfrm>
            <a:custGeom>
              <a:rect b="b" l="l" r="r" t="t"/>
              <a:pathLst>
                <a:path extrusionOk="0" h="2147" w="2409">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58" name="Google Shape;2858;p35"/>
            <p:cNvSpPr/>
            <p:nvPr/>
          </p:nvSpPr>
          <p:spPr>
            <a:xfrm>
              <a:off x="5785025" y="670025"/>
              <a:ext cx="64550" cy="50050"/>
            </a:xfrm>
            <a:custGeom>
              <a:rect b="b" l="l" r="r" t="t"/>
              <a:pathLst>
                <a:path extrusionOk="0" h="2002" w="2582">
                  <a:moveTo>
                    <a:pt x="1291" y="1"/>
                  </a:moveTo>
                  <a:cubicBezTo>
                    <a:pt x="3" y="1"/>
                    <a:pt x="1" y="2002"/>
                    <a:pt x="1291" y="2002"/>
                  </a:cubicBezTo>
                  <a:cubicBezTo>
                    <a:pt x="2579" y="2002"/>
                    <a:pt x="2581" y="1"/>
                    <a:pt x="1291"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sp>
          <p:nvSpPr>
            <p:cNvPr id="2859" name="Google Shape;2859;p35"/>
            <p:cNvSpPr/>
            <p:nvPr/>
          </p:nvSpPr>
          <p:spPr>
            <a:xfrm>
              <a:off x="5887850" y="638500"/>
              <a:ext cx="56125" cy="43525"/>
            </a:xfrm>
            <a:custGeom>
              <a:rect b="b" l="l" r="r" t="t"/>
              <a:pathLst>
                <a:path extrusionOk="0" h="1741" w="2245">
                  <a:moveTo>
                    <a:pt x="1123" y="1"/>
                  </a:moveTo>
                  <a:cubicBezTo>
                    <a:pt x="0" y="1"/>
                    <a:pt x="0" y="1741"/>
                    <a:pt x="1123" y="1741"/>
                  </a:cubicBezTo>
                  <a:cubicBezTo>
                    <a:pt x="2242" y="1741"/>
                    <a:pt x="2244" y="1"/>
                    <a:pt x="1123" y="1"/>
                  </a:cubicBezTo>
                  <a:close/>
                </a:path>
              </a:pathLst>
            </a:custGeom>
            <a:solidFill>
              <a:schemeClr val="dk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Arial"/>
                <a:ea typeface="Arial"/>
                <a:cs typeface="Arial"/>
                <a:sym typeface="Arial"/>
              </a:endParaRPr>
            </a:p>
          </p:txBody>
        </p:sp>
      </p:grpSp>
      <p:sp>
        <p:nvSpPr>
          <p:cNvPr id="2860" name="Google Shape;2860;p35"/>
          <p:cNvSpPr/>
          <p:nvPr/>
        </p:nvSpPr>
        <p:spPr>
          <a:xfrm>
            <a:off x="2484978" y="3261612"/>
            <a:ext cx="19559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Times New Roman"/>
              <a:buNone/>
            </a:pPr>
            <a:r>
              <a:rPr b="1" i="0" lang="en-US" sz="2400" u="none" cap="none" strike="noStrike">
                <a:solidFill>
                  <a:srgbClr val="C00000"/>
                </a:solidFill>
                <a:latin typeface="Times New Roman"/>
                <a:ea typeface="Times New Roman"/>
                <a:cs typeface="Times New Roman"/>
                <a:sym typeface="Times New Roman"/>
              </a:rPr>
              <a:t>LUYỆN TẬP</a:t>
            </a:r>
            <a:endParaRPr/>
          </a:p>
        </p:txBody>
      </p:sp>
      <p:sp>
        <p:nvSpPr>
          <p:cNvPr id="2861" name="Google Shape;2861;p35"/>
          <p:cNvSpPr/>
          <p:nvPr/>
        </p:nvSpPr>
        <p:spPr>
          <a:xfrm>
            <a:off x="6400811" y="2810682"/>
            <a:ext cx="6096000" cy="295850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   A. 1884</a:t>
            </a:r>
            <a:endParaRPr/>
          </a:p>
          <a:p>
            <a:pPr indent="0" lvl="0" marL="0" marR="0" rtl="0" algn="l">
              <a:lnSpc>
                <a:spcPct val="15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   B. 4/1892</a:t>
            </a:r>
            <a:endParaRPr/>
          </a:p>
          <a:p>
            <a:pPr indent="0" lvl="0" marL="0" marR="0" rtl="0" algn="l">
              <a:lnSpc>
                <a:spcPct val="15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   C. 1893</a:t>
            </a:r>
            <a:endParaRPr/>
          </a:p>
          <a:p>
            <a:pPr indent="0" lvl="0" marL="0" marR="0" rtl="0" algn="l">
              <a:lnSpc>
                <a:spcPct val="150000"/>
              </a:lnSpc>
              <a:spcBef>
                <a:spcPts val="0"/>
              </a:spcBef>
              <a:spcAft>
                <a:spcPts val="0"/>
              </a:spcAft>
              <a:buClr>
                <a:srgbClr val="000000"/>
              </a:buClr>
              <a:buSzPts val="3200"/>
              <a:buFont typeface="Times New Roman"/>
              <a:buNone/>
            </a:pPr>
            <a:r>
              <a:rPr b="0" i="0" lang="en-US" sz="3200" u="none" cap="none" strike="noStrike">
                <a:solidFill>
                  <a:srgbClr val="000000"/>
                </a:solidFill>
                <a:latin typeface="Times New Roman"/>
                <a:ea typeface="Times New Roman"/>
                <a:cs typeface="Times New Roman"/>
                <a:sym typeface="Times New Roman"/>
              </a:rPr>
              <a:t>   D. 1897</a:t>
            </a:r>
            <a:endParaRPr/>
          </a:p>
        </p:txBody>
      </p:sp>
      <p:grpSp>
        <p:nvGrpSpPr>
          <p:cNvPr id="2862" name="Google Shape;2862;p35"/>
          <p:cNvGrpSpPr/>
          <p:nvPr/>
        </p:nvGrpSpPr>
        <p:grpSpPr>
          <a:xfrm>
            <a:off x="6191247" y="672646"/>
            <a:ext cx="5415383" cy="1785284"/>
            <a:chOff x="4643435" y="504485"/>
            <a:chExt cx="4061536" cy="1338963"/>
          </a:xfrm>
        </p:grpSpPr>
        <p:sp>
          <p:nvSpPr>
            <p:cNvPr id="2863" name="Google Shape;2863;p35"/>
            <p:cNvSpPr/>
            <p:nvPr/>
          </p:nvSpPr>
          <p:spPr>
            <a:xfrm>
              <a:off x="4643435" y="504485"/>
              <a:ext cx="4029078" cy="1338963"/>
            </a:xfrm>
            <a:prstGeom prst="roundRect">
              <a:avLst>
                <a:gd fmla="val 16667" name="adj"/>
              </a:avLst>
            </a:prstGeom>
            <a:solidFill>
              <a:srgbClr val="FFFFFF"/>
            </a:solid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sp>
          <p:nvSpPr>
            <p:cNvPr id="2864" name="Google Shape;2864;p35"/>
            <p:cNvSpPr/>
            <p:nvPr/>
          </p:nvSpPr>
          <p:spPr>
            <a:xfrm>
              <a:off x="4675893" y="685183"/>
              <a:ext cx="4029078" cy="10387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Câu 5:  Đề Thám trở thành chỉ huy tối cao của phong trào nông dân Yên Thế từ khi nào?</a:t>
              </a:r>
              <a:endParaRPr b="1" i="0" sz="2800" u="none" cap="none" strike="noStrike">
                <a:solidFill>
                  <a:srgbClr val="0070C0"/>
                </a:solidFill>
                <a:latin typeface="Times New Roman"/>
                <a:ea typeface="Times New Roman"/>
                <a:cs typeface="Times New Roman"/>
                <a:sym typeface="Times New Roman"/>
              </a:endParaRPr>
            </a:p>
          </p:txBody>
        </p:sp>
      </p:grpSp>
      <p:sp>
        <p:nvSpPr>
          <p:cNvPr id="2865" name="Google Shape;2865;p35"/>
          <p:cNvSpPr/>
          <p:nvPr/>
        </p:nvSpPr>
        <p:spPr>
          <a:xfrm>
            <a:off x="6512971" y="3736432"/>
            <a:ext cx="609623" cy="609600"/>
          </a:xfrm>
          <a:prstGeom prst="ellipse">
            <a:avLst/>
          </a:prstGeom>
          <a:noFill/>
          <a:ln cap="flat" cmpd="sng" w="25400">
            <a:solidFill>
              <a:srgbClr val="AF8D2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rgbClr val="F1C232"/>
              </a:solidFill>
              <a:latin typeface="Arial"/>
              <a:ea typeface="Arial"/>
              <a:cs typeface="Arial"/>
              <a:sym typeface="Arial"/>
            </a:endParaRPr>
          </a:p>
        </p:txBody>
      </p:sp>
      <p:pic>
        <p:nvPicPr>
          <p:cNvPr descr="A picture containing text&#10;&#10;Description automatically generated" id="2866" name="Google Shape;2866;p35"/>
          <p:cNvPicPr preferRelativeResize="0"/>
          <p:nvPr/>
        </p:nvPicPr>
        <p:blipFill rotWithShape="1">
          <a:blip r:embed="rId3">
            <a:alphaModFix/>
          </a:blip>
          <a:srcRect b="0" l="0" r="0" t="0"/>
          <a:stretch/>
        </p:blipFill>
        <p:spPr>
          <a:xfrm>
            <a:off x="11297056" y="5974593"/>
            <a:ext cx="1095528" cy="1105055"/>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61"/>
                                        </p:tgtEl>
                                        <p:attrNameLst>
                                          <p:attrName>style.visibility</p:attrName>
                                        </p:attrNameLst>
                                      </p:cBhvr>
                                      <p:to>
                                        <p:strVal val="visible"/>
                                      </p:to>
                                    </p:set>
                                    <p:animEffect filter="fade" transition="in">
                                      <p:cBhvr>
                                        <p:cTn dur="500"/>
                                        <p:tgtEl>
                                          <p:spTgt spid="2861"/>
                                        </p:tgtEl>
                                      </p:cBhvr>
                                    </p:animEffect>
                                  </p:childTnLst>
                                </p:cTn>
                              </p:par>
                              <p:par>
                                <p:cTn fill="hold" nodeType="withEffect" presetClass="entr" presetID="10" presetSubtype="0">
                                  <p:stCondLst>
                                    <p:cond delay="0"/>
                                  </p:stCondLst>
                                  <p:childTnLst>
                                    <p:set>
                                      <p:cBhvr>
                                        <p:cTn dur="1" fill="hold">
                                          <p:stCondLst>
                                            <p:cond delay="0"/>
                                          </p:stCondLst>
                                        </p:cTn>
                                        <p:tgtEl>
                                          <p:spTgt spid="2862"/>
                                        </p:tgtEl>
                                        <p:attrNameLst>
                                          <p:attrName>style.visibility</p:attrName>
                                        </p:attrNameLst>
                                      </p:cBhvr>
                                      <p:to>
                                        <p:strVal val="visible"/>
                                      </p:to>
                                    </p:set>
                                    <p:animEffect filter="fade" transition="in">
                                      <p:cBhvr>
                                        <p:cTn dur="500"/>
                                        <p:tgtEl>
                                          <p:spTgt spid="28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5"/>
                                        </p:tgtEl>
                                        <p:attrNameLst>
                                          <p:attrName>style.visibility</p:attrName>
                                        </p:attrNameLst>
                                      </p:cBhvr>
                                      <p:to>
                                        <p:strVal val="visible"/>
                                      </p:to>
                                    </p:set>
                                    <p:animEffect filter="fade" transition="in">
                                      <p:cBhvr>
                                        <p:cTn dur="500"/>
                                        <p:tgtEl>
                                          <p:spTgt spid="28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0" name="Shape 2870"/>
        <p:cNvGrpSpPr/>
        <p:nvPr/>
      </p:nvGrpSpPr>
      <p:grpSpPr>
        <a:xfrm>
          <a:off x="0" y="0"/>
          <a:ext cx="0" cy="0"/>
          <a:chOff x="0" y="0"/>
          <a:chExt cx="0" cy="0"/>
        </a:xfrm>
      </p:grpSpPr>
      <p:pic>
        <p:nvPicPr>
          <p:cNvPr id="2871" name="Google Shape;2871;p36"/>
          <p:cNvPicPr preferRelativeResize="0"/>
          <p:nvPr/>
        </p:nvPicPr>
        <p:blipFill rotWithShape="1">
          <a:blip r:embed="rId3">
            <a:alphaModFix amt="56000"/>
          </a:blip>
          <a:srcRect b="0" l="0" r="0" t="0"/>
          <a:stretch/>
        </p:blipFill>
        <p:spPr>
          <a:xfrm rot="10800000">
            <a:off x="1670353" y="1871585"/>
            <a:ext cx="2558433" cy="288267"/>
          </a:xfrm>
          <a:prstGeom prst="rect">
            <a:avLst/>
          </a:prstGeom>
          <a:noFill/>
          <a:ln>
            <a:noFill/>
          </a:ln>
        </p:spPr>
      </p:pic>
      <p:sp>
        <p:nvSpPr>
          <p:cNvPr id="2872" name="Google Shape;2872;p36"/>
          <p:cNvSpPr/>
          <p:nvPr/>
        </p:nvSpPr>
        <p:spPr>
          <a:xfrm rot="-2148808">
            <a:off x="4941433" y="770693"/>
            <a:ext cx="863219" cy="355096"/>
          </a:xfrm>
          <a:custGeom>
            <a:rect b="b" l="l" r="r" t="t"/>
            <a:pathLst>
              <a:path extrusionOk="0" h="14902" w="36226">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666"/>
            </a:schemeClr>
          </a:solidFill>
          <a:ln>
            <a:noFill/>
          </a:ln>
          <a:effectLst>
            <a:outerShdw blurRad="57150" rotWithShape="0" algn="bl" dir="5400000" dist="19050">
              <a:srgbClr val="000000">
                <a:alpha val="30980"/>
              </a:srgbClr>
            </a:outerShdw>
          </a:effectLst>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595959"/>
              </a:solidFill>
              <a:latin typeface="Arial"/>
              <a:ea typeface="Arial"/>
              <a:cs typeface="Arial"/>
              <a:sym typeface="Arial"/>
            </a:endParaRPr>
          </a:p>
        </p:txBody>
      </p:sp>
      <p:grpSp>
        <p:nvGrpSpPr>
          <p:cNvPr id="2873" name="Google Shape;2873;p36"/>
          <p:cNvGrpSpPr/>
          <p:nvPr/>
        </p:nvGrpSpPr>
        <p:grpSpPr>
          <a:xfrm>
            <a:off x="6365066" y="551708"/>
            <a:ext cx="5498073" cy="5800287"/>
            <a:chOff x="4773798" y="573043"/>
            <a:chExt cx="2895351" cy="2020602"/>
          </a:xfrm>
        </p:grpSpPr>
        <p:pic>
          <p:nvPicPr>
            <p:cNvPr descr="In giấy note, giấy ghi chú - Chất lượng - Giá cạnh tranh - Tốc độ nhanh." id="2874" name="Google Shape;2874;p36"/>
            <p:cNvPicPr preferRelativeResize="0"/>
            <p:nvPr/>
          </p:nvPicPr>
          <p:blipFill rotWithShape="1">
            <a:blip r:embed="rId4">
              <a:alphaModFix/>
            </a:blip>
            <a:srcRect b="12587" l="25442" r="21874" t="16945"/>
            <a:stretch/>
          </p:blipFill>
          <p:spPr>
            <a:xfrm>
              <a:off x="4773798" y="573043"/>
              <a:ext cx="2895351" cy="1998707"/>
            </a:xfrm>
            <a:prstGeom prst="rect">
              <a:avLst/>
            </a:prstGeom>
            <a:noFill/>
            <a:ln>
              <a:noFill/>
            </a:ln>
          </p:spPr>
        </p:pic>
        <p:sp>
          <p:nvSpPr>
            <p:cNvPr id="2875" name="Google Shape;2875;p36"/>
            <p:cNvSpPr/>
            <p:nvPr/>
          </p:nvSpPr>
          <p:spPr>
            <a:xfrm>
              <a:off x="4871895" y="910326"/>
              <a:ext cx="2699156" cy="168331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rgbClr val="FF0000"/>
                  </a:solidFill>
                  <a:latin typeface="Times New Roman"/>
                  <a:ea typeface="Times New Roman"/>
                  <a:cs typeface="Times New Roman"/>
                  <a:sym typeface="Times New Roman"/>
                </a:rPr>
                <a:t>Tìm hiểu thông tin từ sách, báo, internet, hãy làm 1 đoạn video ngắn về Hoàng Hoa Thám với nội dung sau:</a:t>
              </a:r>
              <a:endParaRPr b="0" i="0" sz="2800" u="none" cap="none" strike="noStrike">
                <a:solidFill>
                  <a:srgbClr val="FF0000"/>
                </a:solidFill>
                <a:latin typeface="Times New Roman"/>
                <a:ea typeface="Times New Roman"/>
                <a:cs typeface="Times New Roman"/>
                <a:sym typeface="Times New Roman"/>
              </a:endParaRPr>
            </a:p>
            <a:p>
              <a:pPr indent="0" lvl="0" marL="0" marR="0" rtl="0" algn="just">
                <a:spcBef>
                  <a:spcPts val="0"/>
                </a:spcBef>
                <a:spcAft>
                  <a:spcPts val="0"/>
                </a:spcAft>
                <a:buNone/>
              </a:pPr>
              <a:r>
                <a:rPr b="0" i="0" lang="en-US" sz="2800" u="none" cap="none" strike="noStrike">
                  <a:solidFill>
                    <a:srgbClr val="FF0000"/>
                  </a:solidFill>
                  <a:latin typeface="Times New Roman"/>
                  <a:ea typeface="Times New Roman"/>
                  <a:cs typeface="Times New Roman"/>
                  <a:sym typeface="Times New Roman"/>
                </a:rPr>
                <a:t>– Đóng góp/vai trò của nhân vật trong cuộc kháng chiến.</a:t>
              </a:r>
              <a:endParaRPr/>
            </a:p>
            <a:p>
              <a:pPr indent="0" lvl="0" marL="0" marR="0" rtl="0" algn="just">
                <a:spcBef>
                  <a:spcPts val="0"/>
                </a:spcBef>
                <a:spcAft>
                  <a:spcPts val="0"/>
                </a:spcAft>
                <a:buNone/>
              </a:pPr>
              <a:r>
                <a:rPr b="0" i="0" lang="en-US" sz="2800" u="none" cap="none" strike="noStrike">
                  <a:solidFill>
                    <a:srgbClr val="FF0000"/>
                  </a:solidFill>
                  <a:latin typeface="Times New Roman"/>
                  <a:ea typeface="Times New Roman"/>
                  <a:cs typeface="Times New Roman"/>
                  <a:sym typeface="Times New Roman"/>
                </a:rPr>
                <a:t>– Địa danh, công trình hiện nay liên quan đến nhân vật mà em biết.</a:t>
              </a:r>
              <a:endParaRPr/>
            </a:p>
            <a:p>
              <a:pPr indent="0" lvl="0" marL="0" marR="0" rtl="0" algn="just">
                <a:spcBef>
                  <a:spcPts val="0"/>
                </a:spcBef>
                <a:spcAft>
                  <a:spcPts val="0"/>
                </a:spcAft>
                <a:buNone/>
              </a:pPr>
              <a:r>
                <a:rPr b="0" i="0" lang="en-US" sz="2800" u="none" cap="none" strike="noStrike">
                  <a:solidFill>
                    <a:srgbClr val="FF0000"/>
                  </a:solidFill>
                  <a:latin typeface="Times New Roman"/>
                  <a:ea typeface="Times New Roman"/>
                  <a:cs typeface="Times New Roman"/>
                  <a:sym typeface="Times New Roman"/>
                </a:rPr>
                <a:t>– Bài học mà em học được từ nhân vật.</a:t>
              </a:r>
              <a:endParaRPr b="0" i="0" sz="2800" u="none" cap="none" strike="noStrike">
                <a:solidFill>
                  <a:srgbClr val="FF0000"/>
                </a:solidFill>
                <a:latin typeface="Times New Roman"/>
                <a:ea typeface="Times New Roman"/>
                <a:cs typeface="Times New Roman"/>
                <a:sym typeface="Times New Roman"/>
              </a:endParaRPr>
            </a:p>
          </p:txBody>
        </p:sp>
      </p:grpSp>
      <p:pic>
        <p:nvPicPr>
          <p:cNvPr id="2876" name="Google Shape;2876;p36"/>
          <p:cNvPicPr preferRelativeResize="0"/>
          <p:nvPr/>
        </p:nvPicPr>
        <p:blipFill rotWithShape="1">
          <a:blip r:embed="rId5">
            <a:alphaModFix/>
          </a:blip>
          <a:srcRect b="11932" l="9938" r="0" t="4156"/>
          <a:stretch/>
        </p:blipFill>
        <p:spPr>
          <a:xfrm>
            <a:off x="838200" y="2205061"/>
            <a:ext cx="5257800" cy="4084083"/>
          </a:xfrm>
          <a:prstGeom prst="rect">
            <a:avLst/>
          </a:prstGeom>
          <a:noFill/>
          <a:ln>
            <a:noFill/>
          </a:ln>
        </p:spPr>
      </p:pic>
      <p:sp>
        <p:nvSpPr>
          <p:cNvPr id="2877" name="Google Shape;2877;p36"/>
          <p:cNvSpPr txBox="1"/>
          <p:nvPr/>
        </p:nvSpPr>
        <p:spPr>
          <a:xfrm>
            <a:off x="1299410" y="488857"/>
            <a:ext cx="4527525"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7200" u="none" cap="none" strike="noStrike">
                <a:solidFill>
                  <a:srgbClr val="B44141"/>
                </a:solidFill>
                <a:latin typeface="Concert One"/>
                <a:ea typeface="Concert One"/>
                <a:cs typeface="Concert One"/>
                <a:sym typeface="Concert One"/>
              </a:rPr>
              <a:t>Vận dụng</a:t>
            </a:r>
            <a:endParaRPr sz="1800">
              <a:solidFill>
                <a:schemeClr val="dk1"/>
              </a:solidFill>
              <a:latin typeface="Arial"/>
              <a:ea typeface="Arial"/>
              <a:cs typeface="Arial"/>
              <a:sym typeface="Arial"/>
            </a:endParaRPr>
          </a:p>
        </p:txBody>
      </p:sp>
      <p:pic>
        <p:nvPicPr>
          <p:cNvPr descr="A picture containing text&#10;&#10;Description automatically generated" id="2878" name="Google Shape;2878;p36"/>
          <p:cNvPicPr preferRelativeResize="0"/>
          <p:nvPr/>
        </p:nvPicPr>
        <p:blipFill rotWithShape="1">
          <a:blip r:embed="rId6">
            <a:alphaModFix/>
          </a:blip>
          <a:srcRect b="0" l="0" r="0" t="0"/>
          <a:stretch/>
        </p:blipFill>
        <p:spPr>
          <a:xfrm>
            <a:off x="11297056" y="5974593"/>
            <a:ext cx="1095528" cy="1105055"/>
          </a:xfrm>
          <a:prstGeom prst="rect">
            <a:avLst/>
          </a:prstGeom>
          <a:noFill/>
          <a:ln>
            <a:noFill/>
          </a:ln>
        </p:spPr>
      </p:pic>
    </p:spTree>
  </p:cSld>
  <p:clrMapOvr>
    <a:masterClrMapping/>
  </p:clrMapOvr>
  <p:transition spd="slow" p14:dur="1500">
    <p:random/>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9" name="Shape 2449"/>
        <p:cNvGrpSpPr/>
        <p:nvPr/>
      </p:nvGrpSpPr>
      <p:grpSpPr>
        <a:xfrm>
          <a:off x="0" y="0"/>
          <a:ext cx="0" cy="0"/>
          <a:chOff x="0" y="0"/>
          <a:chExt cx="0" cy="0"/>
        </a:xfrm>
      </p:grpSpPr>
      <p:sp>
        <p:nvSpPr>
          <p:cNvPr id="2450" name="Google Shape;2450;p5"/>
          <p:cNvSpPr/>
          <p:nvPr/>
        </p:nvSpPr>
        <p:spPr>
          <a:xfrm>
            <a:off x="0" y="754984"/>
            <a:ext cx="12192000"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Times New Roman"/>
              <a:buNone/>
            </a:pPr>
            <a:r>
              <a:rPr b="1" i="0" lang="en-US" sz="2800" u="none" cap="none" strike="noStrike">
                <a:solidFill>
                  <a:srgbClr val="FF0000"/>
                </a:solidFill>
                <a:latin typeface="Times New Roman"/>
                <a:ea typeface="Times New Roman"/>
                <a:cs typeface="Times New Roman"/>
                <a:sym typeface="Times New Roman"/>
              </a:rPr>
              <a:t>BÀI 21: PHONG TRÀO CHỐNG PHÁP CỦA NHÂN DÂN VIỆT NAM TRONG NHỮNG NĂM CUỐI THẾ KỈ XIX (t2)</a:t>
            </a:r>
            <a:endParaRPr/>
          </a:p>
          <a:p>
            <a:pPr indent="0" lvl="0" marL="0" marR="0" rtl="0" algn="ctr">
              <a:lnSpc>
                <a:spcPct val="100000"/>
              </a:lnSpc>
              <a:spcBef>
                <a:spcPts val="0"/>
              </a:spcBef>
              <a:spcAft>
                <a:spcPts val="0"/>
              </a:spcAft>
              <a:buClr>
                <a:schemeClr val="dk1"/>
              </a:buClr>
              <a:buSzPts val="2800"/>
              <a:buFont typeface="Arial"/>
              <a:buNone/>
            </a:pPr>
            <a:r>
              <a:t/>
            </a:r>
            <a:endParaRPr b="0" i="0" sz="2800" u="none" cap="none" strike="noStrike">
              <a:solidFill>
                <a:srgbClr val="696E72"/>
              </a:solidFill>
              <a:latin typeface="Arial"/>
              <a:ea typeface="Arial"/>
              <a:cs typeface="Arial"/>
              <a:sym typeface="Arial"/>
            </a:endParaRPr>
          </a:p>
        </p:txBody>
      </p:sp>
      <p:sp>
        <p:nvSpPr>
          <p:cNvPr id="2451" name="Google Shape;2451;p5"/>
          <p:cNvSpPr txBox="1"/>
          <p:nvPr/>
        </p:nvSpPr>
        <p:spPr>
          <a:xfrm>
            <a:off x="0" y="1709091"/>
            <a:ext cx="660575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1. Phong trào Cần Vương</a:t>
            </a:r>
            <a:endParaRPr/>
          </a:p>
        </p:txBody>
      </p:sp>
      <p:pic>
        <p:nvPicPr>
          <p:cNvPr descr="A picture containing text&#10;&#10;Description automatically generated" id="2452" name="Google Shape;2452;p5"/>
          <p:cNvPicPr preferRelativeResize="0"/>
          <p:nvPr/>
        </p:nvPicPr>
        <p:blipFill rotWithShape="1">
          <a:blip r:embed="rId3">
            <a:alphaModFix/>
          </a:blip>
          <a:srcRect b="0" l="0" r="0" t="0"/>
          <a:stretch/>
        </p:blipFill>
        <p:spPr>
          <a:xfrm>
            <a:off x="11297056" y="5974593"/>
            <a:ext cx="1095528" cy="1105055"/>
          </a:xfrm>
          <a:prstGeom prst="rect">
            <a:avLst/>
          </a:prstGeom>
          <a:noFill/>
          <a:ln>
            <a:noFill/>
          </a:ln>
        </p:spPr>
      </p:pic>
      <p:sp>
        <p:nvSpPr>
          <p:cNvPr id="2453" name="Google Shape;2453;p5"/>
          <p:cNvSpPr txBox="1"/>
          <p:nvPr/>
        </p:nvSpPr>
        <p:spPr>
          <a:xfrm>
            <a:off x="0" y="2232311"/>
            <a:ext cx="660575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Khởi nghĩa Yên Thế (1884 -1913)</a:t>
            </a:r>
            <a:endParaRPr b="1" i="0" sz="2800" u="none" cap="none" strike="noStrike">
              <a:solidFill>
                <a:srgbClr val="0070C0"/>
              </a:solidFill>
              <a:latin typeface="Times New Roman"/>
              <a:ea typeface="Times New Roman"/>
              <a:cs typeface="Times New Roman"/>
              <a:sym typeface="Times New Roman"/>
            </a:endParaRPr>
          </a:p>
        </p:txBody>
      </p:sp>
    </p:spTree>
  </p:cSld>
  <p:clrMapOvr>
    <a:masterClrMapping/>
  </p:clrMapOvr>
  <p:transition spd="slow" p14:dur="1500">
    <p:random/>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7" name="Shape 2457"/>
        <p:cNvGrpSpPr/>
        <p:nvPr/>
      </p:nvGrpSpPr>
      <p:grpSpPr>
        <a:xfrm>
          <a:off x="0" y="0"/>
          <a:ext cx="0" cy="0"/>
          <a:chOff x="0" y="0"/>
          <a:chExt cx="0" cy="0"/>
        </a:xfrm>
      </p:grpSpPr>
      <p:pic>
        <p:nvPicPr>
          <p:cNvPr descr="A picture containing text&#10;&#10;Description automatically generated" id="2458" name="Google Shape;2458;p6"/>
          <p:cNvPicPr preferRelativeResize="0"/>
          <p:nvPr/>
        </p:nvPicPr>
        <p:blipFill rotWithShape="1">
          <a:blip r:embed="rId3">
            <a:alphaModFix/>
          </a:blip>
          <a:srcRect b="0" l="0" r="0" t="0"/>
          <a:stretch/>
        </p:blipFill>
        <p:spPr>
          <a:xfrm>
            <a:off x="11297056" y="5974593"/>
            <a:ext cx="1095528" cy="1105055"/>
          </a:xfrm>
          <a:prstGeom prst="rect">
            <a:avLst/>
          </a:prstGeom>
          <a:noFill/>
          <a:ln>
            <a:noFill/>
          </a:ln>
        </p:spPr>
      </p:pic>
      <p:pic>
        <p:nvPicPr>
          <p:cNvPr id="2459" name="Google Shape;2459;p6"/>
          <p:cNvPicPr preferRelativeResize="0"/>
          <p:nvPr/>
        </p:nvPicPr>
        <p:blipFill rotWithShape="1">
          <a:blip r:embed="rId4">
            <a:alphaModFix/>
          </a:blip>
          <a:srcRect b="0" l="0" r="0" t="0"/>
          <a:stretch/>
        </p:blipFill>
        <p:spPr>
          <a:xfrm>
            <a:off x="2807260" y="770022"/>
            <a:ext cx="6577480" cy="5204572"/>
          </a:xfrm>
          <a:prstGeom prst="rect">
            <a:avLst/>
          </a:prstGeom>
          <a:noFill/>
          <a:ln>
            <a:noFill/>
          </a:ln>
        </p:spPr>
      </p:pic>
      <p:sp>
        <p:nvSpPr>
          <p:cNvPr id="2460" name="Google Shape;2460;p6"/>
          <p:cNvSpPr/>
          <p:nvPr/>
        </p:nvSpPr>
        <p:spPr>
          <a:xfrm>
            <a:off x="0" y="4451684"/>
            <a:ext cx="2983832" cy="1323474"/>
          </a:xfrm>
          <a:prstGeom prst="roundRect">
            <a:avLst>
              <a:gd fmla="val 16667" name="adj"/>
            </a:avLst>
          </a:prstGeom>
          <a:gradFill>
            <a:gsLst>
              <a:gs pos="0">
                <a:srgbClr val="FFE9AD"/>
              </a:gs>
              <a:gs pos="100000">
                <a:srgbClr val="FFFEBB"/>
              </a:gs>
            </a:gsLst>
            <a:lin ang="16200000" scaled="0"/>
          </a:gradFill>
          <a:ln cap="flat" cmpd="sng" w="9525">
            <a:solidFill>
              <a:srgbClr val="F2DFB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Vì sao cuộc khởi nghĩa Yên Thế bùng nổ ?</a:t>
            </a:r>
            <a:endParaRPr b="1" i="0" sz="2800" u="none" cap="none" strike="noStrike">
              <a:solidFill>
                <a:srgbClr val="0070C0"/>
              </a:solidFill>
              <a:latin typeface="Times New Roman"/>
              <a:ea typeface="Times New Roman"/>
              <a:cs typeface="Times New Roman"/>
              <a:sym typeface="Times New Roman"/>
            </a:endParaRPr>
          </a:p>
        </p:txBody>
      </p:sp>
      <p:sp>
        <p:nvSpPr>
          <p:cNvPr id="2461" name="Google Shape;2461;p6"/>
          <p:cNvSpPr/>
          <p:nvPr/>
        </p:nvSpPr>
        <p:spPr>
          <a:xfrm>
            <a:off x="0" y="1287379"/>
            <a:ext cx="2983832" cy="1323474"/>
          </a:xfrm>
          <a:prstGeom prst="roundRect">
            <a:avLst>
              <a:gd fmla="val 16667" name="adj"/>
            </a:avLst>
          </a:prstGeom>
          <a:solidFill>
            <a:srgbClr val="92D050"/>
          </a:solidFill>
          <a:ln cap="flat" cmpd="sng" w="25400">
            <a:solidFill>
              <a:srgbClr val="73A1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Cuộc khởi nghĩa Yên Thế diễn ra như thế nào?</a:t>
            </a:r>
            <a:endParaRPr b="1" i="0" sz="2800" u="none" cap="none" strike="noStrike">
              <a:solidFill>
                <a:srgbClr val="0070C0"/>
              </a:solidFill>
              <a:latin typeface="Times New Roman"/>
              <a:ea typeface="Times New Roman"/>
              <a:cs typeface="Times New Roman"/>
              <a:sym typeface="Times New Roman"/>
            </a:endParaRPr>
          </a:p>
        </p:txBody>
      </p:sp>
      <p:sp>
        <p:nvSpPr>
          <p:cNvPr id="2462" name="Google Shape;2462;p6"/>
          <p:cNvSpPr/>
          <p:nvPr/>
        </p:nvSpPr>
        <p:spPr>
          <a:xfrm>
            <a:off x="3400926" y="-36095"/>
            <a:ext cx="4443664" cy="806117"/>
          </a:xfrm>
          <a:prstGeom prst="roundRect">
            <a:avLst>
              <a:gd fmla="val 16667" name="adj"/>
            </a:avLst>
          </a:prstGeom>
          <a:solidFill>
            <a:srgbClr val="E9EFF2"/>
          </a:solidFill>
          <a:ln cap="flat" cmpd="sng" w="25400">
            <a:solidFill>
              <a:srgbClr val="73A1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Ai là người lãnh đạo cuộc khởi nghĩa Yên Thế?</a:t>
            </a:r>
            <a:endParaRPr b="1" i="0" sz="2800" u="none" cap="none" strike="noStrike">
              <a:solidFill>
                <a:srgbClr val="0070C0"/>
              </a:solidFill>
              <a:latin typeface="Times New Roman"/>
              <a:ea typeface="Times New Roman"/>
              <a:cs typeface="Times New Roman"/>
              <a:sym typeface="Times New Roman"/>
            </a:endParaRPr>
          </a:p>
        </p:txBody>
      </p:sp>
      <p:sp>
        <p:nvSpPr>
          <p:cNvPr id="2463" name="Google Shape;2463;p6"/>
          <p:cNvSpPr/>
          <p:nvPr/>
        </p:nvSpPr>
        <p:spPr>
          <a:xfrm>
            <a:off x="7748336" y="979658"/>
            <a:ext cx="4443664" cy="806117"/>
          </a:xfrm>
          <a:prstGeom prst="roundRect">
            <a:avLst>
              <a:gd fmla="val 16667" name="adj"/>
            </a:avLst>
          </a:prstGeom>
          <a:solidFill>
            <a:srgbClr val="F2D790"/>
          </a:solidFill>
          <a:ln cap="flat" cmpd="sng" w="25400">
            <a:solidFill>
              <a:srgbClr val="73A1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Cuộc khởi nghĩa Yên Thế diễn ra khi nào?</a:t>
            </a:r>
            <a:endParaRPr b="1" i="0" sz="2800" u="none" cap="none" strike="noStrike">
              <a:solidFill>
                <a:srgbClr val="0070C0"/>
              </a:solidFill>
              <a:latin typeface="Times New Roman"/>
              <a:ea typeface="Times New Roman"/>
              <a:cs typeface="Times New Roman"/>
              <a:sym typeface="Times New Roman"/>
            </a:endParaRPr>
          </a:p>
        </p:txBody>
      </p:sp>
      <p:sp>
        <p:nvSpPr>
          <p:cNvPr id="2464" name="Google Shape;2464;p6"/>
          <p:cNvSpPr/>
          <p:nvPr/>
        </p:nvSpPr>
        <p:spPr>
          <a:xfrm>
            <a:off x="7748336" y="3372308"/>
            <a:ext cx="4443664" cy="806117"/>
          </a:xfrm>
          <a:prstGeom prst="roundRect">
            <a:avLst>
              <a:gd fmla="val 16667" name="adj"/>
            </a:avLst>
          </a:prstGeom>
          <a:solidFill>
            <a:srgbClr val="D8D8D8"/>
          </a:solidFill>
          <a:ln cap="flat" cmpd="sng" w="25400">
            <a:solidFill>
              <a:srgbClr val="73A1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Cuộc khởi nghĩa Yên Thế diễn ra ở đâu?</a:t>
            </a:r>
            <a:endParaRPr b="1" i="0" sz="2800" u="none" cap="none" strike="noStrike">
              <a:solidFill>
                <a:srgbClr val="0070C0"/>
              </a:solidFill>
              <a:latin typeface="Times New Roman"/>
              <a:ea typeface="Times New Roman"/>
              <a:cs typeface="Times New Roman"/>
              <a:sym typeface="Times New Roman"/>
            </a:endParaRPr>
          </a:p>
        </p:txBody>
      </p:sp>
      <p:sp>
        <p:nvSpPr>
          <p:cNvPr id="2465" name="Google Shape;2465;p6"/>
          <p:cNvSpPr/>
          <p:nvPr/>
        </p:nvSpPr>
        <p:spPr>
          <a:xfrm>
            <a:off x="4676273" y="5974594"/>
            <a:ext cx="4443664" cy="806117"/>
          </a:xfrm>
          <a:prstGeom prst="roundRect">
            <a:avLst>
              <a:gd fmla="val 16667" name="adj"/>
            </a:avLst>
          </a:prstGeom>
          <a:solidFill>
            <a:srgbClr val="C3EAF5"/>
          </a:solidFill>
          <a:ln cap="flat" cmpd="sng" w="25400">
            <a:solidFill>
              <a:srgbClr val="73A1A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Cuộc khởi nghĩa Yên Thế có kết quả gì?</a:t>
            </a:r>
            <a:endParaRPr b="1" i="0" sz="2800" u="none" cap="none" strike="noStrike">
              <a:solidFill>
                <a:srgbClr val="0070C0"/>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9"/>
                                        </p:tgtEl>
                                        <p:attrNameLst>
                                          <p:attrName>style.visibility</p:attrName>
                                        </p:attrNameLst>
                                      </p:cBhvr>
                                      <p:to>
                                        <p:strVal val="visible"/>
                                      </p:to>
                                    </p:set>
                                    <p:animEffect filter="fade" transition="in">
                                      <p:cBhvr>
                                        <p:cTn dur="2000"/>
                                        <p:tgtEl>
                                          <p:spTgt spid="2459"/>
                                        </p:tgtEl>
                                      </p:cBhvr>
                                    </p:animEffect>
                                  </p:childTnLst>
                                </p:cTn>
                              </p:par>
                              <p:par>
                                <p:cTn fill="hold" nodeType="withEffect" presetClass="entr" presetID="10" presetSubtype="0">
                                  <p:stCondLst>
                                    <p:cond delay="0"/>
                                  </p:stCondLst>
                                  <p:childTnLst>
                                    <p:set>
                                      <p:cBhvr>
                                        <p:cTn dur="1" fill="hold">
                                          <p:stCondLst>
                                            <p:cond delay="0"/>
                                          </p:stCondLst>
                                        </p:cTn>
                                        <p:tgtEl>
                                          <p:spTgt spid="2460"/>
                                        </p:tgtEl>
                                        <p:attrNameLst>
                                          <p:attrName>style.visibility</p:attrName>
                                        </p:attrNameLst>
                                      </p:cBhvr>
                                      <p:to>
                                        <p:strVal val="visible"/>
                                      </p:to>
                                    </p:set>
                                    <p:animEffect filter="fade" transition="in">
                                      <p:cBhvr>
                                        <p:cTn dur="2000"/>
                                        <p:tgtEl>
                                          <p:spTgt spid="2460"/>
                                        </p:tgtEl>
                                      </p:cBhvr>
                                    </p:animEffect>
                                  </p:childTnLst>
                                </p:cTn>
                              </p:par>
                              <p:par>
                                <p:cTn fill="hold" nodeType="withEffect" presetClass="entr" presetID="10" presetSubtype="0">
                                  <p:stCondLst>
                                    <p:cond delay="0"/>
                                  </p:stCondLst>
                                  <p:childTnLst>
                                    <p:set>
                                      <p:cBhvr>
                                        <p:cTn dur="1" fill="hold">
                                          <p:stCondLst>
                                            <p:cond delay="0"/>
                                          </p:stCondLst>
                                        </p:cTn>
                                        <p:tgtEl>
                                          <p:spTgt spid="2461"/>
                                        </p:tgtEl>
                                        <p:attrNameLst>
                                          <p:attrName>style.visibility</p:attrName>
                                        </p:attrNameLst>
                                      </p:cBhvr>
                                      <p:to>
                                        <p:strVal val="visible"/>
                                      </p:to>
                                    </p:set>
                                    <p:animEffect filter="fade" transition="in">
                                      <p:cBhvr>
                                        <p:cTn dur="2000"/>
                                        <p:tgtEl>
                                          <p:spTgt spid="2461"/>
                                        </p:tgtEl>
                                      </p:cBhvr>
                                    </p:animEffect>
                                  </p:childTnLst>
                                </p:cTn>
                              </p:par>
                              <p:par>
                                <p:cTn fill="hold" nodeType="withEffect" presetClass="entr" presetID="10" presetSubtype="0">
                                  <p:stCondLst>
                                    <p:cond delay="0"/>
                                  </p:stCondLst>
                                  <p:childTnLst>
                                    <p:set>
                                      <p:cBhvr>
                                        <p:cTn dur="1" fill="hold">
                                          <p:stCondLst>
                                            <p:cond delay="0"/>
                                          </p:stCondLst>
                                        </p:cTn>
                                        <p:tgtEl>
                                          <p:spTgt spid="2462"/>
                                        </p:tgtEl>
                                        <p:attrNameLst>
                                          <p:attrName>style.visibility</p:attrName>
                                        </p:attrNameLst>
                                      </p:cBhvr>
                                      <p:to>
                                        <p:strVal val="visible"/>
                                      </p:to>
                                    </p:set>
                                    <p:animEffect filter="fade" transition="in">
                                      <p:cBhvr>
                                        <p:cTn dur="2000"/>
                                        <p:tgtEl>
                                          <p:spTgt spid="2462"/>
                                        </p:tgtEl>
                                      </p:cBhvr>
                                    </p:animEffect>
                                  </p:childTnLst>
                                </p:cTn>
                              </p:par>
                              <p:par>
                                <p:cTn fill="hold" nodeType="withEffect" presetClass="entr" presetID="10" presetSubtype="0">
                                  <p:stCondLst>
                                    <p:cond delay="0"/>
                                  </p:stCondLst>
                                  <p:childTnLst>
                                    <p:set>
                                      <p:cBhvr>
                                        <p:cTn dur="1" fill="hold">
                                          <p:stCondLst>
                                            <p:cond delay="0"/>
                                          </p:stCondLst>
                                        </p:cTn>
                                        <p:tgtEl>
                                          <p:spTgt spid="2463"/>
                                        </p:tgtEl>
                                        <p:attrNameLst>
                                          <p:attrName>style.visibility</p:attrName>
                                        </p:attrNameLst>
                                      </p:cBhvr>
                                      <p:to>
                                        <p:strVal val="visible"/>
                                      </p:to>
                                    </p:set>
                                    <p:animEffect filter="fade" transition="in">
                                      <p:cBhvr>
                                        <p:cTn dur="2000"/>
                                        <p:tgtEl>
                                          <p:spTgt spid="2463"/>
                                        </p:tgtEl>
                                      </p:cBhvr>
                                    </p:animEffect>
                                  </p:childTnLst>
                                </p:cTn>
                              </p:par>
                              <p:par>
                                <p:cTn fill="hold" nodeType="withEffect" presetClass="entr" presetID="10" presetSubtype="0">
                                  <p:stCondLst>
                                    <p:cond delay="0"/>
                                  </p:stCondLst>
                                  <p:childTnLst>
                                    <p:set>
                                      <p:cBhvr>
                                        <p:cTn dur="1" fill="hold">
                                          <p:stCondLst>
                                            <p:cond delay="0"/>
                                          </p:stCondLst>
                                        </p:cTn>
                                        <p:tgtEl>
                                          <p:spTgt spid="2464"/>
                                        </p:tgtEl>
                                        <p:attrNameLst>
                                          <p:attrName>style.visibility</p:attrName>
                                        </p:attrNameLst>
                                      </p:cBhvr>
                                      <p:to>
                                        <p:strVal val="visible"/>
                                      </p:to>
                                    </p:set>
                                    <p:animEffect filter="fade" transition="in">
                                      <p:cBhvr>
                                        <p:cTn dur="2000"/>
                                        <p:tgtEl>
                                          <p:spTgt spid="2464"/>
                                        </p:tgtEl>
                                      </p:cBhvr>
                                    </p:animEffect>
                                  </p:childTnLst>
                                </p:cTn>
                              </p:par>
                              <p:par>
                                <p:cTn fill="hold" nodeType="withEffect" presetClass="entr" presetID="10" presetSubtype="0">
                                  <p:stCondLst>
                                    <p:cond delay="0"/>
                                  </p:stCondLst>
                                  <p:childTnLst>
                                    <p:set>
                                      <p:cBhvr>
                                        <p:cTn dur="1" fill="hold">
                                          <p:stCondLst>
                                            <p:cond delay="0"/>
                                          </p:stCondLst>
                                        </p:cTn>
                                        <p:tgtEl>
                                          <p:spTgt spid="2465"/>
                                        </p:tgtEl>
                                        <p:attrNameLst>
                                          <p:attrName>style.visibility</p:attrName>
                                        </p:attrNameLst>
                                      </p:cBhvr>
                                      <p:to>
                                        <p:strVal val="visible"/>
                                      </p:to>
                                    </p:set>
                                    <p:animEffect filter="fade" transition="in">
                                      <p:cBhvr>
                                        <p:cTn dur="2000"/>
                                        <p:tgtEl>
                                          <p:spTgt spid="24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9" name="Shape 2469"/>
        <p:cNvGrpSpPr/>
        <p:nvPr/>
      </p:nvGrpSpPr>
      <p:grpSpPr>
        <a:xfrm>
          <a:off x="0" y="0"/>
          <a:ext cx="0" cy="0"/>
          <a:chOff x="0" y="0"/>
          <a:chExt cx="0" cy="0"/>
        </a:xfrm>
      </p:grpSpPr>
      <p:sp>
        <p:nvSpPr>
          <p:cNvPr id="2470" name="Google Shape;2470;p7"/>
          <p:cNvSpPr/>
          <p:nvPr/>
        </p:nvSpPr>
        <p:spPr>
          <a:xfrm>
            <a:off x="287867" y="312832"/>
            <a:ext cx="11485248"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cap="none" strike="noStrike">
                <a:solidFill>
                  <a:srgbClr val="FF0000"/>
                </a:solidFill>
                <a:latin typeface="Times New Roman"/>
                <a:ea typeface="Times New Roman"/>
                <a:cs typeface="Times New Roman"/>
                <a:sym typeface="Times New Roman"/>
              </a:rPr>
              <a:t>BÀI 21: PHONG TRÀO CHỐNG PHÁP CỦA NHÂN DÂN VIỆT NAM TRONG NHỮNG NĂM CUỐI THẾ KỈ XIX (t2)</a:t>
            </a:r>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0000"/>
              </a:solidFill>
              <a:latin typeface="Times New Roman"/>
              <a:ea typeface="Times New Roman"/>
              <a:cs typeface="Times New Roman"/>
              <a:sym typeface="Times New Roman"/>
            </a:endParaRPr>
          </a:p>
        </p:txBody>
      </p:sp>
      <p:sp>
        <p:nvSpPr>
          <p:cNvPr id="2471" name="Google Shape;2471;p7"/>
          <p:cNvSpPr/>
          <p:nvPr/>
        </p:nvSpPr>
        <p:spPr>
          <a:xfrm>
            <a:off x="875850" y="1522843"/>
            <a:ext cx="5829698" cy="523220"/>
          </a:xfrm>
          <a:prstGeom prst="rect">
            <a:avLst/>
          </a:prstGeom>
          <a:noFill/>
          <a:ln>
            <a:noFill/>
          </a:ln>
        </p:spPr>
        <p:txBody>
          <a:bodyPr anchorCtr="0" anchor="ctr" bIns="45700" lIns="91425" spcFirstLastPara="1" rIns="91425" wrap="square" tIns="45700">
            <a:spAutoFit/>
          </a:bodyPr>
          <a:lstStyle/>
          <a:p>
            <a:pPr indent="-457200" lvl="0" marL="45720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Khởi nghĩa Yên Thế (1884 - 1913). </a:t>
            </a:r>
            <a:endParaRPr/>
          </a:p>
        </p:txBody>
      </p:sp>
      <p:grpSp>
        <p:nvGrpSpPr>
          <p:cNvPr id="2472" name="Google Shape;2472;p7"/>
          <p:cNvGrpSpPr/>
          <p:nvPr/>
        </p:nvGrpSpPr>
        <p:grpSpPr>
          <a:xfrm>
            <a:off x="697925" y="2620032"/>
            <a:ext cx="5332566" cy="2191906"/>
            <a:chOff x="763434" y="3115978"/>
            <a:chExt cx="5492987" cy="2191906"/>
          </a:xfrm>
        </p:grpSpPr>
        <p:pic>
          <p:nvPicPr>
            <p:cNvPr id="2473" name="Google Shape;2473;p7"/>
            <p:cNvPicPr preferRelativeResize="0"/>
            <p:nvPr/>
          </p:nvPicPr>
          <p:blipFill rotWithShape="1">
            <a:blip r:embed="rId3">
              <a:alphaModFix/>
            </a:blip>
            <a:srcRect b="46652" l="10335" r="8193" t="32632"/>
            <a:stretch/>
          </p:blipFill>
          <p:spPr>
            <a:xfrm>
              <a:off x="763434" y="3115978"/>
              <a:ext cx="5492987" cy="2191906"/>
            </a:xfrm>
            <a:prstGeom prst="rect">
              <a:avLst/>
            </a:prstGeom>
            <a:noFill/>
            <a:ln>
              <a:noFill/>
            </a:ln>
          </p:spPr>
        </p:pic>
        <p:sp>
          <p:nvSpPr>
            <p:cNvPr id="2474" name="Google Shape;2474;p7"/>
            <p:cNvSpPr/>
            <p:nvPr/>
          </p:nvSpPr>
          <p:spPr>
            <a:xfrm>
              <a:off x="1572754" y="3771991"/>
              <a:ext cx="3801351"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Vì sao cuộc khởi nghĩa Yên Thế bùng nổ ?</a:t>
              </a:r>
              <a:endParaRPr b="1" i="0" sz="2800" u="none" cap="none" strike="noStrike">
                <a:solidFill>
                  <a:srgbClr val="0070C0"/>
                </a:solidFill>
                <a:latin typeface="Times New Roman"/>
                <a:ea typeface="Times New Roman"/>
                <a:cs typeface="Times New Roman"/>
                <a:sym typeface="Times New Roman"/>
              </a:endParaRPr>
            </a:p>
          </p:txBody>
        </p:sp>
      </p:grpSp>
      <p:pic>
        <p:nvPicPr>
          <p:cNvPr descr="SỬ 11 - BÀI 21 (PHẦN 2): Phong trào yêu nước chống Pháp ..." id="2475" name="Google Shape;2475;p7"/>
          <p:cNvPicPr preferRelativeResize="0"/>
          <p:nvPr/>
        </p:nvPicPr>
        <p:blipFill rotWithShape="1">
          <a:blip r:embed="rId4">
            <a:alphaModFix/>
          </a:blip>
          <a:srcRect b="0" l="0" r="0" t="0"/>
          <a:stretch/>
        </p:blipFill>
        <p:spPr>
          <a:xfrm>
            <a:off x="6561220" y="1522843"/>
            <a:ext cx="5211895" cy="4987605"/>
          </a:xfrm>
          <a:prstGeom prst="roundRect">
            <a:avLst>
              <a:gd fmla="val 9912" name="adj"/>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2"/>
                                        </p:tgtEl>
                                        <p:attrNameLst>
                                          <p:attrName>style.visibility</p:attrName>
                                        </p:attrNameLst>
                                      </p:cBhvr>
                                      <p:to>
                                        <p:strVal val="visible"/>
                                      </p:to>
                                    </p:set>
                                    <p:animEffect filter="fade" transition="in">
                                      <p:cBhvr>
                                        <p:cTn dur="500"/>
                                        <p:tgtEl>
                                          <p:spTgt spid="2472"/>
                                        </p:tgtEl>
                                      </p:cBhvr>
                                    </p:animEffect>
                                  </p:childTnLst>
                                </p:cTn>
                              </p:par>
                              <p:par>
                                <p:cTn fill="hold" nodeType="withEffect" presetClass="entr" presetID="10" presetSubtype="0">
                                  <p:stCondLst>
                                    <p:cond delay="0"/>
                                  </p:stCondLst>
                                  <p:childTnLst>
                                    <p:set>
                                      <p:cBhvr>
                                        <p:cTn dur="1" fill="hold">
                                          <p:stCondLst>
                                            <p:cond delay="0"/>
                                          </p:stCondLst>
                                        </p:cTn>
                                        <p:tgtEl>
                                          <p:spTgt spid="2475"/>
                                        </p:tgtEl>
                                        <p:attrNameLst>
                                          <p:attrName>style.visibility</p:attrName>
                                        </p:attrNameLst>
                                      </p:cBhvr>
                                      <p:to>
                                        <p:strVal val="visible"/>
                                      </p:to>
                                    </p:set>
                                    <p:animEffect filter="fade" transition="in">
                                      <p:cBhvr>
                                        <p:cTn dur="500"/>
                                        <p:tgtEl>
                                          <p:spTgt spid="2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9" name="Shape 2479"/>
        <p:cNvGrpSpPr/>
        <p:nvPr/>
      </p:nvGrpSpPr>
      <p:grpSpPr>
        <a:xfrm>
          <a:off x="0" y="0"/>
          <a:ext cx="0" cy="0"/>
          <a:chOff x="0" y="0"/>
          <a:chExt cx="0" cy="0"/>
        </a:xfrm>
      </p:grpSpPr>
      <p:pic>
        <p:nvPicPr>
          <p:cNvPr descr="Bắc kỳ] Nguồn gốc tên gọi Bắc Kỳ, ý nghĩa thực sự - Kỹ thuật Xe Cộ" id="2480" name="Google Shape;2480;p8"/>
          <p:cNvPicPr preferRelativeResize="0"/>
          <p:nvPr/>
        </p:nvPicPr>
        <p:blipFill rotWithShape="1">
          <a:blip r:embed="rId3">
            <a:alphaModFix/>
          </a:blip>
          <a:srcRect b="0" l="0" r="0" t="0"/>
          <a:stretch/>
        </p:blipFill>
        <p:spPr>
          <a:xfrm>
            <a:off x="6827520" y="0"/>
            <a:ext cx="5364480" cy="6858000"/>
          </a:xfrm>
          <a:prstGeom prst="rect">
            <a:avLst/>
          </a:prstGeom>
          <a:noFill/>
          <a:ln>
            <a:noFill/>
          </a:ln>
        </p:spPr>
      </p:pic>
      <p:pic>
        <p:nvPicPr>
          <p:cNvPr descr="Hòa ước Quý Mùi, 1883 – Wikipedia tiếng Việt" id="2481" name="Google Shape;2481;p8"/>
          <p:cNvPicPr preferRelativeResize="0"/>
          <p:nvPr/>
        </p:nvPicPr>
        <p:blipFill rotWithShape="1">
          <a:blip r:embed="rId4">
            <a:alphaModFix/>
          </a:blip>
          <a:srcRect b="0" l="0" r="0" t="0"/>
          <a:stretch/>
        </p:blipFill>
        <p:spPr>
          <a:xfrm>
            <a:off x="0" y="3471888"/>
            <a:ext cx="6827519" cy="3386112"/>
          </a:xfrm>
          <a:prstGeom prst="rect">
            <a:avLst/>
          </a:prstGeom>
          <a:noFill/>
          <a:ln>
            <a:noFill/>
          </a:ln>
        </p:spPr>
      </p:pic>
      <p:pic>
        <p:nvPicPr>
          <p:cNvPr descr="Ngọ môn xưa | Ngọ Môn có 5 cửa: Ngọ Môn năm cửa chín lầu Một… | Flickr" id="2482" name="Google Shape;2482;p8"/>
          <p:cNvPicPr preferRelativeResize="0"/>
          <p:nvPr/>
        </p:nvPicPr>
        <p:blipFill rotWithShape="1">
          <a:blip r:embed="rId5">
            <a:alphaModFix/>
          </a:blip>
          <a:srcRect b="20591" l="4094" r="0" t="23111"/>
          <a:stretch/>
        </p:blipFill>
        <p:spPr>
          <a:xfrm>
            <a:off x="0" y="0"/>
            <a:ext cx="6827519" cy="3429000"/>
          </a:xfrm>
          <a:prstGeom prst="rect">
            <a:avLst/>
          </a:prstGeom>
          <a:noFill/>
          <a:ln>
            <a:noFill/>
          </a:ln>
        </p:spPr>
      </p:pic>
      <p:sp>
        <p:nvSpPr>
          <p:cNvPr id="2483" name="Google Shape;2483;p8"/>
          <p:cNvSpPr txBox="1"/>
          <p:nvPr/>
        </p:nvSpPr>
        <p:spPr>
          <a:xfrm>
            <a:off x="142240" y="142240"/>
            <a:ext cx="237744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Times New Roman"/>
              <a:buNone/>
            </a:pPr>
            <a:r>
              <a:rPr b="0" i="0" lang="en-US" sz="2800" u="none" cap="none" strike="noStrike">
                <a:solidFill>
                  <a:srgbClr val="C00000"/>
                </a:solidFill>
                <a:latin typeface="Times New Roman"/>
                <a:ea typeface="Times New Roman"/>
                <a:cs typeface="Times New Roman"/>
                <a:sym typeface="Times New Roman"/>
              </a:rPr>
              <a:t>Triều đình Huế</a:t>
            </a:r>
            <a:endParaRPr/>
          </a:p>
        </p:txBody>
      </p:sp>
      <p:sp>
        <p:nvSpPr>
          <p:cNvPr id="2484" name="Google Shape;2484;p8"/>
          <p:cNvSpPr txBox="1"/>
          <p:nvPr/>
        </p:nvSpPr>
        <p:spPr>
          <a:xfrm>
            <a:off x="3616959" y="6334780"/>
            <a:ext cx="3210559" cy="523220"/>
          </a:xfrm>
          <a:prstGeom prst="rect">
            <a:avLst/>
          </a:prstGeom>
          <a:solidFill>
            <a:srgbClr val="ACACA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Times New Roman"/>
              <a:buNone/>
            </a:pPr>
            <a:r>
              <a:rPr b="0" i="0" lang="en-US" sz="2800" u="none" cap="none" strike="noStrike">
                <a:solidFill>
                  <a:srgbClr val="FFFF00"/>
                </a:solidFill>
                <a:latin typeface="Times New Roman"/>
                <a:ea typeface="Times New Roman"/>
                <a:cs typeface="Times New Roman"/>
                <a:sym typeface="Times New Roman"/>
              </a:rPr>
              <a:t>Hiệp ước Pa-tơ-nốt. </a:t>
            </a:r>
            <a:endParaRPr b="0" i="0" sz="2800" u="none" cap="none" strike="noStrike">
              <a:solidFill>
                <a:srgbClr val="FFFF00"/>
              </a:solidFill>
              <a:latin typeface="Times New Roman"/>
              <a:ea typeface="Times New Roman"/>
              <a:cs typeface="Times New Roman"/>
              <a:sym typeface="Times New Roman"/>
            </a:endParaRPr>
          </a:p>
        </p:txBody>
      </p: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0"/>
                                        </p:tgtEl>
                                        <p:attrNameLst>
                                          <p:attrName>style.visibility</p:attrName>
                                        </p:attrNameLst>
                                      </p:cBhvr>
                                      <p:to>
                                        <p:strVal val="visible"/>
                                      </p:to>
                                    </p:set>
                                    <p:animEffect filter="fade" transition="in">
                                      <p:cBhvr>
                                        <p:cTn dur="1000"/>
                                        <p:tgtEl>
                                          <p:spTgt spid="2480"/>
                                        </p:tgtEl>
                                      </p:cBhvr>
                                    </p:animEffect>
                                  </p:childTnLst>
                                </p:cTn>
                              </p:par>
                              <p:par>
                                <p:cTn fill="hold" nodeType="withEffect" presetClass="entr" presetID="10" presetSubtype="0">
                                  <p:stCondLst>
                                    <p:cond delay="0"/>
                                  </p:stCondLst>
                                  <p:childTnLst>
                                    <p:set>
                                      <p:cBhvr>
                                        <p:cTn dur="1" fill="hold">
                                          <p:stCondLst>
                                            <p:cond delay="0"/>
                                          </p:stCondLst>
                                        </p:cTn>
                                        <p:tgtEl>
                                          <p:spTgt spid="2481"/>
                                        </p:tgtEl>
                                        <p:attrNameLst>
                                          <p:attrName>style.visibility</p:attrName>
                                        </p:attrNameLst>
                                      </p:cBhvr>
                                      <p:to>
                                        <p:strVal val="visible"/>
                                      </p:to>
                                    </p:set>
                                    <p:animEffect filter="fade" transition="in">
                                      <p:cBhvr>
                                        <p:cTn dur="1000"/>
                                        <p:tgtEl>
                                          <p:spTgt spid="2481"/>
                                        </p:tgtEl>
                                      </p:cBhvr>
                                    </p:animEffect>
                                  </p:childTnLst>
                                </p:cTn>
                              </p:par>
                              <p:par>
                                <p:cTn fill="hold" nodeType="withEffect" presetClass="entr" presetID="10" presetSubtype="0">
                                  <p:stCondLst>
                                    <p:cond delay="0"/>
                                  </p:stCondLst>
                                  <p:childTnLst>
                                    <p:set>
                                      <p:cBhvr>
                                        <p:cTn dur="1" fill="hold">
                                          <p:stCondLst>
                                            <p:cond delay="0"/>
                                          </p:stCondLst>
                                        </p:cTn>
                                        <p:tgtEl>
                                          <p:spTgt spid="2482"/>
                                        </p:tgtEl>
                                        <p:attrNameLst>
                                          <p:attrName>style.visibility</p:attrName>
                                        </p:attrNameLst>
                                      </p:cBhvr>
                                      <p:to>
                                        <p:strVal val="visible"/>
                                      </p:to>
                                    </p:set>
                                    <p:animEffect filter="fade" transition="in">
                                      <p:cBhvr>
                                        <p:cTn dur="1000"/>
                                        <p:tgtEl>
                                          <p:spTgt spid="2482"/>
                                        </p:tgtEl>
                                      </p:cBhvr>
                                    </p:animEffect>
                                  </p:childTnLst>
                                </p:cTn>
                              </p:par>
                              <p:par>
                                <p:cTn fill="hold" nodeType="withEffect" presetClass="entr" presetID="10" presetSubtype="0">
                                  <p:stCondLst>
                                    <p:cond delay="0"/>
                                  </p:stCondLst>
                                  <p:childTnLst>
                                    <p:set>
                                      <p:cBhvr>
                                        <p:cTn dur="1" fill="hold">
                                          <p:stCondLst>
                                            <p:cond delay="0"/>
                                          </p:stCondLst>
                                        </p:cTn>
                                        <p:tgtEl>
                                          <p:spTgt spid="2483"/>
                                        </p:tgtEl>
                                        <p:attrNameLst>
                                          <p:attrName>style.visibility</p:attrName>
                                        </p:attrNameLst>
                                      </p:cBhvr>
                                      <p:to>
                                        <p:strVal val="visible"/>
                                      </p:to>
                                    </p:set>
                                    <p:animEffect filter="fade" transition="in">
                                      <p:cBhvr>
                                        <p:cTn dur="1000"/>
                                        <p:tgtEl>
                                          <p:spTgt spid="2483"/>
                                        </p:tgtEl>
                                      </p:cBhvr>
                                    </p:animEffect>
                                  </p:childTnLst>
                                </p:cTn>
                              </p:par>
                              <p:par>
                                <p:cTn fill="hold" nodeType="withEffect" presetClass="entr" presetID="10" presetSubtype="0">
                                  <p:stCondLst>
                                    <p:cond delay="0"/>
                                  </p:stCondLst>
                                  <p:childTnLst>
                                    <p:set>
                                      <p:cBhvr>
                                        <p:cTn dur="1" fill="hold">
                                          <p:stCondLst>
                                            <p:cond delay="0"/>
                                          </p:stCondLst>
                                        </p:cTn>
                                        <p:tgtEl>
                                          <p:spTgt spid="2484"/>
                                        </p:tgtEl>
                                        <p:attrNameLst>
                                          <p:attrName>style.visibility</p:attrName>
                                        </p:attrNameLst>
                                      </p:cBhvr>
                                      <p:to>
                                        <p:strVal val="visible"/>
                                      </p:to>
                                    </p:set>
                                    <p:animEffect filter="fade" transition="in">
                                      <p:cBhvr>
                                        <p:cTn dur="1000"/>
                                        <p:tgtEl>
                                          <p:spTgt spid="2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8" name="Shape 2488"/>
        <p:cNvGrpSpPr/>
        <p:nvPr/>
      </p:nvGrpSpPr>
      <p:grpSpPr>
        <a:xfrm>
          <a:off x="0" y="0"/>
          <a:ext cx="0" cy="0"/>
          <a:chOff x="0" y="0"/>
          <a:chExt cx="0" cy="0"/>
        </a:xfrm>
      </p:grpSpPr>
      <p:sp>
        <p:nvSpPr>
          <p:cNvPr id="2489" name="Google Shape;2489;p9"/>
          <p:cNvSpPr/>
          <p:nvPr/>
        </p:nvSpPr>
        <p:spPr>
          <a:xfrm>
            <a:off x="287867" y="312832"/>
            <a:ext cx="11485248" cy="15696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Times New Roman"/>
              <a:buNone/>
            </a:pPr>
            <a:r>
              <a:rPr b="1" i="0" lang="en-US" sz="3200" u="none" cap="none" strike="noStrike">
                <a:solidFill>
                  <a:srgbClr val="FF0000"/>
                </a:solidFill>
                <a:latin typeface="Times New Roman"/>
                <a:ea typeface="Times New Roman"/>
                <a:cs typeface="Times New Roman"/>
                <a:sym typeface="Times New Roman"/>
              </a:rPr>
              <a:t>BÀI 21: PHONG TRÀO CHỐNG PHÁP CỦA NHÂN DÂN VIỆT NAM TRONG NHỮNG NĂM CUỐI THẾ KỈ XIX (t2)</a:t>
            </a:r>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FF0000"/>
              </a:solidFill>
              <a:latin typeface="Times New Roman"/>
              <a:ea typeface="Times New Roman"/>
              <a:cs typeface="Times New Roman"/>
              <a:sym typeface="Times New Roman"/>
            </a:endParaRPr>
          </a:p>
        </p:txBody>
      </p:sp>
      <p:sp>
        <p:nvSpPr>
          <p:cNvPr id="2490" name="Google Shape;2490;p9"/>
          <p:cNvSpPr/>
          <p:nvPr/>
        </p:nvSpPr>
        <p:spPr>
          <a:xfrm>
            <a:off x="875850" y="1522843"/>
            <a:ext cx="5829698" cy="523220"/>
          </a:xfrm>
          <a:prstGeom prst="rect">
            <a:avLst/>
          </a:prstGeom>
          <a:noFill/>
          <a:ln>
            <a:noFill/>
          </a:ln>
        </p:spPr>
        <p:txBody>
          <a:bodyPr anchorCtr="0" anchor="ctr" bIns="45700" lIns="91425" spcFirstLastPara="1" rIns="91425" wrap="square" tIns="45700">
            <a:spAutoFit/>
          </a:bodyPr>
          <a:lstStyle/>
          <a:p>
            <a:pPr indent="-457200" lvl="0" marL="45720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2. Khởi nghĩa Yên Thế (1884 - 1913). </a:t>
            </a:r>
            <a:endParaRPr/>
          </a:p>
        </p:txBody>
      </p:sp>
      <p:grpSp>
        <p:nvGrpSpPr>
          <p:cNvPr id="2491" name="Google Shape;2491;p9"/>
          <p:cNvGrpSpPr/>
          <p:nvPr/>
        </p:nvGrpSpPr>
        <p:grpSpPr>
          <a:xfrm>
            <a:off x="763434" y="2620032"/>
            <a:ext cx="5332566" cy="2191906"/>
            <a:chOff x="763434" y="3115978"/>
            <a:chExt cx="5492987" cy="2191906"/>
          </a:xfrm>
        </p:grpSpPr>
        <p:pic>
          <p:nvPicPr>
            <p:cNvPr id="2492" name="Google Shape;2492;p9"/>
            <p:cNvPicPr preferRelativeResize="0"/>
            <p:nvPr/>
          </p:nvPicPr>
          <p:blipFill rotWithShape="1">
            <a:blip r:embed="rId3">
              <a:alphaModFix/>
            </a:blip>
            <a:srcRect b="46652" l="10335" r="8193" t="32632"/>
            <a:stretch/>
          </p:blipFill>
          <p:spPr>
            <a:xfrm>
              <a:off x="763434" y="3115978"/>
              <a:ext cx="5492987" cy="2191906"/>
            </a:xfrm>
            <a:prstGeom prst="rect">
              <a:avLst/>
            </a:prstGeom>
            <a:noFill/>
            <a:ln>
              <a:noFill/>
            </a:ln>
          </p:spPr>
        </p:pic>
        <p:sp>
          <p:nvSpPr>
            <p:cNvPr id="2493" name="Google Shape;2493;p9"/>
            <p:cNvSpPr/>
            <p:nvPr/>
          </p:nvSpPr>
          <p:spPr>
            <a:xfrm>
              <a:off x="1572754" y="3771991"/>
              <a:ext cx="3801351"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Cuộc khởi nghĩa Yên Thế diễn ra ở đâu?</a:t>
              </a:r>
              <a:endParaRPr b="1" i="0" sz="2800" u="none" cap="none" strike="noStrike">
                <a:solidFill>
                  <a:srgbClr val="0070C0"/>
                </a:solidFill>
                <a:latin typeface="Times New Roman"/>
                <a:ea typeface="Times New Roman"/>
                <a:cs typeface="Times New Roman"/>
                <a:sym typeface="Times New Roman"/>
              </a:endParaRPr>
            </a:p>
          </p:txBody>
        </p:sp>
      </p:grpSp>
      <p:pic>
        <p:nvPicPr>
          <p:cNvPr descr="SỬ 11 - BÀI 21 (PHẦN 2): Phong trào yêu nước chống Pháp ..." id="2494" name="Google Shape;2494;p9"/>
          <p:cNvPicPr preferRelativeResize="0"/>
          <p:nvPr/>
        </p:nvPicPr>
        <p:blipFill rotWithShape="1">
          <a:blip r:embed="rId4">
            <a:alphaModFix/>
          </a:blip>
          <a:srcRect b="0" l="0" r="0" t="0"/>
          <a:stretch/>
        </p:blipFill>
        <p:spPr>
          <a:xfrm>
            <a:off x="6561220" y="1522843"/>
            <a:ext cx="5211895" cy="4987605"/>
          </a:xfrm>
          <a:prstGeom prst="roundRect">
            <a:avLst>
              <a:gd fmla="val 9912" name="adj"/>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1"/>
                                        </p:tgtEl>
                                        <p:attrNameLst>
                                          <p:attrName>style.visibility</p:attrName>
                                        </p:attrNameLst>
                                      </p:cBhvr>
                                      <p:to>
                                        <p:strVal val="visible"/>
                                      </p:to>
                                    </p:set>
                                    <p:animEffect filter="fade" transition="in">
                                      <p:cBhvr>
                                        <p:cTn dur="500"/>
                                        <p:tgtEl>
                                          <p:spTgt spid="2491"/>
                                        </p:tgtEl>
                                      </p:cBhvr>
                                    </p:animEffect>
                                  </p:childTnLst>
                                </p:cTn>
                              </p:par>
                              <p:par>
                                <p:cTn fill="hold" nodeType="withEffect" presetClass="entr" presetID="10" presetSubtype="0">
                                  <p:stCondLst>
                                    <p:cond delay="0"/>
                                  </p:stCondLst>
                                  <p:childTnLst>
                                    <p:set>
                                      <p:cBhvr>
                                        <p:cTn dur="1" fill="hold">
                                          <p:stCondLst>
                                            <p:cond delay="0"/>
                                          </p:stCondLst>
                                        </p:cTn>
                                        <p:tgtEl>
                                          <p:spTgt spid="2494"/>
                                        </p:tgtEl>
                                        <p:attrNameLst>
                                          <p:attrName>style.visibility</p:attrName>
                                        </p:attrNameLst>
                                      </p:cBhvr>
                                      <p:to>
                                        <p:strVal val="visible"/>
                                      </p:to>
                                    </p:set>
                                    <p:animEffect filter="fade" transition="in">
                                      <p:cBhvr>
                                        <p:cTn dur="500"/>
                                        <p:tgtEl>
                                          <p:spTgt spid="24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2498" name="Shape 2498"/>
        <p:cNvGrpSpPr/>
        <p:nvPr/>
      </p:nvGrpSpPr>
      <p:grpSpPr>
        <a:xfrm>
          <a:off x="0" y="0"/>
          <a:ext cx="0" cy="0"/>
          <a:chOff x="0" y="0"/>
          <a:chExt cx="0" cy="0"/>
        </a:xfrm>
      </p:grpSpPr>
      <p:pic>
        <p:nvPicPr>
          <p:cNvPr id="2499" name="Google Shape;2499;p10"/>
          <p:cNvPicPr preferRelativeResize="0"/>
          <p:nvPr/>
        </p:nvPicPr>
        <p:blipFill rotWithShape="1">
          <a:blip r:embed="rId4">
            <a:alphaModFix/>
          </a:blip>
          <a:srcRect b="25581" l="0" r="0" t="0"/>
          <a:stretch/>
        </p:blipFill>
        <p:spPr>
          <a:xfrm>
            <a:off x="6059488" y="212650"/>
            <a:ext cx="5967399" cy="6145619"/>
          </a:xfrm>
          <a:prstGeom prst="roundRect">
            <a:avLst>
              <a:gd fmla="val 10982" name="adj"/>
            </a:avLst>
          </a:prstGeom>
          <a:noFill/>
          <a:ln>
            <a:noFill/>
          </a:ln>
        </p:spPr>
      </p:pic>
      <p:sp>
        <p:nvSpPr>
          <p:cNvPr id="2500" name="Google Shape;2500;p10"/>
          <p:cNvSpPr txBox="1"/>
          <p:nvPr/>
        </p:nvSpPr>
        <p:spPr>
          <a:xfrm>
            <a:off x="4869712" y="6188149"/>
            <a:ext cx="7157175" cy="6698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rgbClr val="383838"/>
              </a:solidFill>
              <a:latin typeface="Arial"/>
              <a:ea typeface="Arial"/>
              <a:cs typeface="Arial"/>
              <a:sym typeface="Arial"/>
            </a:endParaRPr>
          </a:p>
        </p:txBody>
      </p:sp>
      <p:sp>
        <p:nvSpPr>
          <p:cNvPr id="2501" name="Google Shape;2501;p10"/>
          <p:cNvSpPr/>
          <p:nvPr/>
        </p:nvSpPr>
        <p:spPr>
          <a:xfrm>
            <a:off x="7076430" y="6383740"/>
            <a:ext cx="393351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2800"/>
              <a:buFont typeface="Times New Roman"/>
              <a:buNone/>
            </a:pPr>
            <a:r>
              <a:rPr b="1" i="0" lang="en-US" sz="2800" u="none" cap="none" strike="noStrike">
                <a:solidFill>
                  <a:srgbClr val="0070C0"/>
                </a:solidFill>
                <a:latin typeface="Times New Roman"/>
                <a:ea typeface="Times New Roman"/>
                <a:cs typeface="Times New Roman"/>
                <a:sym typeface="Times New Roman"/>
              </a:rPr>
              <a:t>Lược đồ căn cứ Yên Thế</a:t>
            </a:r>
            <a:endParaRPr/>
          </a:p>
        </p:txBody>
      </p:sp>
      <p:sp>
        <p:nvSpPr>
          <p:cNvPr id="2502" name="Google Shape;2502;p10"/>
          <p:cNvSpPr/>
          <p:nvPr/>
        </p:nvSpPr>
        <p:spPr>
          <a:xfrm>
            <a:off x="796493" y="2134155"/>
            <a:ext cx="5079058" cy="224676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383838"/>
              </a:buClr>
              <a:buSzPts val="2800"/>
              <a:buFont typeface="Times New Roman"/>
              <a:buNone/>
            </a:pPr>
            <a:r>
              <a:rPr b="0" i="0" lang="en-US" sz="2800" u="none" cap="none" strike="noStrike">
                <a:solidFill>
                  <a:srgbClr val="383838"/>
                </a:solidFill>
                <a:latin typeface="Times New Roman"/>
                <a:ea typeface="Times New Roman"/>
                <a:cs typeface="Times New Roman"/>
                <a:sym typeface="Times New Roman"/>
              </a:rPr>
              <a:t>Căn cứ Yên Thế ở phía tây bắc tỉnh Bắc Giang, có diện tích khoảng 40-50km 2 gồm đất đồi là chủ yếu, có cây cối rậm rạp, gò bụi um tùm . </a:t>
            </a:r>
            <a:endParaRPr b="0" i="0" sz="2800" u="none" cap="none" strike="noStrike">
              <a:solidFill>
                <a:srgbClr val="383838"/>
              </a:solidFill>
              <a:latin typeface="Times New Roman"/>
              <a:ea typeface="Times New Roman"/>
              <a:cs typeface="Times New Roman"/>
              <a:sym typeface="Times New Roman"/>
            </a:endParaRPr>
          </a:p>
        </p:txBody>
      </p:sp>
      <p:grpSp>
        <p:nvGrpSpPr>
          <p:cNvPr id="2503" name="Google Shape;2503;p10"/>
          <p:cNvGrpSpPr/>
          <p:nvPr/>
        </p:nvGrpSpPr>
        <p:grpSpPr>
          <a:xfrm>
            <a:off x="842394" y="368968"/>
            <a:ext cx="5079058" cy="1588169"/>
            <a:chOff x="842394" y="368968"/>
            <a:chExt cx="5079058" cy="1588169"/>
          </a:xfrm>
        </p:grpSpPr>
        <p:pic>
          <p:nvPicPr>
            <p:cNvPr descr="Hình ảnh Tiêu đề Trang Trí đèn Vàng , Vectơ Trang Trí, Hoa Văn Trang Trí,  Trang Trí Màu Vàng miễn phí tải tập tin PNG PSDComment và Vector" id="2504" name="Google Shape;2504;p10"/>
            <p:cNvPicPr preferRelativeResize="0"/>
            <p:nvPr/>
          </p:nvPicPr>
          <p:blipFill rotWithShape="1">
            <a:blip r:embed="rId5">
              <a:alphaModFix/>
            </a:blip>
            <a:srcRect b="36374" l="17719" r="15615" t="40468"/>
            <a:stretch/>
          </p:blipFill>
          <p:spPr>
            <a:xfrm>
              <a:off x="842394" y="368968"/>
              <a:ext cx="5079058" cy="1588169"/>
            </a:xfrm>
            <a:prstGeom prst="roundRect">
              <a:avLst>
                <a:gd fmla="val 19697" name="adj"/>
              </a:avLst>
            </a:prstGeom>
            <a:noFill/>
            <a:ln>
              <a:noFill/>
            </a:ln>
          </p:spPr>
        </p:pic>
        <p:sp>
          <p:nvSpPr>
            <p:cNvPr id="2505" name="Google Shape;2505;p10"/>
            <p:cNvSpPr/>
            <p:nvPr/>
          </p:nvSpPr>
          <p:spPr>
            <a:xfrm>
              <a:off x="1844991" y="839886"/>
              <a:ext cx="3488647"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70C0"/>
                </a:buClr>
                <a:buSzPts val="3600"/>
                <a:buFont typeface="Times New Roman"/>
                <a:buNone/>
              </a:pPr>
              <a:r>
                <a:rPr b="1" i="0" lang="en-US" sz="3600" u="none" cap="none" strike="noStrike">
                  <a:solidFill>
                    <a:srgbClr val="0070C0"/>
                  </a:solidFill>
                  <a:latin typeface="Times New Roman"/>
                  <a:ea typeface="Times New Roman"/>
                  <a:cs typeface="Times New Roman"/>
                  <a:sym typeface="Times New Roman"/>
                </a:rPr>
                <a:t>Căn cứ Yên Thế </a:t>
              </a:r>
              <a:endParaRPr b="1" i="0" sz="2000" u="none" cap="none" strike="noStrike">
                <a:solidFill>
                  <a:srgbClr val="0070C0"/>
                </a:solidFill>
                <a:latin typeface="Arial"/>
                <a:ea typeface="Arial"/>
                <a:cs typeface="Arial"/>
                <a:sym typeface="Arial"/>
              </a:endParaRPr>
            </a:p>
          </p:txBody>
        </p:sp>
      </p:grpSp>
      <p:sp>
        <p:nvSpPr>
          <p:cNvPr id="2506" name="Google Shape;2506;p10"/>
          <p:cNvSpPr/>
          <p:nvPr/>
        </p:nvSpPr>
        <p:spPr>
          <a:xfrm>
            <a:off x="796493" y="4542387"/>
            <a:ext cx="5079058" cy="181588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70C0"/>
              </a:buClr>
              <a:buSzPts val="2800"/>
              <a:buFont typeface="Times New Roman"/>
              <a:buNone/>
            </a:pPr>
            <a:r>
              <a:rPr b="0" i="0" lang="en-US" sz="2800" u="none" cap="none" strike="noStrike">
                <a:solidFill>
                  <a:srgbClr val="0070C0"/>
                </a:solidFill>
                <a:latin typeface="Times New Roman"/>
                <a:ea typeface="Times New Roman"/>
                <a:cs typeface="Times New Roman"/>
                <a:sym typeface="Times New Roman"/>
              </a:rPr>
              <a:t>Từ đây có thể đi thông sang Tam Đảo, Thái Nguyên, xuống Phúc Yên, Vĩnh Yên. Địa hình rất hiểm trở.</a:t>
            </a:r>
            <a:endParaRPr/>
          </a:p>
        </p:txBody>
      </p:sp>
      <p:pic>
        <p:nvPicPr>
          <p:cNvPr descr="RNBOWBTN" id="2507" name="Google Shape;2507;p10"/>
          <p:cNvPicPr preferRelativeResize="0"/>
          <p:nvPr/>
        </p:nvPicPr>
        <p:blipFill rotWithShape="1">
          <a:blip r:embed="rId6">
            <a:alphaModFix/>
          </a:blip>
          <a:srcRect b="0" l="0" r="0" t="0"/>
          <a:stretch/>
        </p:blipFill>
        <p:spPr>
          <a:xfrm>
            <a:off x="8667027" y="2759149"/>
            <a:ext cx="667752" cy="669851"/>
          </a:xfrm>
          <a:prstGeom prst="rect">
            <a:avLst/>
          </a:prstGeom>
          <a:noFill/>
          <a:ln>
            <a:noFill/>
          </a:ln>
        </p:spPr>
      </p:pic>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2499"/>
                                        </p:tgtEl>
                                        <p:attrNameLst>
                                          <p:attrName>style.visibility</p:attrName>
                                        </p:attrNameLst>
                                      </p:cBhvr>
                                      <p:to>
                                        <p:strVal val="visible"/>
                                      </p:to>
                                    </p:set>
                                    <p:anim calcmode="lin" valueType="num">
                                      <p:cBhvr additive="base">
                                        <p:cTn dur="500"/>
                                        <p:tgtEl>
                                          <p:spTgt spid="24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500"/>
                                        </p:tgtEl>
                                        <p:attrNameLst>
                                          <p:attrName>style.visibility</p:attrName>
                                        </p:attrNameLst>
                                      </p:cBhvr>
                                      <p:to>
                                        <p:strVal val="visible"/>
                                      </p:to>
                                    </p:set>
                                    <p:anim calcmode="lin" valueType="num">
                                      <p:cBhvr additive="base">
                                        <p:cTn dur="500"/>
                                        <p:tgtEl>
                                          <p:spTgt spid="25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2501"/>
                                        </p:tgtEl>
                                        <p:attrNameLst>
                                          <p:attrName>style.visibility</p:attrName>
                                        </p:attrNameLst>
                                      </p:cBhvr>
                                      <p:to>
                                        <p:strVal val="visible"/>
                                      </p:to>
                                    </p:set>
                                    <p:anim calcmode="lin" valueType="num">
                                      <p:cBhvr additive="base">
                                        <p:cTn dur="500"/>
                                        <p:tgtEl>
                                          <p:spTgt spid="25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2503"/>
                                        </p:tgtEl>
                                        <p:attrNameLst>
                                          <p:attrName>style.visibility</p:attrName>
                                        </p:attrNameLst>
                                      </p:cBhvr>
                                      <p:to>
                                        <p:strVal val="visible"/>
                                      </p:to>
                                    </p:set>
                                    <p:anim calcmode="lin" valueType="num">
                                      <p:cBhvr additive="base">
                                        <p:cTn dur="500"/>
                                        <p:tgtEl>
                                          <p:spTgt spid="250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2507"/>
                                        </p:tgtEl>
                                        <p:attrNameLst>
                                          <p:attrName>style.visibility</p:attrName>
                                        </p:attrNameLst>
                                      </p:cBhvr>
                                      <p:to>
                                        <p:strVal val="visible"/>
                                      </p:to>
                                    </p:set>
                                    <p:anim calcmode="lin" valueType="num">
                                      <p:cBhvr additive="base">
                                        <p:cTn dur="500"/>
                                        <p:tgtEl>
                                          <p:spTgt spid="250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2"/>
                                        </p:tgtEl>
                                        <p:attrNameLst>
                                          <p:attrName>style.visibility</p:attrName>
                                        </p:attrNameLst>
                                      </p:cBhvr>
                                      <p:to>
                                        <p:strVal val="visible"/>
                                      </p:to>
                                    </p:set>
                                    <p:animEffect filter="fade" transition="in">
                                      <p:cBhvr>
                                        <p:cTn dur="1000"/>
                                        <p:tgtEl>
                                          <p:spTgt spid="2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6"/>
                                        </p:tgtEl>
                                        <p:attrNameLst>
                                          <p:attrName>style.visibility</p:attrName>
                                        </p:attrNameLst>
                                      </p:cBhvr>
                                      <p:to>
                                        <p:strVal val="visible"/>
                                      </p:to>
                                    </p:set>
                                    <p:animEffect filter="fade" transition="in">
                                      <p:cBhvr>
                                        <p:cTn dur="1000"/>
                                        <p:tgtEl>
                                          <p:spTgt spid="2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021 Marketing Plan by Slidesgo">
  <a:themeElements>
    <a:clrScheme name="Simple Light">
      <a:dk1>
        <a:srgbClr val="696E72"/>
      </a:dk1>
      <a:lt1>
        <a:srgbClr val="FFFFFF"/>
      </a:lt1>
      <a:dk2>
        <a:srgbClr val="595959"/>
      </a:dk2>
      <a:lt2>
        <a:srgbClr val="EEEEEE"/>
      </a:lt2>
      <a:accent1>
        <a:srgbClr val="9EDDEF"/>
      </a:accent1>
      <a:accent2>
        <a:srgbClr val="96B3C1"/>
      </a:accent2>
      <a:accent3>
        <a:srgbClr val="D9D9D9"/>
      </a:accent3>
      <a:accent4>
        <a:srgbClr val="F7E5B7"/>
      </a:accent4>
      <a:accent5>
        <a:srgbClr val="D7E1EA"/>
      </a:accent5>
      <a:accent6>
        <a:srgbClr val="FFFFFF"/>
      </a:accent6>
      <a:hlink>
        <a:srgbClr val="1D262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Office 主题​​">
  <a:themeElements>
    <a:clrScheme name="自定义 2">
      <a:dk1>
        <a:srgbClr val="000000"/>
      </a:dk1>
      <a:lt1>
        <a:srgbClr val="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2023-05-02T13:15:36Z</dcterms:created>
  <dc:creator>Nguyen Duc Huong</dc:creator>
</cp:coreProperties>
</file>