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7" r:id="rId3"/>
    <p:sldMasterId id="2147483680" r:id="rId4"/>
    <p:sldMasterId id="2147483687" r:id="rId5"/>
    <p:sldMasterId id="2147483699" r:id="rId6"/>
    <p:sldMasterId id="2147483716" r:id="rId7"/>
    <p:sldMasterId id="2147483747" r:id="rId8"/>
    <p:sldMasterId id="2147483755" r:id="rId9"/>
    <p:sldMasterId id="2147483767" r:id="rId10"/>
    <p:sldMasterId id="2147483781" r:id="rId11"/>
    <p:sldMasterId id="2147483797" r:id="rId12"/>
  </p:sldMasterIdLst>
  <p:notesMasterIdLst>
    <p:notesMasterId r:id="rId63"/>
  </p:notesMasterIdLst>
  <p:sldIdLst>
    <p:sldId id="2007577412" r:id="rId13"/>
    <p:sldId id="286" r:id="rId14"/>
    <p:sldId id="336" r:id="rId15"/>
    <p:sldId id="339" r:id="rId16"/>
    <p:sldId id="340" r:id="rId17"/>
    <p:sldId id="11088597" r:id="rId18"/>
    <p:sldId id="11088598" r:id="rId19"/>
    <p:sldId id="11088599" r:id="rId20"/>
    <p:sldId id="11088600" r:id="rId21"/>
    <p:sldId id="329" r:id="rId22"/>
    <p:sldId id="261" r:id="rId23"/>
    <p:sldId id="2007577416" r:id="rId24"/>
    <p:sldId id="11088646" r:id="rId25"/>
    <p:sldId id="2007577417" r:id="rId26"/>
    <p:sldId id="2007577431" r:id="rId27"/>
    <p:sldId id="311" r:id="rId28"/>
    <p:sldId id="11088604" r:id="rId29"/>
    <p:sldId id="11088603" r:id="rId30"/>
    <p:sldId id="2007577422" r:id="rId31"/>
    <p:sldId id="11088585" r:id="rId32"/>
    <p:sldId id="313" r:id="rId33"/>
    <p:sldId id="314" r:id="rId34"/>
    <p:sldId id="315" r:id="rId35"/>
    <p:sldId id="11088595" r:id="rId36"/>
    <p:sldId id="11088596" r:id="rId37"/>
    <p:sldId id="11088602" r:id="rId38"/>
    <p:sldId id="331" r:id="rId39"/>
    <p:sldId id="294" r:id="rId40"/>
    <p:sldId id="2007577418" r:id="rId41"/>
    <p:sldId id="2007577419" r:id="rId42"/>
    <p:sldId id="2007577420" r:id="rId43"/>
    <p:sldId id="2007577421" r:id="rId44"/>
    <p:sldId id="11088606" r:id="rId45"/>
    <p:sldId id="11088657" r:id="rId46"/>
    <p:sldId id="2007577423" r:id="rId47"/>
    <p:sldId id="2007577424" r:id="rId48"/>
    <p:sldId id="2007577430" r:id="rId49"/>
    <p:sldId id="2007577425" r:id="rId50"/>
    <p:sldId id="270" r:id="rId51"/>
    <p:sldId id="11088601" r:id="rId52"/>
    <p:sldId id="2007577426" r:id="rId53"/>
    <p:sldId id="2007577432" r:id="rId54"/>
    <p:sldId id="2007577427" r:id="rId55"/>
    <p:sldId id="276" r:id="rId56"/>
    <p:sldId id="11088586" r:id="rId57"/>
    <p:sldId id="11088587" r:id="rId58"/>
    <p:sldId id="11088588" r:id="rId59"/>
    <p:sldId id="11088589" r:id="rId60"/>
    <p:sldId id="2007577428" r:id="rId61"/>
    <p:sldId id="200757742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showGuides="1">
      <p:cViewPr varScale="1">
        <p:scale>
          <a:sx n="103" d="100"/>
          <a:sy n="103" d="100"/>
        </p:scale>
        <p:origin x="11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23A49-A798-44DD-8714-38DF7877E128}"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8EECC-E202-45F1-8A4B-8DE8D3713099}" type="slidenum">
              <a:rPr lang="en-US" smtClean="0"/>
              <a:t>‹#›</a:t>
            </a:fld>
            <a:endParaRPr lang="en-US"/>
          </a:p>
        </p:txBody>
      </p:sp>
    </p:spTree>
    <p:extLst>
      <p:ext uri="{BB962C8B-B14F-4D97-AF65-F5344CB8AC3E}">
        <p14:creationId xmlns:p14="http://schemas.microsoft.com/office/powerpoint/2010/main" val="148445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4879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b0ac4e247a_6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b0ac4e247a_6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68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4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80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491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145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75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58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294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ba8bde453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ba8bde453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60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73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b0cb0b082b_0_1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b0cb0b082b_0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85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b0069a04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b0069a0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 name="Google Shape;2033;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723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818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02982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FC071-CFB2-BB4A-9D87-55FA378E8C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70FDEA-A051-E14A-907D-19344B22C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50D65C-3811-C342-820C-71C09F1994B8}"/>
              </a:ext>
            </a:extLst>
          </p:cNvPr>
          <p:cNvSpPr>
            <a:spLocks noGrp="1" noChangeArrowheads="1"/>
          </p:cNvSpPr>
          <p:nvPr>
            <p:ph type="sldNum" sz="quarter" idx="12"/>
          </p:nvPr>
        </p:nvSpPr>
        <p:spPr>
          <a:ln/>
        </p:spPr>
        <p:txBody>
          <a:bodyPr/>
          <a:lstStyle>
            <a:lvl1pPr>
              <a:defRPr/>
            </a:lvl1pPr>
          </a:lstStyle>
          <a:p>
            <a:fld id="{CAC9BFD8-3578-5D48-8E64-6DCDACBD3B57}" type="slidenum">
              <a:rPr lang="en-US" altLang="en-VN"/>
              <a:pPr/>
              <a:t>‹#›</a:t>
            </a:fld>
            <a:endParaRPr lang="en-US" altLang="en-VN"/>
          </a:p>
        </p:txBody>
      </p:sp>
    </p:spTree>
    <p:extLst>
      <p:ext uri="{BB962C8B-B14F-4D97-AF65-F5344CB8AC3E}">
        <p14:creationId xmlns:p14="http://schemas.microsoft.com/office/powerpoint/2010/main" val="1929153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1D1D55-EF14-9847-A3EE-0DCEE2B5F4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E393DE-8882-8E45-993B-C8DF31B099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A8A30D-7EE9-BE48-AAE5-4A87A8E26586}"/>
              </a:ext>
            </a:extLst>
          </p:cNvPr>
          <p:cNvSpPr>
            <a:spLocks noGrp="1" noChangeArrowheads="1"/>
          </p:cNvSpPr>
          <p:nvPr>
            <p:ph type="sldNum" sz="quarter" idx="12"/>
          </p:nvPr>
        </p:nvSpPr>
        <p:spPr>
          <a:ln/>
        </p:spPr>
        <p:txBody>
          <a:bodyPr/>
          <a:lstStyle>
            <a:lvl1pPr>
              <a:defRPr/>
            </a:lvl1pPr>
          </a:lstStyle>
          <a:p>
            <a:fld id="{07EEEAC4-2C9B-7240-8160-8B41FDD8010C}" type="slidenum">
              <a:rPr lang="en-US" altLang="en-VN"/>
              <a:pPr/>
              <a:t>‹#›</a:t>
            </a:fld>
            <a:endParaRPr lang="en-US" altLang="en-VN"/>
          </a:p>
        </p:txBody>
      </p:sp>
    </p:spTree>
    <p:extLst>
      <p:ext uri="{BB962C8B-B14F-4D97-AF65-F5344CB8AC3E}">
        <p14:creationId xmlns:p14="http://schemas.microsoft.com/office/powerpoint/2010/main" val="20257435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6E2288-597C-B14A-92B1-AC4720FC93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39ECB2-06E0-F44D-B810-CB946E5B53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144A02-C990-0444-A771-63212A440D57}"/>
              </a:ext>
            </a:extLst>
          </p:cNvPr>
          <p:cNvSpPr>
            <a:spLocks noGrp="1" noChangeArrowheads="1"/>
          </p:cNvSpPr>
          <p:nvPr>
            <p:ph type="sldNum" sz="quarter" idx="12"/>
          </p:nvPr>
        </p:nvSpPr>
        <p:spPr>
          <a:ln/>
        </p:spPr>
        <p:txBody>
          <a:bodyPr/>
          <a:lstStyle>
            <a:lvl1pPr>
              <a:defRPr/>
            </a:lvl1pPr>
          </a:lstStyle>
          <a:p>
            <a:fld id="{E4AA8777-8454-6648-B8A6-870426659876}" type="slidenum">
              <a:rPr lang="en-US" altLang="en-VN"/>
              <a:pPr/>
              <a:t>‹#›</a:t>
            </a:fld>
            <a:endParaRPr lang="en-US" altLang="en-VN"/>
          </a:p>
        </p:txBody>
      </p:sp>
    </p:spTree>
    <p:extLst>
      <p:ext uri="{BB962C8B-B14F-4D97-AF65-F5344CB8AC3E}">
        <p14:creationId xmlns:p14="http://schemas.microsoft.com/office/powerpoint/2010/main" val="7245366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C4C00D-DFEE-6143-870D-6FA8E28BA08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1920A1-7347-DA4B-80AD-071E859AC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DEF4952-44A6-2149-A080-8404CA680DC4}"/>
              </a:ext>
            </a:extLst>
          </p:cNvPr>
          <p:cNvSpPr>
            <a:spLocks noGrp="1" noChangeArrowheads="1"/>
          </p:cNvSpPr>
          <p:nvPr>
            <p:ph type="sldNum" sz="quarter" idx="12"/>
          </p:nvPr>
        </p:nvSpPr>
        <p:spPr>
          <a:ln/>
        </p:spPr>
        <p:txBody>
          <a:bodyPr/>
          <a:lstStyle>
            <a:lvl1pPr>
              <a:defRPr/>
            </a:lvl1pPr>
          </a:lstStyle>
          <a:p>
            <a:fld id="{5F8B15A5-3DE2-F647-9193-F00985AC0EA1}" type="slidenum">
              <a:rPr lang="en-US" altLang="en-VN"/>
              <a:pPr/>
              <a:t>‹#›</a:t>
            </a:fld>
            <a:endParaRPr lang="en-US" altLang="en-VN"/>
          </a:p>
        </p:txBody>
      </p:sp>
    </p:spTree>
    <p:extLst>
      <p:ext uri="{BB962C8B-B14F-4D97-AF65-F5344CB8AC3E}">
        <p14:creationId xmlns:p14="http://schemas.microsoft.com/office/powerpoint/2010/main" val="14006543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22710DD-A296-0348-8FD3-3591461B36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915F41-941E-EE41-810C-9FCD7E29D1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CF97316-39B9-7D40-BA08-A3BDCAB716B4}"/>
              </a:ext>
            </a:extLst>
          </p:cNvPr>
          <p:cNvSpPr>
            <a:spLocks noGrp="1" noChangeArrowheads="1"/>
          </p:cNvSpPr>
          <p:nvPr>
            <p:ph type="sldNum" sz="quarter" idx="12"/>
          </p:nvPr>
        </p:nvSpPr>
        <p:spPr>
          <a:ln/>
        </p:spPr>
        <p:txBody>
          <a:bodyPr/>
          <a:lstStyle>
            <a:lvl1pPr>
              <a:defRPr/>
            </a:lvl1pPr>
          </a:lstStyle>
          <a:p>
            <a:fld id="{ADDF52E6-A635-7A44-BB92-BB845C60D0E1}" type="slidenum">
              <a:rPr lang="en-US" altLang="en-VN"/>
              <a:pPr/>
              <a:t>‹#›</a:t>
            </a:fld>
            <a:endParaRPr lang="en-US" altLang="en-VN"/>
          </a:p>
        </p:txBody>
      </p:sp>
    </p:spTree>
    <p:extLst>
      <p:ext uri="{BB962C8B-B14F-4D97-AF65-F5344CB8AC3E}">
        <p14:creationId xmlns:p14="http://schemas.microsoft.com/office/powerpoint/2010/main" val="11281167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D1DAFB-D3B6-3C47-ACF8-419BC42C63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BA668F8-1AFE-294D-8E14-D664183250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79FE8A-F07D-5A43-816C-3A4119A9B7CC}"/>
              </a:ext>
            </a:extLst>
          </p:cNvPr>
          <p:cNvSpPr>
            <a:spLocks noGrp="1" noChangeArrowheads="1"/>
          </p:cNvSpPr>
          <p:nvPr>
            <p:ph type="sldNum" sz="quarter" idx="12"/>
          </p:nvPr>
        </p:nvSpPr>
        <p:spPr>
          <a:ln/>
        </p:spPr>
        <p:txBody>
          <a:bodyPr/>
          <a:lstStyle>
            <a:lvl1pPr>
              <a:defRPr/>
            </a:lvl1pPr>
          </a:lstStyle>
          <a:p>
            <a:fld id="{5112ABF4-4DAB-2345-A195-ACC6AAC78EB6}" type="slidenum">
              <a:rPr lang="en-US" altLang="en-VN"/>
              <a:pPr/>
              <a:t>‹#›</a:t>
            </a:fld>
            <a:endParaRPr lang="en-US" altLang="en-VN"/>
          </a:p>
        </p:txBody>
      </p:sp>
    </p:spTree>
    <p:extLst>
      <p:ext uri="{BB962C8B-B14F-4D97-AF65-F5344CB8AC3E}">
        <p14:creationId xmlns:p14="http://schemas.microsoft.com/office/powerpoint/2010/main" val="1290236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E7B486-5B5A-4241-A366-A865EA2D73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3519ED-6246-3143-8467-DC18372F4D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4E976-F2ED-B343-A870-5FB46ADA723D}"/>
              </a:ext>
            </a:extLst>
          </p:cNvPr>
          <p:cNvSpPr>
            <a:spLocks noGrp="1" noChangeArrowheads="1"/>
          </p:cNvSpPr>
          <p:nvPr>
            <p:ph type="sldNum" sz="quarter" idx="12"/>
          </p:nvPr>
        </p:nvSpPr>
        <p:spPr>
          <a:ln/>
        </p:spPr>
        <p:txBody>
          <a:bodyPr/>
          <a:lstStyle>
            <a:lvl1pPr>
              <a:defRPr/>
            </a:lvl1pPr>
          </a:lstStyle>
          <a:p>
            <a:fld id="{63AC3DE4-40CA-0C4C-9C09-57DF8A1785DA}" type="slidenum">
              <a:rPr lang="en-US" altLang="en-VN"/>
              <a:pPr/>
              <a:t>‹#›</a:t>
            </a:fld>
            <a:endParaRPr lang="en-US" altLang="en-VN"/>
          </a:p>
        </p:txBody>
      </p:sp>
    </p:spTree>
    <p:extLst>
      <p:ext uri="{BB962C8B-B14F-4D97-AF65-F5344CB8AC3E}">
        <p14:creationId xmlns:p14="http://schemas.microsoft.com/office/powerpoint/2010/main" val="6316676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9018AB-50B3-6D48-B228-7F5F10CEA6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5F77D1-30A8-A44C-9C3D-2B6041D0A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B3EEC0-35E9-5E4E-BEC4-6E1DEA99ABAE}"/>
              </a:ext>
            </a:extLst>
          </p:cNvPr>
          <p:cNvSpPr>
            <a:spLocks noGrp="1" noChangeArrowheads="1"/>
          </p:cNvSpPr>
          <p:nvPr>
            <p:ph type="sldNum" sz="quarter" idx="12"/>
          </p:nvPr>
        </p:nvSpPr>
        <p:spPr>
          <a:ln/>
        </p:spPr>
        <p:txBody>
          <a:bodyPr/>
          <a:lstStyle>
            <a:lvl1pPr>
              <a:defRPr/>
            </a:lvl1pPr>
          </a:lstStyle>
          <a:p>
            <a:fld id="{0E85F814-9098-7F4B-94B1-7E99D99524F8}" type="slidenum">
              <a:rPr lang="en-US" altLang="en-VN"/>
              <a:pPr/>
              <a:t>‹#›</a:t>
            </a:fld>
            <a:endParaRPr lang="en-US" altLang="en-VN"/>
          </a:p>
        </p:txBody>
      </p:sp>
    </p:spTree>
    <p:extLst>
      <p:ext uri="{BB962C8B-B14F-4D97-AF65-F5344CB8AC3E}">
        <p14:creationId xmlns:p14="http://schemas.microsoft.com/office/powerpoint/2010/main" val="5229462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6D884-A0C1-BB43-8542-BA9E8271D1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FD8689-1A5A-2347-ADF6-6A4E879821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FC1EFD-C464-E649-8E6A-83190E7BAAC4}"/>
              </a:ext>
            </a:extLst>
          </p:cNvPr>
          <p:cNvSpPr>
            <a:spLocks noGrp="1" noChangeArrowheads="1"/>
          </p:cNvSpPr>
          <p:nvPr>
            <p:ph type="sldNum" sz="quarter" idx="12"/>
          </p:nvPr>
        </p:nvSpPr>
        <p:spPr>
          <a:ln/>
        </p:spPr>
        <p:txBody>
          <a:bodyPr/>
          <a:lstStyle>
            <a:lvl1pPr>
              <a:defRPr/>
            </a:lvl1pPr>
          </a:lstStyle>
          <a:p>
            <a:fld id="{6085B555-BFA3-B54C-BB40-E161D4842960}" type="slidenum">
              <a:rPr lang="en-US" altLang="en-VN"/>
              <a:pPr/>
              <a:t>‹#›</a:t>
            </a:fld>
            <a:endParaRPr lang="en-US" altLang="en-VN"/>
          </a:p>
        </p:txBody>
      </p:sp>
    </p:spTree>
    <p:extLst>
      <p:ext uri="{BB962C8B-B14F-4D97-AF65-F5344CB8AC3E}">
        <p14:creationId xmlns:p14="http://schemas.microsoft.com/office/powerpoint/2010/main" val="1440518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B61C0A-1AD5-7F4E-A01A-D3284AF746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61EB36-B2D9-9946-80D3-0FA844842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EAD3E6-CAB2-D24C-A553-7B1BFE01D872}"/>
              </a:ext>
            </a:extLst>
          </p:cNvPr>
          <p:cNvSpPr>
            <a:spLocks noGrp="1" noChangeArrowheads="1"/>
          </p:cNvSpPr>
          <p:nvPr>
            <p:ph type="sldNum" sz="quarter" idx="12"/>
          </p:nvPr>
        </p:nvSpPr>
        <p:spPr>
          <a:ln/>
        </p:spPr>
        <p:txBody>
          <a:bodyPr/>
          <a:lstStyle>
            <a:lvl1pPr>
              <a:defRPr/>
            </a:lvl1pPr>
          </a:lstStyle>
          <a:p>
            <a:fld id="{B914D3C1-BFBB-5A4E-9A4A-A7FC65C9ACCA}" type="slidenum">
              <a:rPr lang="en-US" altLang="en-VN"/>
              <a:pPr/>
              <a:t>‹#›</a:t>
            </a:fld>
            <a:endParaRPr lang="en-US" altLang="en-VN"/>
          </a:p>
        </p:txBody>
      </p:sp>
    </p:spTree>
    <p:extLst>
      <p:ext uri="{BB962C8B-B14F-4D97-AF65-F5344CB8AC3E}">
        <p14:creationId xmlns:p14="http://schemas.microsoft.com/office/powerpoint/2010/main" val="116831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0648590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575C5DF-D42D-FB4B-93C7-2B1265716FE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8ADFCFD-70A5-7B4A-9D4B-F4C081C107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D8BB764-DD91-EB4A-8E9B-72F17AD038D2}"/>
              </a:ext>
            </a:extLst>
          </p:cNvPr>
          <p:cNvSpPr>
            <a:spLocks noGrp="1" noChangeArrowheads="1"/>
          </p:cNvSpPr>
          <p:nvPr>
            <p:ph type="sldNum" sz="quarter" idx="12"/>
          </p:nvPr>
        </p:nvSpPr>
        <p:spPr>
          <a:ln/>
        </p:spPr>
        <p:txBody>
          <a:bodyPr/>
          <a:lstStyle>
            <a:lvl1pPr>
              <a:defRPr/>
            </a:lvl1pPr>
          </a:lstStyle>
          <a:p>
            <a:fld id="{653BE580-C015-F04B-8A64-B650BC68B75A}" type="slidenum">
              <a:rPr lang="en-US" altLang="en-VN"/>
              <a:pPr/>
              <a:t>‹#›</a:t>
            </a:fld>
            <a:endParaRPr lang="en-US" altLang="en-VN"/>
          </a:p>
        </p:txBody>
      </p:sp>
    </p:spTree>
    <p:extLst>
      <p:ext uri="{BB962C8B-B14F-4D97-AF65-F5344CB8AC3E}">
        <p14:creationId xmlns:p14="http://schemas.microsoft.com/office/powerpoint/2010/main" val="36652145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D29234B-9B9A-A74E-ACA6-0F436319AE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BCF7A0-B164-5043-9CBB-E4EF985A62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1B0780-7048-FF43-8F2D-08CAA730A642}"/>
              </a:ext>
            </a:extLst>
          </p:cNvPr>
          <p:cNvSpPr>
            <a:spLocks noGrp="1" noChangeArrowheads="1"/>
          </p:cNvSpPr>
          <p:nvPr>
            <p:ph type="sldNum" sz="quarter" idx="12"/>
          </p:nvPr>
        </p:nvSpPr>
        <p:spPr>
          <a:ln/>
        </p:spPr>
        <p:txBody>
          <a:bodyPr/>
          <a:lstStyle>
            <a:lvl1pPr>
              <a:defRPr/>
            </a:lvl1pPr>
          </a:lstStyle>
          <a:p>
            <a:fld id="{78E26E05-B2F9-9A40-987B-EC662A3AED41}" type="slidenum">
              <a:rPr lang="en-US" altLang="en-VN"/>
              <a:pPr/>
              <a:t>‹#›</a:t>
            </a:fld>
            <a:endParaRPr lang="en-US" altLang="en-VN"/>
          </a:p>
        </p:txBody>
      </p:sp>
    </p:spTree>
    <p:extLst>
      <p:ext uri="{BB962C8B-B14F-4D97-AF65-F5344CB8AC3E}">
        <p14:creationId xmlns:p14="http://schemas.microsoft.com/office/powerpoint/2010/main" val="30917642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02432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47367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73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95740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62970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06244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16605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4746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8814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61912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9856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40283248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215771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09314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66993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85540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625280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195663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250802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03972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472868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922005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3141425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5/2/2023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633650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8865375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026533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338601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345654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714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5382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8297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38813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61461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465292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0978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4789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8248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766178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570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BC79-3AC4-024D-9A1D-7D3663CD8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98DAC12-8840-EA48-BC1C-19FDDFE99C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B3E9624-905D-EE49-A8DE-94590A11E7C0}"/>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5" name="Footer Placeholder 4">
            <a:extLst>
              <a:ext uri="{FF2B5EF4-FFF2-40B4-BE49-F238E27FC236}">
                <a16:creationId xmlns:a16="http://schemas.microsoft.com/office/drawing/2014/main" id="{1DAA8DC0-03A1-BD44-A723-3E2CB6D9F5A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419F5FE-09AB-4E46-81C5-DF744B8F2E03}"/>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3779372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8333-7B61-9B41-BA51-75E1E22E14D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5C82FAA-F600-DD4A-8F2A-75EA5FE5C9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C0E7F18-20A5-B34C-91A8-D58E20D3461D}"/>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5" name="Footer Placeholder 4">
            <a:extLst>
              <a:ext uri="{FF2B5EF4-FFF2-40B4-BE49-F238E27FC236}">
                <a16:creationId xmlns:a16="http://schemas.microsoft.com/office/drawing/2014/main" id="{07A270B3-23ED-1943-8190-8718129CDF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89176A2-EF73-A347-9BEB-A7FBC26E7E27}"/>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959684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2925C-036F-5344-9E08-E98F330A9C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8F26A99-5177-174C-BC8E-16A4DD4B50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79AA89-542A-7C4A-942D-35B52E409DB0}"/>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5" name="Footer Placeholder 4">
            <a:extLst>
              <a:ext uri="{FF2B5EF4-FFF2-40B4-BE49-F238E27FC236}">
                <a16:creationId xmlns:a16="http://schemas.microsoft.com/office/drawing/2014/main" id="{F3BF21AD-78EE-104A-B039-8C15DD4C1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39D71D5-C3BF-3541-9422-8CA32625C7B9}"/>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3687122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EE02-6EA6-4B43-B6C9-C7B93A03F6A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C3568E4-3AB5-2E4C-A43A-2CAA9065AF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CD399163-0DE5-0B4E-9A2B-FA8997A813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40524B1B-BB07-A948-9F27-FE354C891B6A}"/>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6" name="Footer Placeholder 5">
            <a:extLst>
              <a:ext uri="{FF2B5EF4-FFF2-40B4-BE49-F238E27FC236}">
                <a16:creationId xmlns:a16="http://schemas.microsoft.com/office/drawing/2014/main" id="{F4BAAB60-2082-724B-A2D1-A432406373F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9BF1CFEA-E69A-9F4F-ABB7-60FBAFE25845}"/>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2593062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EFDB-A185-AE4F-BDFA-03F2AD98F53D}"/>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C770952-DBAF-C940-A433-A55A8197D4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9F0F1-9B5A-C146-95B1-EA9F491F5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F8CDFAA-B4C4-5D47-B053-35221B99F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0F543-02B3-7A40-9373-E12515F0BB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7ACAFAED-1EDE-4B42-B84D-E936EA67A8C7}"/>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8" name="Footer Placeholder 7">
            <a:extLst>
              <a:ext uri="{FF2B5EF4-FFF2-40B4-BE49-F238E27FC236}">
                <a16:creationId xmlns:a16="http://schemas.microsoft.com/office/drawing/2014/main" id="{037A4E54-A55E-2B43-9969-70F60400317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2FE291A-4238-8746-920D-02AFEC2540DF}"/>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688517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D85F5-6FE1-F645-97AE-F828F398D35A}"/>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F4F4427-5C35-5A43-80F9-B19DD221EB9A}"/>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4" name="Footer Placeholder 3">
            <a:extLst>
              <a:ext uri="{FF2B5EF4-FFF2-40B4-BE49-F238E27FC236}">
                <a16:creationId xmlns:a16="http://schemas.microsoft.com/office/drawing/2014/main" id="{BE918BD2-A6F6-E346-A4D5-ACFD2818997D}"/>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0C6D0A1-E3A0-1E44-B323-D2A3D4BB50D3}"/>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1523621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66590846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265841-BA5D-9B40-830B-8FF8BC17AA98}"/>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3" name="Footer Placeholder 2">
            <a:extLst>
              <a:ext uri="{FF2B5EF4-FFF2-40B4-BE49-F238E27FC236}">
                <a16:creationId xmlns:a16="http://schemas.microsoft.com/office/drawing/2014/main" id="{9CDF5D73-D356-5249-8E23-26633FCD939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61AB8CB4-0554-274E-A769-96C8F8089EB0}"/>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503451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DCEE-D15D-FC4C-B487-AA4A1F34F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ADB3B2A7-54C0-2443-BC1C-86673D55C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A3710976-13C8-214F-9FD7-26B07421F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D937B-7C36-FF49-BB7F-975650BF5CC6}"/>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6" name="Footer Placeholder 5">
            <a:extLst>
              <a:ext uri="{FF2B5EF4-FFF2-40B4-BE49-F238E27FC236}">
                <a16:creationId xmlns:a16="http://schemas.microsoft.com/office/drawing/2014/main" id="{78A15C8C-D9F9-7648-896D-13086834AF2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ADA5CD4-7EBF-FA47-B068-6D4BEFA40DB3}"/>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597911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1A3F-9838-9546-9957-944475B9A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7EFF5473-151D-AB42-949E-DE14B36FE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CEBAFE0-747B-9F40-819A-C368BBB86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2E576-AF8E-854B-88E4-836F4918194B}"/>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6" name="Footer Placeholder 5">
            <a:extLst>
              <a:ext uri="{FF2B5EF4-FFF2-40B4-BE49-F238E27FC236}">
                <a16:creationId xmlns:a16="http://schemas.microsoft.com/office/drawing/2014/main" id="{80661F10-C37B-F34C-9AB0-9EC3DD1A527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C66399D-677A-3F4D-B5BE-7D9D5FC2F8D0}"/>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2527167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CAFF-4B17-2648-9F45-A3895E3500A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CECB2A1-EE43-E64D-B9C4-2A83650A5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A35D30A-979C-5A4C-9F75-AC69773D0B59}"/>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5" name="Footer Placeholder 4">
            <a:extLst>
              <a:ext uri="{FF2B5EF4-FFF2-40B4-BE49-F238E27FC236}">
                <a16:creationId xmlns:a16="http://schemas.microsoft.com/office/drawing/2014/main" id="{D51627FB-035B-564F-B03F-D7729A2994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3357576-C1F4-CD49-AAF5-047D6F371D5C}"/>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532777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F70EC-71EA-8542-94C7-4F7B0697C8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7E551C2-AF77-6942-878E-C0C48D379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DDD9F44-F7AB-BA44-BAA2-A03266C640B6}"/>
              </a:ext>
            </a:extLst>
          </p:cNvPr>
          <p:cNvSpPr>
            <a:spLocks noGrp="1"/>
          </p:cNvSpPr>
          <p:nvPr>
            <p:ph type="dt" sz="half" idx="10"/>
          </p:nvPr>
        </p:nvSpPr>
        <p:spPr/>
        <p:txBody>
          <a:bodyPr/>
          <a:lstStyle/>
          <a:p>
            <a:fld id="{EA35F180-CB2A-1246-A85B-9AF168506414}" type="datetimeFigureOut">
              <a:rPr lang="en-VN" smtClean="0"/>
              <a:t>05/02/2023</a:t>
            </a:fld>
            <a:endParaRPr lang="en-VN"/>
          </a:p>
        </p:txBody>
      </p:sp>
      <p:sp>
        <p:nvSpPr>
          <p:cNvPr id="5" name="Footer Placeholder 4">
            <a:extLst>
              <a:ext uri="{FF2B5EF4-FFF2-40B4-BE49-F238E27FC236}">
                <a16:creationId xmlns:a16="http://schemas.microsoft.com/office/drawing/2014/main" id="{C959854A-E108-324C-93CC-847A0DBA1D9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62CA42F-E34E-8F40-B86A-BBB6ABB75853}"/>
              </a:ext>
            </a:extLst>
          </p:cNvPr>
          <p:cNvSpPr>
            <a:spLocks noGrp="1"/>
          </p:cNvSpPr>
          <p:nvPr>
            <p:ph type="sldNum" sz="quarter" idx="12"/>
          </p:nvPr>
        </p:nvSpPr>
        <p:spPr/>
        <p:txBody>
          <a:bodyPr/>
          <a:lstStyle/>
          <a:p>
            <a:fld id="{F9FA4463-BBFE-5746-8ECE-A79B46F8CA59}" type="slidenum">
              <a:rPr lang="en-VN" smtClean="0"/>
              <a:t>‹#›</a:t>
            </a:fld>
            <a:endParaRPr lang="en-VN"/>
          </a:p>
        </p:txBody>
      </p:sp>
    </p:spTree>
    <p:extLst>
      <p:ext uri="{BB962C8B-B14F-4D97-AF65-F5344CB8AC3E}">
        <p14:creationId xmlns:p14="http://schemas.microsoft.com/office/powerpoint/2010/main" val="3372002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39055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533626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7841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551699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7696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277881"/>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41185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841937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1"/>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11"/>
          <p:cNvGrpSpPr/>
          <p:nvPr/>
        </p:nvGrpSpPr>
        <p:grpSpPr>
          <a:xfrm>
            <a:off x="5247386" y="-988772"/>
            <a:ext cx="7132541" cy="5792141"/>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flipH="1">
            <a:off x="-480315" y="1957628"/>
            <a:ext cx="7132541" cy="5792141"/>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11"/>
          <p:cNvGrpSpPr/>
          <p:nvPr/>
        </p:nvGrpSpPr>
        <p:grpSpPr>
          <a:xfrm>
            <a:off x="781402" y="1126133"/>
            <a:ext cx="10629199" cy="4615272"/>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1"/>
          <p:cNvSpPr txBox="1">
            <a:spLocks noGrp="1"/>
          </p:cNvSpPr>
          <p:nvPr>
            <p:ph type="title" hasCustomPrompt="1"/>
          </p:nvPr>
        </p:nvSpPr>
        <p:spPr>
          <a:xfrm>
            <a:off x="2158000" y="1745633"/>
            <a:ext cx="7876000" cy="2360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subTitle" idx="1"/>
          </p:nvPr>
        </p:nvSpPr>
        <p:spPr>
          <a:xfrm rot="1352">
            <a:off x="2536400" y="4207967"/>
            <a:ext cx="7119200" cy="8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Font typeface="Comfortaa"/>
              <a:buNone/>
              <a:defRPr sz="37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286767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1025835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2292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20864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6346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82469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7329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7"/>
        <p:cNvGrpSpPr/>
        <p:nvPr/>
      </p:nvGrpSpPr>
      <p:grpSpPr>
        <a:xfrm>
          <a:off x="0" y="0"/>
          <a:ext cx="0" cy="0"/>
          <a:chOff x="0" y="0"/>
          <a:chExt cx="0" cy="0"/>
        </a:xfrm>
      </p:grpSpPr>
      <p:sp>
        <p:nvSpPr>
          <p:cNvPr id="238" name="Google Shape;238;p2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3"/>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 name="Google Shape;240;p23"/>
          <p:cNvGrpSpPr/>
          <p:nvPr/>
        </p:nvGrpSpPr>
        <p:grpSpPr>
          <a:xfrm>
            <a:off x="4452036" y="1484567"/>
            <a:ext cx="7940837" cy="6445048"/>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23"/>
          <p:cNvSpPr/>
          <p:nvPr/>
        </p:nvSpPr>
        <p:spPr>
          <a:xfrm rot="-9572">
            <a:off x="1492995" y="140455"/>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p:nvPr/>
        </p:nvSpPr>
        <p:spPr>
          <a:xfrm rot="-9572">
            <a:off x="1407879" y="40807"/>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 name="Google Shape;246;p23"/>
          <p:cNvGrpSpPr/>
          <p:nvPr/>
        </p:nvGrpSpPr>
        <p:grpSpPr>
          <a:xfrm rot="2700000">
            <a:off x="9313953" y="46731"/>
            <a:ext cx="1243783" cy="1243783"/>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23"/>
          <p:cNvSpPr/>
          <p:nvPr/>
        </p:nvSpPr>
        <p:spPr>
          <a:xfrm>
            <a:off x="2296033" y="5375715"/>
            <a:ext cx="460003" cy="59244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18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690883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6968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492613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2609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753305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3259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7024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7294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7403381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1857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681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96170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689427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01698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648687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96102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463126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5815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1326867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099994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169690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7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1038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8587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1204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1757109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7285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702535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84890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09502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2682502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04999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6940964"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3"/>
          <p:cNvSpPr txBox="1">
            <a:spLocks noGrp="1"/>
          </p:cNvSpPr>
          <p:nvPr>
            <p:ph type="title"/>
          </p:nvPr>
        </p:nvSpPr>
        <p:spPr>
          <a:xfrm>
            <a:off x="52400" y="1019933"/>
            <a:ext cx="12087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9" name="Google Shape;199;p33"/>
          <p:cNvSpPr/>
          <p:nvPr/>
        </p:nvSpPr>
        <p:spPr>
          <a:xfrm rot="-3684712">
            <a:off x="352783" y="503189"/>
            <a:ext cx="7779445" cy="1290034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3"/>
          <p:cNvSpPr txBox="1"/>
          <p:nvPr/>
        </p:nvSpPr>
        <p:spPr>
          <a:xfrm>
            <a:off x="3996800" y="3818933"/>
            <a:ext cx="4198400" cy="1358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lt2"/>
                </a:solidFill>
                <a:latin typeface="Advent Pro"/>
                <a:ea typeface="Advent Pro"/>
                <a:cs typeface="Advent Pro"/>
                <a:sym typeface="Advent Pro"/>
              </a:rPr>
              <a:t>CREDITS: This presentation template was created by </a:t>
            </a:r>
            <a:r>
              <a:rPr lang="en" sz="16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val="tx"/>
                    </a:ext>
                  </a:extLst>
                </a:hlinkClick>
              </a:rPr>
              <a:t>Slidesgo</a:t>
            </a:r>
            <a:r>
              <a:rPr lang="en" sz="1600">
                <a:solidFill>
                  <a:schemeClr val="lt2"/>
                </a:solidFill>
                <a:latin typeface="Advent Pro"/>
                <a:ea typeface="Advent Pro"/>
                <a:cs typeface="Advent Pro"/>
                <a:sym typeface="Advent Pro"/>
              </a:rPr>
              <a:t>, including icons by </a:t>
            </a:r>
            <a:r>
              <a:rPr lang="en" sz="16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val="tx"/>
                    </a:ext>
                  </a:extLst>
                </a:hlinkClick>
              </a:rPr>
              <a:t>Flaticon</a:t>
            </a:r>
            <a:r>
              <a:rPr lang="en" sz="1600">
                <a:solidFill>
                  <a:schemeClr val="lt2"/>
                </a:solidFill>
                <a:latin typeface="Advent Pro"/>
                <a:ea typeface="Advent Pro"/>
                <a:cs typeface="Advent Pro"/>
                <a:sym typeface="Advent Pro"/>
              </a:rPr>
              <a:t>, and infographics &amp; images by </a:t>
            </a:r>
            <a:r>
              <a:rPr lang="en" sz="16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val="tx"/>
                    </a:ext>
                  </a:extLst>
                </a:hlinkClick>
              </a:rPr>
              <a:t>Freepik</a:t>
            </a:r>
            <a:r>
              <a:rPr lang="en" sz="1600">
                <a:solidFill>
                  <a:schemeClr val="lt2"/>
                </a:solidFill>
                <a:latin typeface="Advent Pro"/>
                <a:ea typeface="Advent Pro"/>
                <a:cs typeface="Advent Pro"/>
                <a:sym typeface="Advent Pro"/>
              </a:rPr>
              <a:t>. </a:t>
            </a:r>
            <a:endParaRPr sz="1600">
              <a:solidFill>
                <a:schemeClr val="lt2"/>
              </a:solidFill>
              <a:latin typeface="Advent Pro"/>
              <a:ea typeface="Advent Pro"/>
              <a:cs typeface="Advent Pro"/>
              <a:sym typeface="Advent Pro"/>
            </a:endParaRPr>
          </a:p>
          <a:p>
            <a:pPr marL="0" lvl="0" indent="0" algn="ctr" rtl="0">
              <a:spcBef>
                <a:spcPts val="400"/>
              </a:spcBef>
              <a:spcAft>
                <a:spcPts val="0"/>
              </a:spcAft>
              <a:buNone/>
            </a:pPr>
            <a:endParaRPr sz="16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254868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0606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81163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7460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13670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053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1328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0407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4147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3134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6A0A6D-3A60-6542-9311-9EF4868393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97DCE8-0AF2-C044-A43B-FF3CD0D016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8A740F-BFAC-E54E-B186-4B0FBDB4CD7C}"/>
              </a:ext>
            </a:extLst>
          </p:cNvPr>
          <p:cNvSpPr>
            <a:spLocks noGrp="1" noChangeArrowheads="1"/>
          </p:cNvSpPr>
          <p:nvPr>
            <p:ph type="sldNum" sz="quarter" idx="12"/>
          </p:nvPr>
        </p:nvSpPr>
        <p:spPr>
          <a:ln/>
        </p:spPr>
        <p:txBody>
          <a:bodyPr/>
          <a:lstStyle>
            <a:lvl1pPr>
              <a:defRPr/>
            </a:lvl1pPr>
          </a:lstStyle>
          <a:p>
            <a:fld id="{0A8916FD-7214-D643-A208-87C9279DD09C}" type="slidenum">
              <a:rPr lang="en-US" altLang="en-VN"/>
              <a:pPr/>
              <a:t>‹#›</a:t>
            </a:fld>
            <a:endParaRPr lang="en-US" altLang="en-VN"/>
          </a:p>
        </p:txBody>
      </p:sp>
    </p:spTree>
    <p:extLst>
      <p:ext uri="{BB962C8B-B14F-4D97-AF65-F5344CB8AC3E}">
        <p14:creationId xmlns:p14="http://schemas.microsoft.com/office/powerpoint/2010/main" val="1757461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3E6089-DC93-A447-8EA1-D3433F0657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48AD7D-FB29-2044-A131-B45FFEDD18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C05488-1F21-3B48-AEE4-9B3172508042}"/>
              </a:ext>
            </a:extLst>
          </p:cNvPr>
          <p:cNvSpPr>
            <a:spLocks noGrp="1" noChangeArrowheads="1"/>
          </p:cNvSpPr>
          <p:nvPr>
            <p:ph type="sldNum" sz="quarter" idx="12"/>
          </p:nvPr>
        </p:nvSpPr>
        <p:spPr>
          <a:ln/>
        </p:spPr>
        <p:txBody>
          <a:bodyPr/>
          <a:lstStyle>
            <a:lvl1pPr>
              <a:defRPr/>
            </a:lvl1pPr>
          </a:lstStyle>
          <a:p>
            <a:fld id="{EF96EF10-B4E1-B646-B1BA-62AA08D0E099}" type="slidenum">
              <a:rPr lang="en-US" altLang="en-VN"/>
              <a:pPr/>
              <a:t>‹#›</a:t>
            </a:fld>
            <a:endParaRPr lang="en-US" altLang="en-VN"/>
          </a:p>
        </p:txBody>
      </p:sp>
    </p:spTree>
    <p:extLst>
      <p:ext uri="{BB962C8B-B14F-4D97-AF65-F5344CB8AC3E}">
        <p14:creationId xmlns:p14="http://schemas.microsoft.com/office/powerpoint/2010/main" val="95055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1931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D2CEE6-1F8D-9F48-877E-2B027D3E01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100A65-A0BF-0147-864D-8B24DA52D7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EB9990-ACCB-AC4B-AB75-493759EC11DA}"/>
              </a:ext>
            </a:extLst>
          </p:cNvPr>
          <p:cNvSpPr>
            <a:spLocks noGrp="1" noChangeArrowheads="1"/>
          </p:cNvSpPr>
          <p:nvPr>
            <p:ph type="sldNum" sz="quarter" idx="12"/>
          </p:nvPr>
        </p:nvSpPr>
        <p:spPr>
          <a:ln/>
        </p:spPr>
        <p:txBody>
          <a:bodyPr/>
          <a:lstStyle>
            <a:lvl1pPr>
              <a:defRPr/>
            </a:lvl1pPr>
          </a:lstStyle>
          <a:p>
            <a:fld id="{686F7A77-83B1-9D40-8F4C-57BC169EDB81}" type="slidenum">
              <a:rPr lang="en-US" altLang="en-VN"/>
              <a:pPr/>
              <a:t>‹#›</a:t>
            </a:fld>
            <a:endParaRPr lang="en-US" altLang="en-VN"/>
          </a:p>
        </p:txBody>
      </p:sp>
    </p:spTree>
    <p:extLst>
      <p:ext uri="{BB962C8B-B14F-4D97-AF65-F5344CB8AC3E}">
        <p14:creationId xmlns:p14="http://schemas.microsoft.com/office/powerpoint/2010/main" val="2746414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FA1657-785A-A34B-8B8C-D79C97CA1B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17440E-5B5E-8143-B8FC-C150EB4B4E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9CCBBD-EDF4-4541-9A6D-0FA34C74A9BE}"/>
              </a:ext>
            </a:extLst>
          </p:cNvPr>
          <p:cNvSpPr>
            <a:spLocks noGrp="1" noChangeArrowheads="1"/>
          </p:cNvSpPr>
          <p:nvPr>
            <p:ph type="sldNum" sz="quarter" idx="12"/>
          </p:nvPr>
        </p:nvSpPr>
        <p:spPr>
          <a:ln/>
        </p:spPr>
        <p:txBody>
          <a:bodyPr/>
          <a:lstStyle>
            <a:lvl1pPr>
              <a:defRPr/>
            </a:lvl1pPr>
          </a:lstStyle>
          <a:p>
            <a:fld id="{510F0D92-8C0B-5544-85C2-05D44EA61DBB}" type="slidenum">
              <a:rPr lang="en-US" altLang="en-VN"/>
              <a:pPr/>
              <a:t>‹#›</a:t>
            </a:fld>
            <a:endParaRPr lang="en-US" altLang="en-VN"/>
          </a:p>
        </p:txBody>
      </p:sp>
    </p:spTree>
    <p:extLst>
      <p:ext uri="{BB962C8B-B14F-4D97-AF65-F5344CB8AC3E}">
        <p14:creationId xmlns:p14="http://schemas.microsoft.com/office/powerpoint/2010/main" val="13985868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7C1786-C20E-E843-B2EC-2A3FDE66A2A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EB48FF-B135-7C4D-9259-B587792B0D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CD2103-0264-4245-B04F-7C651A9E9947}"/>
              </a:ext>
            </a:extLst>
          </p:cNvPr>
          <p:cNvSpPr>
            <a:spLocks noGrp="1" noChangeArrowheads="1"/>
          </p:cNvSpPr>
          <p:nvPr>
            <p:ph type="sldNum" sz="quarter" idx="12"/>
          </p:nvPr>
        </p:nvSpPr>
        <p:spPr>
          <a:ln/>
        </p:spPr>
        <p:txBody>
          <a:bodyPr/>
          <a:lstStyle>
            <a:lvl1pPr>
              <a:defRPr/>
            </a:lvl1pPr>
          </a:lstStyle>
          <a:p>
            <a:fld id="{6C96AC41-ED56-984C-948E-778F7FEBFA10}" type="slidenum">
              <a:rPr lang="en-US" altLang="en-VN"/>
              <a:pPr/>
              <a:t>‹#›</a:t>
            </a:fld>
            <a:endParaRPr lang="en-US" altLang="en-VN"/>
          </a:p>
        </p:txBody>
      </p:sp>
    </p:spTree>
    <p:extLst>
      <p:ext uri="{BB962C8B-B14F-4D97-AF65-F5344CB8AC3E}">
        <p14:creationId xmlns:p14="http://schemas.microsoft.com/office/powerpoint/2010/main" val="9596213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EBD6BA-FE27-B446-BC67-DDE49DFF121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05B967-C350-1A4F-91A5-361BDBDE4E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66220C-F829-1841-BC30-3A572C3C42E4}"/>
              </a:ext>
            </a:extLst>
          </p:cNvPr>
          <p:cNvSpPr>
            <a:spLocks noGrp="1" noChangeArrowheads="1"/>
          </p:cNvSpPr>
          <p:nvPr>
            <p:ph type="sldNum" sz="quarter" idx="12"/>
          </p:nvPr>
        </p:nvSpPr>
        <p:spPr>
          <a:ln/>
        </p:spPr>
        <p:txBody>
          <a:bodyPr/>
          <a:lstStyle>
            <a:lvl1pPr>
              <a:defRPr/>
            </a:lvl1pPr>
          </a:lstStyle>
          <a:p>
            <a:fld id="{41C0B1BE-ED22-DD47-8381-5C9B3B5C3B00}" type="slidenum">
              <a:rPr lang="en-US" altLang="en-VN"/>
              <a:pPr/>
              <a:t>‹#›</a:t>
            </a:fld>
            <a:endParaRPr lang="en-US" altLang="en-VN"/>
          </a:p>
        </p:txBody>
      </p:sp>
    </p:spTree>
    <p:extLst>
      <p:ext uri="{BB962C8B-B14F-4D97-AF65-F5344CB8AC3E}">
        <p14:creationId xmlns:p14="http://schemas.microsoft.com/office/powerpoint/2010/main" val="3938896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592CC9-C3FF-EB47-9D0B-98A614BBB64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6D7274C-7D9E-964D-8AB6-988E1B415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52BF32-DA21-F743-8C6A-5650853856B0}"/>
              </a:ext>
            </a:extLst>
          </p:cNvPr>
          <p:cNvSpPr>
            <a:spLocks noGrp="1" noChangeArrowheads="1"/>
          </p:cNvSpPr>
          <p:nvPr>
            <p:ph type="sldNum" sz="quarter" idx="12"/>
          </p:nvPr>
        </p:nvSpPr>
        <p:spPr>
          <a:ln/>
        </p:spPr>
        <p:txBody>
          <a:bodyPr/>
          <a:lstStyle>
            <a:lvl1pPr>
              <a:defRPr/>
            </a:lvl1pPr>
          </a:lstStyle>
          <a:p>
            <a:fld id="{73F8EABD-0557-D74C-9C08-CF44D7DEBC76}" type="slidenum">
              <a:rPr lang="en-US" altLang="en-VN"/>
              <a:pPr/>
              <a:t>‹#›</a:t>
            </a:fld>
            <a:endParaRPr lang="en-US" altLang="en-VN"/>
          </a:p>
        </p:txBody>
      </p:sp>
    </p:spTree>
    <p:extLst>
      <p:ext uri="{BB962C8B-B14F-4D97-AF65-F5344CB8AC3E}">
        <p14:creationId xmlns:p14="http://schemas.microsoft.com/office/powerpoint/2010/main" val="3690569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0021B0-1A39-2747-AC2D-6B42619BDC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7F389E-6E48-9341-8FB4-5E02BD92A0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61056F-4B65-EC49-8958-1C3B187D1D3F}"/>
              </a:ext>
            </a:extLst>
          </p:cNvPr>
          <p:cNvSpPr>
            <a:spLocks noGrp="1" noChangeArrowheads="1"/>
          </p:cNvSpPr>
          <p:nvPr>
            <p:ph type="sldNum" sz="quarter" idx="12"/>
          </p:nvPr>
        </p:nvSpPr>
        <p:spPr>
          <a:ln/>
        </p:spPr>
        <p:txBody>
          <a:bodyPr/>
          <a:lstStyle>
            <a:lvl1pPr>
              <a:defRPr/>
            </a:lvl1pPr>
          </a:lstStyle>
          <a:p>
            <a:fld id="{C901D658-F600-3B43-B0DA-9B8F9FC39AF4}" type="slidenum">
              <a:rPr lang="en-US" altLang="en-VN"/>
              <a:pPr/>
              <a:t>‹#›</a:t>
            </a:fld>
            <a:endParaRPr lang="en-US" altLang="en-VN"/>
          </a:p>
        </p:txBody>
      </p:sp>
    </p:spTree>
    <p:extLst>
      <p:ext uri="{BB962C8B-B14F-4D97-AF65-F5344CB8AC3E}">
        <p14:creationId xmlns:p14="http://schemas.microsoft.com/office/powerpoint/2010/main" val="2102065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23532F-9063-6845-A355-4C5813E6CE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6146D4-059B-BF40-9CFE-1E6C9EB42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65CB89-2FE1-934A-977C-060B0709C2F2}"/>
              </a:ext>
            </a:extLst>
          </p:cNvPr>
          <p:cNvSpPr>
            <a:spLocks noGrp="1" noChangeArrowheads="1"/>
          </p:cNvSpPr>
          <p:nvPr>
            <p:ph type="sldNum" sz="quarter" idx="12"/>
          </p:nvPr>
        </p:nvSpPr>
        <p:spPr>
          <a:ln/>
        </p:spPr>
        <p:txBody>
          <a:bodyPr/>
          <a:lstStyle>
            <a:lvl1pPr>
              <a:defRPr/>
            </a:lvl1pPr>
          </a:lstStyle>
          <a:p>
            <a:fld id="{A5F995DE-D48E-AD4B-9BF8-1879DD402F1D}" type="slidenum">
              <a:rPr lang="en-US" altLang="en-VN"/>
              <a:pPr/>
              <a:t>‹#›</a:t>
            </a:fld>
            <a:endParaRPr lang="en-US" altLang="en-VN"/>
          </a:p>
        </p:txBody>
      </p:sp>
    </p:spTree>
    <p:extLst>
      <p:ext uri="{BB962C8B-B14F-4D97-AF65-F5344CB8AC3E}">
        <p14:creationId xmlns:p14="http://schemas.microsoft.com/office/powerpoint/2010/main" val="22056844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3A37F7-D3A6-1049-B10E-39CADD87F1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03B1F7-83FC-194E-9D49-F288D88BD8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145DAB-327D-8040-80E4-72A128A3892F}"/>
              </a:ext>
            </a:extLst>
          </p:cNvPr>
          <p:cNvSpPr>
            <a:spLocks noGrp="1" noChangeArrowheads="1"/>
          </p:cNvSpPr>
          <p:nvPr>
            <p:ph type="sldNum" sz="quarter" idx="12"/>
          </p:nvPr>
        </p:nvSpPr>
        <p:spPr>
          <a:ln/>
        </p:spPr>
        <p:txBody>
          <a:bodyPr/>
          <a:lstStyle>
            <a:lvl1pPr>
              <a:defRPr/>
            </a:lvl1pPr>
          </a:lstStyle>
          <a:p>
            <a:fld id="{10AD2E4C-68B5-F74A-8D30-DF28C604E9DB}" type="slidenum">
              <a:rPr lang="en-US" altLang="en-VN"/>
              <a:pPr/>
              <a:t>‹#›</a:t>
            </a:fld>
            <a:endParaRPr lang="en-US" altLang="en-VN"/>
          </a:p>
        </p:txBody>
      </p:sp>
    </p:spTree>
    <p:extLst>
      <p:ext uri="{BB962C8B-B14F-4D97-AF65-F5344CB8AC3E}">
        <p14:creationId xmlns:p14="http://schemas.microsoft.com/office/powerpoint/2010/main" val="637978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5E98FF-C836-024C-9BF5-0BC09D0C70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CE96BB-B289-1C41-8EEF-AAC31FF048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42DDA0-B1DA-5C46-82A0-3D951D382FCF}"/>
              </a:ext>
            </a:extLst>
          </p:cNvPr>
          <p:cNvSpPr>
            <a:spLocks noGrp="1" noChangeArrowheads="1"/>
          </p:cNvSpPr>
          <p:nvPr>
            <p:ph type="sldNum" sz="quarter" idx="12"/>
          </p:nvPr>
        </p:nvSpPr>
        <p:spPr>
          <a:ln/>
        </p:spPr>
        <p:txBody>
          <a:bodyPr/>
          <a:lstStyle>
            <a:lvl1pPr>
              <a:defRPr/>
            </a:lvl1pPr>
          </a:lstStyle>
          <a:p>
            <a:fld id="{46B74670-C0EF-8D4A-B118-9C9FC01C0A47}" type="slidenum">
              <a:rPr lang="en-US" altLang="en-VN"/>
              <a:pPr/>
              <a:t>‹#›</a:t>
            </a:fld>
            <a:endParaRPr lang="en-US" altLang="en-VN"/>
          </a:p>
        </p:txBody>
      </p:sp>
    </p:spTree>
    <p:extLst>
      <p:ext uri="{BB962C8B-B14F-4D97-AF65-F5344CB8AC3E}">
        <p14:creationId xmlns:p14="http://schemas.microsoft.com/office/powerpoint/2010/main" val="23768045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55403D-997F-D54F-843D-06BE29980F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B9E7D7-B439-6F4D-A730-D1BE1FC55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9DBD4D-2B94-854E-9E2F-21750E91F023}"/>
              </a:ext>
            </a:extLst>
          </p:cNvPr>
          <p:cNvSpPr>
            <a:spLocks noGrp="1" noChangeArrowheads="1"/>
          </p:cNvSpPr>
          <p:nvPr>
            <p:ph type="sldNum" sz="quarter" idx="12"/>
          </p:nvPr>
        </p:nvSpPr>
        <p:spPr>
          <a:ln/>
        </p:spPr>
        <p:txBody>
          <a:bodyPr/>
          <a:lstStyle>
            <a:lvl1pPr>
              <a:defRPr/>
            </a:lvl1pPr>
          </a:lstStyle>
          <a:p>
            <a:fld id="{58A0F768-F20C-F14A-9626-728E79B10DBA}" type="slidenum">
              <a:rPr lang="en-US" altLang="en-VN"/>
              <a:pPr/>
              <a:t>‹#›</a:t>
            </a:fld>
            <a:endParaRPr lang="en-US" altLang="en-VN"/>
          </a:p>
        </p:txBody>
      </p:sp>
    </p:spTree>
    <p:extLst>
      <p:ext uri="{BB962C8B-B14F-4D97-AF65-F5344CB8AC3E}">
        <p14:creationId xmlns:p14="http://schemas.microsoft.com/office/powerpoint/2010/main" val="20780009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theme" Target="../theme/theme1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5.jp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6.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heme" Target="../theme/theme7.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4.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87142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5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0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49"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164"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54" indent="-456554"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06" indent="-380356"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57" indent="-304158"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07" indent="-304158"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39957" indent="-304158"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07"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856"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171"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121" indent="-304158" algn="l" defTabSz="12179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00" rtl="0" eaLnBrk="1" latinLnBrk="0" hangingPunct="1">
        <a:defRPr sz="2400" kern="1200">
          <a:solidFill>
            <a:schemeClr val="tx1"/>
          </a:solidFill>
          <a:latin typeface="+mn-lt"/>
          <a:ea typeface="+mn-ea"/>
          <a:cs typeface="+mn-cs"/>
        </a:defRPr>
      </a:lvl1pPr>
      <a:lvl2pPr marL="608950" algn="l" defTabSz="1217900" rtl="0" eaLnBrk="1" latinLnBrk="0" hangingPunct="1">
        <a:defRPr sz="2400" kern="1200">
          <a:solidFill>
            <a:schemeClr val="tx1"/>
          </a:solidFill>
          <a:latin typeface="+mn-lt"/>
          <a:ea typeface="+mn-ea"/>
          <a:cs typeface="+mn-cs"/>
        </a:defRPr>
      </a:lvl2pPr>
      <a:lvl3pPr marL="1217900" algn="l" defTabSz="1217900" rtl="0" eaLnBrk="1" latinLnBrk="0" hangingPunct="1">
        <a:defRPr sz="2400" kern="1200">
          <a:solidFill>
            <a:schemeClr val="tx1"/>
          </a:solidFill>
          <a:latin typeface="+mn-lt"/>
          <a:ea typeface="+mn-ea"/>
          <a:cs typeface="+mn-cs"/>
        </a:defRPr>
      </a:lvl3pPr>
      <a:lvl4pPr marL="1826849" algn="l" defTabSz="1217900" rtl="0" eaLnBrk="1" latinLnBrk="0" hangingPunct="1">
        <a:defRPr sz="2400" kern="1200">
          <a:solidFill>
            <a:schemeClr val="tx1"/>
          </a:solidFill>
          <a:latin typeface="+mn-lt"/>
          <a:ea typeface="+mn-ea"/>
          <a:cs typeface="+mn-cs"/>
        </a:defRPr>
      </a:lvl4pPr>
      <a:lvl5pPr marL="2435164" algn="l" defTabSz="1217900" rtl="0" eaLnBrk="1" latinLnBrk="0" hangingPunct="1">
        <a:defRPr sz="2400" kern="1200">
          <a:solidFill>
            <a:schemeClr val="tx1"/>
          </a:solidFill>
          <a:latin typeface="+mn-lt"/>
          <a:ea typeface="+mn-ea"/>
          <a:cs typeface="+mn-cs"/>
        </a:defRPr>
      </a:lvl5pPr>
      <a:lvl6pPr marL="3044115" algn="l" defTabSz="1217900" rtl="0" eaLnBrk="1" latinLnBrk="0" hangingPunct="1">
        <a:defRPr sz="2400" kern="1200">
          <a:solidFill>
            <a:schemeClr val="tx1"/>
          </a:solidFill>
          <a:latin typeface="+mn-lt"/>
          <a:ea typeface="+mn-ea"/>
          <a:cs typeface="+mn-cs"/>
        </a:defRPr>
      </a:lvl6pPr>
      <a:lvl7pPr marL="3653063" algn="l" defTabSz="1217900" rtl="0" eaLnBrk="1" latinLnBrk="0" hangingPunct="1">
        <a:defRPr sz="2400" kern="1200">
          <a:solidFill>
            <a:schemeClr val="tx1"/>
          </a:solidFill>
          <a:latin typeface="+mn-lt"/>
          <a:ea typeface="+mn-ea"/>
          <a:cs typeface="+mn-cs"/>
        </a:defRPr>
      </a:lvl7pPr>
      <a:lvl8pPr marL="4262013" algn="l" defTabSz="1217900" rtl="0" eaLnBrk="1" latinLnBrk="0" hangingPunct="1">
        <a:defRPr sz="2400" kern="1200">
          <a:solidFill>
            <a:schemeClr val="tx1"/>
          </a:solidFill>
          <a:latin typeface="+mn-lt"/>
          <a:ea typeface="+mn-ea"/>
          <a:cs typeface="+mn-cs"/>
        </a:defRPr>
      </a:lvl8pPr>
      <a:lvl9pPr marL="4870964" algn="l" defTabSz="121790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s>
            <a:gs pos="50000">
              <a:srgbClr val="99FF66"/>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BFA0AF-C9AA-8745-9688-C83A40CA493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0C752875-46A7-6146-9C69-65822A2EBF8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05D8DC9E-97F9-C94C-A5C2-9200AE86423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cs typeface="Arial" charset="0"/>
              </a:defRPr>
            </a:lvl1pPr>
          </a:lstStyle>
          <a:p>
            <a:pPr>
              <a:defRPr/>
            </a:pPr>
            <a:endParaRPr lang="en-US"/>
          </a:p>
        </p:txBody>
      </p:sp>
      <p:sp>
        <p:nvSpPr>
          <p:cNvPr id="1029" name="Rectangle 5">
            <a:extLst>
              <a:ext uri="{FF2B5EF4-FFF2-40B4-BE49-F238E27FC236}">
                <a16:creationId xmlns:a16="http://schemas.microsoft.com/office/drawing/2014/main" id="{8D6BC90F-5A88-2949-A011-D26C5D2054B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a:defRPr/>
            </a:pPr>
            <a:endParaRPr lang="en-US"/>
          </a:p>
        </p:txBody>
      </p:sp>
      <p:sp>
        <p:nvSpPr>
          <p:cNvPr id="1030" name="Rectangle 6">
            <a:extLst>
              <a:ext uri="{FF2B5EF4-FFF2-40B4-BE49-F238E27FC236}">
                <a16:creationId xmlns:a16="http://schemas.microsoft.com/office/drawing/2014/main" id="{2D0F73AB-F687-3446-B569-023406883FE3}"/>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AE9897D6-780F-4C45-9CB9-F99661C5D006}" type="slidenum">
              <a:rPr lang="en-US" altLang="en-VN"/>
              <a:pPr/>
              <a:t>‹#›</a:t>
            </a:fld>
            <a:endParaRPr lang="en-US" altLang="en-VN"/>
          </a:p>
        </p:txBody>
      </p:sp>
    </p:spTree>
    <p:extLst>
      <p:ext uri="{BB962C8B-B14F-4D97-AF65-F5344CB8AC3E}">
        <p14:creationId xmlns:p14="http://schemas.microsoft.com/office/powerpoint/2010/main" val="398501814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409508946"/>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5/2/2023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2334794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599558405"/>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5816403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60220952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C64FA-560B-484C-A10A-B143B4E78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6596A56-4062-6D44-A9D4-FAE7CBF9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2796B9E-7EE2-2443-B5A1-5250FBD28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5F180-CB2A-1246-A85B-9AF168506414}" type="datetimeFigureOut">
              <a:rPr lang="en-VN" smtClean="0"/>
              <a:t>05/02/2023</a:t>
            </a:fld>
            <a:endParaRPr lang="en-VN"/>
          </a:p>
        </p:txBody>
      </p:sp>
      <p:sp>
        <p:nvSpPr>
          <p:cNvPr id="5" name="Footer Placeholder 4">
            <a:extLst>
              <a:ext uri="{FF2B5EF4-FFF2-40B4-BE49-F238E27FC236}">
                <a16:creationId xmlns:a16="http://schemas.microsoft.com/office/drawing/2014/main" id="{337D382A-6D7F-094F-84DC-CCC9D61EE1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3FA1653-C2AB-B546-A849-18F7739D1C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A4463-BBFE-5746-8ECE-A79B46F8CA59}" type="slidenum">
              <a:rPr lang="en-VN" smtClean="0"/>
              <a:t>‹#›</a:t>
            </a:fld>
            <a:endParaRPr lang="en-VN"/>
          </a:p>
        </p:txBody>
      </p:sp>
    </p:spTree>
    <p:extLst>
      <p:ext uri="{BB962C8B-B14F-4D97-AF65-F5344CB8AC3E}">
        <p14:creationId xmlns:p14="http://schemas.microsoft.com/office/powerpoint/2010/main" val="408640641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3104254469"/>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061336796"/>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012520554"/>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E627226-2758-8C4F-90E5-323942FEBC2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8C9DC83-9700-9F4C-A368-B8860644675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EB063A-76B4-5D48-87CB-0B804C06CC5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08B3B12A-002D-F84C-BCAF-3B988829125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3D14F68-3E9F-1E48-B596-E69130D334F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BA3390E-E7C1-3D43-9037-17A0680F51B2}" type="slidenum">
              <a:rPr lang="en-US" altLang="en-VN"/>
              <a:pPr/>
              <a:t>‹#›</a:t>
            </a:fld>
            <a:endParaRPr lang="en-US" altLang="en-VN"/>
          </a:p>
        </p:txBody>
      </p:sp>
    </p:spTree>
    <p:extLst>
      <p:ext uri="{BB962C8B-B14F-4D97-AF65-F5344CB8AC3E}">
        <p14:creationId xmlns:p14="http://schemas.microsoft.com/office/powerpoint/2010/main" val="371676751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audio" Target="../media/audio1.wav"/><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45.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6.sv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gif"/><Relationship Id="rId4" Type="http://schemas.openxmlformats.org/officeDocument/2006/relationships/image" Target="../media/image20.png"/><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44.png"/><Relationship Id="rId1" Type="http://schemas.openxmlformats.org/officeDocument/2006/relationships/slideLayout" Target="../slideLayouts/slideLayout100.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29.gif"/><Relationship Id="rId3" Type="http://schemas.openxmlformats.org/officeDocument/2006/relationships/slide" Target="slide35.xml"/><Relationship Id="rId7" Type="http://schemas.openxmlformats.org/officeDocument/2006/relationships/slide" Target="slide11.xml"/><Relationship Id="rId12"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24.xml"/><Relationship Id="rId6" Type="http://schemas.openxmlformats.org/officeDocument/2006/relationships/slide" Target="slide24.xml"/><Relationship Id="rId11" Type="http://schemas.openxmlformats.org/officeDocument/2006/relationships/image" Target="../media/image18.png"/><Relationship Id="rId5" Type="http://schemas.openxmlformats.org/officeDocument/2006/relationships/slide" Target="slide18.xml"/><Relationship Id="rId10" Type="http://schemas.openxmlformats.org/officeDocument/2006/relationships/image" Target="../media/image55.jpg"/><Relationship Id="rId4" Type="http://schemas.openxmlformats.org/officeDocument/2006/relationships/slide" Target="slide8.xml"/><Relationship Id="rId9" Type="http://schemas.openxmlformats.org/officeDocument/2006/relationships/slide" Target="slide9.xml"/><Relationship Id="rId1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0.png"/><Relationship Id="rId3" Type="http://schemas.openxmlformats.org/officeDocument/2006/relationships/slide" Target="slide39.xml"/><Relationship Id="rId7" Type="http://schemas.openxmlformats.org/officeDocument/2006/relationships/slide" Target="slide29.xml"/><Relationship Id="rId12" Type="http://schemas.openxmlformats.org/officeDocument/2006/relationships/image" Target="../media/image24.jpeg"/><Relationship Id="rId17" Type="http://schemas.openxmlformats.org/officeDocument/2006/relationships/image" Target="../media/image29.gif"/><Relationship Id="rId2" Type="http://schemas.openxmlformats.org/officeDocument/2006/relationships/notesSlide" Target="../notesSlides/notesSlide11.xml"/><Relationship Id="rId16" Type="http://schemas.openxmlformats.org/officeDocument/2006/relationships/image" Target="../media/image58.jpg"/><Relationship Id="rId1" Type="http://schemas.openxmlformats.org/officeDocument/2006/relationships/slideLayout" Target="../slideLayouts/slideLayout116.xml"/><Relationship Id="rId6" Type="http://schemas.openxmlformats.org/officeDocument/2006/relationships/slide" Target="slide11.xml"/><Relationship Id="rId11" Type="http://schemas.openxmlformats.org/officeDocument/2006/relationships/image" Target="../media/image18.png"/><Relationship Id="rId5" Type="http://schemas.openxmlformats.org/officeDocument/2006/relationships/slide" Target="slide18.xml"/><Relationship Id="rId15" Type="http://schemas.openxmlformats.org/officeDocument/2006/relationships/image" Target="../media/image28.svg"/><Relationship Id="rId10" Type="http://schemas.openxmlformats.org/officeDocument/2006/relationships/image" Target="../media/image55.jpg"/><Relationship Id="rId4" Type="http://schemas.openxmlformats.org/officeDocument/2006/relationships/slide" Target="slide35.xml"/><Relationship Id="rId9" Type="http://schemas.openxmlformats.org/officeDocument/2006/relationships/slide" Target="slide40.xml"/><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4.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16.xml"/><Relationship Id="rId6" Type="http://schemas.openxmlformats.org/officeDocument/2006/relationships/slide" Target="slide7.xml"/><Relationship Id="rId5" Type="http://schemas.openxmlformats.org/officeDocument/2006/relationships/image" Target="../media/image62.jpeg"/><Relationship Id="rId4" Type="http://schemas.openxmlformats.org/officeDocument/2006/relationships/slide" Target="slide17.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audio4.wav"/><Relationship Id="rId7"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127.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66.wmf"/><Relationship Id="rId4" Type="http://schemas.openxmlformats.org/officeDocument/2006/relationships/audio" Target="../media/audio5.wav"/><Relationship Id="rId9" Type="http://schemas.openxmlformats.org/officeDocument/2006/relationships/image" Target="../media/image65.emf"/></Relationships>
</file>

<file path=ppt/slides/_rels/slide4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audio4.wav"/><Relationship Id="rId7" Type="http://schemas.openxmlformats.org/officeDocument/2006/relationships/image" Target="../media/image63.emf"/><Relationship Id="rId2" Type="http://schemas.openxmlformats.org/officeDocument/2006/relationships/notesSlide" Target="../notesSlides/notesSlide15.xml"/><Relationship Id="rId1" Type="http://schemas.openxmlformats.org/officeDocument/2006/relationships/slideLayout" Target="../slideLayouts/slideLayout127.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66.wmf"/><Relationship Id="rId4" Type="http://schemas.openxmlformats.org/officeDocument/2006/relationships/audio" Target="../media/audio5.wav"/><Relationship Id="rId9" Type="http://schemas.openxmlformats.org/officeDocument/2006/relationships/image" Target="../media/image65.emf"/></Relationships>
</file>

<file path=ppt/slides/_rels/slide46.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audio4.wav"/><Relationship Id="rId7"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127.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66.wmf"/><Relationship Id="rId4" Type="http://schemas.openxmlformats.org/officeDocument/2006/relationships/audio" Target="../media/audio5.wav"/><Relationship Id="rId9" Type="http://schemas.openxmlformats.org/officeDocument/2006/relationships/image" Target="../media/image65.emf"/></Relationships>
</file>

<file path=ppt/slides/_rels/slide47.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audio4.wav"/><Relationship Id="rId7" Type="http://schemas.openxmlformats.org/officeDocument/2006/relationships/image" Target="../media/image63.emf"/><Relationship Id="rId2" Type="http://schemas.openxmlformats.org/officeDocument/2006/relationships/notesSlide" Target="../notesSlides/notesSlide17.xml"/><Relationship Id="rId1" Type="http://schemas.openxmlformats.org/officeDocument/2006/relationships/slideLayout" Target="../slideLayouts/slideLayout127.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66.wmf"/><Relationship Id="rId4" Type="http://schemas.openxmlformats.org/officeDocument/2006/relationships/audio" Target="../media/audio5.wav"/><Relationship Id="rId9" Type="http://schemas.openxmlformats.org/officeDocument/2006/relationships/image" Target="../media/image65.emf"/></Relationships>
</file>

<file path=ppt/slides/_rels/slide48.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audio4.wav"/><Relationship Id="rId7" Type="http://schemas.openxmlformats.org/officeDocument/2006/relationships/image" Target="../media/image63.emf"/><Relationship Id="rId2" Type="http://schemas.openxmlformats.org/officeDocument/2006/relationships/notesSlide" Target="../notesSlides/notesSlide18.xml"/><Relationship Id="rId1" Type="http://schemas.openxmlformats.org/officeDocument/2006/relationships/slideLayout" Target="../slideLayouts/slideLayout127.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66.wmf"/><Relationship Id="rId4" Type="http://schemas.openxmlformats.org/officeDocument/2006/relationships/audio" Target="../media/audio5.wav"/><Relationship Id="rId9" Type="http://schemas.openxmlformats.org/officeDocument/2006/relationships/image" Target="../media/image65.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4.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4.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4.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4.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14.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7EF12-DB20-FF1C-A7B3-57517FB76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7"/>
            <a:ext cx="12192000" cy="681222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5CCEE33A-430D-7357-59A8-156045B6F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2871309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5" name="Google Shape;765;p36"/>
          <p:cNvGrpSpPr/>
          <p:nvPr/>
        </p:nvGrpSpPr>
        <p:grpSpPr>
          <a:xfrm>
            <a:off x="-116475" y="3720384"/>
            <a:ext cx="12096744" cy="1983649"/>
            <a:chOff x="-1970511" y="2194752"/>
            <a:chExt cx="12958946" cy="2125035"/>
          </a:xfrm>
        </p:grpSpPr>
        <p:sp>
          <p:nvSpPr>
            <p:cNvPr id="766" name="Google Shape;766;p36"/>
            <p:cNvSpPr/>
            <p:nvPr/>
          </p:nvSpPr>
          <p:spPr>
            <a:xfrm>
              <a:off x="6954902" y="2194752"/>
              <a:ext cx="4033533" cy="204165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1970511" y="2528538"/>
              <a:ext cx="3526508" cy="179124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5812365" y="2997920"/>
              <a:ext cx="2449489" cy="1238461"/>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8" name="Google Shape;818;p36"/>
          <p:cNvSpPr/>
          <p:nvPr/>
        </p:nvSpPr>
        <p:spPr>
          <a:xfrm>
            <a:off x="412556" y="724153"/>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307D2D53-91CE-6E4E-900E-56DCBF1B1B63}"/>
              </a:ext>
            </a:extLst>
          </p:cNvPr>
          <p:cNvSpPr/>
          <p:nvPr/>
        </p:nvSpPr>
        <p:spPr>
          <a:xfrm>
            <a:off x="2031389" y="250137"/>
            <a:ext cx="8947315"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4962F">
                    <a:lumMod val="60000"/>
                    <a:lumOff val="40000"/>
                  </a:srgbClr>
                </a:solidFill>
                <a:effectLst/>
                <a:uLnTx/>
                <a:uFillTx/>
                <a:latin typeface="Times New Roman" panose="02020603050405020304" pitchFamily="18" charset="0"/>
                <a:ea typeface="+mn-ea"/>
                <a:cs typeface="Times New Roman" panose="02020603050405020304" pitchFamily="18" charset="0"/>
              </a:rPr>
              <a:t>BÀI 20: CUỘC KHÁNG CHIẾN CHỐNG THỰC DÂN PHÁP XÂM LƯỢC CỦA NHÂN DÂN VIỆT NAM (1858 -1884) (T2)</a:t>
            </a:r>
            <a:endParaRPr kumimoji="0" lang="en-VN" sz="4400" b="0" i="0" u="none" strike="noStrike" kern="1200" cap="none" spc="0" normalizeH="0" baseline="0" noProof="0" dirty="0">
              <a:ln>
                <a:noFill/>
              </a:ln>
              <a:solidFill>
                <a:srgbClr val="24962F">
                  <a:lumMod val="60000"/>
                  <a:lumOff val="40000"/>
                </a:srgbClr>
              </a:solidFill>
              <a:effectLst/>
              <a:uLnTx/>
              <a:uFillTx/>
              <a:latin typeface="Arial"/>
              <a:ea typeface="+mn-ea"/>
              <a:cs typeface="+mn-cs"/>
            </a:endParaRPr>
          </a:p>
        </p:txBody>
      </p:sp>
      <p:pic>
        <p:nvPicPr>
          <p:cNvPr id="7170" name="Picture 2">
            <a:extLst>
              <a:ext uri="{FF2B5EF4-FFF2-40B4-BE49-F238E27FC236}">
                <a16:creationId xmlns:a16="http://schemas.microsoft.com/office/drawing/2014/main" id="{8B15CAF5-926F-604A-92AC-CE2B92ED8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9477619" y="2221800"/>
            <a:ext cx="2753540" cy="4105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7FC689-393E-E447-993D-68DFAFD48888}"/>
              </a:ext>
            </a:extLst>
          </p:cNvPr>
          <p:cNvPicPr>
            <a:picLocks noChangeAspect="1"/>
          </p:cNvPicPr>
          <p:nvPr/>
        </p:nvPicPr>
        <p:blipFill rotWithShape="1">
          <a:blip r:embed="rId4"/>
          <a:srcRect t="10775" r="55960" b="19085"/>
          <a:stretch/>
        </p:blipFill>
        <p:spPr>
          <a:xfrm>
            <a:off x="-245203" y="2218536"/>
            <a:ext cx="3518048" cy="4105934"/>
          </a:xfrm>
          <a:prstGeom prst="rect">
            <a:avLst/>
          </a:prstGeom>
        </p:spPr>
      </p:pic>
      <p:grpSp>
        <p:nvGrpSpPr>
          <p:cNvPr id="94" name="Google Shape;888;p40">
            <a:extLst>
              <a:ext uri="{FF2B5EF4-FFF2-40B4-BE49-F238E27FC236}">
                <a16:creationId xmlns:a16="http://schemas.microsoft.com/office/drawing/2014/main" id="{9DE4618B-B033-9540-A670-B46097B80A96}"/>
              </a:ext>
            </a:extLst>
          </p:cNvPr>
          <p:cNvGrpSpPr/>
          <p:nvPr/>
        </p:nvGrpSpPr>
        <p:grpSpPr>
          <a:xfrm>
            <a:off x="3359147" y="4541402"/>
            <a:ext cx="2234452" cy="1034888"/>
            <a:chOff x="1520151" y="1188351"/>
            <a:chExt cx="6724877" cy="3114630"/>
          </a:xfrm>
        </p:grpSpPr>
        <p:sp>
          <p:nvSpPr>
            <p:cNvPr id="95" name="Google Shape;889;p40">
              <a:extLst>
                <a:ext uri="{FF2B5EF4-FFF2-40B4-BE49-F238E27FC236}">
                  <a16:creationId xmlns:a16="http://schemas.microsoft.com/office/drawing/2014/main" id="{C1A0FDE8-CA06-2C49-BD91-9D385D16552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90;p40">
              <a:extLst>
                <a:ext uri="{FF2B5EF4-FFF2-40B4-BE49-F238E27FC236}">
                  <a16:creationId xmlns:a16="http://schemas.microsoft.com/office/drawing/2014/main" id="{FB985461-3957-AB48-81D7-4CC7FD32472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91;p40">
              <a:extLst>
                <a:ext uri="{FF2B5EF4-FFF2-40B4-BE49-F238E27FC236}">
                  <a16:creationId xmlns:a16="http://schemas.microsoft.com/office/drawing/2014/main" id="{0D6E95DE-431F-5049-8EE2-9A47737D42C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92;p40">
              <a:extLst>
                <a:ext uri="{FF2B5EF4-FFF2-40B4-BE49-F238E27FC236}">
                  <a16:creationId xmlns:a16="http://schemas.microsoft.com/office/drawing/2014/main" id="{FC5B4647-AEDC-C34C-B9A5-0C3C0DCC721C}"/>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93;p40">
              <a:extLst>
                <a:ext uri="{FF2B5EF4-FFF2-40B4-BE49-F238E27FC236}">
                  <a16:creationId xmlns:a16="http://schemas.microsoft.com/office/drawing/2014/main" id="{24C6382E-E658-4541-93C1-9B195F40309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94;p40">
              <a:extLst>
                <a:ext uri="{FF2B5EF4-FFF2-40B4-BE49-F238E27FC236}">
                  <a16:creationId xmlns:a16="http://schemas.microsoft.com/office/drawing/2014/main" id="{8E24242E-36ED-284C-B1C8-56AF9C874E23}"/>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95;p40">
              <a:extLst>
                <a:ext uri="{FF2B5EF4-FFF2-40B4-BE49-F238E27FC236}">
                  <a16:creationId xmlns:a16="http://schemas.microsoft.com/office/drawing/2014/main" id="{0FB4111E-6201-354C-B490-AD684048E312}"/>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96;p40">
              <a:extLst>
                <a:ext uri="{FF2B5EF4-FFF2-40B4-BE49-F238E27FC236}">
                  <a16:creationId xmlns:a16="http://schemas.microsoft.com/office/drawing/2014/main" id="{7CD25486-E0AE-1A46-9AC8-9962AE4D124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97;p40">
              <a:extLst>
                <a:ext uri="{FF2B5EF4-FFF2-40B4-BE49-F238E27FC236}">
                  <a16:creationId xmlns:a16="http://schemas.microsoft.com/office/drawing/2014/main" id="{6994E2CE-B884-5546-B37A-F3261A40D8FE}"/>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98;p40">
              <a:extLst>
                <a:ext uri="{FF2B5EF4-FFF2-40B4-BE49-F238E27FC236}">
                  <a16:creationId xmlns:a16="http://schemas.microsoft.com/office/drawing/2014/main" id="{DF246C34-561B-6041-9920-B1BDEA273630}"/>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99;p40">
              <a:extLst>
                <a:ext uri="{FF2B5EF4-FFF2-40B4-BE49-F238E27FC236}">
                  <a16:creationId xmlns:a16="http://schemas.microsoft.com/office/drawing/2014/main" id="{728EB713-69A4-4E4D-9373-E3D5218463A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900;p40">
              <a:extLst>
                <a:ext uri="{FF2B5EF4-FFF2-40B4-BE49-F238E27FC236}">
                  <a16:creationId xmlns:a16="http://schemas.microsoft.com/office/drawing/2014/main" id="{131CEAC7-C811-3D4B-A7B1-28752A3E12CF}"/>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901;p40">
              <a:extLst>
                <a:ext uri="{FF2B5EF4-FFF2-40B4-BE49-F238E27FC236}">
                  <a16:creationId xmlns:a16="http://schemas.microsoft.com/office/drawing/2014/main" id="{5C022D25-351D-F242-A852-A786511DD51D}"/>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902;p40">
              <a:extLst>
                <a:ext uri="{FF2B5EF4-FFF2-40B4-BE49-F238E27FC236}">
                  <a16:creationId xmlns:a16="http://schemas.microsoft.com/office/drawing/2014/main" id="{5193E81F-1BBE-B944-B319-0296ECFB47C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903;p40">
              <a:extLst>
                <a:ext uri="{FF2B5EF4-FFF2-40B4-BE49-F238E27FC236}">
                  <a16:creationId xmlns:a16="http://schemas.microsoft.com/office/drawing/2014/main" id="{29BB3BEB-AFB5-E342-ACC6-954F9391A5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904;p40">
              <a:extLst>
                <a:ext uri="{FF2B5EF4-FFF2-40B4-BE49-F238E27FC236}">
                  <a16:creationId xmlns:a16="http://schemas.microsoft.com/office/drawing/2014/main" id="{7EB0E85E-0B9B-B443-855D-BBC53A6AEB23}"/>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905;p40">
              <a:extLst>
                <a:ext uri="{FF2B5EF4-FFF2-40B4-BE49-F238E27FC236}">
                  <a16:creationId xmlns:a16="http://schemas.microsoft.com/office/drawing/2014/main" id="{8BA5AD40-50C4-6443-BA8E-C07116B754FF}"/>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906;p40">
              <a:extLst>
                <a:ext uri="{FF2B5EF4-FFF2-40B4-BE49-F238E27FC236}">
                  <a16:creationId xmlns:a16="http://schemas.microsoft.com/office/drawing/2014/main" id="{CEA07175-7CD9-5C47-8D55-F74D818F3D3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907;p40">
              <a:extLst>
                <a:ext uri="{FF2B5EF4-FFF2-40B4-BE49-F238E27FC236}">
                  <a16:creationId xmlns:a16="http://schemas.microsoft.com/office/drawing/2014/main" id="{35E243F3-A5DA-6343-87C4-EE8255479858}"/>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908;p40">
              <a:extLst>
                <a:ext uri="{FF2B5EF4-FFF2-40B4-BE49-F238E27FC236}">
                  <a16:creationId xmlns:a16="http://schemas.microsoft.com/office/drawing/2014/main" id="{8F88E775-5BFC-0347-AC52-00BFE58915FA}"/>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909;p40">
              <a:extLst>
                <a:ext uri="{FF2B5EF4-FFF2-40B4-BE49-F238E27FC236}">
                  <a16:creationId xmlns:a16="http://schemas.microsoft.com/office/drawing/2014/main" id="{F8A1230B-0075-7843-9105-94C137C407A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910;p40">
              <a:extLst>
                <a:ext uri="{FF2B5EF4-FFF2-40B4-BE49-F238E27FC236}">
                  <a16:creationId xmlns:a16="http://schemas.microsoft.com/office/drawing/2014/main" id="{5F55CF95-C752-F847-8A81-9248F877B1B8}"/>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911;p40">
              <a:extLst>
                <a:ext uri="{FF2B5EF4-FFF2-40B4-BE49-F238E27FC236}">
                  <a16:creationId xmlns:a16="http://schemas.microsoft.com/office/drawing/2014/main" id="{1E7B0F0E-4EC5-F846-940F-1AA3AD5415E1}"/>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 name="Google Shape;912;p40">
            <a:extLst>
              <a:ext uri="{FF2B5EF4-FFF2-40B4-BE49-F238E27FC236}">
                <a16:creationId xmlns:a16="http://schemas.microsoft.com/office/drawing/2014/main" id="{D9CED744-9789-CD45-8A4F-9CDBC8619F72}"/>
              </a:ext>
            </a:extLst>
          </p:cNvPr>
          <p:cNvGrpSpPr/>
          <p:nvPr/>
        </p:nvGrpSpPr>
        <p:grpSpPr>
          <a:xfrm flipH="1">
            <a:off x="4766989" y="4220479"/>
            <a:ext cx="2792631" cy="1410969"/>
            <a:chOff x="1866724" y="1193292"/>
            <a:chExt cx="6154785" cy="3109690"/>
          </a:xfrm>
        </p:grpSpPr>
        <p:sp>
          <p:nvSpPr>
            <p:cNvPr id="119" name="Google Shape;913;p40">
              <a:extLst>
                <a:ext uri="{FF2B5EF4-FFF2-40B4-BE49-F238E27FC236}">
                  <a16:creationId xmlns:a16="http://schemas.microsoft.com/office/drawing/2014/main" id="{9732C09B-83DA-784D-8366-0BF7004A02A0}"/>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914;p40">
              <a:extLst>
                <a:ext uri="{FF2B5EF4-FFF2-40B4-BE49-F238E27FC236}">
                  <a16:creationId xmlns:a16="http://schemas.microsoft.com/office/drawing/2014/main" id="{2D42150B-F1A5-DF46-9A31-5DE5603408E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D3F64A3B-825D-0462-5D28-8F260CFBB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61244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Google Shape;881;p40"/>
          <p:cNvSpPr txBox="1">
            <a:spLocks noGrp="1"/>
          </p:cNvSpPr>
          <p:nvPr>
            <p:ph type="title" idx="3"/>
          </p:nvPr>
        </p:nvSpPr>
        <p:spPr>
          <a:xfrm>
            <a:off x="2509155" y="523993"/>
            <a:ext cx="2921200" cy="1034800"/>
          </a:xfrm>
          <a:prstGeom prst="rect">
            <a:avLst/>
          </a:prstGeom>
        </p:spPr>
        <p:txBody>
          <a:bodyPr spcFirstLastPara="1" wrap="square" lIns="121900" tIns="121900" rIns="121900" bIns="121900" anchor="b" anchorCtr="0">
            <a:noAutofit/>
          </a:bodyPr>
          <a:lstStyle/>
          <a:p>
            <a:r>
              <a:rPr lang="en" dirty="0"/>
              <a:t>01</a:t>
            </a:r>
            <a:endParaRPr dirty="0"/>
          </a:p>
        </p:txBody>
      </p:sp>
      <p:sp>
        <p:nvSpPr>
          <p:cNvPr id="884" name="Google Shape;884;p40"/>
          <p:cNvSpPr txBox="1">
            <a:spLocks noGrp="1"/>
          </p:cNvSpPr>
          <p:nvPr>
            <p:ph type="title" idx="6"/>
          </p:nvPr>
        </p:nvSpPr>
        <p:spPr>
          <a:xfrm>
            <a:off x="3036711" y="2667903"/>
            <a:ext cx="1784101" cy="1034800"/>
          </a:xfrm>
          <a:prstGeom prst="rect">
            <a:avLst/>
          </a:prstGeom>
        </p:spPr>
        <p:txBody>
          <a:bodyPr spcFirstLastPara="1" wrap="square" lIns="121900" tIns="121900" rIns="121900" bIns="121900" anchor="b" anchorCtr="0">
            <a:noAutofit/>
          </a:bodyPr>
          <a:lstStyle/>
          <a:p>
            <a:r>
              <a:rPr lang="en" dirty="0"/>
              <a:t>02</a:t>
            </a:r>
            <a:endParaRPr dirty="0"/>
          </a:p>
        </p:txBody>
      </p:sp>
      <p:grpSp>
        <p:nvGrpSpPr>
          <p:cNvPr id="888" name="Google Shape;888;p40"/>
          <p:cNvGrpSpPr/>
          <p:nvPr/>
        </p:nvGrpSpPr>
        <p:grpSpPr>
          <a:xfrm>
            <a:off x="10042981" y="4694256"/>
            <a:ext cx="2234452" cy="1034888"/>
            <a:chOff x="1520151" y="1188351"/>
            <a:chExt cx="6724877" cy="3114630"/>
          </a:xfrm>
        </p:grpSpPr>
        <p:sp>
          <p:nvSpPr>
            <p:cNvPr id="889" name="Google Shape;889;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40"/>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40"/>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40"/>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40"/>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40"/>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40"/>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40"/>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40"/>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0"/>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40"/>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40"/>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40"/>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40"/>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40"/>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40"/>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40"/>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40"/>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40"/>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40"/>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40"/>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40"/>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2" name="Google Shape;912;p40"/>
          <p:cNvGrpSpPr/>
          <p:nvPr/>
        </p:nvGrpSpPr>
        <p:grpSpPr>
          <a:xfrm flipH="1">
            <a:off x="1375873" y="4506216"/>
            <a:ext cx="2792631" cy="1410969"/>
            <a:chOff x="1866724" y="1193292"/>
            <a:chExt cx="6154785" cy="3109690"/>
          </a:xfrm>
        </p:grpSpPr>
        <p:sp>
          <p:nvSpPr>
            <p:cNvPr id="913" name="Google Shape;913;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5" name="Google Shape;915;p40"/>
          <p:cNvSpPr/>
          <p:nvPr/>
        </p:nvSpPr>
        <p:spPr>
          <a:xfrm>
            <a:off x="11316233" y="6132800"/>
            <a:ext cx="961200" cy="72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Rectangle 15">
            <a:extLst>
              <a:ext uri="{FF2B5EF4-FFF2-40B4-BE49-F238E27FC236}">
                <a16:creationId xmlns:a16="http://schemas.microsoft.com/office/drawing/2014/main" id="{5AC9F2F5-4D26-CA4F-B5BC-3695A0022635}"/>
              </a:ext>
            </a:extLst>
          </p:cNvPr>
          <p:cNvSpPr/>
          <p:nvPr/>
        </p:nvSpPr>
        <p:spPr>
          <a:xfrm>
            <a:off x="4652437" y="499985"/>
            <a:ext cx="7376689"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Thực dân Pháp xâm lược và cuộc kháng chiến chống thực dân Pháp của nhân dân Việt Nam giai đoạn 1858 </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1873</a:t>
            </a:r>
          </a:p>
        </p:txBody>
      </p:sp>
      <p:sp>
        <p:nvSpPr>
          <p:cNvPr id="19" name="Rounded Rectangle 18">
            <a:extLst>
              <a:ext uri="{FF2B5EF4-FFF2-40B4-BE49-F238E27FC236}">
                <a16:creationId xmlns:a16="http://schemas.microsoft.com/office/drawing/2014/main" id="{CB0F81CE-4966-E547-BFCF-273267D73D99}"/>
              </a:ext>
            </a:extLst>
          </p:cNvPr>
          <p:cNvSpPr/>
          <p:nvPr/>
        </p:nvSpPr>
        <p:spPr>
          <a:xfrm>
            <a:off x="128588" y="881966"/>
            <a:ext cx="2928937" cy="3571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a:t>
            </a:r>
          </a:p>
        </p:txBody>
      </p:sp>
      <p:sp>
        <p:nvSpPr>
          <p:cNvPr id="58" name="Rectangle 57">
            <a:extLst>
              <a:ext uri="{FF2B5EF4-FFF2-40B4-BE49-F238E27FC236}">
                <a16:creationId xmlns:a16="http://schemas.microsoft.com/office/drawing/2014/main" id="{107E6453-D011-0649-8DCC-DED55F4B53C3}"/>
              </a:ext>
            </a:extLst>
          </p:cNvPr>
          <p:cNvSpPr/>
          <p:nvPr/>
        </p:nvSpPr>
        <p:spPr>
          <a:xfrm>
            <a:off x="4426431" y="2755309"/>
            <a:ext cx="7756214"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Thực dân Pháp Mở rộng xâm lược ra cả nước và cuộc kháng chiến chống thực dân Pháp của nhân dân Việt Nam giai đoạn 1873 - 1884</a:t>
            </a:r>
          </a:p>
        </p:txBody>
      </p:sp>
      <p:pic>
        <p:nvPicPr>
          <p:cNvPr id="2" name="Picture 1" descr="A picture containing text&#10;&#10;Description automatically generated">
            <a:extLst>
              <a:ext uri="{FF2B5EF4-FFF2-40B4-BE49-F238E27FC236}">
                <a16:creationId xmlns:a16="http://schemas.microsoft.com/office/drawing/2014/main" id="{F67F5A4B-A35B-7B1D-5C93-DE766B988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881"/>
                                        </p:tgtEl>
                                        <p:attrNameLst>
                                          <p:attrName>style.visibility</p:attrName>
                                        </p:attrNameLst>
                                      </p:cBhvr>
                                      <p:to>
                                        <p:strVal val="visible"/>
                                      </p:to>
                                    </p:set>
                                    <p:animScale>
                                      <p:cBhvr>
                                        <p:cTn id="7" dur="1000" decel="50000" fill="hold">
                                          <p:stCondLst>
                                            <p:cond delay="0"/>
                                          </p:stCondLst>
                                        </p:cTn>
                                        <p:tgtEl>
                                          <p:spTgt spid="8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81"/>
                                        </p:tgtEl>
                                        <p:attrNameLst>
                                          <p:attrName>ppt_x</p:attrName>
                                          <p:attrName>ppt_y</p:attrName>
                                        </p:attrNameLst>
                                      </p:cBhvr>
                                    </p:animMotion>
                                    <p:animEffect transition="in" filter="fade">
                                      <p:cBhvr>
                                        <p:cTn id="9" dur="1000"/>
                                        <p:tgtEl>
                                          <p:spTgt spid="88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84"/>
                                        </p:tgtEl>
                                        <p:attrNameLst>
                                          <p:attrName>style.visibility</p:attrName>
                                        </p:attrNameLst>
                                      </p:cBhvr>
                                      <p:to>
                                        <p:strVal val="visible"/>
                                      </p:to>
                                    </p:set>
                                    <p:animScale>
                                      <p:cBhvr>
                                        <p:cTn id="12" dur="1000" decel="50000" fill="hold">
                                          <p:stCondLst>
                                            <p:cond delay="0"/>
                                          </p:stCondLst>
                                        </p:cTn>
                                        <p:tgtEl>
                                          <p:spTgt spid="8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84"/>
                                        </p:tgtEl>
                                        <p:attrNameLst>
                                          <p:attrName>ppt_x</p:attrName>
                                          <p:attrName>ppt_y</p:attrName>
                                        </p:attrNameLst>
                                      </p:cBhvr>
                                    </p:animMotion>
                                    <p:animEffect transition="in" filter="fade">
                                      <p:cBhvr>
                                        <p:cTn id="14" dur="1000"/>
                                        <p:tgtEl>
                                          <p:spTgt spid="884"/>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Scale>
                                      <p:cBhvr>
                                        <p:cTn id="1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6"/>
                                        </p:tgtEl>
                                        <p:attrNameLst>
                                          <p:attrName>ppt_x</p:attrName>
                                          <p:attrName>ppt_y</p:attrName>
                                        </p:attrNameLst>
                                      </p:cBhvr>
                                    </p:animMotion>
                                    <p:animEffect transition="in" filter="fade">
                                      <p:cBhvr>
                                        <p:cTn id="19" dur="1000"/>
                                        <p:tgtEl>
                                          <p:spTgt spid="16"/>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Scale>
                                      <p:cBhvr>
                                        <p:cTn id="2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9"/>
                                        </p:tgtEl>
                                        <p:attrNameLst>
                                          <p:attrName>ppt_x</p:attrName>
                                          <p:attrName>ppt_y</p:attrName>
                                        </p:attrNameLst>
                                      </p:cBhvr>
                                    </p:animMotion>
                                    <p:animEffect transition="in" filter="fade">
                                      <p:cBhvr>
                                        <p:cTn id="24" dur="1000"/>
                                        <p:tgtEl>
                                          <p:spTgt spid="19"/>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Scale>
                                      <p:cBhvr>
                                        <p:cTn id="27" dur="100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8"/>
                                        </p:tgtEl>
                                        <p:attrNameLst>
                                          <p:attrName>ppt_x</p:attrName>
                                          <p:attrName>ppt_y</p:attrName>
                                        </p:attrNameLst>
                                      </p:cBhvr>
                                    </p:animMotion>
                                    <p:animEffect transition="in" filter="fade">
                                      <p:cBhvr>
                                        <p:cTn id="29"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 grpId="0"/>
      <p:bldP spid="884" grpId="0"/>
      <p:bldP spid="16" grpId="0"/>
      <p:bldP spid="19" grpId="0" animBg="1"/>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1188228"/>
            <a:ext cx="1219200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Thực dân Pháp Mở rộng xâm lược ra cả nước và cuộc kháng chiến chống thực dân Pháp của nhân dân Việt Nam giai đoạn 1873 - 1884</a:t>
            </a: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20: CUỘC KHÁNG CHIẾN CHỐNG THỰC DÂN PHÁP XÂM LƯỢC CỦA NHÂN DÂN VIỆT NAM (1858 -1884) (T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5" name="Terminator 1">
            <a:extLst>
              <a:ext uri="{FF2B5EF4-FFF2-40B4-BE49-F238E27FC236}">
                <a16:creationId xmlns:a16="http://schemas.microsoft.com/office/drawing/2014/main" id="{2FFD1CAC-F26A-E88A-CF45-AB0706B9E6BB}"/>
              </a:ext>
            </a:extLst>
          </p:cNvPr>
          <p:cNvSpPr/>
          <p:nvPr/>
        </p:nvSpPr>
        <p:spPr>
          <a:xfrm>
            <a:off x="444500" y="3002381"/>
            <a:ext cx="11023600" cy="1783185"/>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những sự kiện chính xảy ra trong quá trình Pháp xâm lược Việt Nam từ năm 1873 đến 1884</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2276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6" name="Terminator 95">
            <a:extLst>
              <a:ext uri="{FF2B5EF4-FFF2-40B4-BE49-F238E27FC236}">
                <a16:creationId xmlns:a16="http://schemas.microsoft.com/office/drawing/2014/main" id="{57268340-45CB-3C45-BD2A-AE8CED9DE2A8}"/>
              </a:ext>
            </a:extLst>
          </p:cNvPr>
          <p:cNvSpPr/>
          <p:nvPr/>
        </p:nvSpPr>
        <p:spPr>
          <a:xfrm>
            <a:off x="4620156" y="4687936"/>
            <a:ext cx="7263005" cy="1020564"/>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4" name="Terminator 93">
            <a:extLst>
              <a:ext uri="{FF2B5EF4-FFF2-40B4-BE49-F238E27FC236}">
                <a16:creationId xmlns:a16="http://schemas.microsoft.com/office/drawing/2014/main" id="{3FFF4B16-74CD-694A-A2E8-A5FC02C3ACDA}"/>
              </a:ext>
            </a:extLst>
          </p:cNvPr>
          <p:cNvSpPr/>
          <p:nvPr/>
        </p:nvSpPr>
        <p:spPr>
          <a:xfrm>
            <a:off x="4519836" y="2239320"/>
            <a:ext cx="7469964" cy="1159244"/>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5" name="Terminator 94">
            <a:extLst>
              <a:ext uri="{FF2B5EF4-FFF2-40B4-BE49-F238E27FC236}">
                <a16:creationId xmlns:a16="http://schemas.microsoft.com/office/drawing/2014/main" id="{69108081-F143-5F47-B45F-BE70CB749DD9}"/>
              </a:ext>
            </a:extLst>
          </p:cNvPr>
          <p:cNvSpPr/>
          <p:nvPr/>
        </p:nvSpPr>
        <p:spPr>
          <a:xfrm>
            <a:off x="4452958" y="3485919"/>
            <a:ext cx="7469964" cy="1064148"/>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rminator 16">
            <a:extLst>
              <a:ext uri="{FF2B5EF4-FFF2-40B4-BE49-F238E27FC236}">
                <a16:creationId xmlns:a16="http://schemas.microsoft.com/office/drawing/2014/main" id="{59D0A308-E88C-3740-A094-DC32564F12EC}"/>
              </a:ext>
            </a:extLst>
          </p:cNvPr>
          <p:cNvSpPr/>
          <p:nvPr/>
        </p:nvSpPr>
        <p:spPr>
          <a:xfrm>
            <a:off x="4419601" y="943897"/>
            <a:ext cx="7543643" cy="1159245"/>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rminator 95">
            <a:extLst>
              <a:ext uri="{FF2B5EF4-FFF2-40B4-BE49-F238E27FC236}">
                <a16:creationId xmlns:a16="http://schemas.microsoft.com/office/drawing/2014/main" id="{A355D70B-7B10-FA33-5CEC-F4A7A415B4FF}"/>
              </a:ext>
            </a:extLst>
          </p:cNvPr>
          <p:cNvSpPr/>
          <p:nvPr/>
        </p:nvSpPr>
        <p:spPr>
          <a:xfrm>
            <a:off x="4591912" y="5926408"/>
            <a:ext cx="7371332" cy="892102"/>
          </a:xfrm>
          <a:prstGeom prst="flowChartTerminator">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0501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14:presetBounceEnd="5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0000">
                                          <p:cBhvr additive="base">
                                            <p:cTn id="2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14:presetBounceEnd="5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14:presetBounceEnd="50000">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14:bounceEnd="50000">
                                          <p:cBhvr additive="base">
                                            <p:cTn id="5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additive="base">
                                            <p:cTn id="71" dur="500" fill="hold"/>
                                            <p:tgtEl>
                                              <p:spTgt spid="3"/>
                                            </p:tgtEl>
                                            <p:attrNameLst>
                                              <p:attrName>ppt_x</p:attrName>
                                            </p:attrNameLst>
                                          </p:cBhvr>
                                          <p:tavLst>
                                            <p:tav tm="0">
                                              <p:val>
                                                <p:strVal val="#ppt_x"/>
                                              </p:val>
                                            </p:tav>
                                            <p:tav tm="100000">
                                              <p:val>
                                                <p:strVal val="#ppt_x"/>
                                              </p:val>
                                            </p:tav>
                                          </p:tavLst>
                                        </p:anim>
                                        <p:anim calcmode="lin" valueType="num">
                                          <p:cBhvr additive="base">
                                            <p:cTn id="72" dur="500" fill="hold"/>
                                            <p:tgtEl>
                                              <p:spTgt spid="3"/>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14:presetBounceEnd="50000">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14:bounceEnd="50000">
                                          <p:cBhvr additive="base">
                                            <p:cTn id="76"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7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whoosh.wav"/>
                                            </p:tgtEl>
                                          </p:cMediaNode>
                                        </p:audio>
                                      </p:subTnLst>
                                    </p:cTn>
                                  </p:par>
                                  <p:par>
                                    <p:cTn id="78" presetID="16" presetClass="entr" presetSubtype="21"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barn(inVertical)">
                                          <p:cBhvr>
                                            <p:cTn id="80" dur="500"/>
                                            <p:tgtEl>
                                              <p:spTgt spid="9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barn(inVertical)">
                                          <p:cBhvr>
                                            <p:cTn id="83" dur="500"/>
                                            <p:tgtEl>
                                              <p:spTgt spid="9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barn(inVertical)">
                                          <p:cBhvr>
                                            <p:cTn id="86" dur="500"/>
                                            <p:tgtEl>
                                              <p:spTgt spid="9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barn(inVertical)">
                                          <p:cBhvr>
                                            <p:cTn id="89" dur="500"/>
                                            <p:tgtEl>
                                              <p:spTgt spid="1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arn(inVertical)">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3"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additive="base">
                                            <p:cTn id="71" dur="500" fill="hold"/>
                                            <p:tgtEl>
                                              <p:spTgt spid="3"/>
                                            </p:tgtEl>
                                            <p:attrNameLst>
                                              <p:attrName>ppt_x</p:attrName>
                                            </p:attrNameLst>
                                          </p:cBhvr>
                                          <p:tavLst>
                                            <p:tav tm="0">
                                              <p:val>
                                                <p:strVal val="#ppt_x"/>
                                              </p:val>
                                            </p:tav>
                                            <p:tav tm="100000">
                                              <p:val>
                                                <p:strVal val="#ppt_x"/>
                                              </p:val>
                                            </p:tav>
                                          </p:tavLst>
                                        </p:anim>
                                        <p:anim calcmode="lin" valueType="num">
                                          <p:cBhvr additive="base">
                                            <p:cTn id="72" dur="500" fill="hold"/>
                                            <p:tgtEl>
                                              <p:spTgt spid="3"/>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500" fill="hold"/>
                                            <p:tgtEl>
                                              <p:spTgt spid="4"/>
                                            </p:tgtEl>
                                            <p:attrNameLst>
                                              <p:attrName>ppt_x</p:attrName>
                                            </p:attrNameLst>
                                          </p:cBhvr>
                                          <p:tavLst>
                                            <p:tav tm="0">
                                              <p:val>
                                                <p:strVal val="0-#ppt_w/2"/>
                                              </p:val>
                                            </p:tav>
                                            <p:tav tm="100000">
                                              <p:val>
                                                <p:strVal val="#ppt_x"/>
                                              </p:val>
                                            </p:tav>
                                          </p:tavLst>
                                        </p:anim>
                                        <p:anim calcmode="lin" valueType="num">
                                          <p:cBhvr additive="base">
                                            <p:cTn id="77"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5" name="whoosh.wav"/>
                                            </p:tgtEl>
                                          </p:cMediaNode>
                                        </p:audio>
                                      </p:subTnLst>
                                    </p:cTn>
                                  </p:par>
                                  <p:par>
                                    <p:cTn id="78" presetID="16" presetClass="entr" presetSubtype="21"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barn(inVertical)">
                                          <p:cBhvr>
                                            <p:cTn id="80" dur="500"/>
                                            <p:tgtEl>
                                              <p:spTgt spid="9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barn(inVertical)">
                                          <p:cBhvr>
                                            <p:cTn id="83" dur="500"/>
                                            <p:tgtEl>
                                              <p:spTgt spid="9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barn(inVertical)">
                                          <p:cBhvr>
                                            <p:cTn id="86" dur="500"/>
                                            <p:tgtEl>
                                              <p:spTgt spid="9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barn(inVertical)">
                                          <p:cBhvr>
                                            <p:cTn id="89" dur="500"/>
                                            <p:tgtEl>
                                              <p:spTgt spid="1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arn(inVertical)">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3" grpId="0" animBg="1"/>
          <p:bldP spid="3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roup 17">
            <a:extLst>
              <a:ext uri="{FF2B5EF4-FFF2-40B4-BE49-F238E27FC236}">
                <a16:creationId xmlns:a16="http://schemas.microsoft.com/office/drawing/2014/main" id="{453A99F1-ED62-4CCA-135D-0E95E8A10F0F}"/>
              </a:ext>
            </a:extLst>
          </p:cNvPr>
          <p:cNvGrpSpPr/>
          <p:nvPr/>
        </p:nvGrpSpPr>
        <p:grpSpPr>
          <a:xfrm>
            <a:off x="4450348" y="5646856"/>
            <a:ext cx="8303202" cy="1159245"/>
            <a:chOff x="3314700" y="819076"/>
            <a:chExt cx="5900387" cy="794570"/>
          </a:xfrm>
        </p:grpSpPr>
        <p:sp>
          <p:nvSpPr>
            <p:cNvPr id="19" name="Terminator 16">
              <a:extLst>
                <a:ext uri="{FF2B5EF4-FFF2-40B4-BE49-F238E27FC236}">
                  <a16:creationId xmlns:a16="http://schemas.microsoft.com/office/drawing/2014/main" id="{F22213E2-2653-5FDA-8EB2-764E7C91C065}"/>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2ED9ED34-4341-615D-675B-B4AAA39E4B7B}"/>
                </a:ext>
              </a:extLst>
            </p:cNvPr>
            <p:cNvSpPr txBox="1"/>
            <p:nvPr/>
          </p:nvSpPr>
          <p:spPr>
            <a:xfrm>
              <a:off x="3592648" y="962023"/>
              <a:ext cx="5622439" cy="40081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đánh Hà Nội và Bắc kì lần thứ nhất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127900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grpSp>
        <p:nvGrpSpPr>
          <p:cNvPr id="1330" name="Google Shape;1330;p40"/>
          <p:cNvGrpSpPr/>
          <p:nvPr/>
        </p:nvGrpSpPr>
        <p:grpSpPr>
          <a:xfrm flipH="1">
            <a:off x="10680300" y="6228965"/>
            <a:ext cx="847601" cy="854911"/>
            <a:chOff x="1223529" y="610683"/>
            <a:chExt cx="635701" cy="641183"/>
          </a:xfrm>
        </p:grpSpPr>
        <p:sp>
          <p:nvSpPr>
            <p:cNvPr id="1331" name="Google Shape;1331;p40"/>
            <p:cNvSpPr/>
            <p:nvPr/>
          </p:nvSpPr>
          <p:spPr>
            <a:xfrm rot="-1055866" flipH="1">
              <a:off x="1289351" y="674851"/>
              <a:ext cx="504058" cy="512847"/>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40"/>
            <p:cNvSpPr/>
            <p:nvPr/>
          </p:nvSpPr>
          <p:spPr>
            <a:xfrm rot="-889964">
              <a:off x="1402670" y="790217"/>
              <a:ext cx="263063" cy="252095"/>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34" name="Google Shape;1334;p40"/>
          <p:cNvSpPr/>
          <p:nvPr/>
        </p:nvSpPr>
        <p:spPr>
          <a:xfrm>
            <a:off x="9659900" y="351227"/>
            <a:ext cx="460000" cy="5402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7587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40"/>
          <p:cNvSpPr/>
          <p:nvPr/>
        </p:nvSpPr>
        <p:spPr>
          <a:xfrm>
            <a:off x="10220300" y="351227"/>
            <a:ext cx="460000" cy="5402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 name="Group 17">
            <a:extLst>
              <a:ext uri="{FF2B5EF4-FFF2-40B4-BE49-F238E27FC236}">
                <a16:creationId xmlns:a16="http://schemas.microsoft.com/office/drawing/2014/main" id="{D28B2487-ABC0-0742-91D0-10F2FF4F2476}"/>
              </a:ext>
            </a:extLst>
          </p:cNvPr>
          <p:cNvGrpSpPr/>
          <p:nvPr/>
        </p:nvGrpSpPr>
        <p:grpSpPr>
          <a:xfrm>
            <a:off x="1084177" y="402111"/>
            <a:ext cx="10242050" cy="870283"/>
            <a:chOff x="1061210" y="2920255"/>
            <a:chExt cx="5331871" cy="870283"/>
          </a:xfrm>
        </p:grpSpPr>
        <p:sp>
          <p:nvSpPr>
            <p:cNvPr id="19" name="Rounded Rectangle 18">
              <a:extLst>
                <a:ext uri="{FF2B5EF4-FFF2-40B4-BE49-F238E27FC236}">
                  <a16:creationId xmlns:a16="http://schemas.microsoft.com/office/drawing/2014/main" id="{64E259FB-8B49-4E49-B753-FA704CA4E869}"/>
                </a:ext>
              </a:extLst>
            </p:cNvPr>
            <p:cNvSpPr/>
            <p:nvPr/>
          </p:nvSpPr>
          <p:spPr>
            <a:xfrm>
              <a:off x="1061210" y="2920255"/>
              <a:ext cx="5331871" cy="846520"/>
            </a:xfrm>
            <a:prstGeom prst="roundRect">
              <a:avLst/>
            </a:prstGeom>
            <a:solidFill>
              <a:schemeClr val="accent1">
                <a:lumMod val="20000"/>
                <a:lumOff val="80000"/>
              </a:schemeClr>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7352AD9D-6785-8E40-9705-775FB2EB68BB}"/>
                </a:ext>
              </a:extLst>
            </p:cNvPr>
            <p:cNvSpPr txBox="1"/>
            <p:nvPr/>
          </p:nvSpPr>
          <p:spPr>
            <a:xfrm>
              <a:off x="1196729" y="2959541"/>
              <a:ext cx="51340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Pháp có âm mưu và thủ đoạn gì để chuẩn bị cho quá trình đánh chiếm Bắc kì lần thứ nhất? </a:t>
              </a:r>
            </a:p>
          </p:txBody>
        </p:sp>
      </p:grpSp>
      <p:sp>
        <p:nvSpPr>
          <p:cNvPr id="4" name="TextBox 3">
            <a:extLst>
              <a:ext uri="{FF2B5EF4-FFF2-40B4-BE49-F238E27FC236}">
                <a16:creationId xmlns:a16="http://schemas.microsoft.com/office/drawing/2014/main" id="{F11D6AB7-DB79-6A4B-9B66-F620D920F6E2}"/>
              </a:ext>
            </a:extLst>
          </p:cNvPr>
          <p:cNvSpPr txBox="1"/>
          <p:nvPr/>
        </p:nvSpPr>
        <p:spPr>
          <a:xfrm>
            <a:off x="1158663" y="1888531"/>
            <a:ext cx="43612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Âm mưu: </a:t>
            </a:r>
            <a:r>
              <a:rPr kumimoji="0" lang="en-VN" sz="32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Đánh Việt Nam lâu dài, thiết lập bộ máy cai trị ở Nam kì. Từ đó làm bàn đạp tấn công ra Bắc kì.</a:t>
            </a:r>
          </a:p>
        </p:txBody>
      </p:sp>
      <p:grpSp>
        <p:nvGrpSpPr>
          <p:cNvPr id="5" name="Group 4">
            <a:extLst>
              <a:ext uri="{FF2B5EF4-FFF2-40B4-BE49-F238E27FC236}">
                <a16:creationId xmlns:a16="http://schemas.microsoft.com/office/drawing/2014/main" id="{3F8E914C-A6BD-9D42-BBFE-FB6DAA4E361B}"/>
              </a:ext>
            </a:extLst>
          </p:cNvPr>
          <p:cNvGrpSpPr/>
          <p:nvPr/>
        </p:nvGrpSpPr>
        <p:grpSpPr>
          <a:xfrm>
            <a:off x="6096000" y="1810010"/>
            <a:ext cx="5632938" cy="5033758"/>
            <a:chOff x="6096000" y="1810010"/>
            <a:chExt cx="5632938" cy="5033758"/>
          </a:xfrm>
        </p:grpSpPr>
        <p:grpSp>
          <p:nvGrpSpPr>
            <p:cNvPr id="22" name="Group 21">
              <a:extLst>
                <a:ext uri="{FF2B5EF4-FFF2-40B4-BE49-F238E27FC236}">
                  <a16:creationId xmlns:a16="http://schemas.microsoft.com/office/drawing/2014/main" id="{85823A65-07B0-A342-BD8C-7FD850C223AE}"/>
                </a:ext>
              </a:extLst>
            </p:cNvPr>
            <p:cNvGrpSpPr/>
            <p:nvPr/>
          </p:nvGrpSpPr>
          <p:grpSpPr>
            <a:xfrm>
              <a:off x="6096000" y="1810010"/>
              <a:ext cx="5632938" cy="5033758"/>
              <a:chOff x="0" y="0"/>
              <a:chExt cx="6426308" cy="6858000"/>
            </a:xfrm>
          </p:grpSpPr>
          <p:pic>
            <p:nvPicPr>
              <p:cNvPr id="23" name="Picture 7">
                <a:extLst>
                  <a:ext uri="{FF2B5EF4-FFF2-40B4-BE49-F238E27FC236}">
                    <a16:creationId xmlns:a16="http://schemas.microsoft.com/office/drawing/2014/main" id="{10DCC621-6F3B-5E4C-9F6D-57D91E7D1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3">
                <a:extLst>
                  <a:ext uri="{FF2B5EF4-FFF2-40B4-BE49-F238E27FC236}">
                    <a16:creationId xmlns:a16="http://schemas.microsoft.com/office/drawing/2014/main" id="{BBCFCADE-BCF7-FF4C-A6D3-34E4E2DAFC1C}"/>
                  </a:ext>
                </a:extLst>
              </p:cNvPr>
              <p:cNvSpPr txBox="1">
                <a:spLocks noChangeArrowheads="1"/>
              </p:cNvSpPr>
              <p:nvPr/>
            </p:nvSpPr>
            <p:spPr bwMode="auto">
              <a:xfrm>
                <a:off x="1978897" y="924643"/>
                <a:ext cx="1069103" cy="31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9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HÀ NỘI</a:t>
                </a:r>
              </a:p>
            </p:txBody>
          </p:sp>
          <p:sp>
            <p:nvSpPr>
              <p:cNvPr id="25" name="Text Box 12">
                <a:extLst>
                  <a:ext uri="{FF2B5EF4-FFF2-40B4-BE49-F238E27FC236}">
                    <a16:creationId xmlns:a16="http://schemas.microsoft.com/office/drawing/2014/main" id="{5B2AE2BA-5E65-D542-90E6-F77D314E2198}"/>
                  </a:ext>
                </a:extLst>
              </p:cNvPr>
              <p:cNvSpPr txBox="1">
                <a:spLocks noChangeArrowheads="1"/>
              </p:cNvSpPr>
              <p:nvPr/>
            </p:nvSpPr>
            <p:spPr bwMode="auto">
              <a:xfrm>
                <a:off x="3822503" y="2915854"/>
                <a:ext cx="1616253" cy="31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9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Kinh</a:t>
                </a:r>
                <a:r>
                  <a:rPr kumimoji="0" lang="en-US" altLang="en-VN" sz="9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9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thành</a:t>
                </a:r>
                <a:r>
                  <a:rPr kumimoji="0" lang="en-US" altLang="en-VN" sz="9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9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Huế</a:t>
                </a:r>
                <a:endParaRPr kumimoji="0" lang="en-US" altLang="en-VN" sz="9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F2862A43-E9A0-8049-9B8C-DE318A8B9530}"/>
                  </a:ext>
                </a:extLst>
              </p:cNvPr>
              <p:cNvSpPr txBox="1"/>
              <p:nvPr/>
            </p:nvSpPr>
            <p:spPr>
              <a:xfrm>
                <a:off x="5438756" y="2910750"/>
                <a:ext cx="987552" cy="686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srgbClr val="000000">
                        <a:lumMod val="95000"/>
                        <a:lumOff val="5000"/>
                      </a:srgbClr>
                    </a:solidFill>
                    <a:effectLst/>
                    <a:uLnTx/>
                    <a:uFillTx/>
                    <a:latin typeface="Arial"/>
                    <a:ea typeface="+mn-ea"/>
                    <a:cs typeface="+mn-cs"/>
                  </a:rPr>
                  <a:t>…</a:t>
                </a:r>
              </a:p>
            </p:txBody>
          </p:sp>
          <p:sp>
            <p:nvSpPr>
              <p:cNvPr id="27" name="TextBox 26">
                <a:extLst>
                  <a:ext uri="{FF2B5EF4-FFF2-40B4-BE49-F238E27FC236}">
                    <a16:creationId xmlns:a16="http://schemas.microsoft.com/office/drawing/2014/main" id="{97A8618F-1A06-A14C-9B90-34A2CB643635}"/>
                  </a:ext>
                </a:extLst>
              </p:cNvPr>
              <p:cNvSpPr txBox="1"/>
              <p:nvPr/>
            </p:nvSpPr>
            <p:spPr>
              <a:xfrm>
                <a:off x="5380227" y="4679659"/>
                <a:ext cx="987552" cy="686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srgbClr val="000000">
                        <a:lumMod val="95000"/>
                        <a:lumOff val="5000"/>
                      </a:srgbClr>
                    </a:solidFill>
                    <a:effectLst/>
                    <a:uLnTx/>
                    <a:uFillTx/>
                    <a:latin typeface="Arial"/>
                    <a:ea typeface="+mn-ea"/>
                    <a:cs typeface="+mn-cs"/>
                  </a:rPr>
                  <a:t>…</a:t>
                </a:r>
              </a:p>
            </p:txBody>
          </p:sp>
        </p:grpSp>
        <p:pic>
          <p:nvPicPr>
            <p:cNvPr id="28" name="Picture 2">
              <a:extLst>
                <a:ext uri="{FF2B5EF4-FFF2-40B4-BE49-F238E27FC236}">
                  <a16:creationId xmlns:a16="http://schemas.microsoft.com/office/drawing/2014/main" id="{BE4AF3B7-3734-034B-A7AA-3ED680A48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4252" y="3935089"/>
              <a:ext cx="534975" cy="294032"/>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Freeform 29">
            <a:extLst>
              <a:ext uri="{FF2B5EF4-FFF2-40B4-BE49-F238E27FC236}">
                <a16:creationId xmlns:a16="http://schemas.microsoft.com/office/drawing/2014/main" id="{701E31D1-FA78-6048-872C-DD3672719ABD}"/>
              </a:ext>
            </a:extLst>
          </p:cNvPr>
          <p:cNvSpPr>
            <a:spLocks noChangeArrowheads="1"/>
          </p:cNvSpPr>
          <p:nvPr/>
        </p:nvSpPr>
        <p:spPr bwMode="auto">
          <a:xfrm>
            <a:off x="7603889" y="5970472"/>
            <a:ext cx="1067932" cy="854988"/>
          </a:xfrm>
          <a:custGeom>
            <a:avLst/>
            <a:gdLst>
              <a:gd name="T0" fmla="*/ 0 w 1306909"/>
              <a:gd name="T1" fmla="*/ 0 h 1077913"/>
              <a:gd name="T2" fmla="*/ 1306909 w 1306909"/>
              <a:gd name="T3" fmla="*/ 1077913 h 1077913"/>
            </a:gdLst>
            <a:ahLst/>
            <a:cxnLst/>
            <a:rect l="T0" t="T1" r="T2" b="T3"/>
            <a:pathLst>
              <a:path w="1306909" h="1077913">
                <a:moveTo>
                  <a:pt x="404019" y="7541"/>
                </a:moveTo>
                <a:cubicBezTo>
                  <a:pt x="417910" y="15082"/>
                  <a:pt x="420291" y="42466"/>
                  <a:pt x="427831" y="52785"/>
                </a:cubicBezTo>
                <a:cubicBezTo>
                  <a:pt x="435371" y="63104"/>
                  <a:pt x="440134" y="61913"/>
                  <a:pt x="449262" y="69454"/>
                </a:cubicBezTo>
                <a:cubicBezTo>
                  <a:pt x="458390" y="76995"/>
                  <a:pt x="474662" y="88901"/>
                  <a:pt x="482600" y="98029"/>
                </a:cubicBezTo>
                <a:cubicBezTo>
                  <a:pt x="490538" y="107157"/>
                  <a:pt x="488950" y="116682"/>
                  <a:pt x="496887" y="124223"/>
                </a:cubicBezTo>
                <a:cubicBezTo>
                  <a:pt x="504824" y="131764"/>
                  <a:pt x="519113" y="133748"/>
                  <a:pt x="530225" y="143273"/>
                </a:cubicBezTo>
                <a:cubicBezTo>
                  <a:pt x="541338" y="152798"/>
                  <a:pt x="551656" y="170658"/>
                  <a:pt x="563562" y="181373"/>
                </a:cubicBezTo>
                <a:cubicBezTo>
                  <a:pt x="575468" y="192088"/>
                  <a:pt x="588565" y="197247"/>
                  <a:pt x="601662" y="207566"/>
                </a:cubicBezTo>
                <a:cubicBezTo>
                  <a:pt x="614759" y="217885"/>
                  <a:pt x="626666" y="235348"/>
                  <a:pt x="642144" y="243285"/>
                </a:cubicBezTo>
                <a:cubicBezTo>
                  <a:pt x="657622" y="251222"/>
                  <a:pt x="677069" y="247650"/>
                  <a:pt x="694531" y="255191"/>
                </a:cubicBezTo>
                <a:cubicBezTo>
                  <a:pt x="711993" y="262732"/>
                  <a:pt x="733028" y="279798"/>
                  <a:pt x="746919" y="288529"/>
                </a:cubicBezTo>
                <a:cubicBezTo>
                  <a:pt x="760810" y="297260"/>
                  <a:pt x="768747" y="304404"/>
                  <a:pt x="777875" y="307579"/>
                </a:cubicBezTo>
                <a:cubicBezTo>
                  <a:pt x="787003" y="310754"/>
                  <a:pt x="793749" y="309167"/>
                  <a:pt x="801687" y="307579"/>
                </a:cubicBezTo>
                <a:cubicBezTo>
                  <a:pt x="809625" y="305991"/>
                  <a:pt x="814784" y="300038"/>
                  <a:pt x="825500" y="298054"/>
                </a:cubicBezTo>
                <a:cubicBezTo>
                  <a:pt x="836216" y="296070"/>
                  <a:pt x="850106" y="295276"/>
                  <a:pt x="865981" y="295673"/>
                </a:cubicBezTo>
                <a:cubicBezTo>
                  <a:pt x="881856" y="296070"/>
                  <a:pt x="903288" y="300435"/>
                  <a:pt x="920750" y="300435"/>
                </a:cubicBezTo>
                <a:cubicBezTo>
                  <a:pt x="938212" y="300435"/>
                  <a:pt x="958056" y="298848"/>
                  <a:pt x="970756" y="295673"/>
                </a:cubicBezTo>
                <a:cubicBezTo>
                  <a:pt x="983456" y="292498"/>
                  <a:pt x="981075" y="281782"/>
                  <a:pt x="996950" y="281385"/>
                </a:cubicBezTo>
                <a:cubicBezTo>
                  <a:pt x="1012825" y="280988"/>
                  <a:pt x="1048544" y="291704"/>
                  <a:pt x="1066006" y="293291"/>
                </a:cubicBezTo>
                <a:cubicBezTo>
                  <a:pt x="1083468" y="294878"/>
                  <a:pt x="1083072" y="285751"/>
                  <a:pt x="1101725" y="290910"/>
                </a:cubicBezTo>
                <a:cubicBezTo>
                  <a:pt x="1120378" y="296069"/>
                  <a:pt x="1156494" y="318295"/>
                  <a:pt x="1177925" y="324248"/>
                </a:cubicBezTo>
                <a:cubicBezTo>
                  <a:pt x="1199356" y="330201"/>
                  <a:pt x="1214040" y="325042"/>
                  <a:pt x="1230312" y="326629"/>
                </a:cubicBezTo>
                <a:cubicBezTo>
                  <a:pt x="1246584" y="328217"/>
                  <a:pt x="1265237" y="329407"/>
                  <a:pt x="1275556" y="333773"/>
                </a:cubicBezTo>
                <a:cubicBezTo>
                  <a:pt x="1285875" y="338139"/>
                  <a:pt x="1287463" y="345283"/>
                  <a:pt x="1292225" y="352823"/>
                </a:cubicBezTo>
                <a:cubicBezTo>
                  <a:pt x="1296988" y="360364"/>
                  <a:pt x="1306909" y="374651"/>
                  <a:pt x="1304131" y="379016"/>
                </a:cubicBezTo>
                <a:cubicBezTo>
                  <a:pt x="1301353" y="383382"/>
                  <a:pt x="1284287" y="374254"/>
                  <a:pt x="1275556" y="379016"/>
                </a:cubicBezTo>
                <a:cubicBezTo>
                  <a:pt x="1266825" y="383778"/>
                  <a:pt x="1251744" y="407591"/>
                  <a:pt x="1251744" y="407591"/>
                </a:cubicBezTo>
                <a:cubicBezTo>
                  <a:pt x="1243410" y="417513"/>
                  <a:pt x="1232694" y="432992"/>
                  <a:pt x="1225550" y="438548"/>
                </a:cubicBezTo>
                <a:cubicBezTo>
                  <a:pt x="1218406" y="444104"/>
                  <a:pt x="1206103" y="438151"/>
                  <a:pt x="1208881" y="440929"/>
                </a:cubicBezTo>
                <a:cubicBezTo>
                  <a:pt x="1211659" y="443707"/>
                  <a:pt x="1236663" y="448469"/>
                  <a:pt x="1242219" y="455216"/>
                </a:cubicBezTo>
                <a:cubicBezTo>
                  <a:pt x="1247775" y="461963"/>
                  <a:pt x="1246981" y="475060"/>
                  <a:pt x="1242219" y="481410"/>
                </a:cubicBezTo>
                <a:cubicBezTo>
                  <a:pt x="1237457" y="487760"/>
                  <a:pt x="1219200" y="489347"/>
                  <a:pt x="1213644" y="493316"/>
                </a:cubicBezTo>
                <a:cubicBezTo>
                  <a:pt x="1208088" y="497285"/>
                  <a:pt x="1214040" y="504826"/>
                  <a:pt x="1208881" y="505223"/>
                </a:cubicBezTo>
                <a:cubicBezTo>
                  <a:pt x="1203722" y="505620"/>
                  <a:pt x="1191815" y="494111"/>
                  <a:pt x="1182687" y="495698"/>
                </a:cubicBezTo>
                <a:cubicBezTo>
                  <a:pt x="1173559" y="497286"/>
                  <a:pt x="1156890" y="508398"/>
                  <a:pt x="1154112" y="514748"/>
                </a:cubicBezTo>
                <a:cubicBezTo>
                  <a:pt x="1151334" y="521098"/>
                  <a:pt x="1160066" y="529829"/>
                  <a:pt x="1166019" y="533798"/>
                </a:cubicBezTo>
                <a:cubicBezTo>
                  <a:pt x="1171972" y="537767"/>
                  <a:pt x="1187053" y="530226"/>
                  <a:pt x="1189831" y="538560"/>
                </a:cubicBezTo>
                <a:cubicBezTo>
                  <a:pt x="1192609" y="546894"/>
                  <a:pt x="1189037" y="570707"/>
                  <a:pt x="1182687" y="583804"/>
                </a:cubicBezTo>
                <a:cubicBezTo>
                  <a:pt x="1176337" y="596901"/>
                  <a:pt x="1165225" y="609204"/>
                  <a:pt x="1151731" y="617141"/>
                </a:cubicBezTo>
                <a:cubicBezTo>
                  <a:pt x="1138237" y="625078"/>
                  <a:pt x="1111647" y="627063"/>
                  <a:pt x="1101725" y="631429"/>
                </a:cubicBezTo>
                <a:cubicBezTo>
                  <a:pt x="1091803" y="635795"/>
                  <a:pt x="1100931" y="646510"/>
                  <a:pt x="1092200" y="643335"/>
                </a:cubicBezTo>
                <a:cubicBezTo>
                  <a:pt x="1083469" y="640160"/>
                  <a:pt x="1059259" y="617538"/>
                  <a:pt x="1049337" y="612379"/>
                </a:cubicBezTo>
                <a:cubicBezTo>
                  <a:pt x="1039415" y="607220"/>
                  <a:pt x="1036638" y="607617"/>
                  <a:pt x="1032669" y="612379"/>
                </a:cubicBezTo>
                <a:cubicBezTo>
                  <a:pt x="1028700" y="617141"/>
                  <a:pt x="1033463" y="635398"/>
                  <a:pt x="1025525" y="640954"/>
                </a:cubicBezTo>
                <a:cubicBezTo>
                  <a:pt x="1017587" y="646510"/>
                  <a:pt x="991394" y="641747"/>
                  <a:pt x="985044" y="645716"/>
                </a:cubicBezTo>
                <a:cubicBezTo>
                  <a:pt x="978694" y="649685"/>
                  <a:pt x="989012" y="659607"/>
                  <a:pt x="987425" y="664766"/>
                </a:cubicBezTo>
                <a:cubicBezTo>
                  <a:pt x="985838" y="669925"/>
                  <a:pt x="977900" y="668736"/>
                  <a:pt x="975519" y="676673"/>
                </a:cubicBezTo>
                <a:cubicBezTo>
                  <a:pt x="973138" y="684610"/>
                  <a:pt x="990203" y="703660"/>
                  <a:pt x="973137" y="712391"/>
                </a:cubicBezTo>
                <a:cubicBezTo>
                  <a:pt x="956071" y="721122"/>
                  <a:pt x="928290" y="711598"/>
                  <a:pt x="873125" y="729060"/>
                </a:cubicBezTo>
                <a:cubicBezTo>
                  <a:pt x="817960" y="746522"/>
                  <a:pt x="687388" y="801688"/>
                  <a:pt x="642144" y="817166"/>
                </a:cubicBezTo>
                <a:cubicBezTo>
                  <a:pt x="596900" y="832644"/>
                  <a:pt x="615949" y="813198"/>
                  <a:pt x="601662" y="821929"/>
                </a:cubicBezTo>
                <a:cubicBezTo>
                  <a:pt x="587375" y="830660"/>
                  <a:pt x="571103" y="850901"/>
                  <a:pt x="556419" y="869554"/>
                </a:cubicBezTo>
                <a:cubicBezTo>
                  <a:pt x="541735" y="888207"/>
                  <a:pt x="523875" y="917576"/>
                  <a:pt x="513556" y="933848"/>
                </a:cubicBezTo>
                <a:cubicBezTo>
                  <a:pt x="503237" y="950120"/>
                  <a:pt x="502047" y="962026"/>
                  <a:pt x="494506" y="967185"/>
                </a:cubicBezTo>
                <a:cubicBezTo>
                  <a:pt x="486965" y="972344"/>
                  <a:pt x="475455" y="962026"/>
                  <a:pt x="468312" y="964804"/>
                </a:cubicBezTo>
                <a:cubicBezTo>
                  <a:pt x="461169" y="967582"/>
                  <a:pt x="459185" y="979092"/>
                  <a:pt x="451644" y="983854"/>
                </a:cubicBezTo>
                <a:cubicBezTo>
                  <a:pt x="444104" y="988617"/>
                  <a:pt x="432594" y="985442"/>
                  <a:pt x="423069" y="993379"/>
                </a:cubicBezTo>
                <a:cubicBezTo>
                  <a:pt x="413544" y="1001316"/>
                  <a:pt x="402035" y="1022351"/>
                  <a:pt x="394494" y="1031479"/>
                </a:cubicBezTo>
                <a:cubicBezTo>
                  <a:pt x="386953" y="1040607"/>
                  <a:pt x="388144" y="1044973"/>
                  <a:pt x="377825" y="1048148"/>
                </a:cubicBezTo>
                <a:cubicBezTo>
                  <a:pt x="367506" y="1051323"/>
                  <a:pt x="349250" y="1046163"/>
                  <a:pt x="332581" y="1050529"/>
                </a:cubicBezTo>
                <a:cubicBezTo>
                  <a:pt x="315912" y="1054895"/>
                  <a:pt x="294878" y="1070769"/>
                  <a:pt x="277812" y="1074341"/>
                </a:cubicBezTo>
                <a:cubicBezTo>
                  <a:pt x="260746" y="1077913"/>
                  <a:pt x="244871" y="1074341"/>
                  <a:pt x="230187" y="1071960"/>
                </a:cubicBezTo>
                <a:cubicBezTo>
                  <a:pt x="215503" y="1069579"/>
                  <a:pt x="201215" y="1066007"/>
                  <a:pt x="189706" y="1060054"/>
                </a:cubicBezTo>
                <a:cubicBezTo>
                  <a:pt x="178197" y="1054101"/>
                  <a:pt x="159940" y="1039416"/>
                  <a:pt x="161131" y="1036241"/>
                </a:cubicBezTo>
                <a:cubicBezTo>
                  <a:pt x="162322" y="1033066"/>
                  <a:pt x="186531" y="1039813"/>
                  <a:pt x="196850" y="1041004"/>
                </a:cubicBezTo>
                <a:cubicBezTo>
                  <a:pt x="207169" y="1042195"/>
                  <a:pt x="221060" y="1046560"/>
                  <a:pt x="223044" y="1043385"/>
                </a:cubicBezTo>
                <a:cubicBezTo>
                  <a:pt x="225028" y="1040210"/>
                  <a:pt x="209550" y="1029098"/>
                  <a:pt x="208756" y="1021954"/>
                </a:cubicBezTo>
                <a:cubicBezTo>
                  <a:pt x="207962" y="1014810"/>
                  <a:pt x="216694" y="1006476"/>
                  <a:pt x="218281" y="1000523"/>
                </a:cubicBezTo>
                <a:cubicBezTo>
                  <a:pt x="219869" y="994570"/>
                  <a:pt x="221059" y="992585"/>
                  <a:pt x="218281" y="986235"/>
                </a:cubicBezTo>
                <a:cubicBezTo>
                  <a:pt x="215503" y="979885"/>
                  <a:pt x="201215" y="977901"/>
                  <a:pt x="201612" y="962423"/>
                </a:cubicBezTo>
                <a:cubicBezTo>
                  <a:pt x="202009" y="946945"/>
                  <a:pt x="218678" y="914400"/>
                  <a:pt x="220662" y="893366"/>
                </a:cubicBezTo>
                <a:cubicBezTo>
                  <a:pt x="222646" y="872332"/>
                  <a:pt x="213519" y="857250"/>
                  <a:pt x="213519" y="836216"/>
                </a:cubicBezTo>
                <a:cubicBezTo>
                  <a:pt x="213519" y="815182"/>
                  <a:pt x="219075" y="790179"/>
                  <a:pt x="220662" y="767160"/>
                </a:cubicBezTo>
                <a:cubicBezTo>
                  <a:pt x="222249" y="744141"/>
                  <a:pt x="221853" y="721123"/>
                  <a:pt x="223044" y="698104"/>
                </a:cubicBezTo>
                <a:cubicBezTo>
                  <a:pt x="224235" y="675085"/>
                  <a:pt x="224234" y="651670"/>
                  <a:pt x="227806" y="629048"/>
                </a:cubicBezTo>
                <a:cubicBezTo>
                  <a:pt x="231378" y="606426"/>
                  <a:pt x="241300" y="580629"/>
                  <a:pt x="244475" y="562373"/>
                </a:cubicBezTo>
                <a:cubicBezTo>
                  <a:pt x="247650" y="544117"/>
                  <a:pt x="236537" y="531416"/>
                  <a:pt x="246856" y="519510"/>
                </a:cubicBezTo>
                <a:cubicBezTo>
                  <a:pt x="257175" y="507604"/>
                  <a:pt x="290512" y="501651"/>
                  <a:pt x="306387" y="490935"/>
                </a:cubicBezTo>
                <a:cubicBezTo>
                  <a:pt x="322262" y="480219"/>
                  <a:pt x="336153" y="466328"/>
                  <a:pt x="342106" y="455216"/>
                </a:cubicBezTo>
                <a:cubicBezTo>
                  <a:pt x="348059" y="444104"/>
                  <a:pt x="346075" y="434975"/>
                  <a:pt x="342106" y="424260"/>
                </a:cubicBezTo>
                <a:cubicBezTo>
                  <a:pt x="338137" y="413545"/>
                  <a:pt x="327422" y="396876"/>
                  <a:pt x="318294" y="390923"/>
                </a:cubicBezTo>
                <a:cubicBezTo>
                  <a:pt x="309166" y="384970"/>
                  <a:pt x="296465" y="387747"/>
                  <a:pt x="287337" y="388541"/>
                </a:cubicBezTo>
                <a:cubicBezTo>
                  <a:pt x="278209" y="389335"/>
                  <a:pt x="269081" y="393701"/>
                  <a:pt x="263525" y="395685"/>
                </a:cubicBezTo>
                <a:cubicBezTo>
                  <a:pt x="257969" y="397669"/>
                  <a:pt x="260350" y="406004"/>
                  <a:pt x="254000" y="400448"/>
                </a:cubicBezTo>
                <a:cubicBezTo>
                  <a:pt x="247650" y="394892"/>
                  <a:pt x="235347" y="371873"/>
                  <a:pt x="225425" y="362348"/>
                </a:cubicBezTo>
                <a:cubicBezTo>
                  <a:pt x="215503" y="352823"/>
                  <a:pt x="207566" y="345283"/>
                  <a:pt x="194469" y="343298"/>
                </a:cubicBezTo>
                <a:cubicBezTo>
                  <a:pt x="181372" y="341313"/>
                  <a:pt x="158750" y="346472"/>
                  <a:pt x="146844" y="350441"/>
                </a:cubicBezTo>
                <a:cubicBezTo>
                  <a:pt x="134938" y="354410"/>
                  <a:pt x="130572" y="363141"/>
                  <a:pt x="123031" y="367110"/>
                </a:cubicBezTo>
                <a:cubicBezTo>
                  <a:pt x="115490" y="371079"/>
                  <a:pt x="105569" y="378620"/>
                  <a:pt x="101600" y="374254"/>
                </a:cubicBezTo>
                <a:cubicBezTo>
                  <a:pt x="97631" y="369888"/>
                  <a:pt x="109538" y="356394"/>
                  <a:pt x="99219" y="340916"/>
                </a:cubicBezTo>
                <a:cubicBezTo>
                  <a:pt x="88900" y="325438"/>
                  <a:pt x="55959" y="296069"/>
                  <a:pt x="39687" y="281385"/>
                </a:cubicBezTo>
                <a:cubicBezTo>
                  <a:pt x="23415" y="266701"/>
                  <a:pt x="0" y="265113"/>
                  <a:pt x="1587" y="252810"/>
                </a:cubicBezTo>
                <a:cubicBezTo>
                  <a:pt x="3174" y="240507"/>
                  <a:pt x="36512" y="219075"/>
                  <a:pt x="49212" y="207566"/>
                </a:cubicBezTo>
                <a:cubicBezTo>
                  <a:pt x="61912" y="196057"/>
                  <a:pt x="59134" y="185342"/>
                  <a:pt x="77787" y="183754"/>
                </a:cubicBezTo>
                <a:cubicBezTo>
                  <a:pt x="96440" y="182167"/>
                  <a:pt x="137318" y="195660"/>
                  <a:pt x="161131" y="198041"/>
                </a:cubicBezTo>
                <a:cubicBezTo>
                  <a:pt x="184944" y="200422"/>
                  <a:pt x="206375" y="198835"/>
                  <a:pt x="220662" y="198041"/>
                </a:cubicBezTo>
                <a:cubicBezTo>
                  <a:pt x="234949" y="197247"/>
                  <a:pt x="238522" y="202407"/>
                  <a:pt x="246856" y="193279"/>
                </a:cubicBezTo>
                <a:cubicBezTo>
                  <a:pt x="255190" y="184151"/>
                  <a:pt x="257572" y="154782"/>
                  <a:pt x="270669" y="143273"/>
                </a:cubicBezTo>
                <a:cubicBezTo>
                  <a:pt x="283766" y="131764"/>
                  <a:pt x="312340" y="128589"/>
                  <a:pt x="325437" y="124223"/>
                </a:cubicBezTo>
                <a:cubicBezTo>
                  <a:pt x="338534" y="119857"/>
                  <a:pt x="346075" y="125017"/>
                  <a:pt x="349250" y="117079"/>
                </a:cubicBezTo>
                <a:cubicBezTo>
                  <a:pt x="352425" y="109141"/>
                  <a:pt x="348456" y="88504"/>
                  <a:pt x="344487" y="76598"/>
                </a:cubicBezTo>
                <a:cubicBezTo>
                  <a:pt x="340518" y="64692"/>
                  <a:pt x="325437" y="57150"/>
                  <a:pt x="325437" y="45641"/>
                </a:cubicBezTo>
                <a:cubicBezTo>
                  <a:pt x="325437" y="34132"/>
                  <a:pt x="336946" y="14685"/>
                  <a:pt x="344487" y="7541"/>
                </a:cubicBezTo>
                <a:cubicBezTo>
                  <a:pt x="352028" y="397"/>
                  <a:pt x="390128" y="0"/>
                  <a:pt x="404019" y="7541"/>
                </a:cubicBezTo>
                <a:close/>
              </a:path>
            </a:pathLst>
          </a:custGeom>
          <a:solidFill>
            <a:schemeClr val="accent5">
              <a:lumMod val="65000"/>
              <a:lumOff val="35000"/>
            </a:schemeClr>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EEBA"/>
              </a:solidFill>
              <a:effectLst/>
              <a:uLnTx/>
              <a:uFillTx/>
              <a:latin typeface="Arial"/>
              <a:ea typeface="+mn-ea"/>
              <a:cs typeface="+mn-cs"/>
            </a:endParaRPr>
          </a:p>
        </p:txBody>
      </p:sp>
      <p:sp>
        <p:nvSpPr>
          <p:cNvPr id="31" name="TextBox 30">
            <a:extLst>
              <a:ext uri="{FF2B5EF4-FFF2-40B4-BE49-F238E27FC236}">
                <a16:creationId xmlns:a16="http://schemas.microsoft.com/office/drawing/2014/main" id="{60996617-E3B7-9341-941D-9F82C7A4BB40}"/>
              </a:ext>
            </a:extLst>
          </p:cNvPr>
          <p:cNvSpPr txBox="1"/>
          <p:nvPr/>
        </p:nvSpPr>
        <p:spPr>
          <a:xfrm>
            <a:off x="1158662" y="5028597"/>
            <a:ext cx="4361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Thủ đoạn: </a:t>
            </a:r>
            <a:r>
              <a:rPr kumimoji="0" lang="en-VN" sz="32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Lợi dụng giải quyết vụ Đuy-quy, kéo quân ra Bắc kì.</a:t>
            </a:r>
          </a:p>
        </p:txBody>
      </p:sp>
      <p:pic>
        <p:nvPicPr>
          <p:cNvPr id="1026" name="Picture 2" descr="Jean Dupuis – Wikipedia tiếng Việt">
            <a:extLst>
              <a:ext uri="{FF2B5EF4-FFF2-40B4-BE49-F238E27FC236}">
                <a16:creationId xmlns:a16="http://schemas.microsoft.com/office/drawing/2014/main" id="{A3D59747-6E03-8444-8CB9-C32237F5D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941" y="1371430"/>
            <a:ext cx="5873734" cy="5546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par>
                                <p:cTn id="11" presetID="16" presetClass="entr" presetSubtype="42" fill="hold" grpId="1"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Horizontal)">
                                      <p:cBhvr>
                                        <p:cTn id="13" dur="500"/>
                                        <p:tgtEl>
                                          <p:spTgt spid="30"/>
                                        </p:tgtEl>
                                      </p:cBhvr>
                                    </p:animEffect>
                                  </p:childTnLst>
                                </p:cTn>
                              </p:par>
                            </p:childTnLst>
                          </p:cTn>
                        </p:par>
                        <p:par>
                          <p:cTn id="14" fill="hold">
                            <p:stCondLst>
                              <p:cond delay="500"/>
                            </p:stCondLst>
                            <p:childTnLst>
                              <p:par>
                                <p:cTn id="15" presetID="27" presetClass="emph" presetSubtype="0" repeatCount="indefinite" fill="remove" grpId="0" nodeType="afterEffect">
                                  <p:stCondLst>
                                    <p:cond delay="0"/>
                                  </p:stCondLst>
                                  <p:childTnLst>
                                    <p:animClr clrSpc="rgb" dir="cw">
                                      <p:cBhvr override="childStyle">
                                        <p:cTn id="16" dur="500" autoRev="1" fill="remove"/>
                                        <p:tgtEl>
                                          <p:spTgt spid="30"/>
                                        </p:tgtEl>
                                        <p:attrNameLst>
                                          <p:attrName>style.color</p:attrName>
                                        </p:attrNameLst>
                                      </p:cBhvr>
                                      <p:to>
                                        <a:schemeClr val="bg1"/>
                                      </p:to>
                                    </p:animClr>
                                    <p:animClr clrSpc="rgb" dir="cw">
                                      <p:cBhvr>
                                        <p:cTn id="17" dur="500" autoRev="1" fill="remove"/>
                                        <p:tgtEl>
                                          <p:spTgt spid="30"/>
                                        </p:tgtEl>
                                        <p:attrNameLst>
                                          <p:attrName>fillcolor</p:attrName>
                                        </p:attrNameLst>
                                      </p:cBhvr>
                                      <p:to>
                                        <a:schemeClr val="bg1"/>
                                      </p:to>
                                    </p:animClr>
                                    <p:set>
                                      <p:cBhvr>
                                        <p:cTn id="18" dur="500" autoRev="1" fill="remove"/>
                                        <p:tgtEl>
                                          <p:spTgt spid="30"/>
                                        </p:tgtEl>
                                        <p:attrNameLst>
                                          <p:attrName>fill.type</p:attrName>
                                        </p:attrNameLst>
                                      </p:cBhvr>
                                      <p:to>
                                        <p:strVal val="solid"/>
                                      </p:to>
                                    </p:set>
                                    <p:set>
                                      <p:cBhvr>
                                        <p:cTn id="19" dur="500" autoRev="1" fill="remove"/>
                                        <p:tgtEl>
                                          <p:spTgt spid="30"/>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animBg="1"/>
      <p:bldP spid="30" grpId="1"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E0E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78D624-F3EA-6B47-8B60-2F2E8D2283C6}"/>
              </a:ext>
            </a:extLst>
          </p:cNvPr>
          <p:cNvGrpSpPr/>
          <p:nvPr/>
        </p:nvGrpSpPr>
        <p:grpSpPr>
          <a:xfrm>
            <a:off x="0" y="0"/>
            <a:ext cx="6589776" cy="6858000"/>
            <a:chOff x="0" y="0"/>
            <a:chExt cx="6589776" cy="6858000"/>
          </a:xfrm>
        </p:grpSpPr>
        <p:pic>
          <p:nvPicPr>
            <p:cNvPr id="3" name="Picture 7">
              <a:extLst>
                <a:ext uri="{FF2B5EF4-FFF2-40B4-BE49-F238E27FC236}">
                  <a16:creationId xmlns:a16="http://schemas.microsoft.com/office/drawing/2014/main" id="{97C33970-3FDE-6B44-8B22-FE3838EEF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AF3DBEE7-A183-5A47-9254-09DE885F5531}"/>
                </a:ext>
              </a:extLst>
            </p:cNvPr>
            <p:cNvSpPr txBox="1">
              <a:spLocks noChangeArrowheads="1"/>
            </p:cNvSpPr>
            <p:nvPr/>
          </p:nvSpPr>
          <p:spPr bwMode="auto">
            <a:xfrm>
              <a:off x="1850078" y="1097515"/>
              <a:ext cx="7744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0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7" name="Text Box 12">
              <a:extLst>
                <a:ext uri="{FF2B5EF4-FFF2-40B4-BE49-F238E27FC236}">
                  <a16:creationId xmlns:a16="http://schemas.microsoft.com/office/drawing/2014/main" id="{2B3AB816-2454-DF4B-BFC9-0CC4E9B72006}"/>
                </a:ext>
              </a:extLst>
            </p:cNvPr>
            <p:cNvSpPr txBox="1">
              <a:spLocks noChangeArrowheads="1"/>
            </p:cNvSpPr>
            <p:nvPr/>
          </p:nvSpPr>
          <p:spPr bwMode="auto">
            <a:xfrm>
              <a:off x="3723844" y="3323780"/>
              <a:ext cx="12504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Huế</a:t>
              </a:r>
              <a:endPar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2F74F050-CDE1-1C42-9E33-9F693F281B45}"/>
                </a:ext>
              </a:extLst>
            </p:cNvPr>
            <p:cNvSpPr txBox="1"/>
            <p:nvPr/>
          </p:nvSpPr>
          <p:spPr>
            <a:xfrm>
              <a:off x="5340096" y="3323780"/>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50602CCB-760B-074B-80EC-DBEB2BA0781A}"/>
                </a:ext>
              </a:extLst>
            </p:cNvPr>
            <p:cNvSpPr txBox="1"/>
            <p:nvPr/>
          </p:nvSpPr>
          <p:spPr>
            <a:xfrm>
              <a:off x="5602224" y="4829657"/>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 name="Freeform 13">
            <a:extLst>
              <a:ext uri="{FF2B5EF4-FFF2-40B4-BE49-F238E27FC236}">
                <a16:creationId xmlns:a16="http://schemas.microsoft.com/office/drawing/2014/main" id="{BD5DED8D-EF69-D647-8134-E4117270B93C}"/>
              </a:ext>
            </a:extLst>
          </p:cNvPr>
          <p:cNvSpPr>
            <a:spLocks noChangeArrowheads="1"/>
          </p:cNvSpPr>
          <p:nvPr/>
        </p:nvSpPr>
        <p:spPr bwMode="auto">
          <a:xfrm>
            <a:off x="2150274" y="4982853"/>
            <a:ext cx="1795451" cy="1032441"/>
          </a:xfrm>
          <a:custGeom>
            <a:avLst/>
            <a:gdLst>
              <a:gd name="T0" fmla="*/ 0 w 1366837"/>
              <a:gd name="T1" fmla="*/ 0 h 963215"/>
              <a:gd name="T2" fmla="*/ 1366837 w 1366837"/>
              <a:gd name="T3" fmla="*/ 963215 h 963215"/>
            </a:gdLst>
            <a:ahLst/>
            <a:cxnLst/>
            <a:rect l="T0" t="T1" r="T2" b="T3"/>
            <a:pathLst>
              <a:path w="1366837" h="963215">
                <a:moveTo>
                  <a:pt x="1142206" y="13097"/>
                </a:moveTo>
                <a:cubicBezTo>
                  <a:pt x="1157684" y="7541"/>
                  <a:pt x="1176735" y="0"/>
                  <a:pt x="1192213" y="5953"/>
                </a:cubicBezTo>
                <a:cubicBezTo>
                  <a:pt x="1207691" y="11906"/>
                  <a:pt x="1229122" y="17066"/>
                  <a:pt x="1235075" y="48816"/>
                </a:cubicBezTo>
                <a:cubicBezTo>
                  <a:pt x="1241028" y="80566"/>
                  <a:pt x="1239837" y="162322"/>
                  <a:pt x="1227931" y="196453"/>
                </a:cubicBezTo>
                <a:cubicBezTo>
                  <a:pt x="1216025" y="230584"/>
                  <a:pt x="1174750" y="236934"/>
                  <a:pt x="1163638" y="253603"/>
                </a:cubicBezTo>
                <a:cubicBezTo>
                  <a:pt x="1152526" y="270272"/>
                  <a:pt x="1160462" y="281385"/>
                  <a:pt x="1161256" y="296466"/>
                </a:cubicBezTo>
                <a:cubicBezTo>
                  <a:pt x="1162050" y="311547"/>
                  <a:pt x="1160463" y="331788"/>
                  <a:pt x="1168400" y="344091"/>
                </a:cubicBezTo>
                <a:cubicBezTo>
                  <a:pt x="1176337" y="356394"/>
                  <a:pt x="1195784" y="367506"/>
                  <a:pt x="1208881" y="370284"/>
                </a:cubicBezTo>
                <a:cubicBezTo>
                  <a:pt x="1221978" y="373062"/>
                  <a:pt x="1237853" y="356790"/>
                  <a:pt x="1246981" y="360759"/>
                </a:cubicBezTo>
                <a:cubicBezTo>
                  <a:pt x="1256109" y="364728"/>
                  <a:pt x="1260872" y="383778"/>
                  <a:pt x="1263650" y="394097"/>
                </a:cubicBezTo>
                <a:cubicBezTo>
                  <a:pt x="1266428" y="404416"/>
                  <a:pt x="1261269" y="413544"/>
                  <a:pt x="1263650" y="422672"/>
                </a:cubicBezTo>
                <a:cubicBezTo>
                  <a:pt x="1266031" y="431800"/>
                  <a:pt x="1271985" y="440929"/>
                  <a:pt x="1277938" y="448866"/>
                </a:cubicBezTo>
                <a:cubicBezTo>
                  <a:pt x="1283891" y="456803"/>
                  <a:pt x="1288257" y="463153"/>
                  <a:pt x="1299369" y="470297"/>
                </a:cubicBezTo>
                <a:cubicBezTo>
                  <a:pt x="1310482" y="477441"/>
                  <a:pt x="1337072" y="474266"/>
                  <a:pt x="1344613" y="491728"/>
                </a:cubicBezTo>
                <a:cubicBezTo>
                  <a:pt x="1352154" y="509190"/>
                  <a:pt x="1347391" y="555228"/>
                  <a:pt x="1344613" y="575072"/>
                </a:cubicBezTo>
                <a:cubicBezTo>
                  <a:pt x="1341835" y="594916"/>
                  <a:pt x="1325166" y="596900"/>
                  <a:pt x="1327944" y="610791"/>
                </a:cubicBezTo>
                <a:cubicBezTo>
                  <a:pt x="1330722" y="624682"/>
                  <a:pt x="1355725" y="642541"/>
                  <a:pt x="1361281" y="658416"/>
                </a:cubicBezTo>
                <a:cubicBezTo>
                  <a:pt x="1366837" y="674291"/>
                  <a:pt x="1365646" y="686991"/>
                  <a:pt x="1361281" y="706041"/>
                </a:cubicBezTo>
                <a:cubicBezTo>
                  <a:pt x="1356916" y="725091"/>
                  <a:pt x="1339851" y="755253"/>
                  <a:pt x="1335088" y="772716"/>
                </a:cubicBezTo>
                <a:cubicBezTo>
                  <a:pt x="1330325" y="790179"/>
                  <a:pt x="1341040" y="801688"/>
                  <a:pt x="1332706" y="810816"/>
                </a:cubicBezTo>
                <a:cubicBezTo>
                  <a:pt x="1324372" y="819944"/>
                  <a:pt x="1302146" y="822325"/>
                  <a:pt x="1285081" y="827484"/>
                </a:cubicBezTo>
                <a:cubicBezTo>
                  <a:pt x="1268016" y="832643"/>
                  <a:pt x="1247378" y="836613"/>
                  <a:pt x="1230313" y="841772"/>
                </a:cubicBezTo>
                <a:cubicBezTo>
                  <a:pt x="1213248" y="846931"/>
                  <a:pt x="1194594" y="851297"/>
                  <a:pt x="1182688" y="858441"/>
                </a:cubicBezTo>
                <a:cubicBezTo>
                  <a:pt x="1170782" y="865585"/>
                  <a:pt x="1164828" y="880268"/>
                  <a:pt x="1158875" y="884634"/>
                </a:cubicBezTo>
                <a:cubicBezTo>
                  <a:pt x="1152922" y="889000"/>
                  <a:pt x="1152922" y="885825"/>
                  <a:pt x="1146969" y="884634"/>
                </a:cubicBezTo>
                <a:cubicBezTo>
                  <a:pt x="1141016" y="883444"/>
                  <a:pt x="1129109" y="880269"/>
                  <a:pt x="1123156" y="877491"/>
                </a:cubicBezTo>
                <a:cubicBezTo>
                  <a:pt x="1117203" y="874713"/>
                  <a:pt x="1119584" y="863997"/>
                  <a:pt x="1111250" y="867966"/>
                </a:cubicBezTo>
                <a:cubicBezTo>
                  <a:pt x="1102916" y="871935"/>
                  <a:pt x="1081087" y="897731"/>
                  <a:pt x="1073150" y="901303"/>
                </a:cubicBezTo>
                <a:cubicBezTo>
                  <a:pt x="1065213" y="904875"/>
                  <a:pt x="1063228" y="894953"/>
                  <a:pt x="1063625" y="889397"/>
                </a:cubicBezTo>
                <a:cubicBezTo>
                  <a:pt x="1064022" y="883841"/>
                  <a:pt x="1078706" y="874316"/>
                  <a:pt x="1075531" y="867966"/>
                </a:cubicBezTo>
                <a:cubicBezTo>
                  <a:pt x="1072356" y="861616"/>
                  <a:pt x="1054894" y="856456"/>
                  <a:pt x="1044575" y="851297"/>
                </a:cubicBezTo>
                <a:cubicBezTo>
                  <a:pt x="1034256" y="846138"/>
                  <a:pt x="1022747" y="839390"/>
                  <a:pt x="1013619" y="837009"/>
                </a:cubicBezTo>
                <a:cubicBezTo>
                  <a:pt x="1004491" y="834628"/>
                  <a:pt x="992981" y="833040"/>
                  <a:pt x="989806" y="837009"/>
                </a:cubicBezTo>
                <a:cubicBezTo>
                  <a:pt x="986631" y="840978"/>
                  <a:pt x="995363" y="852885"/>
                  <a:pt x="994569" y="860822"/>
                </a:cubicBezTo>
                <a:cubicBezTo>
                  <a:pt x="993775" y="868759"/>
                  <a:pt x="991394" y="876697"/>
                  <a:pt x="985044" y="884634"/>
                </a:cubicBezTo>
                <a:cubicBezTo>
                  <a:pt x="978694" y="892571"/>
                  <a:pt x="962422" y="903288"/>
                  <a:pt x="956469" y="908447"/>
                </a:cubicBezTo>
                <a:cubicBezTo>
                  <a:pt x="950516" y="913606"/>
                  <a:pt x="959247" y="918766"/>
                  <a:pt x="949325" y="915591"/>
                </a:cubicBezTo>
                <a:cubicBezTo>
                  <a:pt x="939403" y="912416"/>
                  <a:pt x="903685" y="888603"/>
                  <a:pt x="896938" y="889397"/>
                </a:cubicBezTo>
                <a:cubicBezTo>
                  <a:pt x="890191" y="890191"/>
                  <a:pt x="912813" y="908844"/>
                  <a:pt x="908844" y="920353"/>
                </a:cubicBezTo>
                <a:cubicBezTo>
                  <a:pt x="904875" y="931862"/>
                  <a:pt x="892572" y="953691"/>
                  <a:pt x="873125" y="958453"/>
                </a:cubicBezTo>
                <a:cubicBezTo>
                  <a:pt x="853678" y="963215"/>
                  <a:pt x="818357" y="953294"/>
                  <a:pt x="792163" y="948928"/>
                </a:cubicBezTo>
                <a:cubicBezTo>
                  <a:pt x="765969" y="944562"/>
                  <a:pt x="734219" y="938212"/>
                  <a:pt x="715963" y="932259"/>
                </a:cubicBezTo>
                <a:cubicBezTo>
                  <a:pt x="697707" y="926306"/>
                  <a:pt x="699691" y="915590"/>
                  <a:pt x="682625" y="913209"/>
                </a:cubicBezTo>
                <a:cubicBezTo>
                  <a:pt x="665559" y="910828"/>
                  <a:pt x="636588" y="914797"/>
                  <a:pt x="613569" y="917972"/>
                </a:cubicBezTo>
                <a:cubicBezTo>
                  <a:pt x="590550" y="921147"/>
                  <a:pt x="565944" y="931465"/>
                  <a:pt x="544513" y="932259"/>
                </a:cubicBezTo>
                <a:cubicBezTo>
                  <a:pt x="523082" y="933053"/>
                  <a:pt x="502840" y="922734"/>
                  <a:pt x="484981" y="922734"/>
                </a:cubicBezTo>
                <a:cubicBezTo>
                  <a:pt x="467122" y="922734"/>
                  <a:pt x="449659" y="929084"/>
                  <a:pt x="437356" y="932259"/>
                </a:cubicBezTo>
                <a:cubicBezTo>
                  <a:pt x="425053" y="935434"/>
                  <a:pt x="432991" y="947340"/>
                  <a:pt x="411163" y="941784"/>
                </a:cubicBezTo>
                <a:cubicBezTo>
                  <a:pt x="389335" y="936228"/>
                  <a:pt x="338932" y="914797"/>
                  <a:pt x="306388" y="898922"/>
                </a:cubicBezTo>
                <a:cubicBezTo>
                  <a:pt x="273844" y="883047"/>
                  <a:pt x="246062" y="867568"/>
                  <a:pt x="215900" y="846534"/>
                </a:cubicBezTo>
                <a:cubicBezTo>
                  <a:pt x="185738" y="825500"/>
                  <a:pt x="151210" y="794147"/>
                  <a:pt x="125413" y="772716"/>
                </a:cubicBezTo>
                <a:cubicBezTo>
                  <a:pt x="99616" y="751285"/>
                  <a:pt x="80169" y="740966"/>
                  <a:pt x="61119" y="717947"/>
                </a:cubicBezTo>
                <a:cubicBezTo>
                  <a:pt x="42069" y="694928"/>
                  <a:pt x="20241" y="652066"/>
                  <a:pt x="11113" y="634603"/>
                </a:cubicBezTo>
                <a:cubicBezTo>
                  <a:pt x="1985" y="617141"/>
                  <a:pt x="0" y="610394"/>
                  <a:pt x="6350" y="613172"/>
                </a:cubicBezTo>
                <a:cubicBezTo>
                  <a:pt x="12700" y="615950"/>
                  <a:pt x="37307" y="646510"/>
                  <a:pt x="49213" y="651272"/>
                </a:cubicBezTo>
                <a:cubicBezTo>
                  <a:pt x="61119" y="656034"/>
                  <a:pt x="66676" y="639763"/>
                  <a:pt x="77788" y="641747"/>
                </a:cubicBezTo>
                <a:cubicBezTo>
                  <a:pt x="88901" y="643731"/>
                  <a:pt x="106760" y="665956"/>
                  <a:pt x="115888" y="663178"/>
                </a:cubicBezTo>
                <a:cubicBezTo>
                  <a:pt x="125016" y="660400"/>
                  <a:pt x="121047" y="632619"/>
                  <a:pt x="132556" y="625078"/>
                </a:cubicBezTo>
                <a:cubicBezTo>
                  <a:pt x="144065" y="617537"/>
                  <a:pt x="167482" y="617140"/>
                  <a:pt x="184944" y="617934"/>
                </a:cubicBezTo>
                <a:cubicBezTo>
                  <a:pt x="202406" y="618728"/>
                  <a:pt x="223044" y="630238"/>
                  <a:pt x="237331" y="629841"/>
                </a:cubicBezTo>
                <a:cubicBezTo>
                  <a:pt x="251618" y="629444"/>
                  <a:pt x="257572" y="616347"/>
                  <a:pt x="270669" y="615553"/>
                </a:cubicBezTo>
                <a:cubicBezTo>
                  <a:pt x="283766" y="614759"/>
                  <a:pt x="302022" y="625078"/>
                  <a:pt x="315913" y="625078"/>
                </a:cubicBezTo>
                <a:cubicBezTo>
                  <a:pt x="329804" y="625078"/>
                  <a:pt x="339329" y="608409"/>
                  <a:pt x="354013" y="615553"/>
                </a:cubicBezTo>
                <a:cubicBezTo>
                  <a:pt x="368697" y="622697"/>
                  <a:pt x="386557" y="659210"/>
                  <a:pt x="404019" y="667941"/>
                </a:cubicBezTo>
                <a:cubicBezTo>
                  <a:pt x="421481" y="676672"/>
                  <a:pt x="439341" y="664369"/>
                  <a:pt x="458788" y="667941"/>
                </a:cubicBezTo>
                <a:cubicBezTo>
                  <a:pt x="478235" y="671513"/>
                  <a:pt x="505222" y="685007"/>
                  <a:pt x="520700" y="689372"/>
                </a:cubicBezTo>
                <a:cubicBezTo>
                  <a:pt x="536178" y="693737"/>
                  <a:pt x="546100" y="698500"/>
                  <a:pt x="551656" y="694134"/>
                </a:cubicBezTo>
                <a:cubicBezTo>
                  <a:pt x="557212" y="689768"/>
                  <a:pt x="553244" y="675084"/>
                  <a:pt x="554038" y="663178"/>
                </a:cubicBezTo>
                <a:cubicBezTo>
                  <a:pt x="554832" y="651272"/>
                  <a:pt x="552054" y="633809"/>
                  <a:pt x="556419" y="622697"/>
                </a:cubicBezTo>
                <a:cubicBezTo>
                  <a:pt x="560784" y="611585"/>
                  <a:pt x="584200" y="606028"/>
                  <a:pt x="580231" y="596503"/>
                </a:cubicBezTo>
                <a:cubicBezTo>
                  <a:pt x="576262" y="586978"/>
                  <a:pt x="550068" y="572294"/>
                  <a:pt x="532606" y="565547"/>
                </a:cubicBezTo>
                <a:cubicBezTo>
                  <a:pt x="515144" y="558800"/>
                  <a:pt x="493315" y="563563"/>
                  <a:pt x="475456" y="556022"/>
                </a:cubicBezTo>
                <a:cubicBezTo>
                  <a:pt x="457597" y="548481"/>
                  <a:pt x="438547" y="530225"/>
                  <a:pt x="425450" y="520303"/>
                </a:cubicBezTo>
                <a:cubicBezTo>
                  <a:pt x="412353" y="510381"/>
                  <a:pt x="406400" y="503635"/>
                  <a:pt x="396875" y="496491"/>
                </a:cubicBezTo>
                <a:cubicBezTo>
                  <a:pt x="387350" y="489347"/>
                  <a:pt x="367903" y="488950"/>
                  <a:pt x="368300" y="477441"/>
                </a:cubicBezTo>
                <a:cubicBezTo>
                  <a:pt x="368697" y="465932"/>
                  <a:pt x="395287" y="440531"/>
                  <a:pt x="399256" y="427434"/>
                </a:cubicBezTo>
                <a:cubicBezTo>
                  <a:pt x="403225" y="414337"/>
                  <a:pt x="395288" y="407193"/>
                  <a:pt x="392113" y="398859"/>
                </a:cubicBezTo>
                <a:cubicBezTo>
                  <a:pt x="388938" y="390525"/>
                  <a:pt x="386953" y="386159"/>
                  <a:pt x="380206" y="377428"/>
                </a:cubicBezTo>
                <a:cubicBezTo>
                  <a:pt x="373459" y="368697"/>
                  <a:pt x="350440" y="354013"/>
                  <a:pt x="351631" y="346472"/>
                </a:cubicBezTo>
                <a:cubicBezTo>
                  <a:pt x="352822" y="338931"/>
                  <a:pt x="377825" y="337343"/>
                  <a:pt x="387350" y="332184"/>
                </a:cubicBezTo>
                <a:cubicBezTo>
                  <a:pt x="396875" y="327025"/>
                  <a:pt x="397669" y="317500"/>
                  <a:pt x="408781" y="315516"/>
                </a:cubicBezTo>
                <a:cubicBezTo>
                  <a:pt x="419894" y="313532"/>
                  <a:pt x="444500" y="325041"/>
                  <a:pt x="454025" y="320278"/>
                </a:cubicBezTo>
                <a:cubicBezTo>
                  <a:pt x="463550" y="315515"/>
                  <a:pt x="465931" y="286941"/>
                  <a:pt x="465931" y="286941"/>
                </a:cubicBezTo>
                <a:cubicBezTo>
                  <a:pt x="471487" y="283369"/>
                  <a:pt x="488554" y="266700"/>
                  <a:pt x="499269" y="265509"/>
                </a:cubicBezTo>
                <a:cubicBezTo>
                  <a:pt x="509984" y="264318"/>
                  <a:pt x="520700" y="278606"/>
                  <a:pt x="530225" y="279797"/>
                </a:cubicBezTo>
                <a:cubicBezTo>
                  <a:pt x="539750" y="280988"/>
                  <a:pt x="547291" y="269875"/>
                  <a:pt x="556419" y="272653"/>
                </a:cubicBezTo>
                <a:cubicBezTo>
                  <a:pt x="565547" y="275431"/>
                  <a:pt x="573088" y="292100"/>
                  <a:pt x="584994" y="296466"/>
                </a:cubicBezTo>
                <a:cubicBezTo>
                  <a:pt x="596900" y="300832"/>
                  <a:pt x="616744" y="297260"/>
                  <a:pt x="627856" y="298847"/>
                </a:cubicBezTo>
                <a:cubicBezTo>
                  <a:pt x="638968" y="300434"/>
                  <a:pt x="641747" y="306785"/>
                  <a:pt x="651669" y="305991"/>
                </a:cubicBezTo>
                <a:cubicBezTo>
                  <a:pt x="661591" y="305197"/>
                  <a:pt x="680244" y="301625"/>
                  <a:pt x="687388" y="294084"/>
                </a:cubicBezTo>
                <a:cubicBezTo>
                  <a:pt x="694532" y="286543"/>
                  <a:pt x="694134" y="272256"/>
                  <a:pt x="694531" y="260747"/>
                </a:cubicBezTo>
                <a:cubicBezTo>
                  <a:pt x="694928" y="249238"/>
                  <a:pt x="692150" y="234553"/>
                  <a:pt x="689769" y="225028"/>
                </a:cubicBezTo>
                <a:cubicBezTo>
                  <a:pt x="687388" y="215503"/>
                  <a:pt x="684213" y="211931"/>
                  <a:pt x="680244" y="203597"/>
                </a:cubicBezTo>
                <a:cubicBezTo>
                  <a:pt x="676275" y="195263"/>
                  <a:pt x="659606" y="180578"/>
                  <a:pt x="665956" y="175022"/>
                </a:cubicBezTo>
                <a:cubicBezTo>
                  <a:pt x="672306" y="169466"/>
                  <a:pt x="701675" y="169068"/>
                  <a:pt x="718344" y="170259"/>
                </a:cubicBezTo>
                <a:cubicBezTo>
                  <a:pt x="735013" y="171450"/>
                  <a:pt x="751682" y="179388"/>
                  <a:pt x="765969" y="182166"/>
                </a:cubicBezTo>
                <a:cubicBezTo>
                  <a:pt x="780257" y="184944"/>
                  <a:pt x="793750" y="188516"/>
                  <a:pt x="804069" y="186928"/>
                </a:cubicBezTo>
                <a:cubicBezTo>
                  <a:pt x="814388" y="185341"/>
                  <a:pt x="814784" y="178594"/>
                  <a:pt x="827881" y="172641"/>
                </a:cubicBezTo>
                <a:cubicBezTo>
                  <a:pt x="840978" y="166688"/>
                  <a:pt x="870347" y="159940"/>
                  <a:pt x="882650" y="151209"/>
                </a:cubicBezTo>
                <a:cubicBezTo>
                  <a:pt x="894953" y="142478"/>
                  <a:pt x="890984" y="122237"/>
                  <a:pt x="901700" y="120253"/>
                </a:cubicBezTo>
                <a:cubicBezTo>
                  <a:pt x="912416" y="118269"/>
                  <a:pt x="933847" y="137319"/>
                  <a:pt x="946944" y="139303"/>
                </a:cubicBezTo>
                <a:cubicBezTo>
                  <a:pt x="960041" y="141287"/>
                  <a:pt x="972343" y="135334"/>
                  <a:pt x="980281" y="132159"/>
                </a:cubicBezTo>
                <a:cubicBezTo>
                  <a:pt x="988219" y="128984"/>
                  <a:pt x="986632" y="126206"/>
                  <a:pt x="994569" y="120253"/>
                </a:cubicBezTo>
                <a:cubicBezTo>
                  <a:pt x="1002507" y="114300"/>
                  <a:pt x="1018381" y="103585"/>
                  <a:pt x="1027906" y="96441"/>
                </a:cubicBezTo>
                <a:cubicBezTo>
                  <a:pt x="1037431" y="89297"/>
                  <a:pt x="1043782" y="82947"/>
                  <a:pt x="1051719" y="77391"/>
                </a:cubicBezTo>
                <a:cubicBezTo>
                  <a:pt x="1059657" y="71835"/>
                  <a:pt x="1070769" y="68262"/>
                  <a:pt x="1075531" y="63103"/>
                </a:cubicBezTo>
                <a:cubicBezTo>
                  <a:pt x="1080293" y="57944"/>
                  <a:pt x="1076325" y="50403"/>
                  <a:pt x="1080294" y="46434"/>
                </a:cubicBezTo>
                <a:cubicBezTo>
                  <a:pt x="1084263" y="42465"/>
                  <a:pt x="1092200" y="42863"/>
                  <a:pt x="1099344" y="39291"/>
                </a:cubicBezTo>
                <a:cubicBezTo>
                  <a:pt x="1106488" y="35719"/>
                  <a:pt x="1126728" y="18653"/>
                  <a:pt x="1142206" y="13097"/>
                </a:cubicBezTo>
                <a:close/>
              </a:path>
            </a:pathLst>
          </a:custGeom>
          <a:solidFill>
            <a:srgbClr val="000000"/>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CB6ED64E-4DA0-6546-B014-ABAD0E8EB5B4}"/>
              </a:ext>
            </a:extLst>
          </p:cNvPr>
          <p:cNvSpPr>
            <a:spLocks noChangeArrowheads="1"/>
          </p:cNvSpPr>
          <p:nvPr/>
        </p:nvSpPr>
        <p:spPr bwMode="auto">
          <a:xfrm>
            <a:off x="1639477" y="5604766"/>
            <a:ext cx="1716210" cy="1154907"/>
          </a:xfrm>
          <a:custGeom>
            <a:avLst/>
            <a:gdLst>
              <a:gd name="T0" fmla="*/ 0 w 1306909"/>
              <a:gd name="T1" fmla="*/ 0 h 1077913"/>
              <a:gd name="T2" fmla="*/ 1306909 w 1306909"/>
              <a:gd name="T3" fmla="*/ 1077913 h 1077913"/>
            </a:gdLst>
            <a:ahLst/>
            <a:cxnLst/>
            <a:rect l="T0" t="T1" r="T2" b="T3"/>
            <a:pathLst>
              <a:path w="1306909" h="1077913">
                <a:moveTo>
                  <a:pt x="404019" y="7541"/>
                </a:moveTo>
                <a:cubicBezTo>
                  <a:pt x="417910" y="15082"/>
                  <a:pt x="420291" y="42466"/>
                  <a:pt x="427831" y="52785"/>
                </a:cubicBezTo>
                <a:cubicBezTo>
                  <a:pt x="435371" y="63104"/>
                  <a:pt x="440134" y="61913"/>
                  <a:pt x="449262" y="69454"/>
                </a:cubicBezTo>
                <a:cubicBezTo>
                  <a:pt x="458390" y="76995"/>
                  <a:pt x="474662" y="88901"/>
                  <a:pt x="482600" y="98029"/>
                </a:cubicBezTo>
                <a:cubicBezTo>
                  <a:pt x="490538" y="107157"/>
                  <a:pt x="488950" y="116682"/>
                  <a:pt x="496887" y="124223"/>
                </a:cubicBezTo>
                <a:cubicBezTo>
                  <a:pt x="504824" y="131764"/>
                  <a:pt x="519113" y="133748"/>
                  <a:pt x="530225" y="143273"/>
                </a:cubicBezTo>
                <a:cubicBezTo>
                  <a:pt x="541338" y="152798"/>
                  <a:pt x="551656" y="170658"/>
                  <a:pt x="563562" y="181373"/>
                </a:cubicBezTo>
                <a:cubicBezTo>
                  <a:pt x="575468" y="192088"/>
                  <a:pt x="588565" y="197247"/>
                  <a:pt x="601662" y="207566"/>
                </a:cubicBezTo>
                <a:cubicBezTo>
                  <a:pt x="614759" y="217885"/>
                  <a:pt x="626666" y="235348"/>
                  <a:pt x="642144" y="243285"/>
                </a:cubicBezTo>
                <a:cubicBezTo>
                  <a:pt x="657622" y="251222"/>
                  <a:pt x="677069" y="247650"/>
                  <a:pt x="694531" y="255191"/>
                </a:cubicBezTo>
                <a:cubicBezTo>
                  <a:pt x="711993" y="262732"/>
                  <a:pt x="733028" y="279798"/>
                  <a:pt x="746919" y="288529"/>
                </a:cubicBezTo>
                <a:cubicBezTo>
                  <a:pt x="760810" y="297260"/>
                  <a:pt x="768747" y="304404"/>
                  <a:pt x="777875" y="307579"/>
                </a:cubicBezTo>
                <a:cubicBezTo>
                  <a:pt x="787003" y="310754"/>
                  <a:pt x="793749" y="309167"/>
                  <a:pt x="801687" y="307579"/>
                </a:cubicBezTo>
                <a:cubicBezTo>
                  <a:pt x="809625" y="305991"/>
                  <a:pt x="814784" y="300038"/>
                  <a:pt x="825500" y="298054"/>
                </a:cubicBezTo>
                <a:cubicBezTo>
                  <a:pt x="836216" y="296070"/>
                  <a:pt x="850106" y="295276"/>
                  <a:pt x="865981" y="295673"/>
                </a:cubicBezTo>
                <a:cubicBezTo>
                  <a:pt x="881856" y="296070"/>
                  <a:pt x="903288" y="300435"/>
                  <a:pt x="920750" y="300435"/>
                </a:cubicBezTo>
                <a:cubicBezTo>
                  <a:pt x="938212" y="300435"/>
                  <a:pt x="958056" y="298848"/>
                  <a:pt x="970756" y="295673"/>
                </a:cubicBezTo>
                <a:cubicBezTo>
                  <a:pt x="983456" y="292498"/>
                  <a:pt x="981075" y="281782"/>
                  <a:pt x="996950" y="281385"/>
                </a:cubicBezTo>
                <a:cubicBezTo>
                  <a:pt x="1012825" y="280988"/>
                  <a:pt x="1048544" y="291704"/>
                  <a:pt x="1066006" y="293291"/>
                </a:cubicBezTo>
                <a:cubicBezTo>
                  <a:pt x="1083468" y="294878"/>
                  <a:pt x="1083072" y="285751"/>
                  <a:pt x="1101725" y="290910"/>
                </a:cubicBezTo>
                <a:cubicBezTo>
                  <a:pt x="1120378" y="296069"/>
                  <a:pt x="1156494" y="318295"/>
                  <a:pt x="1177925" y="324248"/>
                </a:cubicBezTo>
                <a:cubicBezTo>
                  <a:pt x="1199356" y="330201"/>
                  <a:pt x="1214040" y="325042"/>
                  <a:pt x="1230312" y="326629"/>
                </a:cubicBezTo>
                <a:cubicBezTo>
                  <a:pt x="1246584" y="328217"/>
                  <a:pt x="1265237" y="329407"/>
                  <a:pt x="1275556" y="333773"/>
                </a:cubicBezTo>
                <a:cubicBezTo>
                  <a:pt x="1285875" y="338139"/>
                  <a:pt x="1287463" y="345283"/>
                  <a:pt x="1292225" y="352823"/>
                </a:cubicBezTo>
                <a:cubicBezTo>
                  <a:pt x="1296988" y="360364"/>
                  <a:pt x="1306909" y="374651"/>
                  <a:pt x="1304131" y="379016"/>
                </a:cubicBezTo>
                <a:cubicBezTo>
                  <a:pt x="1301353" y="383382"/>
                  <a:pt x="1284287" y="374254"/>
                  <a:pt x="1275556" y="379016"/>
                </a:cubicBezTo>
                <a:cubicBezTo>
                  <a:pt x="1266825" y="383778"/>
                  <a:pt x="1251744" y="407591"/>
                  <a:pt x="1251744" y="407591"/>
                </a:cubicBezTo>
                <a:cubicBezTo>
                  <a:pt x="1243410" y="417513"/>
                  <a:pt x="1232694" y="432992"/>
                  <a:pt x="1225550" y="438548"/>
                </a:cubicBezTo>
                <a:cubicBezTo>
                  <a:pt x="1218406" y="444104"/>
                  <a:pt x="1206103" y="438151"/>
                  <a:pt x="1208881" y="440929"/>
                </a:cubicBezTo>
                <a:cubicBezTo>
                  <a:pt x="1211659" y="443707"/>
                  <a:pt x="1236663" y="448469"/>
                  <a:pt x="1242219" y="455216"/>
                </a:cubicBezTo>
                <a:cubicBezTo>
                  <a:pt x="1247775" y="461963"/>
                  <a:pt x="1246981" y="475060"/>
                  <a:pt x="1242219" y="481410"/>
                </a:cubicBezTo>
                <a:cubicBezTo>
                  <a:pt x="1237457" y="487760"/>
                  <a:pt x="1219200" y="489347"/>
                  <a:pt x="1213644" y="493316"/>
                </a:cubicBezTo>
                <a:cubicBezTo>
                  <a:pt x="1208088" y="497285"/>
                  <a:pt x="1214040" y="504826"/>
                  <a:pt x="1208881" y="505223"/>
                </a:cubicBezTo>
                <a:cubicBezTo>
                  <a:pt x="1203722" y="505620"/>
                  <a:pt x="1191815" y="494111"/>
                  <a:pt x="1182687" y="495698"/>
                </a:cubicBezTo>
                <a:cubicBezTo>
                  <a:pt x="1173559" y="497286"/>
                  <a:pt x="1156890" y="508398"/>
                  <a:pt x="1154112" y="514748"/>
                </a:cubicBezTo>
                <a:cubicBezTo>
                  <a:pt x="1151334" y="521098"/>
                  <a:pt x="1160066" y="529829"/>
                  <a:pt x="1166019" y="533798"/>
                </a:cubicBezTo>
                <a:cubicBezTo>
                  <a:pt x="1171972" y="537767"/>
                  <a:pt x="1187053" y="530226"/>
                  <a:pt x="1189831" y="538560"/>
                </a:cubicBezTo>
                <a:cubicBezTo>
                  <a:pt x="1192609" y="546894"/>
                  <a:pt x="1189037" y="570707"/>
                  <a:pt x="1182687" y="583804"/>
                </a:cubicBezTo>
                <a:cubicBezTo>
                  <a:pt x="1176337" y="596901"/>
                  <a:pt x="1165225" y="609204"/>
                  <a:pt x="1151731" y="617141"/>
                </a:cubicBezTo>
                <a:cubicBezTo>
                  <a:pt x="1138237" y="625078"/>
                  <a:pt x="1111647" y="627063"/>
                  <a:pt x="1101725" y="631429"/>
                </a:cubicBezTo>
                <a:cubicBezTo>
                  <a:pt x="1091803" y="635795"/>
                  <a:pt x="1100931" y="646510"/>
                  <a:pt x="1092200" y="643335"/>
                </a:cubicBezTo>
                <a:cubicBezTo>
                  <a:pt x="1083469" y="640160"/>
                  <a:pt x="1059259" y="617538"/>
                  <a:pt x="1049337" y="612379"/>
                </a:cubicBezTo>
                <a:cubicBezTo>
                  <a:pt x="1039415" y="607220"/>
                  <a:pt x="1036638" y="607617"/>
                  <a:pt x="1032669" y="612379"/>
                </a:cubicBezTo>
                <a:cubicBezTo>
                  <a:pt x="1028700" y="617141"/>
                  <a:pt x="1033463" y="635398"/>
                  <a:pt x="1025525" y="640954"/>
                </a:cubicBezTo>
                <a:cubicBezTo>
                  <a:pt x="1017587" y="646510"/>
                  <a:pt x="991394" y="641747"/>
                  <a:pt x="985044" y="645716"/>
                </a:cubicBezTo>
                <a:cubicBezTo>
                  <a:pt x="978694" y="649685"/>
                  <a:pt x="989012" y="659607"/>
                  <a:pt x="987425" y="664766"/>
                </a:cubicBezTo>
                <a:cubicBezTo>
                  <a:pt x="985838" y="669925"/>
                  <a:pt x="977900" y="668736"/>
                  <a:pt x="975519" y="676673"/>
                </a:cubicBezTo>
                <a:cubicBezTo>
                  <a:pt x="973138" y="684610"/>
                  <a:pt x="990203" y="703660"/>
                  <a:pt x="973137" y="712391"/>
                </a:cubicBezTo>
                <a:cubicBezTo>
                  <a:pt x="956071" y="721122"/>
                  <a:pt x="928290" y="711598"/>
                  <a:pt x="873125" y="729060"/>
                </a:cubicBezTo>
                <a:cubicBezTo>
                  <a:pt x="817960" y="746522"/>
                  <a:pt x="687388" y="801688"/>
                  <a:pt x="642144" y="817166"/>
                </a:cubicBezTo>
                <a:cubicBezTo>
                  <a:pt x="596900" y="832644"/>
                  <a:pt x="615949" y="813198"/>
                  <a:pt x="601662" y="821929"/>
                </a:cubicBezTo>
                <a:cubicBezTo>
                  <a:pt x="587375" y="830660"/>
                  <a:pt x="571103" y="850901"/>
                  <a:pt x="556419" y="869554"/>
                </a:cubicBezTo>
                <a:cubicBezTo>
                  <a:pt x="541735" y="888207"/>
                  <a:pt x="523875" y="917576"/>
                  <a:pt x="513556" y="933848"/>
                </a:cubicBezTo>
                <a:cubicBezTo>
                  <a:pt x="503237" y="950120"/>
                  <a:pt x="502047" y="962026"/>
                  <a:pt x="494506" y="967185"/>
                </a:cubicBezTo>
                <a:cubicBezTo>
                  <a:pt x="486965" y="972344"/>
                  <a:pt x="475455" y="962026"/>
                  <a:pt x="468312" y="964804"/>
                </a:cubicBezTo>
                <a:cubicBezTo>
                  <a:pt x="461169" y="967582"/>
                  <a:pt x="459185" y="979092"/>
                  <a:pt x="451644" y="983854"/>
                </a:cubicBezTo>
                <a:cubicBezTo>
                  <a:pt x="444104" y="988617"/>
                  <a:pt x="432594" y="985442"/>
                  <a:pt x="423069" y="993379"/>
                </a:cubicBezTo>
                <a:cubicBezTo>
                  <a:pt x="413544" y="1001316"/>
                  <a:pt x="402035" y="1022351"/>
                  <a:pt x="394494" y="1031479"/>
                </a:cubicBezTo>
                <a:cubicBezTo>
                  <a:pt x="386953" y="1040607"/>
                  <a:pt x="388144" y="1044973"/>
                  <a:pt x="377825" y="1048148"/>
                </a:cubicBezTo>
                <a:cubicBezTo>
                  <a:pt x="367506" y="1051323"/>
                  <a:pt x="349250" y="1046163"/>
                  <a:pt x="332581" y="1050529"/>
                </a:cubicBezTo>
                <a:cubicBezTo>
                  <a:pt x="315912" y="1054895"/>
                  <a:pt x="294878" y="1070769"/>
                  <a:pt x="277812" y="1074341"/>
                </a:cubicBezTo>
                <a:cubicBezTo>
                  <a:pt x="260746" y="1077913"/>
                  <a:pt x="244871" y="1074341"/>
                  <a:pt x="230187" y="1071960"/>
                </a:cubicBezTo>
                <a:cubicBezTo>
                  <a:pt x="215503" y="1069579"/>
                  <a:pt x="201215" y="1066007"/>
                  <a:pt x="189706" y="1060054"/>
                </a:cubicBezTo>
                <a:cubicBezTo>
                  <a:pt x="178197" y="1054101"/>
                  <a:pt x="159940" y="1039416"/>
                  <a:pt x="161131" y="1036241"/>
                </a:cubicBezTo>
                <a:cubicBezTo>
                  <a:pt x="162322" y="1033066"/>
                  <a:pt x="186531" y="1039813"/>
                  <a:pt x="196850" y="1041004"/>
                </a:cubicBezTo>
                <a:cubicBezTo>
                  <a:pt x="207169" y="1042195"/>
                  <a:pt x="221060" y="1046560"/>
                  <a:pt x="223044" y="1043385"/>
                </a:cubicBezTo>
                <a:cubicBezTo>
                  <a:pt x="225028" y="1040210"/>
                  <a:pt x="209550" y="1029098"/>
                  <a:pt x="208756" y="1021954"/>
                </a:cubicBezTo>
                <a:cubicBezTo>
                  <a:pt x="207962" y="1014810"/>
                  <a:pt x="216694" y="1006476"/>
                  <a:pt x="218281" y="1000523"/>
                </a:cubicBezTo>
                <a:cubicBezTo>
                  <a:pt x="219869" y="994570"/>
                  <a:pt x="221059" y="992585"/>
                  <a:pt x="218281" y="986235"/>
                </a:cubicBezTo>
                <a:cubicBezTo>
                  <a:pt x="215503" y="979885"/>
                  <a:pt x="201215" y="977901"/>
                  <a:pt x="201612" y="962423"/>
                </a:cubicBezTo>
                <a:cubicBezTo>
                  <a:pt x="202009" y="946945"/>
                  <a:pt x="218678" y="914400"/>
                  <a:pt x="220662" y="893366"/>
                </a:cubicBezTo>
                <a:cubicBezTo>
                  <a:pt x="222646" y="872332"/>
                  <a:pt x="213519" y="857250"/>
                  <a:pt x="213519" y="836216"/>
                </a:cubicBezTo>
                <a:cubicBezTo>
                  <a:pt x="213519" y="815182"/>
                  <a:pt x="219075" y="790179"/>
                  <a:pt x="220662" y="767160"/>
                </a:cubicBezTo>
                <a:cubicBezTo>
                  <a:pt x="222249" y="744141"/>
                  <a:pt x="221853" y="721123"/>
                  <a:pt x="223044" y="698104"/>
                </a:cubicBezTo>
                <a:cubicBezTo>
                  <a:pt x="224235" y="675085"/>
                  <a:pt x="224234" y="651670"/>
                  <a:pt x="227806" y="629048"/>
                </a:cubicBezTo>
                <a:cubicBezTo>
                  <a:pt x="231378" y="606426"/>
                  <a:pt x="241300" y="580629"/>
                  <a:pt x="244475" y="562373"/>
                </a:cubicBezTo>
                <a:cubicBezTo>
                  <a:pt x="247650" y="544117"/>
                  <a:pt x="236537" y="531416"/>
                  <a:pt x="246856" y="519510"/>
                </a:cubicBezTo>
                <a:cubicBezTo>
                  <a:pt x="257175" y="507604"/>
                  <a:pt x="290512" y="501651"/>
                  <a:pt x="306387" y="490935"/>
                </a:cubicBezTo>
                <a:cubicBezTo>
                  <a:pt x="322262" y="480219"/>
                  <a:pt x="336153" y="466328"/>
                  <a:pt x="342106" y="455216"/>
                </a:cubicBezTo>
                <a:cubicBezTo>
                  <a:pt x="348059" y="444104"/>
                  <a:pt x="346075" y="434975"/>
                  <a:pt x="342106" y="424260"/>
                </a:cubicBezTo>
                <a:cubicBezTo>
                  <a:pt x="338137" y="413545"/>
                  <a:pt x="327422" y="396876"/>
                  <a:pt x="318294" y="390923"/>
                </a:cubicBezTo>
                <a:cubicBezTo>
                  <a:pt x="309166" y="384970"/>
                  <a:pt x="296465" y="387747"/>
                  <a:pt x="287337" y="388541"/>
                </a:cubicBezTo>
                <a:cubicBezTo>
                  <a:pt x="278209" y="389335"/>
                  <a:pt x="269081" y="393701"/>
                  <a:pt x="263525" y="395685"/>
                </a:cubicBezTo>
                <a:cubicBezTo>
                  <a:pt x="257969" y="397669"/>
                  <a:pt x="260350" y="406004"/>
                  <a:pt x="254000" y="400448"/>
                </a:cubicBezTo>
                <a:cubicBezTo>
                  <a:pt x="247650" y="394892"/>
                  <a:pt x="235347" y="371873"/>
                  <a:pt x="225425" y="362348"/>
                </a:cubicBezTo>
                <a:cubicBezTo>
                  <a:pt x="215503" y="352823"/>
                  <a:pt x="207566" y="345283"/>
                  <a:pt x="194469" y="343298"/>
                </a:cubicBezTo>
                <a:cubicBezTo>
                  <a:pt x="181372" y="341313"/>
                  <a:pt x="158750" y="346472"/>
                  <a:pt x="146844" y="350441"/>
                </a:cubicBezTo>
                <a:cubicBezTo>
                  <a:pt x="134938" y="354410"/>
                  <a:pt x="130572" y="363141"/>
                  <a:pt x="123031" y="367110"/>
                </a:cubicBezTo>
                <a:cubicBezTo>
                  <a:pt x="115490" y="371079"/>
                  <a:pt x="105569" y="378620"/>
                  <a:pt x="101600" y="374254"/>
                </a:cubicBezTo>
                <a:cubicBezTo>
                  <a:pt x="97631" y="369888"/>
                  <a:pt x="109538" y="356394"/>
                  <a:pt x="99219" y="340916"/>
                </a:cubicBezTo>
                <a:cubicBezTo>
                  <a:pt x="88900" y="325438"/>
                  <a:pt x="55959" y="296069"/>
                  <a:pt x="39687" y="281385"/>
                </a:cubicBezTo>
                <a:cubicBezTo>
                  <a:pt x="23415" y="266701"/>
                  <a:pt x="0" y="265113"/>
                  <a:pt x="1587" y="252810"/>
                </a:cubicBezTo>
                <a:cubicBezTo>
                  <a:pt x="3174" y="240507"/>
                  <a:pt x="36512" y="219075"/>
                  <a:pt x="49212" y="207566"/>
                </a:cubicBezTo>
                <a:cubicBezTo>
                  <a:pt x="61912" y="196057"/>
                  <a:pt x="59134" y="185342"/>
                  <a:pt x="77787" y="183754"/>
                </a:cubicBezTo>
                <a:cubicBezTo>
                  <a:pt x="96440" y="182167"/>
                  <a:pt x="137318" y="195660"/>
                  <a:pt x="161131" y="198041"/>
                </a:cubicBezTo>
                <a:cubicBezTo>
                  <a:pt x="184944" y="200422"/>
                  <a:pt x="206375" y="198835"/>
                  <a:pt x="220662" y="198041"/>
                </a:cubicBezTo>
                <a:cubicBezTo>
                  <a:pt x="234949" y="197247"/>
                  <a:pt x="238522" y="202407"/>
                  <a:pt x="246856" y="193279"/>
                </a:cubicBezTo>
                <a:cubicBezTo>
                  <a:pt x="255190" y="184151"/>
                  <a:pt x="257572" y="154782"/>
                  <a:pt x="270669" y="143273"/>
                </a:cubicBezTo>
                <a:cubicBezTo>
                  <a:pt x="283766" y="131764"/>
                  <a:pt x="312340" y="128589"/>
                  <a:pt x="325437" y="124223"/>
                </a:cubicBezTo>
                <a:cubicBezTo>
                  <a:pt x="338534" y="119857"/>
                  <a:pt x="346075" y="125017"/>
                  <a:pt x="349250" y="117079"/>
                </a:cubicBezTo>
                <a:cubicBezTo>
                  <a:pt x="352425" y="109141"/>
                  <a:pt x="348456" y="88504"/>
                  <a:pt x="344487" y="76598"/>
                </a:cubicBezTo>
                <a:cubicBezTo>
                  <a:pt x="340518" y="64692"/>
                  <a:pt x="325437" y="57150"/>
                  <a:pt x="325437" y="45641"/>
                </a:cubicBezTo>
                <a:cubicBezTo>
                  <a:pt x="325437" y="34132"/>
                  <a:pt x="336946" y="14685"/>
                  <a:pt x="344487" y="7541"/>
                </a:cubicBezTo>
                <a:cubicBezTo>
                  <a:pt x="352028" y="397"/>
                  <a:pt x="390128" y="0"/>
                  <a:pt x="404019" y="7541"/>
                </a:cubicBezTo>
                <a:close/>
              </a:path>
            </a:pathLst>
          </a:custGeom>
          <a:solidFill>
            <a:srgbClr val="000000"/>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0" descr="Tauchien">
            <a:extLst>
              <a:ext uri="{FF2B5EF4-FFF2-40B4-BE49-F238E27FC236}">
                <a16:creationId xmlns:a16="http://schemas.microsoft.com/office/drawing/2014/main" id="{C45B27FB-F999-5D41-9F38-DB18CA790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063" y="5769073"/>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a:extLst>
              <a:ext uri="{FF2B5EF4-FFF2-40B4-BE49-F238E27FC236}">
                <a16:creationId xmlns:a16="http://schemas.microsoft.com/office/drawing/2014/main" id="{A6BF8ABD-2816-1745-AB5A-6D82DC932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836" y="2970445"/>
            <a:ext cx="642874" cy="3533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36AD8365-4490-AC46-BC3E-646217534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853" y="813917"/>
            <a:ext cx="515991" cy="28359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D9800A0-7453-2F4C-BD9E-397626E245B6}"/>
              </a:ext>
            </a:extLst>
          </p:cNvPr>
          <p:cNvGrpSpPr/>
          <p:nvPr/>
        </p:nvGrpSpPr>
        <p:grpSpPr>
          <a:xfrm>
            <a:off x="6067574" y="49787"/>
            <a:ext cx="6096000" cy="1097515"/>
            <a:chOff x="6096000" y="0"/>
            <a:chExt cx="6096000" cy="1097515"/>
          </a:xfrm>
        </p:grpSpPr>
        <p:sp>
          <p:nvSpPr>
            <p:cNvPr id="2" name="Terminator 1">
              <a:extLst>
                <a:ext uri="{FF2B5EF4-FFF2-40B4-BE49-F238E27FC236}">
                  <a16:creationId xmlns:a16="http://schemas.microsoft.com/office/drawing/2014/main" id="{13D1302E-8554-D540-B009-791962D2E4D5}"/>
                </a:ext>
              </a:extLst>
            </p:cNvPr>
            <p:cNvSpPr/>
            <p:nvPr/>
          </p:nvSpPr>
          <p:spPr>
            <a:xfrm>
              <a:off x="6096000" y="0"/>
              <a:ext cx="6096000" cy="109751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5B62C03-06BA-7742-8888-BC6F8FD90F3D}"/>
                </a:ext>
              </a:extLst>
            </p:cNvPr>
            <p:cNvSpPr txBox="1"/>
            <p:nvPr/>
          </p:nvSpPr>
          <p:spPr>
            <a:xfrm>
              <a:off x="6589776" y="124719"/>
              <a:ext cx="50942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Sau  khi chiếm các tỉnh Nam kì. Thực dân Pháp đã có hành động gì?</a:t>
              </a:r>
            </a:p>
          </p:txBody>
        </p:sp>
      </p:grpSp>
      <p:grpSp>
        <p:nvGrpSpPr>
          <p:cNvPr id="19" name="Group 18">
            <a:extLst>
              <a:ext uri="{FF2B5EF4-FFF2-40B4-BE49-F238E27FC236}">
                <a16:creationId xmlns:a16="http://schemas.microsoft.com/office/drawing/2014/main" id="{EFE48B20-115E-174C-97B0-DA5E1641251A}"/>
              </a:ext>
            </a:extLst>
          </p:cNvPr>
          <p:cNvGrpSpPr/>
          <p:nvPr/>
        </p:nvGrpSpPr>
        <p:grpSpPr>
          <a:xfrm>
            <a:off x="6018771" y="1379469"/>
            <a:ext cx="5904823" cy="1124597"/>
            <a:chOff x="6270719" y="1411342"/>
            <a:chExt cx="5904823" cy="1124597"/>
          </a:xfrm>
        </p:grpSpPr>
        <p:sp>
          <p:nvSpPr>
            <p:cNvPr id="20" name="Terminator 19">
              <a:extLst>
                <a:ext uri="{FF2B5EF4-FFF2-40B4-BE49-F238E27FC236}">
                  <a16:creationId xmlns:a16="http://schemas.microsoft.com/office/drawing/2014/main" id="{E0A4A0DD-C51A-1E4F-8008-7B8F6C738AA1}"/>
                </a:ext>
              </a:extLst>
            </p:cNvPr>
            <p:cNvSpPr/>
            <p:nvPr/>
          </p:nvSpPr>
          <p:spPr>
            <a:xfrm>
              <a:off x="6270719" y="1411342"/>
              <a:ext cx="5904823" cy="1124597"/>
            </a:xfrm>
            <a:prstGeom prst="flowChartTerminator">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0CF0BC0-1A30-454B-B894-AE4B817BE7A9}"/>
                </a:ext>
              </a:extLst>
            </p:cNvPr>
            <p:cNvSpPr/>
            <p:nvPr/>
          </p:nvSpPr>
          <p:spPr>
            <a:xfrm>
              <a:off x="6498726" y="1558141"/>
              <a:ext cx="544880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Pháp chưa đủ điều kiện. Pháp đang gặp khó khăn sau chiến tranh với Đức (1870)</a:t>
              </a:r>
            </a:p>
          </p:txBody>
        </p:sp>
      </p:grpSp>
      <p:grpSp>
        <p:nvGrpSpPr>
          <p:cNvPr id="22" name="Group 21">
            <a:extLst>
              <a:ext uri="{FF2B5EF4-FFF2-40B4-BE49-F238E27FC236}">
                <a16:creationId xmlns:a16="http://schemas.microsoft.com/office/drawing/2014/main" id="{59DDC055-6BE4-0446-96E4-5D8467072536}"/>
              </a:ext>
            </a:extLst>
          </p:cNvPr>
          <p:cNvGrpSpPr/>
          <p:nvPr/>
        </p:nvGrpSpPr>
        <p:grpSpPr>
          <a:xfrm>
            <a:off x="5870467" y="2721397"/>
            <a:ext cx="6319835" cy="1089277"/>
            <a:chOff x="6270719" y="1411342"/>
            <a:chExt cx="6612894" cy="1309399"/>
          </a:xfrm>
        </p:grpSpPr>
        <p:sp>
          <p:nvSpPr>
            <p:cNvPr id="23" name="Terminator 22">
              <a:extLst>
                <a:ext uri="{FF2B5EF4-FFF2-40B4-BE49-F238E27FC236}">
                  <a16:creationId xmlns:a16="http://schemas.microsoft.com/office/drawing/2014/main" id="{B0C84A02-7210-5842-BE13-11323D81BD85}"/>
                </a:ext>
              </a:extLst>
            </p:cNvPr>
            <p:cNvSpPr/>
            <p:nvPr/>
          </p:nvSpPr>
          <p:spPr>
            <a:xfrm>
              <a:off x="6270719" y="1411342"/>
              <a:ext cx="6612894" cy="1309399"/>
            </a:xfrm>
            <a:prstGeom prst="flowChartTerminator">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608C4BE-0B14-9142-921D-95E2469024D8}"/>
                </a:ext>
              </a:extLst>
            </p:cNvPr>
            <p:cNvSpPr/>
            <p:nvPr/>
          </p:nvSpPr>
          <p:spPr>
            <a:xfrm>
              <a:off x="6491826" y="1533905"/>
              <a:ext cx="6378679" cy="9989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Bắc</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kì</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là</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vùng</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giàu</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tài</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nguyên</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thiên</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nhiên</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giải</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quyết</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nhu</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cầu</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mà</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Pháp</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đang</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cần</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lúc</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mn-cs"/>
                </a:rPr>
                <a:t>này</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mn-cs"/>
                </a:rPr>
                <a:t>).</a:t>
              </a:r>
            </a:p>
          </p:txBody>
        </p:sp>
      </p:grpSp>
      <p:grpSp>
        <p:nvGrpSpPr>
          <p:cNvPr id="25" name="Group 24">
            <a:extLst>
              <a:ext uri="{FF2B5EF4-FFF2-40B4-BE49-F238E27FC236}">
                <a16:creationId xmlns:a16="http://schemas.microsoft.com/office/drawing/2014/main" id="{43AFA8B7-8B53-B046-BE14-7BA3F279E287}"/>
              </a:ext>
            </a:extLst>
          </p:cNvPr>
          <p:cNvGrpSpPr/>
          <p:nvPr/>
        </p:nvGrpSpPr>
        <p:grpSpPr>
          <a:xfrm>
            <a:off x="5925624" y="5287155"/>
            <a:ext cx="6209523" cy="1315029"/>
            <a:chOff x="6270719" y="1411342"/>
            <a:chExt cx="6479613" cy="1315029"/>
          </a:xfrm>
        </p:grpSpPr>
        <p:sp>
          <p:nvSpPr>
            <p:cNvPr id="26" name="Terminator 25">
              <a:extLst>
                <a:ext uri="{FF2B5EF4-FFF2-40B4-BE49-F238E27FC236}">
                  <a16:creationId xmlns:a16="http://schemas.microsoft.com/office/drawing/2014/main" id="{DBE616BB-BCAE-8849-AEE7-29C174B6E3DC}"/>
                </a:ext>
              </a:extLst>
            </p:cNvPr>
            <p:cNvSpPr/>
            <p:nvPr/>
          </p:nvSpPr>
          <p:spPr>
            <a:xfrm>
              <a:off x="6270719" y="1411342"/>
              <a:ext cx="6479613" cy="1309399"/>
            </a:xfrm>
            <a:prstGeom prst="flowChartTerminator">
              <a:avLst/>
            </a:prstGeom>
            <a:solidFill>
              <a:srgbClr val="00B0F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F325AB1-343D-8343-8A6B-A532E3A054A3}"/>
                </a:ext>
              </a:extLst>
            </p:cNvPr>
            <p:cNvSpPr/>
            <p:nvPr/>
          </p:nvSpPr>
          <p:spPr>
            <a:xfrm>
              <a:off x="6536630" y="1526042"/>
              <a:ext cx="590482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Bắc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kì</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nơi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phong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trào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đấu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tranh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mạnh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mẽ</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Dẹp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yên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được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các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phong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trào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này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thì</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thể</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làm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bàn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đạp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tấn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Huế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grpSp>
      <p:grpSp>
        <p:nvGrpSpPr>
          <p:cNvPr id="28" name="Group 27">
            <a:extLst>
              <a:ext uri="{FF2B5EF4-FFF2-40B4-BE49-F238E27FC236}">
                <a16:creationId xmlns:a16="http://schemas.microsoft.com/office/drawing/2014/main" id="{260536D4-1F27-7744-9F32-91579F9A19FA}"/>
              </a:ext>
            </a:extLst>
          </p:cNvPr>
          <p:cNvGrpSpPr/>
          <p:nvPr/>
        </p:nvGrpSpPr>
        <p:grpSpPr>
          <a:xfrm>
            <a:off x="5925624" y="4064561"/>
            <a:ext cx="6209523" cy="903304"/>
            <a:chOff x="6270719" y="1411343"/>
            <a:chExt cx="6612894" cy="1030514"/>
          </a:xfrm>
        </p:grpSpPr>
        <p:sp>
          <p:nvSpPr>
            <p:cNvPr id="29" name="Terminator 28">
              <a:extLst>
                <a:ext uri="{FF2B5EF4-FFF2-40B4-BE49-F238E27FC236}">
                  <a16:creationId xmlns:a16="http://schemas.microsoft.com/office/drawing/2014/main" id="{FFEF0035-B00C-3340-98AB-325408CD7980}"/>
                </a:ext>
              </a:extLst>
            </p:cNvPr>
            <p:cNvSpPr/>
            <p:nvPr/>
          </p:nvSpPr>
          <p:spPr>
            <a:xfrm>
              <a:off x="6270719" y="1411343"/>
              <a:ext cx="6612894" cy="1030514"/>
            </a:xfrm>
            <a:prstGeom prst="flowChartTerminator">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9D95D0A5-FCCA-6544-89E3-ECA3B89013B2}"/>
                </a:ext>
              </a:extLst>
            </p:cNvPr>
            <p:cNvSpPr/>
            <p:nvPr/>
          </p:nvSpPr>
          <p:spPr>
            <a:xfrm>
              <a:off x="6753495" y="1422130"/>
              <a:ext cx="5904822" cy="9480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Bắc kì xa kinh thành Huế nên triều đình không đủ lực lượng để chống Pháp.</a:t>
              </a:r>
            </a:p>
          </p:txBody>
        </p:sp>
      </p:grpSp>
      <p:grpSp>
        <p:nvGrpSpPr>
          <p:cNvPr id="32" name="Group 31">
            <a:extLst>
              <a:ext uri="{FF2B5EF4-FFF2-40B4-BE49-F238E27FC236}">
                <a16:creationId xmlns:a16="http://schemas.microsoft.com/office/drawing/2014/main" id="{4021D125-27EE-F94C-8518-A3A1A9E04970}"/>
              </a:ext>
            </a:extLst>
          </p:cNvPr>
          <p:cNvGrpSpPr/>
          <p:nvPr/>
        </p:nvGrpSpPr>
        <p:grpSpPr>
          <a:xfrm>
            <a:off x="5870468" y="81596"/>
            <a:ext cx="6425140" cy="1224473"/>
            <a:chOff x="5834769" y="0"/>
            <a:chExt cx="6425140" cy="1224473"/>
          </a:xfrm>
        </p:grpSpPr>
        <p:sp>
          <p:nvSpPr>
            <p:cNvPr id="15" name="Rounded Rectangle 14">
              <a:extLst>
                <a:ext uri="{FF2B5EF4-FFF2-40B4-BE49-F238E27FC236}">
                  <a16:creationId xmlns:a16="http://schemas.microsoft.com/office/drawing/2014/main" id="{AA2E8781-B702-EC45-888D-6984C0F850A9}"/>
                </a:ext>
              </a:extLst>
            </p:cNvPr>
            <p:cNvSpPr/>
            <p:nvPr/>
          </p:nvSpPr>
          <p:spPr>
            <a:xfrm>
              <a:off x="5834769" y="0"/>
              <a:ext cx="6357232" cy="12244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F22B4D1-4926-C24B-82FA-E1320A0511C4}"/>
                </a:ext>
              </a:extLst>
            </p:cNvPr>
            <p:cNvSpPr/>
            <p:nvPr/>
          </p:nvSpPr>
          <p:spPr>
            <a:xfrm>
              <a:off x="5971238" y="88661"/>
              <a:ext cx="628867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Tại sao sau khi chiếm các tỉnh Nam kì Pháp không chiếm kinh thành Huế mà đánh Bắc kì?</a:t>
              </a:r>
            </a:p>
          </p:txBody>
        </p:sp>
      </p:grpSp>
      <p:pic>
        <p:nvPicPr>
          <p:cNvPr id="34" name="Picture 20" descr="Tauchien">
            <a:extLst>
              <a:ext uri="{FF2B5EF4-FFF2-40B4-BE49-F238E27FC236}">
                <a16:creationId xmlns:a16="http://schemas.microsoft.com/office/drawing/2014/main" id="{F9E32FBD-C43B-8240-BB94-3E9DE24C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060" y="5421264"/>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608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3000" fill="remove" grpId="0"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par>
                                <p:cTn id="15" presetID="27" presetClass="emph" presetSubtype="0" repeatCount="3000" fill="remove" grpId="0" nodeType="withEffect">
                                  <p:stCondLst>
                                    <p:cond delay="0"/>
                                  </p:stCondLst>
                                  <p:childTnLst>
                                    <p:animClr clrSpc="rgb" dir="cw">
                                      <p:cBhvr override="childStyle">
                                        <p:cTn id="16" dur="250" autoRev="1" fill="remove"/>
                                        <p:tgtEl>
                                          <p:spTgt spid="5"/>
                                        </p:tgtEl>
                                        <p:attrNameLst>
                                          <p:attrName>style.color</p:attrName>
                                        </p:attrNameLst>
                                      </p:cBhvr>
                                      <p:to>
                                        <a:schemeClr val="bg1"/>
                                      </p:to>
                                    </p:animClr>
                                    <p:animClr clrSpc="rgb" dir="cw">
                                      <p:cBhvr>
                                        <p:cTn id="17" dur="250" autoRev="1" fill="remove"/>
                                        <p:tgtEl>
                                          <p:spTgt spid="5"/>
                                        </p:tgtEl>
                                        <p:attrNameLst>
                                          <p:attrName>fillcolor</p:attrName>
                                        </p:attrNameLst>
                                      </p:cBhvr>
                                      <p:to>
                                        <a:schemeClr val="bg1"/>
                                      </p:to>
                                    </p:animClr>
                                    <p:set>
                                      <p:cBhvr>
                                        <p:cTn id="18" dur="250" autoRev="1" fill="remove"/>
                                        <p:tgtEl>
                                          <p:spTgt spid="5"/>
                                        </p:tgtEl>
                                        <p:attrNameLst>
                                          <p:attrName>fill.type</p:attrName>
                                        </p:attrNameLst>
                                      </p:cBhvr>
                                      <p:to>
                                        <p:strVal val="solid"/>
                                      </p:to>
                                    </p:set>
                                    <p:set>
                                      <p:cBhvr>
                                        <p:cTn id="19" dur="250" autoRev="1" fill="remove"/>
                                        <p:tgtEl>
                                          <p:spTgt spid="5"/>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2774 -0.00648 C 0.02969 -0.00903 0.0319 -0.01042 0.0336 -0.01342 C 0.03711 -0.01875 0.03724 -0.03125 0.03828 -0.0375 C 0.03867 -0.03958 0.03919 -0.04167 0.03958 -0.04398 C 0.0405 -0.05139 0.04115 -0.06088 0.04193 -0.06829 C 0.04219 -0.07176 0.04284 -0.07546 0.0431 -0.07917 C 0.04505 -0.10741 0.04271 -0.09282 0.04531 -0.10764 C 0.0457 -0.11504 0.0457 -0.12222 0.04649 -0.12963 C 0.04727 -0.13611 0.04987 -0.14329 0.0513 -0.1493 C 0.05182 -0.15139 0.05195 -0.15393 0.05248 -0.15602 C 0.05313 -0.15833 0.05417 -0.16018 0.05482 -0.1625 C 0.05586 -0.1669 0.05573 -0.17176 0.05716 -0.17569 C 0.05794 -0.17801 0.05886 -0.17986 0.05951 -0.18217 C 0.06094 -0.18773 0.06146 -0.19699 0.06198 -0.20208 C 0.06172 -0.21157 0.06185 -0.2912 0.05951 -0.32268 C 0.05938 -0.32523 0.05873 -0.32708 0.05833 -0.32917 C 0.05586 -0.37037 0.05899 -0.33125 0.05482 -0.36227 C 0.05456 -0.36389 0.05313 -0.37523 0.05248 -0.37778 C 0.05195 -0.3794 0.05078 -0.38032 0.05 -0.38194 C 0.04922 -0.38403 0.0487 -0.38657 0.04766 -0.38866 C 0.04662 -0.39097 0.04531 -0.39282 0.04427 -0.39537 C 0.04323 -0.39722 0.04284 -0.39977 0.04193 -0.40185 C 0.04037 -0.40486 0.03841 -0.40694 0.03711 -0.41042 C 0.03555 -0.41481 0.03438 -0.42014 0.03242 -0.42384 C 0.03086 -0.42662 0.02891 -0.42893 0.02774 -0.43241 C 0.02695 -0.43449 0.02643 -0.4375 0.02539 -0.43912 C 0.02331 -0.44259 0.02083 -0.44537 0.01836 -0.44792 C 0.01667 -0.4493 0.01524 -0.45116 0.01354 -0.45208 C 0.0112 -0.45393 0.00664 -0.45671 0.00664 -0.45648 C 0.00182 -0.46551 0.00703 -0.45717 -0.00052 -0.46319 C -0.00182 -0.46435 -0.00299 -0.46597 -0.00403 -0.46759 C -0.00495 -0.46898 -0.00547 -0.47106 -0.00651 -0.47199 C -0.00781 -0.47315 -0.00963 -0.47338 -0.01107 -0.47407 C -0.01224 -0.47569 -0.01354 -0.47685 -0.01458 -0.4787 C -0.01549 -0.47986 -0.01601 -0.48194 -0.01706 -0.4831 C -0.0181 -0.48403 -0.0194 -0.48449 -0.02057 -0.48518 C -0.02174 -0.4868 -0.02278 -0.48842 -0.02409 -0.48958 C -0.02526 -0.49051 -0.02643 -0.49051 -0.02747 -0.49167 C -0.02864 -0.49282 -0.02903 -0.49514 -0.02995 -0.49606 C -0.03099 -0.49745 -0.03229 -0.49745 -0.03346 -0.49838 C -0.04362 -0.50648 -0.03346 -0.49977 -0.0418 -0.50486 C -0.04258 -0.50648 -0.0431 -0.5081 -0.04414 -0.50926 C -0.04635 -0.5125 -0.0487 -0.51504 -0.05117 -0.51829 L -0.05469 -0.52245 C -0.05586 -0.52384 -0.05729 -0.525 -0.0582 -0.52685 C -0.06042 -0.53102 -0.06107 -0.53287 -0.06406 -0.53565 C -0.0651 -0.53657 -0.0664 -0.53704 -0.06758 -0.53773 C -0.06875 -0.54004 -0.06979 -0.54282 -0.07109 -0.54444 C -0.07682 -0.55208 -0.07422 -0.54629 -0.07943 -0.55092 C -0.08841 -0.55949 -0.0776 -0.55208 -0.08646 -0.55741 C -0.09909 -0.57338 -0.07995 -0.54884 -0.09349 -0.56852 C -0.09583 -0.57176 -0.09818 -0.57454 -0.10052 -0.57731 C -0.10169 -0.5787 -0.10312 -0.57986 -0.10403 -0.58171 C -0.10976 -0.59213 -0.1026 -0.5794 -0.11002 -0.59051 C -0.11081 -0.5919 -0.11146 -0.59375 -0.11237 -0.59491 C -0.11914 -0.60254 -0.11367 -0.59305 -0.11693 -0.59907 " pathEditMode="relative" rAng="0" ptsTypes="AAAAAAAAAAAAAAAAAAAAAAAAAAAAAAAAAAAAAAAAAAAAAAAAAAAAAAAA">
                                      <p:cBhvr>
                                        <p:cTn id="23" dur="5000" fill="hold"/>
                                        <p:tgtEl>
                                          <p:spTgt spid="34"/>
                                        </p:tgtEl>
                                        <p:attrNameLst>
                                          <p:attrName>ppt_x</p:attrName>
                                          <p:attrName>ppt_y</p:attrName>
                                        </p:attrNameLst>
                                      </p:cBhvr>
                                      <p:rCtr x="-5521" y="-29630"/>
                                    </p:animMotion>
                                  </p:childTnLst>
                                </p:cTn>
                              </p:par>
                              <p:par>
                                <p:cTn id="24" presetID="0" presetClass="path" presetSubtype="0" accel="50000" decel="50000" fill="hold" nodeType="withEffect">
                                  <p:stCondLst>
                                    <p:cond delay="0"/>
                                  </p:stCondLst>
                                  <p:childTnLst>
                                    <p:animMotion origin="layout" path="M 3.54167E-6 4.07407E-6 C 0.00794 0.00254 0.01119 0.00509 0.02031 4.07407E-6 C 0.02369 -0.00186 0.02565 -0.00834 0.02916 -0.00996 L 0.03489 -0.01227 C 0.04791 -0.02917 0.03398 -0.0132 0.04661 -0.02246 C 0.04817 -0.02362 0.04948 -0.02616 0.05091 -0.02732 C 0.05234 -0.02871 0.05403 -0.02894 0.05547 -0.02987 C 0.06797 -0.03912 0.05534 -0.03172 0.06549 -0.03727 C 0.06927 -0.04375 0.07213 -0.04792 0.07435 -0.05718 C 0.07539 -0.06135 0.07604 -0.06574 0.07721 -0.06968 C 0.07812 -0.07246 0.07942 -0.07454 0.08007 -0.07709 C 0.08086 -0.07963 0.08125 -0.08218 0.08177 -0.08449 C 0.08255 -0.09098 0.08528 -0.10903 0.08606 -0.11713 C 0.08659 -0.12454 0.08672 -0.13218 0.0875 -0.13959 C 0.09036 -0.1676 0.08919 -0.1507 0.09179 -0.1669 C 0.09297 -0.17362 0.09492 -0.18681 0.09492 -0.18658 C 0.09205 -0.27963 0.09505 -0.20533 0.09179 -0.25649 C 0.09075 -0.27385 0.08893 -0.3088 0.08893 -0.30857 C 0.0888 -0.31945 0.08893 -0.40579 0.08606 -0.44074 C 0.0858 -0.44329 0.08502 -0.44584 0.08463 -0.44815 C 0.08398 -0.45556 0.08385 -0.4632 0.0832 -0.47061 C 0.08281 -0.47315 0.08203 -0.47547 0.08177 -0.47801 C 0.0806 -0.48473 0.07994 -0.49167 0.07864 -0.49792 C 0.07786 -0.50278 0.07721 -0.50834 0.07578 -0.51297 C 0.07135 -0.52824 0.07409 -0.51991 0.06718 -0.53797 C 0.06614 -0.54028 0.06471 -0.5426 0.06406 -0.54537 C 0.06159 -0.55834 0.06445 -0.54769 0.05833 -0.56019 C 0.05716 -0.5625 0.05651 -0.56551 0.05547 -0.5676 C 0.05455 -0.56968 0.05338 -0.57084 0.0526 -0.57269 C 0.05143 -0.575 0.05091 -0.57824 0.04948 -0.58033 C 0.0483 -0.58172 0.04661 -0.58172 0.04518 -0.58264 C 0.04375 -0.58519 0.04257 -0.5882 0.04088 -0.59005 C 0.03958 -0.59167 0.03776 -0.59144 0.03632 -0.5926 C 0.03489 -0.59399 0.03359 -0.5963 0.03203 -0.59746 C 0.02929 -0.59977 0.0263 -0.60093 0.02343 -0.60278 L 0.01458 -0.60764 L 0.01028 -0.60996 C 0.00325 -0.61806 0.00755 -0.61389 -0.00287 -0.61991 L -0.01602 -0.62755 C -0.01745 -0.62824 -0.01888 -0.62917 -0.02032 -0.6301 C -0.0224 -0.63079 -0.02448 -0.63149 -0.02631 -0.63241 C -0.02631 -0.63218 -0.03724 -0.63866 -0.03946 -0.63982 L -0.04375 -0.64237 C -0.04519 -0.64399 -0.04662 -0.64607 -0.04805 -0.64723 C -0.04948 -0.64838 -0.05118 -0.64838 -0.05261 -0.65 C -0.0556 -0.65278 -0.05834 -0.65672 -0.0612 -0.65973 C -0.06237 -0.66112 -0.06302 -0.66343 -0.06407 -0.66482 C -0.06563 -0.66621 -0.06719 -0.66644 -0.06862 -0.66713 C -0.0711 -0.6713 -0.07487 -0.67408 -0.07578 -0.67987 L -0.07865 -0.69445 " pathEditMode="relative" rAng="0" ptsTypes="AAAAAAAAAAAAAAAAAAAAAAAAAAAAAAAAAAAAAAAAAAAAAAAAAA">
                                      <p:cBhvr>
                                        <p:cTn id="25" dur="5250" fill="hold"/>
                                        <p:tgtEl>
                                          <p:spTgt spid="9"/>
                                        </p:tgtEl>
                                        <p:attrNameLst>
                                          <p:attrName>ppt_x</p:attrName>
                                          <p:attrName>ppt_y</p:attrName>
                                        </p:attrNameLst>
                                      </p:cBhvr>
                                      <p:rCtr x="807" y="-34583"/>
                                    </p:animMotion>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outVertical)">
                                      <p:cBhvr>
                                        <p:cTn id="30" dur="500"/>
                                        <p:tgtEl>
                                          <p:spTgt spid="32"/>
                                        </p:tgtEl>
                                      </p:cBhvr>
                                    </p:animEffect>
                                  </p:childTnLst>
                                </p:cTn>
                              </p:par>
                              <p:par>
                                <p:cTn id="31" presetID="5" presetClass="exit" presetSubtype="10" fill="hold" nodeType="withEffect">
                                  <p:stCondLst>
                                    <p:cond delay="0"/>
                                  </p:stCondLst>
                                  <p:childTnLst>
                                    <p:animEffect transition="out" filter="checkerboard(across)">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rminator 2">
            <a:extLst>
              <a:ext uri="{FF2B5EF4-FFF2-40B4-BE49-F238E27FC236}">
                <a16:creationId xmlns:a16="http://schemas.microsoft.com/office/drawing/2014/main" id="{057F5741-EBEB-D440-9461-8A9279518485}"/>
              </a:ext>
            </a:extLst>
          </p:cNvPr>
          <p:cNvSpPr/>
          <p:nvPr/>
        </p:nvSpPr>
        <p:spPr>
          <a:xfrm>
            <a:off x="2858120" y="354273"/>
            <a:ext cx="6272463" cy="1074821"/>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SỰ CHUẨN BỊ </a:t>
            </a:r>
          </a:p>
        </p:txBody>
      </p:sp>
      <p:sp>
        <p:nvSpPr>
          <p:cNvPr id="4" name="Pentagon 3">
            <a:extLst>
              <a:ext uri="{FF2B5EF4-FFF2-40B4-BE49-F238E27FC236}">
                <a16:creationId xmlns:a16="http://schemas.microsoft.com/office/drawing/2014/main" id="{7D90B801-37C5-4948-B8BE-26C97B928DC5}"/>
              </a:ext>
            </a:extLst>
          </p:cNvPr>
          <p:cNvSpPr/>
          <p:nvPr/>
        </p:nvSpPr>
        <p:spPr>
          <a:xfrm>
            <a:off x="786063" y="1828800"/>
            <a:ext cx="2871537" cy="657726"/>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Quân Pháp</a:t>
            </a:r>
          </a:p>
        </p:txBody>
      </p:sp>
      <p:sp>
        <p:nvSpPr>
          <p:cNvPr id="5" name="Pentagon 4">
            <a:extLst>
              <a:ext uri="{FF2B5EF4-FFF2-40B4-BE49-F238E27FC236}">
                <a16:creationId xmlns:a16="http://schemas.microsoft.com/office/drawing/2014/main" id="{82C73CBB-F596-F344-9391-0B5363207EB7}"/>
              </a:ext>
            </a:extLst>
          </p:cNvPr>
          <p:cNvSpPr/>
          <p:nvPr/>
        </p:nvSpPr>
        <p:spPr>
          <a:xfrm flipH="1">
            <a:off x="8005011" y="1828800"/>
            <a:ext cx="3400928" cy="657726"/>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Quân triều đình Huế</a:t>
            </a:r>
          </a:p>
        </p:txBody>
      </p:sp>
      <p:sp>
        <p:nvSpPr>
          <p:cNvPr id="6" name="Rectangle 5">
            <a:extLst>
              <a:ext uri="{FF2B5EF4-FFF2-40B4-BE49-F238E27FC236}">
                <a16:creationId xmlns:a16="http://schemas.microsoft.com/office/drawing/2014/main" id="{806EC3CA-108B-D342-97AE-8D2E7EBB55AB}"/>
              </a:ext>
            </a:extLst>
          </p:cNvPr>
          <p:cNvSpPr/>
          <p:nvPr/>
        </p:nvSpPr>
        <p:spPr>
          <a:xfrm>
            <a:off x="5753600" y="1459832"/>
            <a:ext cx="136359" cy="593557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EEBA"/>
              </a:solidFill>
              <a:effectLst/>
              <a:uLnTx/>
              <a:uFillTx/>
              <a:latin typeface="Arial"/>
              <a:ea typeface="+mn-ea"/>
              <a:cs typeface="+mn-cs"/>
            </a:endParaRPr>
          </a:p>
        </p:txBody>
      </p:sp>
      <p:sp>
        <p:nvSpPr>
          <p:cNvPr id="7" name="Rectangle 6">
            <a:extLst>
              <a:ext uri="{FF2B5EF4-FFF2-40B4-BE49-F238E27FC236}">
                <a16:creationId xmlns:a16="http://schemas.microsoft.com/office/drawing/2014/main" id="{F8A5D6DD-7080-A54C-9A11-85F6AF085775}"/>
              </a:ext>
            </a:extLst>
          </p:cNvPr>
          <p:cNvSpPr/>
          <p:nvPr/>
        </p:nvSpPr>
        <p:spPr>
          <a:xfrm>
            <a:off x="1058779" y="2855494"/>
            <a:ext cx="42190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CHỈ HUY: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Gác-ni-ê</a:t>
            </a:r>
            <a:endPar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5198C953-486A-4245-804D-18288CDB997F}"/>
              </a:ext>
            </a:extLst>
          </p:cNvPr>
          <p:cNvSpPr/>
          <p:nvPr/>
        </p:nvSpPr>
        <p:spPr>
          <a:xfrm>
            <a:off x="1058779" y="3649580"/>
            <a:ext cx="29097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LỰC LƯỢNG:</a:t>
            </a:r>
          </a:p>
        </p:txBody>
      </p:sp>
      <p:sp>
        <p:nvSpPr>
          <p:cNvPr id="9" name="Rectangle 8">
            <a:extLst>
              <a:ext uri="{FF2B5EF4-FFF2-40B4-BE49-F238E27FC236}">
                <a16:creationId xmlns:a16="http://schemas.microsoft.com/office/drawing/2014/main" id="{392C9A7C-9FBA-B046-BE22-E462AEBEA500}"/>
              </a:ext>
            </a:extLst>
          </p:cNvPr>
          <p:cNvSpPr/>
          <p:nvPr/>
        </p:nvSpPr>
        <p:spPr>
          <a:xfrm>
            <a:off x="1177810" y="4258995"/>
            <a:ext cx="16482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+ 200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VN" sz="2400" b="0" i="0" u="none" strike="noStrike" kern="1200" cap="none" spc="0" normalizeH="0" baseline="0" noProof="0" dirty="0">
              <a:ln>
                <a:noFill/>
              </a:ln>
              <a:solidFill>
                <a:srgbClr val="FFCC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CD983B00-9C1D-2E43-AB5A-7C6D7F1F123F}"/>
              </a:ext>
            </a:extLst>
          </p:cNvPr>
          <p:cNvSpPr/>
          <p:nvPr/>
        </p:nvSpPr>
        <p:spPr>
          <a:xfrm>
            <a:off x="1136923" y="4957971"/>
            <a:ext cx="168648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+ 11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bác</a:t>
            </a:r>
            <a:endParaRPr kumimoji="0" lang="en-VN" sz="2400" b="0" i="0" u="none" strike="noStrike" kern="1200" cap="none" spc="0" normalizeH="0" baseline="0" noProof="0" dirty="0">
              <a:ln>
                <a:noFill/>
              </a:ln>
              <a:solidFill>
                <a:srgbClr val="FFCC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CB39707B-80B0-0641-AFB1-6A694810376C}"/>
              </a:ext>
            </a:extLst>
          </p:cNvPr>
          <p:cNvSpPr/>
          <p:nvPr/>
        </p:nvSpPr>
        <p:spPr>
          <a:xfrm>
            <a:off x="998315" y="5791021"/>
            <a:ext cx="18598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+ 2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tàu</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chiến</a:t>
            </a:r>
            <a:endParaRPr kumimoji="0" lang="en-VN" sz="2400" b="0" i="0" u="none" strike="noStrike" kern="1200" cap="none" spc="0" normalizeH="0" baseline="0" noProof="0" dirty="0">
              <a:ln>
                <a:noFill/>
              </a:ln>
              <a:solidFill>
                <a:srgbClr val="FFCC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3261E910-E183-214A-A868-18F4ADE90010}"/>
              </a:ext>
            </a:extLst>
          </p:cNvPr>
          <p:cNvSpPr/>
          <p:nvPr/>
        </p:nvSpPr>
        <p:spPr>
          <a:xfrm>
            <a:off x="5755115" y="2777496"/>
            <a:ext cx="49770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CHỈ HUY</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Tri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Phương</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688A4057-B356-D64C-A99C-9BEE387BFDBB}"/>
              </a:ext>
            </a:extLst>
          </p:cNvPr>
          <p:cNvSpPr/>
          <p:nvPr/>
        </p:nvSpPr>
        <p:spPr>
          <a:xfrm>
            <a:off x="6096000" y="3757730"/>
            <a:ext cx="28200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LỰC LƯỢNG:</a:t>
            </a:r>
          </a:p>
        </p:txBody>
      </p:sp>
      <p:sp>
        <p:nvSpPr>
          <p:cNvPr id="14" name="Rectangle 13">
            <a:extLst>
              <a:ext uri="{FF2B5EF4-FFF2-40B4-BE49-F238E27FC236}">
                <a16:creationId xmlns:a16="http://schemas.microsoft.com/office/drawing/2014/main" id="{92AB606F-5335-9F4E-97DA-67DAC1928D77}"/>
              </a:ext>
            </a:extLst>
          </p:cNvPr>
          <p:cNvSpPr/>
          <p:nvPr/>
        </p:nvSpPr>
        <p:spPr>
          <a:xfrm>
            <a:off x="6239636" y="4476234"/>
            <a:ext cx="30508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+ 7000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lính</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dân</a:t>
            </a:r>
            <a:endParaRPr kumimoji="0" lang="en-VN" sz="2400" b="0" i="0" u="none" strike="noStrike" kern="1200" cap="none" spc="0" normalizeH="0" baseline="0" noProof="0" dirty="0">
              <a:ln>
                <a:noFill/>
              </a:ln>
              <a:solidFill>
                <a:srgbClr val="FFCC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373E4D35-C59A-8745-A20F-1612CA59B218}"/>
              </a:ext>
            </a:extLst>
          </p:cNvPr>
          <p:cNvSpPr/>
          <p:nvPr/>
        </p:nvSpPr>
        <p:spPr>
          <a:xfrm>
            <a:off x="6302043" y="5533288"/>
            <a:ext cx="294907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Nội</a:t>
            </a:r>
            <a:endParaRPr kumimoji="0" lang="en-VN" sz="2400" b="0" i="0" u="none" strike="noStrike" kern="1200" cap="none" spc="0" normalizeH="0" baseline="0" noProof="0" dirty="0">
              <a:ln>
                <a:noFill/>
              </a:ln>
              <a:solidFill>
                <a:srgbClr val="FFCC00"/>
              </a:solidFill>
              <a:effectLst/>
              <a:uLnTx/>
              <a:uFillTx/>
              <a:latin typeface="Times New Roman" panose="02020603050405020304" pitchFamily="18" charset="0"/>
              <a:ea typeface="+mn-ea"/>
              <a:cs typeface="Times New Roman" panose="02020603050405020304" pitchFamily="18" charset="0"/>
            </a:endParaRPr>
          </a:p>
        </p:txBody>
      </p:sp>
      <p:pic>
        <p:nvPicPr>
          <p:cNvPr id="35842" name="Picture 2" descr="Trận chiến Việt - Pháp tại Hà Nội và cái chết anh dũng của Nguyễn Tri Phương">
            <a:extLst>
              <a:ext uri="{FF2B5EF4-FFF2-40B4-BE49-F238E27FC236}">
                <a16:creationId xmlns:a16="http://schemas.microsoft.com/office/drawing/2014/main" id="{C427B753-49DC-5D4E-A420-61637D058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78" t="4996" r="11434" b="40163"/>
          <a:stretch/>
        </p:blipFill>
        <p:spPr bwMode="auto">
          <a:xfrm>
            <a:off x="10057480" y="2572978"/>
            <a:ext cx="1349399" cy="1274436"/>
          </a:xfrm>
          <a:prstGeom prst="ellipse">
            <a:avLst/>
          </a:prstGeom>
          <a:noFill/>
          <a:extLst>
            <a:ext uri="{909E8E84-426E-40DD-AFC4-6F175D3DCCD1}">
              <a14:hiddenFill xmlns:a14="http://schemas.microsoft.com/office/drawing/2010/main">
                <a:solidFill>
                  <a:srgbClr val="FFFFFF"/>
                </a:solidFill>
              </a14:hiddenFill>
            </a:ext>
          </a:extLst>
        </p:spPr>
      </p:pic>
      <p:pic>
        <p:nvPicPr>
          <p:cNvPr id="35844" name="Picture 4" descr="Trận thành Hà Nội (1873) - Wikiwand">
            <a:extLst>
              <a:ext uri="{FF2B5EF4-FFF2-40B4-BE49-F238E27FC236}">
                <a16:creationId xmlns:a16="http://schemas.microsoft.com/office/drawing/2014/main" id="{C1B62996-F7FF-7444-AB69-38FA2A235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079" y="2247470"/>
            <a:ext cx="1516647" cy="1505035"/>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2C3E0F6-5E04-5741-AB34-71700D9E6B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b="15315"/>
          <a:stretch/>
        </p:blipFill>
        <p:spPr bwMode="auto">
          <a:xfrm>
            <a:off x="9695933" y="4033619"/>
            <a:ext cx="1710006" cy="19613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36D2D33-3114-324B-BDF2-CF96DD27592F}"/>
              </a:ext>
            </a:extLst>
          </p:cNvPr>
          <p:cNvPicPr>
            <a:picLocks noChangeAspect="1"/>
          </p:cNvPicPr>
          <p:nvPr/>
        </p:nvPicPr>
        <p:blipFill rotWithShape="1">
          <a:blip r:embed="rId5"/>
          <a:srcRect t="10775" r="55960" b="19085"/>
          <a:stretch/>
        </p:blipFill>
        <p:spPr>
          <a:xfrm>
            <a:off x="3811185" y="3847414"/>
            <a:ext cx="1466668" cy="1346186"/>
          </a:xfrm>
          <a:prstGeom prst="rect">
            <a:avLst/>
          </a:prstGeom>
        </p:spPr>
      </p:pic>
      <p:pic>
        <p:nvPicPr>
          <p:cNvPr id="20" name="Picture 20" descr="Tauchien">
            <a:extLst>
              <a:ext uri="{FF2B5EF4-FFF2-40B4-BE49-F238E27FC236}">
                <a16:creationId xmlns:a16="http://schemas.microsoft.com/office/drawing/2014/main" id="{19D935E4-6418-804C-B412-D5DF19BDB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5449" y="5055253"/>
            <a:ext cx="947430" cy="141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B4D67882-0E3B-FD48-8F7D-2AC886E2E1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345" t="18465" r="12944" b="10975"/>
          <a:stretch/>
        </p:blipFill>
        <p:spPr bwMode="auto">
          <a:xfrm>
            <a:off x="4492024" y="5447738"/>
            <a:ext cx="1021142" cy="8723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30A02023-7796-5484-EE48-639B5A1BE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278518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35844"/>
                                            </p:tgtEl>
                                            <p:attrNameLst>
                                              <p:attrName>style.visibility</p:attrName>
                                            </p:attrNameLst>
                                          </p:cBhvr>
                                          <p:to>
                                            <p:strVal val="visible"/>
                                          </p:to>
                                        </p:set>
                                        <p:anim calcmode="lin" valueType="num">
                                          <p:cBhvr>
                                            <p:cTn id="25" dur="1000" fill="hold"/>
                                            <p:tgtEl>
                                              <p:spTgt spid="35844"/>
                                            </p:tgtEl>
                                            <p:attrNameLst>
                                              <p:attrName>ppt_w</p:attrName>
                                            </p:attrNameLst>
                                          </p:cBhvr>
                                          <p:tavLst>
                                            <p:tav tm="0">
                                              <p:val>
                                                <p:strVal val="#ppt_w*0.70"/>
                                              </p:val>
                                            </p:tav>
                                            <p:tav tm="100000">
                                              <p:val>
                                                <p:strVal val="#ppt_w"/>
                                              </p:val>
                                            </p:tav>
                                          </p:tavLst>
                                        </p:anim>
                                        <p:anim calcmode="lin" valueType="num">
                                          <p:cBhvr>
                                            <p:cTn id="26" dur="1000" fill="hold"/>
                                            <p:tgtEl>
                                              <p:spTgt spid="35844"/>
                                            </p:tgtEl>
                                            <p:attrNameLst>
                                              <p:attrName>ppt_h</p:attrName>
                                            </p:attrNameLst>
                                          </p:cBhvr>
                                          <p:tavLst>
                                            <p:tav tm="0">
                                              <p:val>
                                                <p:strVal val="#ppt_h"/>
                                              </p:val>
                                            </p:tav>
                                            <p:tav tm="100000">
                                              <p:val>
                                                <p:strVal val="#ppt_h"/>
                                              </p:val>
                                            </p:tav>
                                          </p:tavLst>
                                        </p:anim>
                                        <p:animEffect transition="in" filter="fade">
                                          <p:cBhvr>
                                            <p:cTn id="27" dur="1000"/>
                                            <p:tgtEl>
                                              <p:spTgt spid="35844"/>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par>
                                    <p:cTn id="35" presetID="55" presetClass="entr" presetSubtype="0" fill="hold" nodeType="withEffect">
                                      <p:stCondLst>
                                        <p:cond delay="0"/>
                                      </p:stCondLst>
                                      <p:childTnLst>
                                        <p:set>
                                          <p:cBhvr>
                                            <p:cTn id="36" dur="1" fill="hold">
                                              <p:stCondLst>
                                                <p:cond delay="0"/>
                                              </p:stCondLst>
                                            </p:cTn>
                                            <p:tgtEl>
                                              <p:spTgt spid="35842"/>
                                            </p:tgtEl>
                                            <p:attrNameLst>
                                              <p:attrName>style.visibility</p:attrName>
                                            </p:attrNameLst>
                                          </p:cBhvr>
                                          <p:to>
                                            <p:strVal val="visible"/>
                                          </p:to>
                                        </p:set>
                                        <p:anim calcmode="lin" valueType="num">
                                          <p:cBhvr>
                                            <p:cTn id="37" dur="1000" fill="hold"/>
                                            <p:tgtEl>
                                              <p:spTgt spid="35842"/>
                                            </p:tgtEl>
                                            <p:attrNameLst>
                                              <p:attrName>ppt_w</p:attrName>
                                            </p:attrNameLst>
                                          </p:cBhvr>
                                          <p:tavLst>
                                            <p:tav tm="0">
                                              <p:val>
                                                <p:strVal val="#ppt_w*0.70"/>
                                              </p:val>
                                            </p:tav>
                                            <p:tav tm="100000">
                                              <p:val>
                                                <p:strVal val="#ppt_w"/>
                                              </p:val>
                                            </p:tav>
                                          </p:tavLst>
                                        </p:anim>
                                        <p:anim calcmode="lin" valueType="num">
                                          <p:cBhvr>
                                            <p:cTn id="38" dur="1000" fill="hold"/>
                                            <p:tgtEl>
                                              <p:spTgt spid="35842"/>
                                            </p:tgtEl>
                                            <p:attrNameLst>
                                              <p:attrName>ppt_h</p:attrName>
                                            </p:attrNameLst>
                                          </p:cBhvr>
                                          <p:tavLst>
                                            <p:tav tm="0">
                                              <p:val>
                                                <p:strVal val="#ppt_h"/>
                                              </p:val>
                                            </p:tav>
                                            <p:tav tm="100000">
                                              <p:val>
                                                <p:strVal val="#ppt_h"/>
                                              </p:val>
                                            </p:tav>
                                          </p:tavLst>
                                        </p:anim>
                                        <p:animEffect transition="in" filter="fade">
                                          <p:cBhvr>
                                            <p:cTn id="39" dur="1000"/>
                                            <p:tgtEl>
                                              <p:spTgt spid="35842"/>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3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800" decel="100000"/>
                                            <p:tgtEl>
                                              <p:spTgt spid="13"/>
                                            </p:tgtEl>
                                          </p:cBhvr>
                                        </p:animEffect>
                                        <p:anim calcmode="lin" valueType="num">
                                          <p:cBhvr>
                                            <p:cTn id="53" dur="800" decel="100000" fill="hold"/>
                                            <p:tgtEl>
                                              <p:spTgt spid="13"/>
                                            </p:tgtEl>
                                            <p:attrNameLst>
                                              <p:attrName>style.rotation</p:attrName>
                                            </p:attrNameLst>
                                          </p:cBhvr>
                                          <p:tavLst>
                                            <p:tav tm="0">
                                              <p:val>
                                                <p:fltVal val="-90"/>
                                              </p:val>
                                            </p:tav>
                                            <p:tav tm="100000">
                                              <p:val>
                                                <p:fltVal val="0"/>
                                              </p:val>
                                            </p:tav>
                                          </p:tavLst>
                                        </p:anim>
                                        <p:anim calcmode="lin" valueType="num">
                                          <p:cBhvr>
                                            <p:cTn id="54" dur="800" decel="100000" fill="hold"/>
                                            <p:tgtEl>
                                              <p:spTgt spid="13"/>
                                            </p:tgtEl>
                                            <p:attrNameLst>
                                              <p:attrName>ppt_x</p:attrName>
                                            </p:attrNameLst>
                                          </p:cBhvr>
                                          <p:tavLst>
                                            <p:tav tm="0">
                                              <p:val>
                                                <p:strVal val="#ppt_x+0.4"/>
                                              </p:val>
                                            </p:tav>
                                            <p:tav tm="100000">
                                              <p:val>
                                                <p:strVal val="#ppt_x-0.05"/>
                                              </p:val>
                                            </p:tav>
                                          </p:tavLst>
                                        </p:anim>
                                        <p:anim calcmode="lin" valueType="num">
                                          <p:cBhvr>
                                            <p:cTn id="55" dur="800" decel="100000" fill="hold"/>
                                            <p:tgtEl>
                                              <p:spTgt spid="13"/>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50000">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14:bounceEnd="50000">
                                          <p:cBhvr additive="base">
                                            <p:cTn id="62"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63" dur="500" fill="hold"/>
                                            <p:tgtEl>
                                              <p:spTgt spid="9"/>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14:presetBounceEnd="50000">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14:bounceEnd="50000">
                                          <p:cBhvr additive="base">
                                            <p:cTn id="6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67" dur="500" fill="hold"/>
                                            <p:tgtEl>
                                              <p:spTgt spid="10"/>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14:presetBounceEnd="50000">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14:bounceEnd="50000">
                                          <p:cBhvr additive="base">
                                            <p:cTn id="7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71" dur="500" fill="hold"/>
                                            <p:tgtEl>
                                              <p:spTgt spid="11"/>
                                            </p:tgtEl>
                                            <p:attrNameLst>
                                              <p:attrName>ppt_y</p:attrName>
                                            </p:attrNameLst>
                                          </p:cBhvr>
                                          <p:tavLst>
                                            <p:tav tm="0">
                                              <p:val>
                                                <p:strVal val="#ppt_y"/>
                                              </p:val>
                                            </p:tav>
                                            <p:tav tm="100000">
                                              <p:val>
                                                <p:strVal val="#ppt_y"/>
                                              </p:val>
                                            </p:tav>
                                          </p:tavLst>
                                        </p:anim>
                                      </p:childTnLst>
                                    </p:cTn>
                                  </p:par>
                                  <p:par>
                                    <p:cTn id="72" presetID="2" presetClass="entr" presetSubtype="4" fill="hold" nodeType="withEffect" p14:presetBounceEnd="50000">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14:bounceEnd="50000">
                                          <p:cBhvr additive="base">
                                            <p:cTn id="7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19"/>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14:presetBounceEnd="50000">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14:bounceEnd="50000">
                                          <p:cBhvr additive="base">
                                            <p:cTn id="78"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79" dur="500" fill="hold"/>
                                            <p:tgtEl>
                                              <p:spTgt spid="21"/>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14:presetBounceEnd="50000">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14:bounceEnd="50000">
                                          <p:cBhvr additive="base">
                                            <p:cTn id="8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14:presetBounceEnd="50000">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14:bounceEnd="50000">
                                          <p:cBhvr additive="base">
                                            <p:cTn id="8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9" dur="500" fill="hold"/>
                                            <p:tgtEl>
                                              <p:spTgt spid="14"/>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14:presetBounceEnd="50000">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14:bounceEnd="50000">
                                          <p:cBhvr additive="base">
                                            <p:cTn id="92"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93" dur="500" fill="hold"/>
                                            <p:tgtEl>
                                              <p:spTgt spid="15"/>
                                            </p:tgtEl>
                                            <p:attrNameLst>
                                              <p:attrName>ppt_y</p:attrName>
                                            </p:attrNameLst>
                                          </p:cBhvr>
                                          <p:tavLst>
                                            <p:tav tm="0">
                                              <p:val>
                                                <p:strVal val="1+#ppt_h/2"/>
                                              </p:val>
                                            </p:tav>
                                            <p:tav tm="100000">
                                              <p:val>
                                                <p:strVal val="#ppt_y"/>
                                              </p:val>
                                            </p:tav>
                                          </p:tavLst>
                                        </p:anim>
                                      </p:childTnLst>
                                    </p:cTn>
                                  </p:par>
                                  <p:par>
                                    <p:cTn id="94" presetID="2" presetClass="entr" presetSubtype="2" fill="hold" nodeType="withEffect" p14:presetBounceEnd="50000">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14:bounceEnd="50000">
                                          <p:cBhvr additive="base">
                                            <p:cTn id="9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P spid="9" grpId="0"/>
          <p:bldP spid="10" grpId="0"/>
          <p:bldP spid="11" grpId="0"/>
          <p:bldP spid="12"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35844"/>
                                            </p:tgtEl>
                                            <p:attrNameLst>
                                              <p:attrName>style.visibility</p:attrName>
                                            </p:attrNameLst>
                                          </p:cBhvr>
                                          <p:to>
                                            <p:strVal val="visible"/>
                                          </p:to>
                                        </p:set>
                                        <p:anim calcmode="lin" valueType="num">
                                          <p:cBhvr>
                                            <p:cTn id="25" dur="1000" fill="hold"/>
                                            <p:tgtEl>
                                              <p:spTgt spid="35844"/>
                                            </p:tgtEl>
                                            <p:attrNameLst>
                                              <p:attrName>ppt_w</p:attrName>
                                            </p:attrNameLst>
                                          </p:cBhvr>
                                          <p:tavLst>
                                            <p:tav tm="0">
                                              <p:val>
                                                <p:strVal val="#ppt_w*0.70"/>
                                              </p:val>
                                            </p:tav>
                                            <p:tav tm="100000">
                                              <p:val>
                                                <p:strVal val="#ppt_w"/>
                                              </p:val>
                                            </p:tav>
                                          </p:tavLst>
                                        </p:anim>
                                        <p:anim calcmode="lin" valueType="num">
                                          <p:cBhvr>
                                            <p:cTn id="26" dur="1000" fill="hold"/>
                                            <p:tgtEl>
                                              <p:spTgt spid="35844"/>
                                            </p:tgtEl>
                                            <p:attrNameLst>
                                              <p:attrName>ppt_h</p:attrName>
                                            </p:attrNameLst>
                                          </p:cBhvr>
                                          <p:tavLst>
                                            <p:tav tm="0">
                                              <p:val>
                                                <p:strVal val="#ppt_h"/>
                                              </p:val>
                                            </p:tav>
                                            <p:tav tm="100000">
                                              <p:val>
                                                <p:strVal val="#ppt_h"/>
                                              </p:val>
                                            </p:tav>
                                          </p:tavLst>
                                        </p:anim>
                                        <p:animEffect transition="in" filter="fade">
                                          <p:cBhvr>
                                            <p:cTn id="27" dur="1000"/>
                                            <p:tgtEl>
                                              <p:spTgt spid="35844"/>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par>
                                    <p:cTn id="35" presetID="55" presetClass="entr" presetSubtype="0" fill="hold" nodeType="withEffect">
                                      <p:stCondLst>
                                        <p:cond delay="0"/>
                                      </p:stCondLst>
                                      <p:childTnLst>
                                        <p:set>
                                          <p:cBhvr>
                                            <p:cTn id="36" dur="1" fill="hold">
                                              <p:stCondLst>
                                                <p:cond delay="0"/>
                                              </p:stCondLst>
                                            </p:cTn>
                                            <p:tgtEl>
                                              <p:spTgt spid="35842"/>
                                            </p:tgtEl>
                                            <p:attrNameLst>
                                              <p:attrName>style.visibility</p:attrName>
                                            </p:attrNameLst>
                                          </p:cBhvr>
                                          <p:to>
                                            <p:strVal val="visible"/>
                                          </p:to>
                                        </p:set>
                                        <p:anim calcmode="lin" valueType="num">
                                          <p:cBhvr>
                                            <p:cTn id="37" dur="1000" fill="hold"/>
                                            <p:tgtEl>
                                              <p:spTgt spid="35842"/>
                                            </p:tgtEl>
                                            <p:attrNameLst>
                                              <p:attrName>ppt_w</p:attrName>
                                            </p:attrNameLst>
                                          </p:cBhvr>
                                          <p:tavLst>
                                            <p:tav tm="0">
                                              <p:val>
                                                <p:strVal val="#ppt_w*0.70"/>
                                              </p:val>
                                            </p:tav>
                                            <p:tav tm="100000">
                                              <p:val>
                                                <p:strVal val="#ppt_w"/>
                                              </p:val>
                                            </p:tav>
                                          </p:tavLst>
                                        </p:anim>
                                        <p:anim calcmode="lin" valueType="num">
                                          <p:cBhvr>
                                            <p:cTn id="38" dur="1000" fill="hold"/>
                                            <p:tgtEl>
                                              <p:spTgt spid="35842"/>
                                            </p:tgtEl>
                                            <p:attrNameLst>
                                              <p:attrName>ppt_h</p:attrName>
                                            </p:attrNameLst>
                                          </p:cBhvr>
                                          <p:tavLst>
                                            <p:tav tm="0">
                                              <p:val>
                                                <p:strVal val="#ppt_h"/>
                                              </p:val>
                                            </p:tav>
                                            <p:tav tm="100000">
                                              <p:val>
                                                <p:strVal val="#ppt_h"/>
                                              </p:val>
                                            </p:tav>
                                          </p:tavLst>
                                        </p:anim>
                                        <p:animEffect transition="in" filter="fade">
                                          <p:cBhvr>
                                            <p:cTn id="39" dur="1000"/>
                                            <p:tgtEl>
                                              <p:spTgt spid="35842"/>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3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800" decel="100000"/>
                                            <p:tgtEl>
                                              <p:spTgt spid="13"/>
                                            </p:tgtEl>
                                          </p:cBhvr>
                                        </p:animEffect>
                                        <p:anim calcmode="lin" valueType="num">
                                          <p:cBhvr>
                                            <p:cTn id="53" dur="800" decel="100000" fill="hold"/>
                                            <p:tgtEl>
                                              <p:spTgt spid="13"/>
                                            </p:tgtEl>
                                            <p:attrNameLst>
                                              <p:attrName>style.rotation</p:attrName>
                                            </p:attrNameLst>
                                          </p:cBhvr>
                                          <p:tavLst>
                                            <p:tav tm="0">
                                              <p:val>
                                                <p:fltVal val="-90"/>
                                              </p:val>
                                            </p:tav>
                                            <p:tav tm="100000">
                                              <p:val>
                                                <p:fltVal val="0"/>
                                              </p:val>
                                            </p:tav>
                                          </p:tavLst>
                                        </p:anim>
                                        <p:anim calcmode="lin" valueType="num">
                                          <p:cBhvr>
                                            <p:cTn id="54" dur="800" decel="100000" fill="hold"/>
                                            <p:tgtEl>
                                              <p:spTgt spid="13"/>
                                            </p:tgtEl>
                                            <p:attrNameLst>
                                              <p:attrName>ppt_x</p:attrName>
                                            </p:attrNameLst>
                                          </p:cBhvr>
                                          <p:tavLst>
                                            <p:tav tm="0">
                                              <p:val>
                                                <p:strVal val="#ppt_x+0.4"/>
                                              </p:val>
                                            </p:tav>
                                            <p:tav tm="100000">
                                              <p:val>
                                                <p:strVal val="#ppt_x-0.05"/>
                                              </p:val>
                                            </p:tav>
                                          </p:tavLst>
                                        </p:anim>
                                        <p:anim calcmode="lin" valueType="num">
                                          <p:cBhvr>
                                            <p:cTn id="55" dur="800" decel="100000" fill="hold"/>
                                            <p:tgtEl>
                                              <p:spTgt spid="13"/>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0-#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0-#ppt_w/2"/>
                                              </p:val>
                                            </p:tav>
                                            <p:tav tm="100000">
                                              <p:val>
                                                <p:strVal val="#ppt_x"/>
                                              </p:val>
                                            </p:tav>
                                          </p:tavLst>
                                        </p:anim>
                                        <p:anim calcmode="lin" valueType="num">
                                          <p:cBhvr additive="base">
                                            <p:cTn id="67" dur="500" fill="hold"/>
                                            <p:tgtEl>
                                              <p:spTgt spid="10"/>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0-#ppt_w/2"/>
                                              </p:val>
                                            </p:tav>
                                            <p:tav tm="100000">
                                              <p:val>
                                                <p:strVal val="#ppt_x"/>
                                              </p:val>
                                            </p:tav>
                                          </p:tavLst>
                                        </p:anim>
                                        <p:anim calcmode="lin" valueType="num">
                                          <p:cBhvr additive="base">
                                            <p:cTn id="71" dur="500" fill="hold"/>
                                            <p:tgtEl>
                                              <p:spTgt spid="11"/>
                                            </p:tgtEl>
                                            <p:attrNameLst>
                                              <p:attrName>ppt_y</p:attrName>
                                            </p:attrNameLst>
                                          </p:cBhvr>
                                          <p:tavLst>
                                            <p:tav tm="0">
                                              <p:val>
                                                <p:strVal val="#ppt_y"/>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additive="base">
                                            <p:cTn id="78" dur="500" fill="hold"/>
                                            <p:tgtEl>
                                              <p:spTgt spid="21"/>
                                            </p:tgtEl>
                                            <p:attrNameLst>
                                              <p:attrName>ppt_x</p:attrName>
                                            </p:attrNameLst>
                                          </p:cBhvr>
                                          <p:tavLst>
                                            <p:tav tm="0">
                                              <p:val>
                                                <p:strVal val="#ppt_x"/>
                                              </p:val>
                                            </p:tav>
                                            <p:tav tm="100000">
                                              <p:val>
                                                <p:strVal val="#ppt_x"/>
                                              </p:val>
                                            </p:tav>
                                          </p:tavLst>
                                        </p:anim>
                                        <p:anim calcmode="lin" valueType="num">
                                          <p:cBhvr additive="base">
                                            <p:cTn id="79" dur="500" fill="hold"/>
                                            <p:tgtEl>
                                              <p:spTgt spid="21"/>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additive="base">
                                            <p:cTn id="92" dur="500" fill="hold"/>
                                            <p:tgtEl>
                                              <p:spTgt spid="15"/>
                                            </p:tgtEl>
                                            <p:attrNameLst>
                                              <p:attrName>ppt_x</p:attrName>
                                            </p:attrNameLst>
                                          </p:cBhvr>
                                          <p:tavLst>
                                            <p:tav tm="0">
                                              <p:val>
                                                <p:strVal val="#ppt_x"/>
                                              </p:val>
                                            </p:tav>
                                            <p:tav tm="100000">
                                              <p:val>
                                                <p:strVal val="#ppt_x"/>
                                              </p:val>
                                            </p:tav>
                                          </p:tavLst>
                                        </p:anim>
                                        <p:anim calcmode="lin" valueType="num">
                                          <p:cBhvr additive="base">
                                            <p:cTn id="93" dur="500" fill="hold"/>
                                            <p:tgtEl>
                                              <p:spTgt spid="15"/>
                                            </p:tgtEl>
                                            <p:attrNameLst>
                                              <p:attrName>ppt_y</p:attrName>
                                            </p:attrNameLst>
                                          </p:cBhvr>
                                          <p:tavLst>
                                            <p:tav tm="0">
                                              <p:val>
                                                <p:strVal val="1+#ppt_h/2"/>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P spid="9" grpId="0"/>
          <p:bldP spid="10" grpId="0"/>
          <p:bldP spid="11" grpId="0"/>
          <p:bldP spid="12" grpId="0"/>
          <p:bldP spid="13" grpId="0"/>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A70B793-31C3-824C-AC16-A949AF29E9FA}"/>
              </a:ext>
            </a:extLst>
          </p:cNvPr>
          <p:cNvGrpSpPr/>
          <p:nvPr/>
        </p:nvGrpSpPr>
        <p:grpSpPr>
          <a:xfrm>
            <a:off x="5470342" y="32284"/>
            <a:ext cx="6058106" cy="1296872"/>
            <a:chOff x="5025530" y="-1"/>
            <a:chExt cx="6058106" cy="1296872"/>
          </a:xfrm>
        </p:grpSpPr>
        <p:sp>
          <p:nvSpPr>
            <p:cNvPr id="18" name="Terminator 17">
              <a:extLst>
                <a:ext uri="{FF2B5EF4-FFF2-40B4-BE49-F238E27FC236}">
                  <a16:creationId xmlns:a16="http://schemas.microsoft.com/office/drawing/2014/main" id="{D9F8B9C1-0789-6145-BC51-40646EE31BA2}"/>
                </a:ext>
              </a:extLst>
            </p:cNvPr>
            <p:cNvSpPr/>
            <p:nvPr/>
          </p:nvSpPr>
          <p:spPr>
            <a:xfrm>
              <a:off x="5025530" y="-1"/>
              <a:ext cx="6058106" cy="1237887"/>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82A3837-2FED-1642-9FE0-7426DFAAD2D5}"/>
                </a:ext>
              </a:extLst>
            </p:cNvPr>
            <p:cNvSpPr txBox="1"/>
            <p:nvPr/>
          </p:nvSpPr>
          <p:spPr>
            <a:xfrm>
              <a:off x="5177812" y="96542"/>
              <a:ext cx="57773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Tại sao Pháp hoàn thành xâm lược Nam khi vào năm 1867 nhưng mãi đến năm 1873 thì mới đem quân ra  Bắc kì?</a:t>
              </a:r>
            </a:p>
          </p:txBody>
        </p:sp>
      </p:grpSp>
      <p:grpSp>
        <p:nvGrpSpPr>
          <p:cNvPr id="11" name="Group 10">
            <a:extLst>
              <a:ext uri="{FF2B5EF4-FFF2-40B4-BE49-F238E27FC236}">
                <a16:creationId xmlns:a16="http://schemas.microsoft.com/office/drawing/2014/main" id="{45A8EE4A-1086-074B-98F4-0FEE6C33DFB7}"/>
              </a:ext>
            </a:extLst>
          </p:cNvPr>
          <p:cNvGrpSpPr/>
          <p:nvPr/>
        </p:nvGrpSpPr>
        <p:grpSpPr>
          <a:xfrm>
            <a:off x="0" y="0"/>
            <a:ext cx="5248656" cy="6858000"/>
            <a:chOff x="0" y="0"/>
            <a:chExt cx="6589776" cy="6858000"/>
          </a:xfrm>
        </p:grpSpPr>
        <p:grpSp>
          <p:nvGrpSpPr>
            <p:cNvPr id="2" name="Group 1">
              <a:extLst>
                <a:ext uri="{FF2B5EF4-FFF2-40B4-BE49-F238E27FC236}">
                  <a16:creationId xmlns:a16="http://schemas.microsoft.com/office/drawing/2014/main" id="{EBEE3D7F-E6F5-964D-90C7-F1FDDD63D7D7}"/>
                </a:ext>
              </a:extLst>
            </p:cNvPr>
            <p:cNvGrpSpPr/>
            <p:nvPr/>
          </p:nvGrpSpPr>
          <p:grpSpPr>
            <a:xfrm>
              <a:off x="0" y="0"/>
              <a:ext cx="6589776" cy="6858000"/>
              <a:chOff x="0" y="0"/>
              <a:chExt cx="6589776" cy="6858000"/>
            </a:xfrm>
          </p:grpSpPr>
          <p:pic>
            <p:nvPicPr>
              <p:cNvPr id="3" name="Picture 7">
                <a:extLst>
                  <a:ext uri="{FF2B5EF4-FFF2-40B4-BE49-F238E27FC236}">
                    <a16:creationId xmlns:a16="http://schemas.microsoft.com/office/drawing/2014/main" id="{CE4FEBF8-5718-E246-8590-2AE0D46E4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a:extLst>
                  <a:ext uri="{FF2B5EF4-FFF2-40B4-BE49-F238E27FC236}">
                    <a16:creationId xmlns:a16="http://schemas.microsoft.com/office/drawing/2014/main" id="{2E52BE35-902B-2F4C-B919-04650AEF51B8}"/>
                  </a:ext>
                </a:extLst>
              </p:cNvPr>
              <p:cNvSpPr txBox="1">
                <a:spLocks noChangeArrowheads="1"/>
              </p:cNvSpPr>
              <p:nvPr/>
            </p:nvSpPr>
            <p:spPr bwMode="auto">
              <a:xfrm>
                <a:off x="1850077" y="1097514"/>
                <a:ext cx="9970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0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5" name="Text Box 12">
                <a:extLst>
                  <a:ext uri="{FF2B5EF4-FFF2-40B4-BE49-F238E27FC236}">
                    <a16:creationId xmlns:a16="http://schemas.microsoft.com/office/drawing/2014/main" id="{FF9512FA-7B12-454E-A37D-0EAE55BBB4AD}"/>
                  </a:ext>
                </a:extLst>
              </p:cNvPr>
              <p:cNvSpPr txBox="1">
                <a:spLocks noChangeArrowheads="1"/>
              </p:cNvSpPr>
              <p:nvPr/>
            </p:nvSpPr>
            <p:spPr bwMode="auto">
              <a:xfrm>
                <a:off x="3848152" y="3400724"/>
                <a:ext cx="12504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Huế</a:t>
                </a:r>
                <a:endPar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74D3DF7-27FF-B841-A41D-71D3013F2B90}"/>
                  </a:ext>
                </a:extLst>
              </p:cNvPr>
              <p:cNvSpPr txBox="1"/>
              <p:nvPr/>
            </p:nvSpPr>
            <p:spPr>
              <a:xfrm>
                <a:off x="5340096" y="3323780"/>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15722287-F889-4647-B5F9-EDBAB8147546}"/>
                  </a:ext>
                </a:extLst>
              </p:cNvPr>
              <p:cNvSpPr txBox="1"/>
              <p:nvPr/>
            </p:nvSpPr>
            <p:spPr>
              <a:xfrm>
                <a:off x="5602224" y="4829657"/>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2">
              <a:extLst>
                <a:ext uri="{FF2B5EF4-FFF2-40B4-BE49-F238E27FC236}">
                  <a16:creationId xmlns:a16="http://schemas.microsoft.com/office/drawing/2014/main" id="{E6F25F16-DE48-2E4B-8355-1BF8FDDE1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700" y="3075665"/>
              <a:ext cx="642874" cy="3533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6445CEC-ACB0-E241-8FC0-42AE109B5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857" y="753324"/>
              <a:ext cx="642874" cy="3533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11">
            <a:extLst>
              <a:ext uri="{FF2B5EF4-FFF2-40B4-BE49-F238E27FC236}">
                <a16:creationId xmlns:a16="http://schemas.microsoft.com/office/drawing/2014/main" id="{DC42B038-C37D-C543-ADE8-26B16C6EF169}"/>
              </a:ext>
            </a:extLst>
          </p:cNvPr>
          <p:cNvSpPr>
            <a:spLocks noChangeArrowheads="1"/>
          </p:cNvSpPr>
          <p:nvPr/>
        </p:nvSpPr>
        <p:spPr bwMode="auto">
          <a:xfrm>
            <a:off x="1282823" y="5760485"/>
            <a:ext cx="1229942" cy="970788"/>
          </a:xfrm>
          <a:custGeom>
            <a:avLst/>
            <a:gdLst>
              <a:gd name="T0" fmla="*/ 0 w 1306909"/>
              <a:gd name="T1" fmla="*/ 0 h 1077913"/>
              <a:gd name="T2" fmla="*/ 1306909 w 1306909"/>
              <a:gd name="T3" fmla="*/ 1077913 h 1077913"/>
            </a:gdLst>
            <a:ahLst/>
            <a:cxnLst/>
            <a:rect l="T0" t="T1" r="T2" b="T3"/>
            <a:pathLst>
              <a:path w="1306909" h="1077913">
                <a:moveTo>
                  <a:pt x="404019" y="7541"/>
                </a:moveTo>
                <a:cubicBezTo>
                  <a:pt x="417910" y="15082"/>
                  <a:pt x="420291" y="42466"/>
                  <a:pt x="427831" y="52785"/>
                </a:cubicBezTo>
                <a:cubicBezTo>
                  <a:pt x="435371" y="63104"/>
                  <a:pt x="440134" y="61913"/>
                  <a:pt x="449262" y="69454"/>
                </a:cubicBezTo>
                <a:cubicBezTo>
                  <a:pt x="458390" y="76995"/>
                  <a:pt x="474662" y="88901"/>
                  <a:pt x="482600" y="98029"/>
                </a:cubicBezTo>
                <a:cubicBezTo>
                  <a:pt x="490538" y="107157"/>
                  <a:pt x="488950" y="116682"/>
                  <a:pt x="496887" y="124223"/>
                </a:cubicBezTo>
                <a:cubicBezTo>
                  <a:pt x="504824" y="131764"/>
                  <a:pt x="519113" y="133748"/>
                  <a:pt x="530225" y="143273"/>
                </a:cubicBezTo>
                <a:cubicBezTo>
                  <a:pt x="541338" y="152798"/>
                  <a:pt x="551656" y="170658"/>
                  <a:pt x="563562" y="181373"/>
                </a:cubicBezTo>
                <a:cubicBezTo>
                  <a:pt x="575468" y="192088"/>
                  <a:pt x="588565" y="197247"/>
                  <a:pt x="601662" y="207566"/>
                </a:cubicBezTo>
                <a:cubicBezTo>
                  <a:pt x="614759" y="217885"/>
                  <a:pt x="626666" y="235348"/>
                  <a:pt x="642144" y="243285"/>
                </a:cubicBezTo>
                <a:cubicBezTo>
                  <a:pt x="657622" y="251222"/>
                  <a:pt x="677069" y="247650"/>
                  <a:pt x="694531" y="255191"/>
                </a:cubicBezTo>
                <a:cubicBezTo>
                  <a:pt x="711993" y="262732"/>
                  <a:pt x="733028" y="279798"/>
                  <a:pt x="746919" y="288529"/>
                </a:cubicBezTo>
                <a:cubicBezTo>
                  <a:pt x="760810" y="297260"/>
                  <a:pt x="768747" y="304404"/>
                  <a:pt x="777875" y="307579"/>
                </a:cubicBezTo>
                <a:cubicBezTo>
                  <a:pt x="787003" y="310754"/>
                  <a:pt x="793749" y="309167"/>
                  <a:pt x="801687" y="307579"/>
                </a:cubicBezTo>
                <a:cubicBezTo>
                  <a:pt x="809625" y="305991"/>
                  <a:pt x="814784" y="300038"/>
                  <a:pt x="825500" y="298054"/>
                </a:cubicBezTo>
                <a:cubicBezTo>
                  <a:pt x="836216" y="296070"/>
                  <a:pt x="850106" y="295276"/>
                  <a:pt x="865981" y="295673"/>
                </a:cubicBezTo>
                <a:cubicBezTo>
                  <a:pt x="881856" y="296070"/>
                  <a:pt x="903288" y="300435"/>
                  <a:pt x="920750" y="300435"/>
                </a:cubicBezTo>
                <a:cubicBezTo>
                  <a:pt x="938212" y="300435"/>
                  <a:pt x="958056" y="298848"/>
                  <a:pt x="970756" y="295673"/>
                </a:cubicBezTo>
                <a:cubicBezTo>
                  <a:pt x="983456" y="292498"/>
                  <a:pt x="981075" y="281782"/>
                  <a:pt x="996950" y="281385"/>
                </a:cubicBezTo>
                <a:cubicBezTo>
                  <a:pt x="1012825" y="280988"/>
                  <a:pt x="1048544" y="291704"/>
                  <a:pt x="1066006" y="293291"/>
                </a:cubicBezTo>
                <a:cubicBezTo>
                  <a:pt x="1083468" y="294878"/>
                  <a:pt x="1083072" y="285751"/>
                  <a:pt x="1101725" y="290910"/>
                </a:cubicBezTo>
                <a:cubicBezTo>
                  <a:pt x="1120378" y="296069"/>
                  <a:pt x="1156494" y="318295"/>
                  <a:pt x="1177925" y="324248"/>
                </a:cubicBezTo>
                <a:cubicBezTo>
                  <a:pt x="1199356" y="330201"/>
                  <a:pt x="1214040" y="325042"/>
                  <a:pt x="1230312" y="326629"/>
                </a:cubicBezTo>
                <a:cubicBezTo>
                  <a:pt x="1246584" y="328217"/>
                  <a:pt x="1265237" y="329407"/>
                  <a:pt x="1275556" y="333773"/>
                </a:cubicBezTo>
                <a:cubicBezTo>
                  <a:pt x="1285875" y="338139"/>
                  <a:pt x="1287463" y="345283"/>
                  <a:pt x="1292225" y="352823"/>
                </a:cubicBezTo>
                <a:cubicBezTo>
                  <a:pt x="1296988" y="360364"/>
                  <a:pt x="1306909" y="374651"/>
                  <a:pt x="1304131" y="379016"/>
                </a:cubicBezTo>
                <a:cubicBezTo>
                  <a:pt x="1301353" y="383382"/>
                  <a:pt x="1284287" y="374254"/>
                  <a:pt x="1275556" y="379016"/>
                </a:cubicBezTo>
                <a:cubicBezTo>
                  <a:pt x="1266825" y="383778"/>
                  <a:pt x="1251744" y="407591"/>
                  <a:pt x="1251744" y="407591"/>
                </a:cubicBezTo>
                <a:cubicBezTo>
                  <a:pt x="1243410" y="417513"/>
                  <a:pt x="1232694" y="432992"/>
                  <a:pt x="1225550" y="438548"/>
                </a:cubicBezTo>
                <a:cubicBezTo>
                  <a:pt x="1218406" y="444104"/>
                  <a:pt x="1206103" y="438151"/>
                  <a:pt x="1208881" y="440929"/>
                </a:cubicBezTo>
                <a:cubicBezTo>
                  <a:pt x="1211659" y="443707"/>
                  <a:pt x="1236663" y="448469"/>
                  <a:pt x="1242219" y="455216"/>
                </a:cubicBezTo>
                <a:cubicBezTo>
                  <a:pt x="1247775" y="461963"/>
                  <a:pt x="1246981" y="475060"/>
                  <a:pt x="1242219" y="481410"/>
                </a:cubicBezTo>
                <a:cubicBezTo>
                  <a:pt x="1237457" y="487760"/>
                  <a:pt x="1219200" y="489347"/>
                  <a:pt x="1213644" y="493316"/>
                </a:cubicBezTo>
                <a:cubicBezTo>
                  <a:pt x="1208088" y="497285"/>
                  <a:pt x="1214040" y="504826"/>
                  <a:pt x="1208881" y="505223"/>
                </a:cubicBezTo>
                <a:cubicBezTo>
                  <a:pt x="1203722" y="505620"/>
                  <a:pt x="1191815" y="494111"/>
                  <a:pt x="1182687" y="495698"/>
                </a:cubicBezTo>
                <a:cubicBezTo>
                  <a:pt x="1173559" y="497286"/>
                  <a:pt x="1156890" y="508398"/>
                  <a:pt x="1154112" y="514748"/>
                </a:cubicBezTo>
                <a:cubicBezTo>
                  <a:pt x="1151334" y="521098"/>
                  <a:pt x="1160066" y="529829"/>
                  <a:pt x="1166019" y="533798"/>
                </a:cubicBezTo>
                <a:cubicBezTo>
                  <a:pt x="1171972" y="537767"/>
                  <a:pt x="1187053" y="530226"/>
                  <a:pt x="1189831" y="538560"/>
                </a:cubicBezTo>
                <a:cubicBezTo>
                  <a:pt x="1192609" y="546894"/>
                  <a:pt x="1189037" y="570707"/>
                  <a:pt x="1182687" y="583804"/>
                </a:cubicBezTo>
                <a:cubicBezTo>
                  <a:pt x="1176337" y="596901"/>
                  <a:pt x="1165225" y="609204"/>
                  <a:pt x="1151731" y="617141"/>
                </a:cubicBezTo>
                <a:cubicBezTo>
                  <a:pt x="1138237" y="625078"/>
                  <a:pt x="1111647" y="627063"/>
                  <a:pt x="1101725" y="631429"/>
                </a:cubicBezTo>
                <a:cubicBezTo>
                  <a:pt x="1091803" y="635795"/>
                  <a:pt x="1100931" y="646510"/>
                  <a:pt x="1092200" y="643335"/>
                </a:cubicBezTo>
                <a:cubicBezTo>
                  <a:pt x="1083469" y="640160"/>
                  <a:pt x="1059259" y="617538"/>
                  <a:pt x="1049337" y="612379"/>
                </a:cubicBezTo>
                <a:cubicBezTo>
                  <a:pt x="1039415" y="607220"/>
                  <a:pt x="1036638" y="607617"/>
                  <a:pt x="1032669" y="612379"/>
                </a:cubicBezTo>
                <a:cubicBezTo>
                  <a:pt x="1028700" y="617141"/>
                  <a:pt x="1033463" y="635398"/>
                  <a:pt x="1025525" y="640954"/>
                </a:cubicBezTo>
                <a:cubicBezTo>
                  <a:pt x="1017587" y="646510"/>
                  <a:pt x="991394" y="641747"/>
                  <a:pt x="985044" y="645716"/>
                </a:cubicBezTo>
                <a:cubicBezTo>
                  <a:pt x="978694" y="649685"/>
                  <a:pt x="989012" y="659607"/>
                  <a:pt x="987425" y="664766"/>
                </a:cubicBezTo>
                <a:cubicBezTo>
                  <a:pt x="985838" y="669925"/>
                  <a:pt x="977900" y="668736"/>
                  <a:pt x="975519" y="676673"/>
                </a:cubicBezTo>
                <a:cubicBezTo>
                  <a:pt x="973138" y="684610"/>
                  <a:pt x="990203" y="703660"/>
                  <a:pt x="973137" y="712391"/>
                </a:cubicBezTo>
                <a:cubicBezTo>
                  <a:pt x="956071" y="721122"/>
                  <a:pt x="928290" y="711598"/>
                  <a:pt x="873125" y="729060"/>
                </a:cubicBezTo>
                <a:cubicBezTo>
                  <a:pt x="817960" y="746522"/>
                  <a:pt x="687388" y="801688"/>
                  <a:pt x="642144" y="817166"/>
                </a:cubicBezTo>
                <a:cubicBezTo>
                  <a:pt x="596900" y="832644"/>
                  <a:pt x="615949" y="813198"/>
                  <a:pt x="601662" y="821929"/>
                </a:cubicBezTo>
                <a:cubicBezTo>
                  <a:pt x="587375" y="830660"/>
                  <a:pt x="571103" y="850901"/>
                  <a:pt x="556419" y="869554"/>
                </a:cubicBezTo>
                <a:cubicBezTo>
                  <a:pt x="541735" y="888207"/>
                  <a:pt x="523875" y="917576"/>
                  <a:pt x="513556" y="933848"/>
                </a:cubicBezTo>
                <a:cubicBezTo>
                  <a:pt x="503237" y="950120"/>
                  <a:pt x="502047" y="962026"/>
                  <a:pt x="494506" y="967185"/>
                </a:cubicBezTo>
                <a:cubicBezTo>
                  <a:pt x="486965" y="972344"/>
                  <a:pt x="475455" y="962026"/>
                  <a:pt x="468312" y="964804"/>
                </a:cubicBezTo>
                <a:cubicBezTo>
                  <a:pt x="461169" y="967582"/>
                  <a:pt x="459185" y="979092"/>
                  <a:pt x="451644" y="983854"/>
                </a:cubicBezTo>
                <a:cubicBezTo>
                  <a:pt x="444104" y="988617"/>
                  <a:pt x="432594" y="985442"/>
                  <a:pt x="423069" y="993379"/>
                </a:cubicBezTo>
                <a:cubicBezTo>
                  <a:pt x="413544" y="1001316"/>
                  <a:pt x="402035" y="1022351"/>
                  <a:pt x="394494" y="1031479"/>
                </a:cubicBezTo>
                <a:cubicBezTo>
                  <a:pt x="386953" y="1040607"/>
                  <a:pt x="388144" y="1044973"/>
                  <a:pt x="377825" y="1048148"/>
                </a:cubicBezTo>
                <a:cubicBezTo>
                  <a:pt x="367506" y="1051323"/>
                  <a:pt x="349250" y="1046163"/>
                  <a:pt x="332581" y="1050529"/>
                </a:cubicBezTo>
                <a:cubicBezTo>
                  <a:pt x="315912" y="1054895"/>
                  <a:pt x="294878" y="1070769"/>
                  <a:pt x="277812" y="1074341"/>
                </a:cubicBezTo>
                <a:cubicBezTo>
                  <a:pt x="260746" y="1077913"/>
                  <a:pt x="244871" y="1074341"/>
                  <a:pt x="230187" y="1071960"/>
                </a:cubicBezTo>
                <a:cubicBezTo>
                  <a:pt x="215503" y="1069579"/>
                  <a:pt x="201215" y="1066007"/>
                  <a:pt x="189706" y="1060054"/>
                </a:cubicBezTo>
                <a:cubicBezTo>
                  <a:pt x="178197" y="1054101"/>
                  <a:pt x="159940" y="1039416"/>
                  <a:pt x="161131" y="1036241"/>
                </a:cubicBezTo>
                <a:cubicBezTo>
                  <a:pt x="162322" y="1033066"/>
                  <a:pt x="186531" y="1039813"/>
                  <a:pt x="196850" y="1041004"/>
                </a:cubicBezTo>
                <a:cubicBezTo>
                  <a:pt x="207169" y="1042195"/>
                  <a:pt x="221060" y="1046560"/>
                  <a:pt x="223044" y="1043385"/>
                </a:cubicBezTo>
                <a:cubicBezTo>
                  <a:pt x="225028" y="1040210"/>
                  <a:pt x="209550" y="1029098"/>
                  <a:pt x="208756" y="1021954"/>
                </a:cubicBezTo>
                <a:cubicBezTo>
                  <a:pt x="207962" y="1014810"/>
                  <a:pt x="216694" y="1006476"/>
                  <a:pt x="218281" y="1000523"/>
                </a:cubicBezTo>
                <a:cubicBezTo>
                  <a:pt x="219869" y="994570"/>
                  <a:pt x="221059" y="992585"/>
                  <a:pt x="218281" y="986235"/>
                </a:cubicBezTo>
                <a:cubicBezTo>
                  <a:pt x="215503" y="979885"/>
                  <a:pt x="201215" y="977901"/>
                  <a:pt x="201612" y="962423"/>
                </a:cubicBezTo>
                <a:cubicBezTo>
                  <a:pt x="202009" y="946945"/>
                  <a:pt x="218678" y="914400"/>
                  <a:pt x="220662" y="893366"/>
                </a:cubicBezTo>
                <a:cubicBezTo>
                  <a:pt x="222646" y="872332"/>
                  <a:pt x="213519" y="857250"/>
                  <a:pt x="213519" y="836216"/>
                </a:cubicBezTo>
                <a:cubicBezTo>
                  <a:pt x="213519" y="815182"/>
                  <a:pt x="219075" y="790179"/>
                  <a:pt x="220662" y="767160"/>
                </a:cubicBezTo>
                <a:cubicBezTo>
                  <a:pt x="222249" y="744141"/>
                  <a:pt x="221853" y="721123"/>
                  <a:pt x="223044" y="698104"/>
                </a:cubicBezTo>
                <a:cubicBezTo>
                  <a:pt x="224235" y="675085"/>
                  <a:pt x="224234" y="651670"/>
                  <a:pt x="227806" y="629048"/>
                </a:cubicBezTo>
                <a:cubicBezTo>
                  <a:pt x="231378" y="606426"/>
                  <a:pt x="241300" y="580629"/>
                  <a:pt x="244475" y="562373"/>
                </a:cubicBezTo>
                <a:cubicBezTo>
                  <a:pt x="247650" y="544117"/>
                  <a:pt x="236537" y="531416"/>
                  <a:pt x="246856" y="519510"/>
                </a:cubicBezTo>
                <a:cubicBezTo>
                  <a:pt x="257175" y="507604"/>
                  <a:pt x="290512" y="501651"/>
                  <a:pt x="306387" y="490935"/>
                </a:cubicBezTo>
                <a:cubicBezTo>
                  <a:pt x="322262" y="480219"/>
                  <a:pt x="336153" y="466328"/>
                  <a:pt x="342106" y="455216"/>
                </a:cubicBezTo>
                <a:cubicBezTo>
                  <a:pt x="348059" y="444104"/>
                  <a:pt x="346075" y="434975"/>
                  <a:pt x="342106" y="424260"/>
                </a:cubicBezTo>
                <a:cubicBezTo>
                  <a:pt x="338137" y="413545"/>
                  <a:pt x="327422" y="396876"/>
                  <a:pt x="318294" y="390923"/>
                </a:cubicBezTo>
                <a:cubicBezTo>
                  <a:pt x="309166" y="384970"/>
                  <a:pt x="296465" y="387747"/>
                  <a:pt x="287337" y="388541"/>
                </a:cubicBezTo>
                <a:cubicBezTo>
                  <a:pt x="278209" y="389335"/>
                  <a:pt x="269081" y="393701"/>
                  <a:pt x="263525" y="395685"/>
                </a:cubicBezTo>
                <a:cubicBezTo>
                  <a:pt x="257969" y="397669"/>
                  <a:pt x="260350" y="406004"/>
                  <a:pt x="254000" y="400448"/>
                </a:cubicBezTo>
                <a:cubicBezTo>
                  <a:pt x="247650" y="394892"/>
                  <a:pt x="235347" y="371873"/>
                  <a:pt x="225425" y="362348"/>
                </a:cubicBezTo>
                <a:cubicBezTo>
                  <a:pt x="215503" y="352823"/>
                  <a:pt x="207566" y="345283"/>
                  <a:pt x="194469" y="343298"/>
                </a:cubicBezTo>
                <a:cubicBezTo>
                  <a:pt x="181372" y="341313"/>
                  <a:pt x="158750" y="346472"/>
                  <a:pt x="146844" y="350441"/>
                </a:cubicBezTo>
                <a:cubicBezTo>
                  <a:pt x="134938" y="354410"/>
                  <a:pt x="130572" y="363141"/>
                  <a:pt x="123031" y="367110"/>
                </a:cubicBezTo>
                <a:cubicBezTo>
                  <a:pt x="115490" y="371079"/>
                  <a:pt x="105569" y="378620"/>
                  <a:pt x="101600" y="374254"/>
                </a:cubicBezTo>
                <a:cubicBezTo>
                  <a:pt x="97631" y="369888"/>
                  <a:pt x="109538" y="356394"/>
                  <a:pt x="99219" y="340916"/>
                </a:cubicBezTo>
                <a:cubicBezTo>
                  <a:pt x="88900" y="325438"/>
                  <a:pt x="55959" y="296069"/>
                  <a:pt x="39687" y="281385"/>
                </a:cubicBezTo>
                <a:cubicBezTo>
                  <a:pt x="23415" y="266701"/>
                  <a:pt x="0" y="265113"/>
                  <a:pt x="1587" y="252810"/>
                </a:cubicBezTo>
                <a:cubicBezTo>
                  <a:pt x="3174" y="240507"/>
                  <a:pt x="36512" y="219075"/>
                  <a:pt x="49212" y="207566"/>
                </a:cubicBezTo>
                <a:cubicBezTo>
                  <a:pt x="61912" y="196057"/>
                  <a:pt x="59134" y="185342"/>
                  <a:pt x="77787" y="183754"/>
                </a:cubicBezTo>
                <a:cubicBezTo>
                  <a:pt x="96440" y="182167"/>
                  <a:pt x="137318" y="195660"/>
                  <a:pt x="161131" y="198041"/>
                </a:cubicBezTo>
                <a:cubicBezTo>
                  <a:pt x="184944" y="200422"/>
                  <a:pt x="206375" y="198835"/>
                  <a:pt x="220662" y="198041"/>
                </a:cubicBezTo>
                <a:cubicBezTo>
                  <a:pt x="234949" y="197247"/>
                  <a:pt x="238522" y="202407"/>
                  <a:pt x="246856" y="193279"/>
                </a:cubicBezTo>
                <a:cubicBezTo>
                  <a:pt x="255190" y="184151"/>
                  <a:pt x="257572" y="154782"/>
                  <a:pt x="270669" y="143273"/>
                </a:cubicBezTo>
                <a:cubicBezTo>
                  <a:pt x="283766" y="131764"/>
                  <a:pt x="312340" y="128589"/>
                  <a:pt x="325437" y="124223"/>
                </a:cubicBezTo>
                <a:cubicBezTo>
                  <a:pt x="338534" y="119857"/>
                  <a:pt x="346075" y="125017"/>
                  <a:pt x="349250" y="117079"/>
                </a:cubicBezTo>
                <a:cubicBezTo>
                  <a:pt x="352425" y="109141"/>
                  <a:pt x="348456" y="88504"/>
                  <a:pt x="344487" y="76598"/>
                </a:cubicBezTo>
                <a:cubicBezTo>
                  <a:pt x="340518" y="64692"/>
                  <a:pt x="325437" y="57150"/>
                  <a:pt x="325437" y="45641"/>
                </a:cubicBezTo>
                <a:cubicBezTo>
                  <a:pt x="325437" y="34132"/>
                  <a:pt x="336946" y="14685"/>
                  <a:pt x="344487" y="7541"/>
                </a:cubicBezTo>
                <a:cubicBezTo>
                  <a:pt x="352028" y="397"/>
                  <a:pt x="390128" y="0"/>
                  <a:pt x="404019" y="7541"/>
                </a:cubicBezTo>
                <a:close/>
              </a:path>
            </a:pathLst>
          </a:custGeom>
          <a:solidFill>
            <a:srgbClr val="000000"/>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0" descr="Tauchien">
            <a:extLst>
              <a:ext uri="{FF2B5EF4-FFF2-40B4-BE49-F238E27FC236}">
                <a16:creationId xmlns:a16="http://schemas.microsoft.com/office/drawing/2014/main" id="{E55D9CE9-396D-654B-9108-0B50CEAAE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049" y="5740673"/>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Tauchien">
            <a:extLst>
              <a:ext uri="{FF2B5EF4-FFF2-40B4-BE49-F238E27FC236}">
                <a16:creationId xmlns:a16="http://schemas.microsoft.com/office/drawing/2014/main" id="{D78A1C8A-6268-8C4E-AA73-359644B9C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931" y="5613946"/>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1">
            <a:extLst>
              <a:ext uri="{FF2B5EF4-FFF2-40B4-BE49-F238E27FC236}">
                <a16:creationId xmlns:a16="http://schemas.microsoft.com/office/drawing/2014/main" id="{CC7B5E43-090C-EE48-981D-5060AD933DA0}"/>
              </a:ext>
            </a:extLst>
          </p:cNvPr>
          <p:cNvGrpSpPr/>
          <p:nvPr/>
        </p:nvGrpSpPr>
        <p:grpSpPr>
          <a:xfrm>
            <a:off x="1897794" y="0"/>
            <a:ext cx="1322194" cy="651164"/>
            <a:chOff x="1897794" y="0"/>
            <a:chExt cx="1322194" cy="651164"/>
          </a:xfrm>
        </p:grpSpPr>
        <p:sp>
          <p:nvSpPr>
            <p:cNvPr id="15" name="Oval Callout 14">
              <a:extLst>
                <a:ext uri="{FF2B5EF4-FFF2-40B4-BE49-F238E27FC236}">
                  <a16:creationId xmlns:a16="http://schemas.microsoft.com/office/drawing/2014/main" id="{0F14E14C-D54E-2143-8614-1DEFDD7CDFA5}"/>
                </a:ext>
              </a:extLst>
            </p:cNvPr>
            <p:cNvSpPr/>
            <p:nvPr/>
          </p:nvSpPr>
          <p:spPr>
            <a:xfrm>
              <a:off x="1897794" y="0"/>
              <a:ext cx="1229942" cy="651164"/>
            </a:xfrm>
            <a:prstGeom prst="wedgeEllipseCallout">
              <a:avLst>
                <a:gd name="adj1" fmla="val -41589"/>
                <a:gd name="adj2" fmla="val 117820"/>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BCD223B-04DD-3244-ACDA-D8515CA8B5F6}"/>
                </a:ext>
              </a:extLst>
            </p:cNvPr>
            <p:cNvSpPr txBox="1"/>
            <p:nvPr/>
          </p:nvSpPr>
          <p:spPr>
            <a:xfrm>
              <a:off x="1990046" y="151960"/>
              <a:ext cx="12299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5/11/1873</a:t>
              </a:r>
            </a:p>
          </p:txBody>
        </p:sp>
      </p:grpSp>
      <p:grpSp>
        <p:nvGrpSpPr>
          <p:cNvPr id="37" name="Group 36">
            <a:extLst>
              <a:ext uri="{FF2B5EF4-FFF2-40B4-BE49-F238E27FC236}">
                <a16:creationId xmlns:a16="http://schemas.microsoft.com/office/drawing/2014/main" id="{68558403-CFF3-D04A-BEF9-1807EE8EC505}"/>
              </a:ext>
            </a:extLst>
          </p:cNvPr>
          <p:cNvGrpSpPr/>
          <p:nvPr/>
        </p:nvGrpSpPr>
        <p:grpSpPr>
          <a:xfrm>
            <a:off x="4855371" y="0"/>
            <a:ext cx="7342877" cy="6858000"/>
            <a:chOff x="4855371" y="0"/>
            <a:chExt cx="7342877" cy="6858000"/>
          </a:xfrm>
        </p:grpSpPr>
        <p:grpSp>
          <p:nvGrpSpPr>
            <p:cNvPr id="23" name="Group 22">
              <a:extLst>
                <a:ext uri="{FF2B5EF4-FFF2-40B4-BE49-F238E27FC236}">
                  <a16:creationId xmlns:a16="http://schemas.microsoft.com/office/drawing/2014/main" id="{B795273D-4050-8D4B-932C-78FCB09BF526}"/>
                </a:ext>
              </a:extLst>
            </p:cNvPr>
            <p:cNvGrpSpPr/>
            <p:nvPr/>
          </p:nvGrpSpPr>
          <p:grpSpPr>
            <a:xfrm>
              <a:off x="4855371" y="0"/>
              <a:ext cx="7342877" cy="6858000"/>
              <a:chOff x="4849123" y="-12154"/>
              <a:chExt cx="7342877" cy="5626100"/>
            </a:xfrm>
          </p:grpSpPr>
          <p:pic>
            <p:nvPicPr>
              <p:cNvPr id="31746" name="Picture 2">
                <a:extLst>
                  <a:ext uri="{FF2B5EF4-FFF2-40B4-BE49-F238E27FC236}">
                    <a16:creationId xmlns:a16="http://schemas.microsoft.com/office/drawing/2014/main" id="{92C2BD60-491C-9541-92A1-2BEAADA01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9123" y="-12154"/>
                <a:ext cx="7336630" cy="56261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ular Callout 21">
                <a:extLst>
                  <a:ext uri="{FF2B5EF4-FFF2-40B4-BE49-F238E27FC236}">
                    <a16:creationId xmlns:a16="http://schemas.microsoft.com/office/drawing/2014/main" id="{C574AA2D-2015-2A40-B1FF-D414DF258A4B}"/>
                  </a:ext>
                </a:extLst>
              </p:cNvPr>
              <p:cNvSpPr/>
              <p:nvPr/>
            </p:nvSpPr>
            <p:spPr>
              <a:xfrm>
                <a:off x="4855370" y="-12154"/>
                <a:ext cx="7336630" cy="5626100"/>
              </a:xfrm>
              <a:prstGeom prst="wedgeRectCallout">
                <a:avLst>
                  <a:gd name="adj1" fmla="val -88617"/>
                  <a:gd name="adj2" fmla="val -295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Picture 2">
              <a:extLst>
                <a:ext uri="{FF2B5EF4-FFF2-40B4-BE49-F238E27FC236}">
                  <a16:creationId xmlns:a16="http://schemas.microsoft.com/office/drawing/2014/main" id="{D52F3B0C-A69E-B64C-B9B2-2DC36B415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86" y="3324457"/>
              <a:ext cx="512039" cy="35333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13">
              <a:extLst>
                <a:ext uri="{FF2B5EF4-FFF2-40B4-BE49-F238E27FC236}">
                  <a16:creationId xmlns:a16="http://schemas.microsoft.com/office/drawing/2014/main" id="{53459DCC-A5F0-0748-A02B-2B27034F2E93}"/>
                </a:ext>
              </a:extLst>
            </p:cNvPr>
            <p:cNvSpPr txBox="1">
              <a:spLocks noChangeArrowheads="1"/>
            </p:cNvSpPr>
            <p:nvPr/>
          </p:nvSpPr>
          <p:spPr bwMode="auto">
            <a:xfrm>
              <a:off x="7934021" y="3262224"/>
              <a:ext cx="7941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32" name="Text Box 13">
              <a:extLst>
                <a:ext uri="{FF2B5EF4-FFF2-40B4-BE49-F238E27FC236}">
                  <a16:creationId xmlns:a16="http://schemas.microsoft.com/office/drawing/2014/main" id="{796E1AD8-56A1-814C-BDFE-DFB061480AE1}"/>
                </a:ext>
              </a:extLst>
            </p:cNvPr>
            <p:cNvSpPr txBox="1">
              <a:spLocks noChangeArrowheads="1"/>
            </p:cNvSpPr>
            <p:nvPr/>
          </p:nvSpPr>
          <p:spPr bwMode="auto">
            <a:xfrm>
              <a:off x="9170902" y="2711394"/>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Hải</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Dương</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3" name="Text Box 13">
              <a:extLst>
                <a:ext uri="{FF2B5EF4-FFF2-40B4-BE49-F238E27FC236}">
                  <a16:creationId xmlns:a16="http://schemas.microsoft.com/office/drawing/2014/main" id="{BE1CE142-B17B-0E4A-BE68-9C809941DA01}"/>
                </a:ext>
              </a:extLst>
            </p:cNvPr>
            <p:cNvSpPr txBox="1">
              <a:spLocks noChangeArrowheads="1"/>
            </p:cNvSpPr>
            <p:nvPr/>
          </p:nvSpPr>
          <p:spPr bwMode="auto">
            <a:xfrm>
              <a:off x="8283904" y="5254785"/>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Phủ</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Lý</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4" name="Text Box 13">
              <a:extLst>
                <a:ext uri="{FF2B5EF4-FFF2-40B4-BE49-F238E27FC236}">
                  <a16:creationId xmlns:a16="http://schemas.microsoft.com/office/drawing/2014/main" id="{3CD44E0A-F2A5-AF40-AC9D-592FBD152413}"/>
                </a:ext>
              </a:extLst>
            </p:cNvPr>
            <p:cNvSpPr txBox="1">
              <a:spLocks noChangeArrowheads="1"/>
            </p:cNvSpPr>
            <p:nvPr/>
          </p:nvSpPr>
          <p:spPr bwMode="auto">
            <a:xfrm>
              <a:off x="9538021" y="3596268"/>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Hải</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5" name="Text Box 13">
              <a:extLst>
                <a:ext uri="{FF2B5EF4-FFF2-40B4-BE49-F238E27FC236}">
                  <a16:creationId xmlns:a16="http://schemas.microsoft.com/office/drawing/2014/main" id="{C21E78C8-29FF-4E45-8335-2FBD2BDDB1F5}"/>
                </a:ext>
              </a:extLst>
            </p:cNvPr>
            <p:cNvSpPr txBox="1">
              <a:spLocks noChangeArrowheads="1"/>
            </p:cNvSpPr>
            <p:nvPr/>
          </p:nvSpPr>
          <p:spPr bwMode="auto">
            <a:xfrm>
              <a:off x="9519480" y="5022887"/>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Nam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6" name="Text Box 13">
              <a:extLst>
                <a:ext uri="{FF2B5EF4-FFF2-40B4-BE49-F238E27FC236}">
                  <a16:creationId xmlns:a16="http://schemas.microsoft.com/office/drawing/2014/main" id="{1A6479D4-8764-E542-A4D0-C47AEEA3CF6B}"/>
                </a:ext>
              </a:extLst>
            </p:cNvPr>
            <p:cNvSpPr txBox="1">
              <a:spLocks noChangeArrowheads="1"/>
            </p:cNvSpPr>
            <p:nvPr/>
          </p:nvSpPr>
          <p:spPr bwMode="auto">
            <a:xfrm>
              <a:off x="7787137" y="4534225"/>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Ninh</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Bình</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37E6FB4C-86E0-2445-B566-8AD657D8061E}"/>
                </a:ext>
              </a:extLst>
            </p:cNvPr>
            <p:cNvSpPr/>
            <p:nvPr/>
          </p:nvSpPr>
          <p:spPr>
            <a:xfrm>
              <a:off x="8843137" y="4138013"/>
              <a:ext cx="968278"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Hưng Yên</a:t>
              </a:r>
            </a:p>
          </p:txBody>
        </p:sp>
      </p:grpSp>
      <p:pic>
        <p:nvPicPr>
          <p:cNvPr id="21" name="Graphic 20" descr="Back">
            <a:extLst>
              <a:ext uri="{FF2B5EF4-FFF2-40B4-BE49-F238E27FC236}">
                <a16:creationId xmlns:a16="http://schemas.microsoft.com/office/drawing/2014/main" id="{51A8AA81-CFED-BC43-B2AF-F692861876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10347" y="6750379"/>
            <a:ext cx="914400" cy="914400"/>
          </a:xfrm>
          <a:prstGeom prst="rect">
            <a:avLst/>
          </a:prstGeom>
        </p:spPr>
      </p:pic>
      <p:pic>
        <p:nvPicPr>
          <p:cNvPr id="25" name="Graphic 24" descr="Arrow Straight">
            <a:extLst>
              <a:ext uri="{FF2B5EF4-FFF2-40B4-BE49-F238E27FC236}">
                <a16:creationId xmlns:a16="http://schemas.microsoft.com/office/drawing/2014/main" id="{CD00307A-0C03-0B40-AF48-B43FEECC8D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6486" y="7046495"/>
            <a:ext cx="914400" cy="914400"/>
          </a:xfrm>
          <a:prstGeom prst="rect">
            <a:avLst/>
          </a:prstGeom>
        </p:spPr>
      </p:pic>
      <p:pic>
        <p:nvPicPr>
          <p:cNvPr id="27" name="Graphic 26" descr="Arrow Straight">
            <a:extLst>
              <a:ext uri="{FF2B5EF4-FFF2-40B4-BE49-F238E27FC236}">
                <a16:creationId xmlns:a16="http://schemas.microsoft.com/office/drawing/2014/main" id="{84B7050B-FD94-FE47-9CD9-6ECA96FE1F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935016">
            <a:off x="8341151" y="3791400"/>
            <a:ext cx="914400" cy="616565"/>
          </a:xfrm>
          <a:prstGeom prst="rect">
            <a:avLst/>
          </a:prstGeom>
        </p:spPr>
      </p:pic>
      <p:pic>
        <p:nvPicPr>
          <p:cNvPr id="39" name="Graphic 38" descr="Arrow Straight">
            <a:extLst>
              <a:ext uri="{FF2B5EF4-FFF2-40B4-BE49-F238E27FC236}">
                <a16:creationId xmlns:a16="http://schemas.microsoft.com/office/drawing/2014/main" id="{5FBD2656-FEED-A24B-A481-5F4F4BADEC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032407">
            <a:off x="4791272" y="4924125"/>
            <a:ext cx="513824" cy="346463"/>
          </a:xfrm>
          <a:prstGeom prst="rect">
            <a:avLst/>
          </a:prstGeom>
        </p:spPr>
      </p:pic>
      <p:sp>
        <p:nvSpPr>
          <p:cNvPr id="38" name="Rounded Rectangular Callout 37">
            <a:extLst>
              <a:ext uri="{FF2B5EF4-FFF2-40B4-BE49-F238E27FC236}">
                <a16:creationId xmlns:a16="http://schemas.microsoft.com/office/drawing/2014/main" id="{D7F56BB0-9373-FF43-9669-B8EDEC13EBFD}"/>
              </a:ext>
            </a:extLst>
          </p:cNvPr>
          <p:cNvSpPr/>
          <p:nvPr/>
        </p:nvSpPr>
        <p:spPr>
          <a:xfrm>
            <a:off x="7541376" y="2369696"/>
            <a:ext cx="1439510" cy="441202"/>
          </a:xfrm>
          <a:prstGeom prst="wedgeRoundRectCallout">
            <a:avLst>
              <a:gd name="adj1" fmla="val 31994"/>
              <a:gd name="adj2" fmla="val 16593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19/11/1873</a:t>
            </a:r>
          </a:p>
        </p:txBody>
      </p:sp>
      <p:pic>
        <p:nvPicPr>
          <p:cNvPr id="41" name="Graphic 40" descr="Arrow Straight">
            <a:extLst>
              <a:ext uri="{FF2B5EF4-FFF2-40B4-BE49-F238E27FC236}">
                <a16:creationId xmlns:a16="http://schemas.microsoft.com/office/drawing/2014/main" id="{2BE08D6D-8B14-4640-9AEB-52DE16FF71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935016">
            <a:off x="8503300" y="4600395"/>
            <a:ext cx="914400" cy="616565"/>
          </a:xfrm>
          <a:prstGeom prst="rect">
            <a:avLst/>
          </a:prstGeom>
        </p:spPr>
      </p:pic>
      <p:sp>
        <p:nvSpPr>
          <p:cNvPr id="42" name="Rounded Rectangular Callout 41">
            <a:extLst>
              <a:ext uri="{FF2B5EF4-FFF2-40B4-BE49-F238E27FC236}">
                <a16:creationId xmlns:a16="http://schemas.microsoft.com/office/drawing/2014/main" id="{EFAD7969-F8A8-4A4B-8AC8-90C75CB2928F}"/>
              </a:ext>
            </a:extLst>
          </p:cNvPr>
          <p:cNvSpPr/>
          <p:nvPr/>
        </p:nvSpPr>
        <p:spPr>
          <a:xfrm>
            <a:off x="7544350" y="2379205"/>
            <a:ext cx="1439510" cy="441202"/>
          </a:xfrm>
          <a:prstGeom prst="wedgeRoundRectCallout">
            <a:avLst>
              <a:gd name="adj1" fmla="val 31994"/>
              <a:gd name="adj2" fmla="val 16593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20/11/1873</a:t>
            </a:r>
          </a:p>
        </p:txBody>
      </p:sp>
      <p:pic>
        <p:nvPicPr>
          <p:cNvPr id="43" name="Picture 4">
            <a:extLst>
              <a:ext uri="{FF2B5EF4-FFF2-40B4-BE49-F238E27FC236}">
                <a16:creationId xmlns:a16="http://schemas.microsoft.com/office/drawing/2014/main" id="{28859753-26D5-7E4B-AFD0-3E61A8A93A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1271" y="2769086"/>
            <a:ext cx="556800" cy="9048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0A05A0E2-B8B0-0D4E-AB8C-21B2194AD7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4044" y="2150360"/>
            <a:ext cx="556800" cy="904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D6C6E61A-9099-8746-A489-927CD0C579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1802" y="3026822"/>
            <a:ext cx="556800" cy="9048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88C5ABD8-DDAA-5C42-87AE-D9F5D0B3FD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65027" y="3839501"/>
            <a:ext cx="556800" cy="904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6C47B4E3-7445-2646-BF9E-9879325D6C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6328" y="4414082"/>
            <a:ext cx="556800" cy="9048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F651EA8E-2084-BF4D-98A6-F08299AE35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24852" y="5148773"/>
            <a:ext cx="556800" cy="904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A5E3D6B6-5885-2C4B-A3E9-C4CFA732FD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7671" y="3958422"/>
            <a:ext cx="556800" cy="9048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024FB904-A675-4E44-A799-89536F787F1B}"/>
              </a:ext>
            </a:extLst>
          </p:cNvPr>
          <p:cNvGrpSpPr/>
          <p:nvPr/>
        </p:nvGrpSpPr>
        <p:grpSpPr>
          <a:xfrm>
            <a:off x="4771" y="32283"/>
            <a:ext cx="6586157" cy="3772001"/>
            <a:chOff x="-69679" y="-2"/>
            <a:chExt cx="5320286" cy="3192381"/>
          </a:xfrm>
        </p:grpSpPr>
        <p:pic>
          <p:nvPicPr>
            <p:cNvPr id="54" name="Picture 2" descr="Trận thành Hà Nội (1882) – Wikipedia tiếng Việt">
              <a:extLst>
                <a:ext uri="{FF2B5EF4-FFF2-40B4-BE49-F238E27FC236}">
                  <a16:creationId xmlns:a16="http://schemas.microsoft.com/office/drawing/2014/main" id="{4F9A8149-7710-5341-8392-6B76F7BC4F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76" y="-2"/>
              <a:ext cx="5289483" cy="3192379"/>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ular Callout 54">
              <a:extLst>
                <a:ext uri="{FF2B5EF4-FFF2-40B4-BE49-F238E27FC236}">
                  <a16:creationId xmlns:a16="http://schemas.microsoft.com/office/drawing/2014/main" id="{6FBBED19-F86F-364A-93E7-6DBEB1CECC73}"/>
                </a:ext>
              </a:extLst>
            </p:cNvPr>
            <p:cNvSpPr/>
            <p:nvPr/>
          </p:nvSpPr>
          <p:spPr>
            <a:xfrm>
              <a:off x="-69679" y="0"/>
              <a:ext cx="5318335" cy="3192379"/>
            </a:xfrm>
            <a:prstGeom prst="wedgeRectCallout">
              <a:avLst>
                <a:gd name="adj1" fmla="val 82243"/>
                <a:gd name="adj2" fmla="val 423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61990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3000" fill="remove" grpId="0" nodeType="withEffect">
                                  <p:stCondLst>
                                    <p:cond delay="0"/>
                                  </p:stCondLst>
                                  <p:childTnLst>
                                    <p:animClr clrSpc="rgb" dir="cw">
                                      <p:cBhvr override="childStyle">
                                        <p:cTn id="6" dur="250" autoRev="1" fill="remove"/>
                                        <p:tgtEl>
                                          <p:spTgt spid="12"/>
                                        </p:tgtEl>
                                        <p:attrNameLst>
                                          <p:attrName>style.color</p:attrName>
                                        </p:attrNameLst>
                                      </p:cBhvr>
                                      <p:to>
                                        <a:schemeClr val="bg1"/>
                                      </p:to>
                                    </p:animClr>
                                    <p:animClr clrSpc="rgb" dir="cw">
                                      <p:cBhvr>
                                        <p:cTn id="7" dur="250" autoRev="1" fill="remove"/>
                                        <p:tgtEl>
                                          <p:spTgt spid="12"/>
                                        </p:tgtEl>
                                        <p:attrNameLst>
                                          <p:attrName>fillcolor</p:attrName>
                                        </p:attrNameLst>
                                      </p:cBhvr>
                                      <p:to>
                                        <a:schemeClr val="bg1"/>
                                      </p:to>
                                    </p:animClr>
                                    <p:set>
                                      <p:cBhvr>
                                        <p:cTn id="8" dur="250" autoRev="1" fill="remove"/>
                                        <p:tgtEl>
                                          <p:spTgt spid="12"/>
                                        </p:tgtEl>
                                        <p:attrNameLst>
                                          <p:attrName>fill.type</p:attrName>
                                        </p:attrNameLst>
                                      </p:cBhvr>
                                      <p:to>
                                        <p:strVal val="solid"/>
                                      </p:to>
                                    </p:set>
                                    <p:set>
                                      <p:cBhvr>
                                        <p:cTn id="9" dur="250" autoRev="1" fill="remove"/>
                                        <p:tgtEl>
                                          <p:spTgt spid="1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1198 -0.02014 C 0.01393 -0.02361 0.01602 -0.02662 0.01771 -0.03032 C 0.01836 -0.03218 0.01966 -0.04352 0.01992 -0.04444 C 0.02122 -0.05 0.02318 -0.05509 0.02448 -0.06065 C 0.02526 -0.06412 0.02617 -0.06736 0.02682 -0.07083 C 0.02721 -0.07338 0.02734 -0.07616 0.02787 -0.07893 C 0.02852 -0.08171 0.02943 -0.08426 0.03021 -0.0868 C 0.03099 -0.09375 0.03203 -0.10023 0.03242 -0.10718 C 0.03281 -0.1125 0.03307 -0.11805 0.03359 -0.12338 C 0.03385 -0.12546 0.03438 -0.12731 0.03477 -0.1294 C 0.03516 -0.13264 0.03542 -0.13611 0.03581 -0.13935 C 0.03659 -0.14491 0.03737 -0.15023 0.03815 -0.15555 C 0.03815 -0.15555 0.04037 -0.17176 0.04037 -0.17176 C 0.04375 -0.18356 0.04219 -0.17708 0.04492 -0.1919 L 0.04609 -0.19792 C 0.04649 -0.2 0.04688 -0.20208 0.04727 -0.20417 C 0.04857 -0.21389 0.04857 -0.21273 0.04948 -0.2243 C 0.05104 -0.24421 0.04948 -0.23472 0.05182 -0.24653 C 0.05143 -0.27338 0.0513 -0.30046 0.05065 -0.32731 C 0.05052 -0.33218 0.04987 -0.3368 0.04948 -0.34143 C 0.0487 -0.35 0.04844 -0.35393 0.04727 -0.36157 C 0.04688 -0.36366 0.04635 -0.36574 0.04609 -0.36782 C 0.04531 -0.37315 0.04479 -0.3787 0.04375 -0.3838 L 0.04154 -0.39606 C 0.0405 -0.40139 0.03997 -0.40509 0.03815 -0.41018 C 0.0375 -0.4118 0.03659 -0.41273 0.03581 -0.41412 C 0.03164 -0.42917 0.03594 -0.41597 0.03021 -0.42824 C 0.0293 -0.43009 0.02878 -0.43264 0.02787 -0.43449 C 0.02578 -0.43866 0.02292 -0.44167 0.02109 -0.44653 C 0.01576 -0.46088 0.0224 -0.44305 0.01537 -0.46065 C 0.01458 -0.46273 0.01393 -0.46481 0.01315 -0.46667 C 0.0125 -0.46829 0.01146 -0.46921 0.01081 -0.47083 C 0.00729 -0.48032 0.00964 -0.48102 0.00404 -0.49097 L -0.00612 -0.50903 C -0.00768 -0.5118 -0.00937 -0.51412 -0.01068 -0.51713 C -0.01302 -0.52268 -0.01536 -0.52778 -0.01758 -0.53333 C -0.01823 -0.53542 -0.02383 -0.55069 -0.02552 -0.55347 C -0.02643 -0.55532 -0.02773 -0.55625 -0.02891 -0.55764 C -0.03034 -0.56157 -0.03151 -0.5662 -0.03346 -0.56968 C -0.04466 -0.58958 -0.03203 -0.56643 -0.04141 -0.58588 C -0.04245 -0.58819 -0.04375 -0.58981 -0.04479 -0.5919 C -0.0457 -0.59375 -0.04622 -0.59606 -0.047 -0.59792 C -0.04805 -0.60023 -0.04948 -0.60185 -0.05052 -0.60417 C -0.0513 -0.60602 -0.05182 -0.60833 -0.05273 -0.61018 C -0.05729 -0.61991 -0.05469 -0.61296 -0.0595 -0.62014 C -0.06836 -0.6331 -0.05794 -0.62037 -0.06641 -0.63032 C -0.06719 -0.63241 -0.06771 -0.63449 -0.06862 -0.63634 C -0.06966 -0.63866 -0.07122 -0.64005 -0.072 -0.64236 C -0.07266 -0.64421 -0.07266 -0.64653 -0.07318 -0.64861 C -0.07448 -0.65301 -0.07669 -0.65741 -0.07891 -0.66065 C -0.08815 -0.6743 -0.07422 -0.65116 -0.08906 -0.66875 C -0.09219 -0.67245 -0.09349 -0.6743 -0.097 -0.67685 C -0.09922 -0.67847 -0.10391 -0.68079 -0.10391 -0.68079 C -0.10768 -0.68542 -0.10625 -0.6831 -0.10833 -0.6868 " pathEditMode="relative" ptsTypes="AAAAAAAAAAAAAAAAAAAAAAAAAAAAAAAAAAAAAAAAAAAAAAAAAAAAAA">
                                      <p:cBhvr>
                                        <p:cTn id="13" dur="3000" fill="hold"/>
                                        <p:tgtEl>
                                          <p:spTgt spid="14"/>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01394 0.00185 C 0.01511 -0.00232 0.01615 -0.00648 0.01732 -0.01042 C 0.01797 -0.0125 0.01902 -0.01435 0.01967 -0.01644 C 0.02396 -0.02986 0.01967 -0.01945 0.02527 -0.03472 C 0.02644 -0.0375 0.02774 -0.03982 0.02878 -0.04259 C 0.03594 -0.0632 0.02448 -0.03634 0.03555 -0.06088 C 0.03777 -0.07315 0.03503 -0.06088 0.04011 -0.07292 C 0.04141 -0.07616 0.04232 -0.07986 0.04349 -0.0831 C 0.04428 -0.08519 0.04519 -0.08704 0.04584 -0.08912 C 0.04636 -0.09097 0.04636 -0.09329 0.04688 -0.09514 C 0.04779 -0.09815 0.04922 -0.1007 0.05027 -0.10324 C 0.05196 -0.11227 0.05105 -0.10903 0.05482 -0.11945 C 0.05639 -0.12361 0.0586 -0.12708 0.05938 -0.13148 C 0.05977 -0.13357 0.06003 -0.13565 0.06055 -0.13773 C 0.0612 -0.13982 0.06211 -0.14167 0.06277 -0.14375 C 0.06394 -0.14699 0.06511 -0.15046 0.06628 -0.1537 C 0.06706 -0.15648 0.06784 -0.15903 0.06849 -0.16181 C 0.06902 -0.16389 0.06915 -0.16597 0.06967 -0.16806 C 0.07409 -0.18357 0.07019 -0.16482 0.07305 -0.18009 C 0.07357 -0.19051 0.07409 -0.20718 0.07527 -0.21852 C 0.07592 -0.22384 0.07657 -0.2294 0.07761 -0.23472 L 0.07982 -0.24676 L 0.08217 -0.27917 L 0.08334 -0.29514 C 0.08295 -0.31759 0.08425 -0.35324 0.08099 -0.38009 C 0.08034 -0.38542 0.08008 -0.3912 0.07878 -0.3963 C 0.078 -0.39884 0.07709 -0.40162 0.07644 -0.4044 C 0.07566 -0.40764 0.07514 -0.41134 0.07422 -0.41435 C 0.07331 -0.41736 0.07188 -0.41968 0.07084 -0.42245 C 0.06889 -0.43241 0.07058 -0.42593 0.06628 -0.43657 C 0.06368 -0.44306 0.06368 -0.44421 0.06055 -0.4507 C 0.05951 -0.45301 0.05821 -0.45463 0.05717 -0.45671 C 0.05625 -0.4588 0.05573 -0.46111 0.05482 -0.46296 C 0.05313 -0.46644 0.04922 -0.47292 0.04922 -0.47292 C 0.0448 -0.48866 0.04974 -0.47407 0.04232 -0.48704 C 0.04102 -0.48958 0.04011 -0.49236 0.03894 -0.49514 C 0.03816 -0.49722 0.03764 -0.49954 0.03672 -0.50116 C 0.02774 -0.51713 0.0392 -0.49144 0.02982 -0.51134 C 0.02904 -0.5132 0.02839 -0.51528 0.02761 -0.51736 C 0.02566 -0.52269 0.02383 -0.52824 0.02188 -0.53357 C 0.02123 -0.53565 0.02058 -0.53796 0.01967 -0.53958 C 0.01159 -0.55394 0.02032 -0.53773 0.01394 -0.55185 C 0.01329 -0.55324 0.01237 -0.5544 0.01172 -0.55579 C 0.00625 -0.56713 0.00469 -0.57361 -0.00312 -0.58403 C -0.01015 -0.59352 -0.00625 -0.58773 -0.01445 -0.60232 C -0.01523 -0.6037 -0.01614 -0.60463 -0.01666 -0.60625 L -0.02122 -0.61852 L -0.02356 -0.62454 C -0.02395 -0.62662 -0.02395 -0.6287 -0.02473 -0.63056 C -0.02695 -0.63681 -0.02851 -0.63634 -0.03151 -0.64074 C -0.03229 -0.6419 -0.03294 -0.64352 -0.03372 -0.64468 C -0.03489 -0.6463 -0.0371 -0.64861 -0.0371 -0.64861 " pathEditMode="relative" ptsTypes="AAAAAAAAAAAAAAAAAAAAAAAAAAAAAAAAAAAAAAAAAAAAAAAAAAAA">
                                      <p:cBhvr>
                                        <p:cTn id="15" dur="3250" fill="hold"/>
                                        <p:tgtEl>
                                          <p:spTgt spid="13"/>
                                        </p:tgtEl>
                                        <p:attrNameLst>
                                          <p:attrName>ppt_x</p:attrName>
                                          <p:attrName>ppt_y</p:attrName>
                                        </p:attrNameLst>
                                      </p:cBhvr>
                                    </p:animMotion>
                                  </p:childTnLst>
                                </p:cTn>
                              </p:par>
                            </p:childTnLst>
                          </p:cTn>
                        </p:par>
                        <p:par>
                          <p:cTn id="16" fill="hold">
                            <p:stCondLst>
                              <p:cond delay="325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16" presetClass="entr" presetSubtype="37"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out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nodeType="clickEffect">
                                  <p:stCondLst>
                                    <p:cond delay="0"/>
                                  </p:stCondLst>
                                  <p:childTnLst>
                                    <p:animEffect transition="out" filter="checkerboard(across)">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par>
                                <p:cTn id="31" presetID="22" presetClass="entr" presetSubtype="8"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par>
                                <p:cTn id="39" presetID="22" presetClass="entr" presetSubtype="4" repeatCount="300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down)">
                                      <p:cBhvr>
                                        <p:cTn id="41" dur="1000"/>
                                        <p:tgtEl>
                                          <p:spTgt spid="41"/>
                                        </p:tgtEl>
                                      </p:cBhvr>
                                    </p:animEffect>
                                  </p:childTnLst>
                                </p:cTn>
                              </p:par>
                              <p:par>
                                <p:cTn id="42" presetID="22" presetClass="entr" presetSubtype="4" repeatCount="300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10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xit" presetSubtype="10" fill="hold" grpId="1" nodeType="clickEffect">
                                  <p:stCondLst>
                                    <p:cond delay="0"/>
                                  </p:stCondLst>
                                  <p:childTnLst>
                                    <p:animEffect transition="out" filter="checkerboard(across)">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22" presetClass="entr" presetSubtype="1"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par>
                                <p:cTn id="53" presetID="22" presetClass="entr" presetSubtype="4"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down)">
                                      <p:cBhvr>
                                        <p:cTn id="55" dur="500"/>
                                        <p:tgtEl>
                                          <p:spTgt spid="43"/>
                                        </p:tgtEl>
                                      </p:cBhvr>
                                    </p:animEffect>
                                  </p:childTnLst>
                                </p:cTn>
                              </p:par>
                              <p:par>
                                <p:cTn id="56" presetID="22" presetClass="entr" presetSubtype="2"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xit" presetSubtype="10" fill="hold" nodeType="clickEffect">
                                  <p:stCondLst>
                                    <p:cond delay="0"/>
                                  </p:stCondLst>
                                  <p:childTnLst>
                                    <p:animEffect transition="out" filter="checkerboard(across)">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41"/>
                                        </p:tgtEl>
                                      </p:cBhvr>
                                    </p:animEffect>
                                    <p:set>
                                      <p:cBhvr>
                                        <p:cTn id="66" dur="1" fill="hold">
                                          <p:stCondLst>
                                            <p:cond delay="499"/>
                                          </p:stCondLst>
                                        </p:cTn>
                                        <p:tgtEl>
                                          <p:spTgt spid="41"/>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22" presetClass="entr" presetSubtype="4"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down)">
                                      <p:cBhvr>
                                        <p:cTn id="72" dur="500"/>
                                        <p:tgtEl>
                                          <p:spTgt spid="44"/>
                                        </p:tgtEl>
                                      </p:cBhvr>
                                    </p:animEffect>
                                  </p:childTnLst>
                                </p:cTn>
                              </p:par>
                            </p:childTnLst>
                          </p:cTn>
                        </p:par>
                        <p:par>
                          <p:cTn id="73" fill="hold">
                            <p:stCondLst>
                              <p:cond delay="500"/>
                            </p:stCondLst>
                            <p:childTnLst>
                              <p:par>
                                <p:cTn id="74" presetID="22" presetClass="entr" presetSubtype="4" fill="hold"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wipe(down)">
                                      <p:cBhvr>
                                        <p:cTn id="76" dur="500"/>
                                        <p:tgtEl>
                                          <p:spTgt spid="45"/>
                                        </p:tgtEl>
                                      </p:cBhvr>
                                    </p:animEffect>
                                  </p:childTnLst>
                                </p:cTn>
                              </p:par>
                            </p:childTnLst>
                          </p:cTn>
                        </p:par>
                        <p:par>
                          <p:cTn id="77" fill="hold">
                            <p:stCondLst>
                              <p:cond delay="1000"/>
                            </p:stCondLst>
                            <p:childTnLst>
                              <p:par>
                                <p:cTn id="78" presetID="22" presetClass="entr" presetSubtype="4" fill="hold"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wipe(down)">
                                      <p:cBhvr>
                                        <p:cTn id="80" dur="500"/>
                                        <p:tgtEl>
                                          <p:spTgt spid="46"/>
                                        </p:tgtEl>
                                      </p:cBhvr>
                                    </p:animEffect>
                                  </p:childTnLst>
                                </p:cTn>
                              </p:par>
                            </p:childTnLst>
                          </p:cTn>
                        </p:par>
                        <p:par>
                          <p:cTn id="81" fill="hold">
                            <p:stCondLst>
                              <p:cond delay="1500"/>
                            </p:stCondLst>
                            <p:childTnLst>
                              <p:par>
                                <p:cTn id="82" presetID="22" presetClass="entr" presetSubtype="4"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down)">
                                      <p:cBhvr>
                                        <p:cTn id="84" dur="500"/>
                                        <p:tgtEl>
                                          <p:spTgt spid="47"/>
                                        </p:tgtEl>
                                      </p:cBhvr>
                                    </p:animEffect>
                                  </p:childTnLst>
                                </p:cTn>
                              </p:par>
                            </p:childTnLst>
                          </p:cTn>
                        </p:par>
                        <p:par>
                          <p:cTn id="85" fill="hold">
                            <p:stCondLst>
                              <p:cond delay="2000"/>
                            </p:stCondLst>
                            <p:childTnLst>
                              <p:par>
                                <p:cTn id="86" presetID="22" presetClass="entr" presetSubtype="4" fill="hold" nodeType="after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wipe(down)">
                                      <p:cBhvr>
                                        <p:cTn id="88" dur="500"/>
                                        <p:tgtEl>
                                          <p:spTgt spid="48"/>
                                        </p:tgtEl>
                                      </p:cBhvr>
                                    </p:animEffect>
                                  </p:childTnLst>
                                </p:cTn>
                              </p:par>
                            </p:childTnLst>
                          </p:cTn>
                        </p:par>
                        <p:par>
                          <p:cTn id="89" fill="hold">
                            <p:stCondLst>
                              <p:cond delay="2500"/>
                            </p:stCondLst>
                            <p:childTnLst>
                              <p:par>
                                <p:cTn id="90" presetID="22" presetClass="entr" presetSubtype="4"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wipe(down)">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8" grpId="0" animBg="1"/>
      <p:bldP spid="38" grpId="1"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áp đánh bắc kì lần 1">
            <a:hlinkClick r:id="" action="ppaction://media"/>
            <a:extLst>
              <a:ext uri="{FF2B5EF4-FFF2-40B4-BE49-F238E27FC236}">
                <a16:creationId xmlns:a16="http://schemas.microsoft.com/office/drawing/2014/main" id="{95DE50D1-89B5-A270-9BC7-C53F4BF35B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027555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85751" y="1945997"/>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BE063183-AA25-E732-8C7D-4BAEC9FB4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38023" y="180417"/>
            <a:ext cx="3588588" cy="1907175"/>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3" y="815738"/>
              <a:ext cx="276148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Hưng Yên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(23/11)</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365668" y="150420"/>
            <a:ext cx="3588588" cy="1937172"/>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40677" y="815738"/>
              <a:ext cx="293597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Phủ lý</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(26/11)</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572242" y="3509186"/>
            <a:ext cx="3588588" cy="1917495"/>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1" y="4154827"/>
              <a:ext cx="293597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Hải Dương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(3/12)</a:t>
              </a: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4301706" y="4908879"/>
            <a:ext cx="3588588" cy="1895612"/>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6715" y="5532637"/>
              <a:ext cx="293597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Ninh Bình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(5/12)</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2" name="Group 31">
            <a:extLst>
              <a:ext uri="{FF2B5EF4-FFF2-40B4-BE49-F238E27FC236}">
                <a16:creationId xmlns:a16="http://schemas.microsoft.com/office/drawing/2014/main" id="{D0D0BDF2-5391-FD44-B1F2-B85FF05A739D}"/>
              </a:ext>
            </a:extLst>
          </p:cNvPr>
          <p:cNvGrpSpPr/>
          <p:nvPr/>
        </p:nvGrpSpPr>
        <p:grpSpPr>
          <a:xfrm>
            <a:off x="31170" y="3617160"/>
            <a:ext cx="3588588" cy="1928393"/>
            <a:chOff x="31170" y="3617160"/>
            <a:chExt cx="3588588" cy="1928393"/>
          </a:xfrm>
        </p:grpSpPr>
        <p:grpSp>
          <p:nvGrpSpPr>
            <p:cNvPr id="20" name="Group 19">
              <a:extLst>
                <a:ext uri="{FF2B5EF4-FFF2-40B4-BE49-F238E27FC236}">
                  <a16:creationId xmlns:a16="http://schemas.microsoft.com/office/drawing/2014/main" id="{CC0A5DC8-DFF5-0A43-BE4D-1E6A043DCE3F}"/>
                </a:ext>
              </a:extLst>
            </p:cNvPr>
            <p:cNvGrpSpPr/>
            <p:nvPr/>
          </p:nvGrpSpPr>
          <p:grpSpPr>
            <a:xfrm>
              <a:off x="31170" y="3751259"/>
              <a:ext cx="3588588" cy="1794294"/>
              <a:chOff x="138023" y="293298"/>
              <a:chExt cx="3588588" cy="1794294"/>
            </a:xfrm>
          </p:grpSpPr>
          <p:sp>
            <p:nvSpPr>
              <p:cNvPr id="21" name="Rounded Rectangle 20">
                <a:extLst>
                  <a:ext uri="{FF2B5EF4-FFF2-40B4-BE49-F238E27FC236}">
                    <a16:creationId xmlns:a16="http://schemas.microsoft.com/office/drawing/2014/main" id="{3E283191-2894-7E48-9DAF-782008ED9C1B}"/>
                  </a:ext>
                </a:extLst>
              </p:cNvPr>
              <p:cNvSpPr/>
              <p:nvPr/>
            </p:nvSpPr>
            <p:spPr>
              <a:xfrm>
                <a:off x="138023" y="293298"/>
                <a:ext cx="3588588" cy="1794294"/>
              </a:xfrm>
              <a:prstGeom prst="roundRect">
                <a:avLst/>
              </a:prstGeom>
              <a:solidFill>
                <a:srgbClr val="43B1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ounded Rectangle 21">
                <a:extLst>
                  <a:ext uri="{FF2B5EF4-FFF2-40B4-BE49-F238E27FC236}">
                    <a16:creationId xmlns:a16="http://schemas.microsoft.com/office/drawing/2014/main" id="{53F67B11-C1D4-EE46-B557-27BE3935B4ED}"/>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23" name="TextBox 22">
              <a:extLst>
                <a:ext uri="{FF2B5EF4-FFF2-40B4-BE49-F238E27FC236}">
                  <a16:creationId xmlns:a16="http://schemas.microsoft.com/office/drawing/2014/main" id="{8C4E7296-6C30-254A-B2A9-3CD8AFAC2B4F}"/>
                </a:ext>
              </a:extLst>
            </p:cNvPr>
            <p:cNvSpPr txBox="1"/>
            <p:nvPr/>
          </p:nvSpPr>
          <p:spPr>
            <a:xfrm>
              <a:off x="258102" y="4312542"/>
              <a:ext cx="293597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Nam Định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(12/12)</a:t>
              </a:r>
            </a:p>
          </p:txBody>
        </p:sp>
        <p:sp>
          <p:nvSpPr>
            <p:cNvPr id="28" name="TextBox 27">
              <a:extLst>
                <a:ext uri="{FF2B5EF4-FFF2-40B4-BE49-F238E27FC236}">
                  <a16:creationId xmlns:a16="http://schemas.microsoft.com/office/drawing/2014/main" id="{167F5E07-9372-7B47-B2BD-28A036ECD443}"/>
                </a:ext>
              </a:extLst>
            </p:cNvPr>
            <p:cNvSpPr txBox="1"/>
            <p:nvPr/>
          </p:nvSpPr>
          <p:spPr>
            <a:xfrm>
              <a:off x="1519859" y="361716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5</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413185" y="53509"/>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035834"/>
              <a:ext cx="293717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Trong vòng 1 tháng</a:t>
              </a:r>
            </a:p>
          </p:txBody>
        </p:sp>
      </p:grpSp>
      <p:pic>
        <p:nvPicPr>
          <p:cNvPr id="34" name="Picture 33" descr="A picture containing text&#10;&#10;Description automatically generated">
            <a:extLst>
              <a:ext uri="{FF2B5EF4-FFF2-40B4-BE49-F238E27FC236}">
                <a16:creationId xmlns:a16="http://schemas.microsoft.com/office/drawing/2014/main" id="{F1F390E0-6EEE-3898-0F89-B3CBD39B2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41515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cTn>
                              </p:par>
                              <p:par>
                                <p:cTn id="23" presetID="32" presetClass="emph" presetSubtype="0" repeatCount="3000" fill="hold" nodeType="withEffect">
                                  <p:stCondLst>
                                    <p:cond delay="0"/>
                                  </p:st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3000" fill="hold" nodeType="withEffect">
                                  <p:stCondLst>
                                    <p:cond delay="0"/>
                                  </p:stCondLst>
                                  <p:childTnLst>
                                    <p:animRot by="120000">
                                      <p:cBhvr>
                                        <p:cTn id="30" dur="100" fill="hold">
                                          <p:stCondLst>
                                            <p:cond delay="0"/>
                                          </p:stCondLst>
                                        </p:cTn>
                                        <p:tgtEl>
                                          <p:spTgt spid="32"/>
                                        </p:tgtEl>
                                        <p:attrNameLst>
                                          <p:attrName>r</p:attrName>
                                        </p:attrNameLst>
                                      </p:cBhvr>
                                    </p:animRot>
                                    <p:animRot by="-240000">
                                      <p:cBhvr>
                                        <p:cTn id="31" dur="200" fill="hold">
                                          <p:stCondLst>
                                            <p:cond delay="200"/>
                                          </p:stCondLst>
                                        </p:cTn>
                                        <p:tgtEl>
                                          <p:spTgt spid="32"/>
                                        </p:tgtEl>
                                        <p:attrNameLst>
                                          <p:attrName>r</p:attrName>
                                        </p:attrNameLst>
                                      </p:cBhvr>
                                    </p:animRot>
                                    <p:animRot by="240000">
                                      <p:cBhvr>
                                        <p:cTn id="32" dur="200" fill="hold">
                                          <p:stCondLst>
                                            <p:cond delay="400"/>
                                          </p:stCondLst>
                                        </p:cTn>
                                        <p:tgtEl>
                                          <p:spTgt spid="32"/>
                                        </p:tgtEl>
                                        <p:attrNameLst>
                                          <p:attrName>r</p:attrName>
                                        </p:attrNameLst>
                                      </p:cBhvr>
                                    </p:animRot>
                                    <p:animRot by="-240000">
                                      <p:cBhvr>
                                        <p:cTn id="33" dur="200" fill="hold">
                                          <p:stCondLst>
                                            <p:cond delay="600"/>
                                          </p:stCondLst>
                                        </p:cTn>
                                        <p:tgtEl>
                                          <p:spTgt spid="32"/>
                                        </p:tgtEl>
                                        <p:attrNameLst>
                                          <p:attrName>r</p:attrName>
                                        </p:attrNameLst>
                                      </p:cBhvr>
                                    </p:animRot>
                                    <p:animRot by="120000">
                                      <p:cBhvr>
                                        <p:cTn id="34"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ực dân Pháp tiến đánh Bắc Kì lần thứ nhất: Nguyễn Tri Phương anh dũng hy  sinh">
            <a:extLst>
              <a:ext uri="{FF2B5EF4-FFF2-40B4-BE49-F238E27FC236}">
                <a16:creationId xmlns:a16="http://schemas.microsoft.com/office/drawing/2014/main" id="{293F15D9-BEF9-5048-84F2-0C5F8C54C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126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3D9CE6-C1D2-D240-82BA-1E7D9BB78232}"/>
              </a:ext>
            </a:extLst>
          </p:cNvPr>
          <p:cNvSpPr/>
          <p:nvPr/>
        </p:nvSpPr>
        <p:spPr>
          <a:xfrm>
            <a:off x="2201344" y="6126480"/>
            <a:ext cx="778931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1873</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4" name="Picture 6">
            <a:extLst>
              <a:ext uri="{FF2B5EF4-FFF2-40B4-BE49-F238E27FC236}">
                <a16:creationId xmlns:a16="http://schemas.microsoft.com/office/drawing/2014/main" id="{1B513978-C86E-D042-8E61-32FFBA3E3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12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017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10" dur="1000" fill="hold"/>
                                        <p:tgtEl>
                                          <p:spTgt spid="20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0"/>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gtEl>
                                      </p:cBhvr>
                                    </p:animEffect>
                                  </p:childTnLst>
                                </p:cTn>
                              </p:par>
                              <p:par>
                                <p:cTn id="25" presetID="25"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 calcmode="lin" valueType="num">
                                      <p:cBhvr>
                                        <p:cTn id="27"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30" dur="1000" fill="hold"/>
                                        <p:tgtEl>
                                          <p:spTgt spid="205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E22BA88-FC12-1D4A-96D0-62F9008E0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432"/>
            <a:ext cx="6096000" cy="60624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153ABA-6843-A04B-A451-936D3720078E}"/>
              </a:ext>
            </a:extLst>
          </p:cNvPr>
          <p:cNvSpPr/>
          <p:nvPr/>
        </p:nvSpPr>
        <p:spPr>
          <a:xfrm>
            <a:off x="797224" y="6225278"/>
            <a:ext cx="450155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Quân Pháp chiếm Hải Dương</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100" name="Picture 4">
            <a:extLst>
              <a:ext uri="{FF2B5EF4-FFF2-40B4-BE49-F238E27FC236}">
                <a16:creationId xmlns:a16="http://schemas.microsoft.com/office/drawing/2014/main" id="{DCFE0AE0-363A-D846-AB65-86812E334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432"/>
            <a:ext cx="6096000" cy="6062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03BEDC-1F25-EC42-AEAF-16BC2B04C0E1}"/>
              </a:ext>
            </a:extLst>
          </p:cNvPr>
          <p:cNvSpPr/>
          <p:nvPr/>
        </p:nvSpPr>
        <p:spPr>
          <a:xfrm>
            <a:off x="7038307" y="6225278"/>
            <a:ext cx="46794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hạ</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Ninh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Bình</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1798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0" dur="1000" fill="hold"/>
                                        <p:tgtEl>
                                          <p:spTgt spid="40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8"/>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p:cTn id="27" dur="500" decel="50000" fill="hold">
                                          <p:stCondLst>
                                            <p:cond delay="0"/>
                                          </p:stCondLst>
                                        </p:cTn>
                                        <p:tgtEl>
                                          <p:spTgt spid="410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10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100"/>
                                        </p:tgtEl>
                                        <p:attrNameLst>
                                          <p:attrName>ppt_w</p:attrName>
                                        </p:attrNameLst>
                                      </p:cBhvr>
                                      <p:tavLst>
                                        <p:tav tm="0">
                                          <p:val>
                                            <p:strVal val="#ppt_w*.05"/>
                                          </p:val>
                                        </p:tav>
                                        <p:tav tm="100000">
                                          <p:val>
                                            <p:strVal val="#ppt_w"/>
                                          </p:val>
                                        </p:tav>
                                      </p:tavLst>
                                    </p:anim>
                                    <p:anim calcmode="lin" valueType="num">
                                      <p:cBhvr>
                                        <p:cTn id="30" dur="1000" fill="hold"/>
                                        <p:tgtEl>
                                          <p:spTgt spid="410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10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10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10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100"/>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0" dur="1000" fill="hold"/>
                                        <p:tgtEl>
                                          <p:spTgt spid="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DAA10A7-95B5-1249-ADA8-E694FDD2D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8"/>
            <a:ext cx="12192000" cy="62161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F9C402A-BB3B-684B-B444-4AB4EEF3B7E9}"/>
              </a:ext>
            </a:extLst>
          </p:cNvPr>
          <p:cNvSpPr/>
          <p:nvPr/>
        </p:nvSpPr>
        <p:spPr>
          <a:xfrm>
            <a:off x="2699586" y="6206989"/>
            <a:ext cx="773801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Quân</a:t>
            </a:r>
            <a:r>
              <a:rPr kumimoji="0" lang="en-US" sz="36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Pháp</a:t>
            </a:r>
            <a:r>
              <a:rPr kumimoji="0" lang="en-US" sz="36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trèo</a:t>
            </a:r>
            <a:r>
              <a:rPr kumimoji="0" lang="en-US" sz="36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lên</a:t>
            </a:r>
            <a:r>
              <a:rPr kumimoji="0" lang="en-US" sz="36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mặt</a:t>
            </a:r>
            <a:r>
              <a:rPr kumimoji="0" lang="en-US" sz="36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Nam </a:t>
            </a:r>
            <a:r>
              <a:rPr kumimoji="0" lang="en-US" sz="3600" b="0"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Định</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5482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Ghé thăm Ô Quan Chưởng - Cửa ô duy nhất còn lại của Thăng Long xưa">
            <a:extLst>
              <a:ext uri="{FF2B5EF4-FFF2-40B4-BE49-F238E27FC236}">
                <a16:creationId xmlns:a16="http://schemas.microsoft.com/office/drawing/2014/main" id="{585FCC37-D3B2-8342-8795-0A363B9A8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831" y="0"/>
            <a:ext cx="6096001" cy="6150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A1D0B4D-6549-D54C-BD83-02153BB78D23}"/>
              </a:ext>
            </a:extLst>
          </p:cNvPr>
          <p:cNvSpPr/>
          <p:nvPr/>
        </p:nvSpPr>
        <p:spPr>
          <a:xfrm>
            <a:off x="6274815" y="6150114"/>
            <a:ext cx="611577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Ô Quan Chưởng ngày xưa</a:t>
            </a:r>
            <a:r>
              <a:rPr kumimoji="0" lang="vi-VN"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8198" name="Picture 6" descr="Dưới mái vòm Ô Quan Chưởng - Báo Nhân Dân">
            <a:extLst>
              <a:ext uri="{FF2B5EF4-FFF2-40B4-BE49-F238E27FC236}">
                <a16:creationId xmlns:a16="http://schemas.microsoft.com/office/drawing/2014/main" id="{259A24B3-5104-4245-B0A6-78C776D4B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096000" cy="6150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5BAF09-E8EF-134F-A532-23CC0DFDADE6}"/>
              </a:ext>
            </a:extLst>
          </p:cNvPr>
          <p:cNvSpPr/>
          <p:nvPr/>
        </p:nvSpPr>
        <p:spPr>
          <a:xfrm>
            <a:off x="49546" y="6150114"/>
            <a:ext cx="60933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Quan Chưởng ngày nay</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VN"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207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
                                        <p:tgtEl>
                                          <p:spTgt spid="8196"/>
                                        </p:tgtEl>
                                      </p:cBhvr>
                                    </p:animEffect>
                                    <p:anim calcmode="lin" valueType="num">
                                      <p:cBhvr>
                                        <p:cTn id="8" dur="400" fill="hold"/>
                                        <p:tgtEl>
                                          <p:spTgt spid="8196"/>
                                        </p:tgtEl>
                                        <p:attrNameLst>
                                          <p:attrName>ppt_x</p:attrName>
                                        </p:attrNameLst>
                                      </p:cBhvr>
                                      <p:tavLst>
                                        <p:tav tm="0">
                                          <p:val>
                                            <p:strVal val="#ppt_x"/>
                                          </p:val>
                                        </p:tav>
                                        <p:tav tm="100000">
                                          <p:val>
                                            <p:strVal val="#ppt_x"/>
                                          </p:val>
                                        </p:tav>
                                      </p:tavLst>
                                    </p:anim>
                                    <p:anim calcmode="lin" valueType="num">
                                      <p:cBhvr>
                                        <p:cTn id="9" dur="400" fill="hold"/>
                                        <p:tgtEl>
                                          <p:spTgt spid="819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1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1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
                                        <p:tgtEl>
                                          <p:spTgt spid="2"/>
                                        </p:tgtEl>
                                      </p:cBhvr>
                                    </p:animEffect>
                                    <p:anim calcmode="lin" valueType="num">
                                      <p:cBhvr>
                                        <p:cTn id="15" dur="400" fill="hold"/>
                                        <p:tgtEl>
                                          <p:spTgt spid="2"/>
                                        </p:tgtEl>
                                        <p:attrNameLst>
                                          <p:attrName>ppt_x</p:attrName>
                                        </p:attrNameLst>
                                      </p:cBhvr>
                                      <p:tavLst>
                                        <p:tav tm="0">
                                          <p:val>
                                            <p:strVal val="#ppt_x"/>
                                          </p:val>
                                        </p:tav>
                                        <p:tav tm="100000">
                                          <p:val>
                                            <p:strVal val="#ppt_x"/>
                                          </p:val>
                                        </p:tav>
                                      </p:tavLst>
                                    </p:anim>
                                    <p:anim calcmode="lin" valueType="num">
                                      <p:cBhvr>
                                        <p:cTn id="16" dur="400" fill="hold"/>
                                        <p:tgtEl>
                                          <p:spTgt spid="2"/>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fade">
                                      <p:cBhvr>
                                        <p:cTn id="21" dur="100"/>
                                        <p:tgtEl>
                                          <p:spTgt spid="8198"/>
                                        </p:tgtEl>
                                      </p:cBhvr>
                                    </p:animEffect>
                                    <p:anim calcmode="lin" valueType="num">
                                      <p:cBhvr>
                                        <p:cTn id="22" dur="400" fill="hold"/>
                                        <p:tgtEl>
                                          <p:spTgt spid="8198"/>
                                        </p:tgtEl>
                                        <p:attrNameLst>
                                          <p:attrName>ppt_x</p:attrName>
                                        </p:attrNameLst>
                                      </p:cBhvr>
                                      <p:tavLst>
                                        <p:tav tm="0">
                                          <p:val>
                                            <p:strVal val="#ppt_x"/>
                                          </p:val>
                                        </p:tav>
                                        <p:tav tm="100000">
                                          <p:val>
                                            <p:strVal val="#ppt_x"/>
                                          </p:val>
                                        </p:tav>
                                      </p:tavLst>
                                    </p:anim>
                                    <p:anim calcmode="lin" valueType="num">
                                      <p:cBhvr>
                                        <p:cTn id="23" dur="400" fill="hold"/>
                                        <p:tgtEl>
                                          <p:spTgt spid="8198"/>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81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81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
                                        <p:tgtEl>
                                          <p:spTgt spid="6"/>
                                        </p:tgtEl>
                                      </p:cBhvr>
                                    </p:animEffect>
                                    <p:anim calcmode="lin" valueType="num">
                                      <p:cBhvr>
                                        <p:cTn id="29" dur="400" fill="hold"/>
                                        <p:tgtEl>
                                          <p:spTgt spid="6"/>
                                        </p:tgtEl>
                                        <p:attrNameLst>
                                          <p:attrName>ppt_x</p:attrName>
                                        </p:attrNameLst>
                                      </p:cBhvr>
                                      <p:tavLst>
                                        <p:tav tm="0">
                                          <p:val>
                                            <p:strVal val="#ppt_x"/>
                                          </p:val>
                                        </p:tav>
                                        <p:tav tm="100000">
                                          <p:val>
                                            <p:strVal val="#ppt_x"/>
                                          </p:val>
                                        </p:tav>
                                      </p:tavLst>
                                    </p:anim>
                                    <p:anim calcmode="lin" valueType="num">
                                      <p:cBhvr>
                                        <p:cTn id="30" dur="400" fill="hold"/>
                                        <p:tgtEl>
                                          <p:spTgt spid="6"/>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4C85F08-A07C-4442-853C-1ABE2EE36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018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9605A69-B17D-C649-8FF3-2D80DC14AD02}"/>
              </a:ext>
            </a:extLst>
          </p:cNvPr>
          <p:cNvSpPr/>
          <p:nvPr/>
        </p:nvSpPr>
        <p:spPr>
          <a:xfrm>
            <a:off x="321941" y="5925158"/>
            <a:ext cx="545211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Tượng Nguyễn Tri Phương tại đền thờ ở Bắc Môn</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75F6629E-D1F3-984A-AC47-2C29A237A106}"/>
              </a:ext>
            </a:extLst>
          </p:cNvPr>
          <p:cNvGrpSpPr/>
          <p:nvPr/>
        </p:nvGrpSpPr>
        <p:grpSpPr>
          <a:xfrm>
            <a:off x="6096000" y="404037"/>
            <a:ext cx="6096000" cy="5124894"/>
            <a:chOff x="6096000" y="404037"/>
            <a:chExt cx="6096000" cy="5124894"/>
          </a:xfrm>
        </p:grpSpPr>
        <p:sp>
          <p:nvSpPr>
            <p:cNvPr id="3" name="Terminator 2">
              <a:extLst>
                <a:ext uri="{FF2B5EF4-FFF2-40B4-BE49-F238E27FC236}">
                  <a16:creationId xmlns:a16="http://schemas.microsoft.com/office/drawing/2014/main" id="{6FB4E7AC-25EA-5140-8890-896C186D8260}"/>
                </a:ext>
              </a:extLst>
            </p:cNvPr>
            <p:cNvSpPr/>
            <p:nvPr/>
          </p:nvSpPr>
          <p:spPr>
            <a:xfrm>
              <a:off x="6096000" y="404037"/>
              <a:ext cx="6096000" cy="5124894"/>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F8BA849-1A4C-B04F-AB01-2E6D63715520}"/>
                </a:ext>
              </a:extLst>
            </p:cNvPr>
            <p:cNvSpPr/>
            <p:nvPr/>
          </p:nvSpPr>
          <p:spPr>
            <a:xfrm>
              <a:off x="6417942" y="1023854"/>
              <a:ext cx="5277872"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“Thử thành quách, thử giang sơn, bách chiến phong trần dư xích đạo</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Vi nhật tinh, vi hà nhạc, thập niên tâm sự vọng thanh thiên”</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Nghĩa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“Kia thành quách, kia non sông, trăm trận phong trần còn thước đất</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Là trời sao, là sông núi, mười năm tâm sự với trời xanh”</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grpSp>
      <p:pic>
        <p:nvPicPr>
          <p:cNvPr id="6" name="Picture 5" descr="A picture containing text&#10;&#10;Description automatically generated">
            <a:extLst>
              <a:ext uri="{FF2B5EF4-FFF2-40B4-BE49-F238E27FC236}">
                <a16:creationId xmlns:a16="http://schemas.microsoft.com/office/drawing/2014/main" id="{2B505333-C6A0-01E5-046A-17933C1C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571825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strVal val="#ppt_w*0.70"/>
                                          </p:val>
                                        </p:tav>
                                        <p:tav tm="100000">
                                          <p:val>
                                            <p:strVal val="#ppt_w"/>
                                          </p:val>
                                        </p:tav>
                                      </p:tavLst>
                                    </p:anim>
                                    <p:anim calcmode="lin" valueType="num">
                                      <p:cBhvr>
                                        <p:cTn id="8" dur="1000" fill="hold"/>
                                        <p:tgtEl>
                                          <p:spTgt spid="9218"/>
                                        </p:tgtEl>
                                        <p:attrNameLst>
                                          <p:attrName>ppt_h</p:attrName>
                                        </p:attrNameLst>
                                      </p:cBhvr>
                                      <p:tavLst>
                                        <p:tav tm="0">
                                          <p:val>
                                            <p:strVal val="#ppt_h"/>
                                          </p:val>
                                        </p:tav>
                                        <p:tav tm="100000">
                                          <p:val>
                                            <p:strVal val="#ppt_h"/>
                                          </p:val>
                                        </p:tav>
                                      </p:tavLst>
                                    </p:anim>
                                    <p:animEffect transition="in" filter="fade">
                                      <p:cBhvr>
                                        <p:cTn id="9" dur="1000"/>
                                        <p:tgtEl>
                                          <p:spTgt spid="921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64AA42F-4406-9B44-AFC8-EC26D4ACB93B}"/>
              </a:ext>
            </a:extLst>
          </p:cNvPr>
          <p:cNvSpPr txBox="1">
            <a:spLocks noChangeArrowheads="1"/>
          </p:cNvSpPr>
          <p:nvPr/>
        </p:nvSpPr>
        <p:spPr bwMode="auto">
          <a:xfrm>
            <a:off x="5550196" y="361507"/>
            <a:ext cx="5911702" cy="6340197"/>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Vua</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cha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nặng</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nghĩa</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nhẹ</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thân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mình</a:t>
            </a:r>
            <a:endPar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Thua</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được</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bàn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chi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việc</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dụng</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binh</a:t>
            </a:r>
            <a:endPar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Trăm</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trận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gian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nan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mà</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chẳng</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chết</a:t>
            </a:r>
            <a:endPar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Một</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hòa</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tạm</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bợ</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lại</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quyên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sinh</a:t>
            </a:r>
            <a:endPar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Cửa</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trời</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đã</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đón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người</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quân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tử</a:t>
            </a:r>
            <a:endPar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Bể</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ngọc</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khôn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trông</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mặt</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lão</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thành</a:t>
            </a:r>
            <a:endPar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Danh</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vọng</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thế</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mà</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lâm</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cảnh</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thế</a:t>
            </a:r>
            <a:endPar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Quả</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trời</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không</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muốn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để</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tròn</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danh</a:t>
            </a:r>
            <a:r>
              <a:rPr kumimoji="0" lang="en-US" altLang="en-VN"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Khương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Hữu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Dụng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dịch</a:t>
            </a:r>
            <a:endPar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văn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yêu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thế</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kỷ</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XIX)</a:t>
            </a:r>
          </a:p>
        </p:txBody>
      </p:sp>
      <p:sp>
        <p:nvSpPr>
          <p:cNvPr id="6" name="Text Box 7">
            <a:extLst>
              <a:ext uri="{FF2B5EF4-FFF2-40B4-BE49-F238E27FC236}">
                <a16:creationId xmlns:a16="http://schemas.microsoft.com/office/drawing/2014/main" id="{155C1432-7500-CB49-B2C3-75ADDACE8F3F}"/>
              </a:ext>
            </a:extLst>
          </p:cNvPr>
          <p:cNvSpPr txBox="1">
            <a:spLocks noChangeArrowheads="1"/>
          </p:cNvSpPr>
          <p:nvPr/>
        </p:nvSpPr>
        <p:spPr bwMode="auto">
          <a:xfrm>
            <a:off x="1165630" y="5842337"/>
            <a:ext cx="41719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Thơ</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điếu</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Nguyễn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Tri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Phương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Nguyễn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Thiện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Thuật</a:t>
            </a:r>
            <a:endPar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292" name="Picture 4" descr="Nguyễn Tri Phương – một đại thần dưới triều Nguyền – Hoàng Thành Thăng Long">
            <a:extLst>
              <a:ext uri="{FF2B5EF4-FFF2-40B4-BE49-F238E27FC236}">
                <a16:creationId xmlns:a16="http://schemas.microsoft.com/office/drawing/2014/main" id="{29D5BEBB-1805-5041-8ECC-180C94615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630" y="361507"/>
            <a:ext cx="4171915" cy="548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40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 calcmode="lin" valueType="num">
                                      <p:cBhvr>
                                        <p:cTn id="19" dur="1000" fill="hold"/>
                                        <p:tgtEl>
                                          <p:spTgt spid="12292"/>
                                        </p:tgtEl>
                                        <p:attrNameLst>
                                          <p:attrName>ppt_w</p:attrName>
                                        </p:attrNameLst>
                                      </p:cBhvr>
                                      <p:tavLst>
                                        <p:tav tm="0">
                                          <p:val>
                                            <p:fltVal val="0"/>
                                          </p:val>
                                        </p:tav>
                                        <p:tav tm="100000">
                                          <p:val>
                                            <p:strVal val="#ppt_w"/>
                                          </p:val>
                                        </p:tav>
                                      </p:tavLst>
                                    </p:anim>
                                    <p:anim calcmode="lin" valueType="num">
                                      <p:cBhvr>
                                        <p:cTn id="20" dur="1000" fill="hold"/>
                                        <p:tgtEl>
                                          <p:spTgt spid="12292"/>
                                        </p:tgtEl>
                                        <p:attrNameLst>
                                          <p:attrName>ppt_h</p:attrName>
                                        </p:attrNameLst>
                                      </p:cBhvr>
                                      <p:tavLst>
                                        <p:tav tm="0">
                                          <p:val>
                                            <p:fltVal val="0"/>
                                          </p:val>
                                        </p:tav>
                                        <p:tav tm="100000">
                                          <p:val>
                                            <p:strVal val="#ppt_h"/>
                                          </p:val>
                                        </p:tav>
                                      </p:tavLst>
                                    </p:anim>
                                    <p:anim calcmode="lin" valueType="num">
                                      <p:cBhvr>
                                        <p:cTn id="21" dur="1000" fill="hold"/>
                                        <p:tgtEl>
                                          <p:spTgt spid="12292"/>
                                        </p:tgtEl>
                                        <p:attrNameLst>
                                          <p:attrName>style.rotation</p:attrName>
                                        </p:attrNameLst>
                                      </p:cBhvr>
                                      <p:tavLst>
                                        <p:tav tm="0">
                                          <p:val>
                                            <p:fltVal val="90"/>
                                          </p:val>
                                        </p:tav>
                                        <p:tav tm="100000">
                                          <p:val>
                                            <p:fltVal val="0"/>
                                          </p:val>
                                        </p:tav>
                                      </p:tavLst>
                                    </p:anim>
                                    <p:animEffect transition="in" filter="fade">
                                      <p:cBhvr>
                                        <p:cTn id="22"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C3CACE"/>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7FD5D52D-FECE-BF45-B3D4-382AA3191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350"/>
            <a:ext cx="9220200"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21E881FD-809E-F245-9BA7-3594E71AF4D2}"/>
              </a:ext>
            </a:extLst>
          </p:cNvPr>
          <p:cNvSpPr txBox="1">
            <a:spLocks noChangeArrowheads="1"/>
          </p:cNvSpPr>
          <p:nvPr/>
        </p:nvSpPr>
        <p:spPr bwMode="auto">
          <a:xfrm>
            <a:off x="5753100" y="4103689"/>
            <a:ext cx="979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19460" name="Text Box 8">
            <a:extLst>
              <a:ext uri="{FF2B5EF4-FFF2-40B4-BE49-F238E27FC236}">
                <a16:creationId xmlns:a16="http://schemas.microsoft.com/office/drawing/2014/main" id="{46C14D25-4099-F94D-B642-F8B2666113B1}"/>
              </a:ext>
            </a:extLst>
          </p:cNvPr>
          <p:cNvSpPr txBox="1">
            <a:spLocks noChangeArrowheads="1"/>
          </p:cNvSpPr>
          <p:nvPr/>
        </p:nvSpPr>
        <p:spPr bwMode="auto">
          <a:xfrm>
            <a:off x="7754938" y="3805239"/>
            <a:ext cx="1797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HẢI DƯƠNG</a:t>
            </a:r>
          </a:p>
        </p:txBody>
      </p:sp>
      <p:sp>
        <p:nvSpPr>
          <p:cNvPr id="19461" name="Text Box 9">
            <a:extLst>
              <a:ext uri="{FF2B5EF4-FFF2-40B4-BE49-F238E27FC236}">
                <a16:creationId xmlns:a16="http://schemas.microsoft.com/office/drawing/2014/main" id="{E1A6DB93-F405-254C-821D-5F9DB0406BB3}"/>
              </a:ext>
            </a:extLst>
          </p:cNvPr>
          <p:cNvSpPr txBox="1">
            <a:spLocks noChangeArrowheads="1"/>
          </p:cNvSpPr>
          <p:nvPr/>
        </p:nvSpPr>
        <p:spPr bwMode="auto">
          <a:xfrm>
            <a:off x="7400925" y="3208338"/>
            <a:ext cx="1149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BẮC NINH</a:t>
            </a:r>
          </a:p>
        </p:txBody>
      </p:sp>
      <p:sp>
        <p:nvSpPr>
          <p:cNvPr id="19462" name="Text Box 11">
            <a:extLst>
              <a:ext uri="{FF2B5EF4-FFF2-40B4-BE49-F238E27FC236}">
                <a16:creationId xmlns:a16="http://schemas.microsoft.com/office/drawing/2014/main" id="{620D8D47-1E2F-294C-89C4-C54BFE4F89DA}"/>
              </a:ext>
            </a:extLst>
          </p:cNvPr>
          <p:cNvSpPr txBox="1">
            <a:spLocks noChangeArrowheads="1"/>
          </p:cNvSpPr>
          <p:nvPr/>
        </p:nvSpPr>
        <p:spPr bwMode="auto">
          <a:xfrm>
            <a:off x="6969126" y="4687889"/>
            <a:ext cx="2132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NAM ĐỊNH</a:t>
            </a:r>
          </a:p>
        </p:txBody>
      </p:sp>
      <p:sp>
        <p:nvSpPr>
          <p:cNvPr id="19463" name="Text Box 12">
            <a:extLst>
              <a:ext uri="{FF2B5EF4-FFF2-40B4-BE49-F238E27FC236}">
                <a16:creationId xmlns:a16="http://schemas.microsoft.com/office/drawing/2014/main" id="{3FFFAEE8-27E2-4648-B232-8A2EEDDBC8A2}"/>
              </a:ext>
            </a:extLst>
          </p:cNvPr>
          <p:cNvSpPr txBox="1">
            <a:spLocks noChangeArrowheads="1"/>
          </p:cNvSpPr>
          <p:nvPr/>
        </p:nvSpPr>
        <p:spPr bwMode="auto">
          <a:xfrm>
            <a:off x="6632575" y="5019675"/>
            <a:ext cx="1906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NINH BÌNH</a:t>
            </a:r>
          </a:p>
        </p:txBody>
      </p:sp>
      <p:sp>
        <p:nvSpPr>
          <p:cNvPr id="19464" name="Text Box 13">
            <a:extLst>
              <a:ext uri="{FF2B5EF4-FFF2-40B4-BE49-F238E27FC236}">
                <a16:creationId xmlns:a16="http://schemas.microsoft.com/office/drawing/2014/main" id="{232FC0BA-DF37-4E49-9303-631E3ED49337}"/>
              </a:ext>
            </a:extLst>
          </p:cNvPr>
          <p:cNvSpPr txBox="1">
            <a:spLocks noChangeArrowheads="1"/>
          </p:cNvSpPr>
          <p:nvPr/>
        </p:nvSpPr>
        <p:spPr bwMode="auto">
          <a:xfrm>
            <a:off x="6889750" y="1584325"/>
            <a:ext cx="2020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CAO BẮNG</a:t>
            </a:r>
          </a:p>
        </p:txBody>
      </p:sp>
      <p:sp>
        <p:nvSpPr>
          <p:cNvPr id="19465" name="Text Box 14">
            <a:extLst>
              <a:ext uri="{FF2B5EF4-FFF2-40B4-BE49-F238E27FC236}">
                <a16:creationId xmlns:a16="http://schemas.microsoft.com/office/drawing/2014/main" id="{DAFE7BE0-F579-604F-94E0-7C92CBE55413}"/>
              </a:ext>
            </a:extLst>
          </p:cNvPr>
          <p:cNvSpPr txBox="1">
            <a:spLocks noChangeArrowheads="1"/>
          </p:cNvSpPr>
          <p:nvPr/>
        </p:nvSpPr>
        <p:spPr bwMode="auto">
          <a:xfrm>
            <a:off x="5173664" y="3311525"/>
            <a:ext cx="822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SƠN TÂY</a:t>
            </a:r>
          </a:p>
        </p:txBody>
      </p:sp>
      <p:sp>
        <p:nvSpPr>
          <p:cNvPr id="19466" name="Text Box 15">
            <a:extLst>
              <a:ext uri="{FF2B5EF4-FFF2-40B4-BE49-F238E27FC236}">
                <a16:creationId xmlns:a16="http://schemas.microsoft.com/office/drawing/2014/main" id="{85C5215D-7558-944C-8FA1-CF19BDF4D322}"/>
              </a:ext>
            </a:extLst>
          </p:cNvPr>
          <p:cNvSpPr txBox="1">
            <a:spLocks noChangeArrowheads="1"/>
          </p:cNvSpPr>
          <p:nvPr/>
        </p:nvSpPr>
        <p:spPr bwMode="auto">
          <a:xfrm>
            <a:off x="8377238" y="3433764"/>
            <a:ext cx="1909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QUẢNG YÊN</a:t>
            </a:r>
          </a:p>
        </p:txBody>
      </p:sp>
      <p:sp>
        <p:nvSpPr>
          <p:cNvPr id="61471" name="AutoShape 31">
            <a:extLst>
              <a:ext uri="{FF2B5EF4-FFF2-40B4-BE49-F238E27FC236}">
                <a16:creationId xmlns:a16="http://schemas.microsoft.com/office/drawing/2014/main" id="{1A8216CE-E153-E942-8487-085473D800FD}"/>
              </a:ext>
            </a:extLst>
          </p:cNvPr>
          <p:cNvSpPr>
            <a:spLocks noChangeArrowheads="1"/>
          </p:cNvSpPr>
          <p:nvPr/>
        </p:nvSpPr>
        <p:spPr bwMode="auto">
          <a:xfrm rot="5274066">
            <a:off x="6234113" y="1166813"/>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468" name="Text Box 37">
            <a:extLst>
              <a:ext uri="{FF2B5EF4-FFF2-40B4-BE49-F238E27FC236}">
                <a16:creationId xmlns:a16="http://schemas.microsoft.com/office/drawing/2014/main" id="{822B19C1-2E20-BC49-BB0A-80F684AC6295}"/>
              </a:ext>
            </a:extLst>
          </p:cNvPr>
          <p:cNvSpPr txBox="1">
            <a:spLocks noChangeArrowheads="1"/>
          </p:cNvSpPr>
          <p:nvPr/>
        </p:nvSpPr>
        <p:spPr bwMode="auto">
          <a:xfrm>
            <a:off x="5030788" y="2019300"/>
            <a:ext cx="12938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TUYÊN QUANG</a:t>
            </a:r>
          </a:p>
        </p:txBody>
      </p:sp>
      <p:sp>
        <p:nvSpPr>
          <p:cNvPr id="61479" name="Oval 39">
            <a:extLst>
              <a:ext uri="{FF2B5EF4-FFF2-40B4-BE49-F238E27FC236}">
                <a16:creationId xmlns:a16="http://schemas.microsoft.com/office/drawing/2014/main" id="{F08C83A7-1216-4344-A3B5-E355337BB654}"/>
              </a:ext>
            </a:extLst>
          </p:cNvPr>
          <p:cNvSpPr>
            <a:spLocks noChangeArrowheads="1"/>
          </p:cNvSpPr>
          <p:nvPr/>
        </p:nvSpPr>
        <p:spPr bwMode="auto">
          <a:xfrm>
            <a:off x="5995989" y="1700214"/>
            <a:ext cx="242887" cy="249237"/>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470" name="Text Box 42">
            <a:extLst>
              <a:ext uri="{FF2B5EF4-FFF2-40B4-BE49-F238E27FC236}">
                <a16:creationId xmlns:a16="http://schemas.microsoft.com/office/drawing/2014/main" id="{6B05688C-38E3-804F-A5A1-D691557988E7}"/>
              </a:ext>
            </a:extLst>
          </p:cNvPr>
          <p:cNvSpPr txBox="1">
            <a:spLocks noChangeArrowheads="1"/>
          </p:cNvSpPr>
          <p:nvPr/>
        </p:nvSpPr>
        <p:spPr bwMode="auto">
          <a:xfrm>
            <a:off x="7078663" y="2582864"/>
            <a:ext cx="129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THÁI NGUYÊN</a:t>
            </a:r>
          </a:p>
        </p:txBody>
      </p:sp>
      <p:sp>
        <p:nvSpPr>
          <p:cNvPr id="61489" name="Oval 49">
            <a:extLst>
              <a:ext uri="{FF2B5EF4-FFF2-40B4-BE49-F238E27FC236}">
                <a16:creationId xmlns:a16="http://schemas.microsoft.com/office/drawing/2014/main" id="{77C49A59-CA6C-7E43-AE83-9D076B5FA165}"/>
              </a:ext>
            </a:extLst>
          </p:cNvPr>
          <p:cNvSpPr>
            <a:spLocks noChangeArrowheads="1"/>
          </p:cNvSpPr>
          <p:nvPr/>
        </p:nvSpPr>
        <p:spPr bwMode="auto">
          <a:xfrm>
            <a:off x="7758114" y="4260851"/>
            <a:ext cx="242887" cy="250825"/>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0" name="AutoShape 50">
            <a:extLst>
              <a:ext uri="{FF2B5EF4-FFF2-40B4-BE49-F238E27FC236}">
                <a16:creationId xmlns:a16="http://schemas.microsoft.com/office/drawing/2014/main" id="{B83F8B6D-0F20-074D-875E-90B386CF4DA9}"/>
              </a:ext>
            </a:extLst>
          </p:cNvPr>
          <p:cNvSpPr>
            <a:spLocks noChangeArrowheads="1"/>
          </p:cNvSpPr>
          <p:nvPr/>
        </p:nvSpPr>
        <p:spPr bwMode="auto">
          <a:xfrm rot="5274066">
            <a:off x="8208963" y="3887788"/>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1" name="Oval 51">
            <a:extLst>
              <a:ext uri="{FF2B5EF4-FFF2-40B4-BE49-F238E27FC236}">
                <a16:creationId xmlns:a16="http://schemas.microsoft.com/office/drawing/2014/main" id="{75A49122-5304-9649-AFA0-BF039E8F26DC}"/>
              </a:ext>
            </a:extLst>
          </p:cNvPr>
          <p:cNvSpPr>
            <a:spLocks noChangeArrowheads="1"/>
          </p:cNvSpPr>
          <p:nvPr/>
        </p:nvSpPr>
        <p:spPr bwMode="auto">
          <a:xfrm>
            <a:off x="6689725" y="2905125"/>
            <a:ext cx="242888" cy="249238"/>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2" name="AutoShape 52">
            <a:extLst>
              <a:ext uri="{FF2B5EF4-FFF2-40B4-BE49-F238E27FC236}">
                <a16:creationId xmlns:a16="http://schemas.microsoft.com/office/drawing/2014/main" id="{0AEFE3B4-DD82-8C47-8D2B-A5EF4A44636D}"/>
              </a:ext>
            </a:extLst>
          </p:cNvPr>
          <p:cNvSpPr>
            <a:spLocks noChangeArrowheads="1"/>
          </p:cNvSpPr>
          <p:nvPr/>
        </p:nvSpPr>
        <p:spPr bwMode="auto">
          <a:xfrm rot="5274066">
            <a:off x="6961188" y="2373313"/>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3" name="AutoShape 53">
            <a:extLst>
              <a:ext uri="{FF2B5EF4-FFF2-40B4-BE49-F238E27FC236}">
                <a16:creationId xmlns:a16="http://schemas.microsoft.com/office/drawing/2014/main" id="{B94DECC2-CF4B-4847-A7AF-FF6F9A2CCFD8}"/>
              </a:ext>
            </a:extLst>
          </p:cNvPr>
          <p:cNvSpPr>
            <a:spLocks noChangeArrowheads="1"/>
          </p:cNvSpPr>
          <p:nvPr/>
        </p:nvSpPr>
        <p:spPr bwMode="auto">
          <a:xfrm rot="5274066">
            <a:off x="7285038" y="3440113"/>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4" name="Oval 54">
            <a:extLst>
              <a:ext uri="{FF2B5EF4-FFF2-40B4-BE49-F238E27FC236}">
                <a16:creationId xmlns:a16="http://schemas.microsoft.com/office/drawing/2014/main" id="{071C7139-43DD-8B48-95D0-421BF0CF4823}"/>
              </a:ext>
            </a:extLst>
          </p:cNvPr>
          <p:cNvSpPr>
            <a:spLocks noChangeArrowheads="1"/>
          </p:cNvSpPr>
          <p:nvPr/>
        </p:nvSpPr>
        <p:spPr bwMode="auto">
          <a:xfrm>
            <a:off x="7048500" y="3932239"/>
            <a:ext cx="242888" cy="250825"/>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5" name="AutoShape 55">
            <a:extLst>
              <a:ext uri="{FF2B5EF4-FFF2-40B4-BE49-F238E27FC236}">
                <a16:creationId xmlns:a16="http://schemas.microsoft.com/office/drawing/2014/main" id="{DBB35BCF-4B17-AA43-A3D7-75061C6B86E0}"/>
              </a:ext>
            </a:extLst>
          </p:cNvPr>
          <p:cNvSpPr>
            <a:spLocks noChangeArrowheads="1"/>
          </p:cNvSpPr>
          <p:nvPr/>
        </p:nvSpPr>
        <p:spPr bwMode="auto">
          <a:xfrm rot="5274066">
            <a:off x="6961188" y="4273550"/>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6" name="Oval 56">
            <a:extLst>
              <a:ext uri="{FF2B5EF4-FFF2-40B4-BE49-F238E27FC236}">
                <a16:creationId xmlns:a16="http://schemas.microsoft.com/office/drawing/2014/main" id="{CBCFC80A-F979-E94B-A6FD-330772940629}"/>
              </a:ext>
            </a:extLst>
          </p:cNvPr>
          <p:cNvSpPr>
            <a:spLocks noChangeArrowheads="1"/>
          </p:cNvSpPr>
          <p:nvPr/>
        </p:nvSpPr>
        <p:spPr bwMode="auto">
          <a:xfrm>
            <a:off x="6724650" y="4765675"/>
            <a:ext cx="242888" cy="249238"/>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7" name="AutoShape 57">
            <a:extLst>
              <a:ext uri="{FF2B5EF4-FFF2-40B4-BE49-F238E27FC236}">
                <a16:creationId xmlns:a16="http://schemas.microsoft.com/office/drawing/2014/main" id="{DDA3BE6A-09F6-1545-9CE8-7896CE26D9D6}"/>
              </a:ext>
            </a:extLst>
          </p:cNvPr>
          <p:cNvSpPr>
            <a:spLocks noChangeArrowheads="1"/>
          </p:cNvSpPr>
          <p:nvPr/>
        </p:nvSpPr>
        <p:spPr bwMode="auto">
          <a:xfrm rot="5274066">
            <a:off x="8418513" y="3024188"/>
            <a:ext cx="336550" cy="647700"/>
          </a:xfrm>
          <a:prstGeom prst="triangle">
            <a:avLst>
              <a:gd name="adj"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98" name="Oval 58">
            <a:extLst>
              <a:ext uri="{FF2B5EF4-FFF2-40B4-BE49-F238E27FC236}">
                <a16:creationId xmlns:a16="http://schemas.microsoft.com/office/drawing/2014/main" id="{B4385D65-5814-B54A-A8F9-FA7C41AA6A85}"/>
              </a:ext>
            </a:extLst>
          </p:cNvPr>
          <p:cNvSpPr>
            <a:spLocks noChangeArrowheads="1"/>
          </p:cNvSpPr>
          <p:nvPr/>
        </p:nvSpPr>
        <p:spPr bwMode="auto">
          <a:xfrm>
            <a:off x="8181975" y="3516314"/>
            <a:ext cx="242888" cy="249237"/>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9481" name="Picture 61">
            <a:extLst>
              <a:ext uri="{FF2B5EF4-FFF2-40B4-BE49-F238E27FC236}">
                <a16:creationId xmlns:a16="http://schemas.microsoft.com/office/drawing/2014/main" id="{BF823C60-52F1-5648-BF3E-5F033207D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8" y="3740151"/>
            <a:ext cx="576262"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2" name="Text Box 64">
            <a:extLst>
              <a:ext uri="{FF2B5EF4-FFF2-40B4-BE49-F238E27FC236}">
                <a16:creationId xmlns:a16="http://schemas.microsoft.com/office/drawing/2014/main" id="{FADFB3A0-3500-2E4F-A4AF-0FC7C2B2BAE2}"/>
              </a:ext>
            </a:extLst>
          </p:cNvPr>
          <p:cNvSpPr txBox="1">
            <a:spLocks noChangeArrowheads="1"/>
          </p:cNvSpPr>
          <p:nvPr/>
        </p:nvSpPr>
        <p:spPr bwMode="auto">
          <a:xfrm>
            <a:off x="2514600" y="2432050"/>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LAI CHÂU</a:t>
            </a:r>
          </a:p>
        </p:txBody>
      </p:sp>
      <p:sp>
        <p:nvSpPr>
          <p:cNvPr id="19483" name="Text Box 65">
            <a:extLst>
              <a:ext uri="{FF2B5EF4-FFF2-40B4-BE49-F238E27FC236}">
                <a16:creationId xmlns:a16="http://schemas.microsoft.com/office/drawing/2014/main" id="{BA3F5DB3-37AF-1740-904A-6CEFC375B346}"/>
              </a:ext>
            </a:extLst>
          </p:cNvPr>
          <p:cNvSpPr txBox="1">
            <a:spLocks noChangeArrowheads="1"/>
          </p:cNvSpPr>
          <p:nvPr/>
        </p:nvSpPr>
        <p:spPr bwMode="auto">
          <a:xfrm>
            <a:off x="2933700" y="1730375"/>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LÀO CAI</a:t>
            </a:r>
          </a:p>
        </p:txBody>
      </p:sp>
      <p:sp>
        <p:nvSpPr>
          <p:cNvPr id="61506" name="Oval 66">
            <a:extLst>
              <a:ext uri="{FF2B5EF4-FFF2-40B4-BE49-F238E27FC236}">
                <a16:creationId xmlns:a16="http://schemas.microsoft.com/office/drawing/2014/main" id="{BB193EF3-AC04-7846-90BD-39EC6DC9DE38}"/>
              </a:ext>
            </a:extLst>
          </p:cNvPr>
          <p:cNvSpPr>
            <a:spLocks noChangeArrowheads="1"/>
          </p:cNvSpPr>
          <p:nvPr/>
        </p:nvSpPr>
        <p:spPr bwMode="auto">
          <a:xfrm>
            <a:off x="3276600" y="2660650"/>
            <a:ext cx="228600" cy="2286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507" name="Oval 67">
            <a:extLst>
              <a:ext uri="{FF2B5EF4-FFF2-40B4-BE49-F238E27FC236}">
                <a16:creationId xmlns:a16="http://schemas.microsoft.com/office/drawing/2014/main" id="{5EF64731-B6AD-A44D-B6D4-10257C46440A}"/>
              </a:ext>
            </a:extLst>
          </p:cNvPr>
          <p:cNvSpPr>
            <a:spLocks noChangeArrowheads="1"/>
          </p:cNvSpPr>
          <p:nvPr/>
        </p:nvSpPr>
        <p:spPr bwMode="auto">
          <a:xfrm>
            <a:off x="3581400" y="2051050"/>
            <a:ext cx="228600" cy="2286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486" name="Rectangle 32">
            <a:extLst>
              <a:ext uri="{FF2B5EF4-FFF2-40B4-BE49-F238E27FC236}">
                <a16:creationId xmlns:a16="http://schemas.microsoft.com/office/drawing/2014/main" id="{B703D810-3AC1-1A4E-B7D5-6EEEDBFD65EE}"/>
              </a:ext>
            </a:extLst>
          </p:cNvPr>
          <p:cNvSpPr>
            <a:spLocks noChangeArrowheads="1"/>
          </p:cNvSpPr>
          <p:nvPr/>
        </p:nvSpPr>
        <p:spPr bwMode="auto">
          <a:xfrm>
            <a:off x="1447799" y="6272212"/>
            <a:ext cx="9220199" cy="58578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LƯỢC ĐỒ KHÁNG CHIẾN CỦA NHÂN DÂN BẮC KÌ 1873-1874</a:t>
            </a:r>
          </a:p>
        </p:txBody>
      </p:sp>
      <p:sp>
        <p:nvSpPr>
          <p:cNvPr id="32" name="Freeform 17">
            <a:extLst>
              <a:ext uri="{FF2B5EF4-FFF2-40B4-BE49-F238E27FC236}">
                <a16:creationId xmlns:a16="http://schemas.microsoft.com/office/drawing/2014/main" id="{59DAE6B9-349B-2849-B572-532C4B897D56}"/>
              </a:ext>
            </a:extLst>
          </p:cNvPr>
          <p:cNvSpPr>
            <a:spLocks/>
          </p:cNvSpPr>
          <p:nvPr/>
        </p:nvSpPr>
        <p:spPr bwMode="auto">
          <a:xfrm rot="1713237" flipH="1">
            <a:off x="5803901" y="3644900"/>
            <a:ext cx="720725" cy="107950"/>
          </a:xfrm>
          <a:custGeom>
            <a:avLst/>
            <a:gdLst>
              <a:gd name="T0" fmla="*/ 0 w 720"/>
              <a:gd name="T1" fmla="*/ 0 h 1824"/>
              <a:gd name="T2" fmla="*/ 2147483646 w 720"/>
              <a:gd name="T3" fmla="*/ 2147483646 h 1824"/>
              <a:gd name="T4" fmla="*/ 2147483646 w 720"/>
              <a:gd name="T5" fmla="*/ 2147483646 h 1824"/>
              <a:gd name="T6" fmla="*/ 2147483646 w 720"/>
              <a:gd name="T7" fmla="*/ 2147483646 h 1824"/>
              <a:gd name="T8" fmla="*/ 0 60000 65536"/>
              <a:gd name="T9" fmla="*/ 0 60000 65536"/>
              <a:gd name="T10" fmla="*/ 0 60000 65536"/>
              <a:gd name="T11" fmla="*/ 0 60000 65536"/>
              <a:gd name="T12" fmla="*/ 0 w 720"/>
              <a:gd name="T13" fmla="*/ 0 h 1824"/>
              <a:gd name="T14" fmla="*/ 720 w 720"/>
              <a:gd name="T15" fmla="*/ 1824 h 1824"/>
            </a:gdLst>
            <a:ahLst/>
            <a:cxnLst>
              <a:cxn ang="T8">
                <a:pos x="T0" y="T1"/>
              </a:cxn>
              <a:cxn ang="T9">
                <a:pos x="T2" y="T3"/>
              </a:cxn>
              <a:cxn ang="T10">
                <a:pos x="T4" y="T5"/>
              </a:cxn>
              <a:cxn ang="T11">
                <a:pos x="T6" y="T7"/>
              </a:cxn>
            </a:cxnLst>
            <a:rect l="T12" t="T13" r="T14" b="T15"/>
            <a:pathLst>
              <a:path w="720" h="1824">
                <a:moveTo>
                  <a:pt x="0" y="0"/>
                </a:moveTo>
                <a:cubicBezTo>
                  <a:pt x="184" y="244"/>
                  <a:pt x="368" y="488"/>
                  <a:pt x="480" y="720"/>
                </a:cubicBezTo>
                <a:cubicBezTo>
                  <a:pt x="592" y="952"/>
                  <a:pt x="632" y="1208"/>
                  <a:pt x="672" y="1392"/>
                </a:cubicBezTo>
                <a:cubicBezTo>
                  <a:pt x="712" y="1576"/>
                  <a:pt x="716" y="1700"/>
                  <a:pt x="720" y="1824"/>
                </a:cubicBezTo>
              </a:path>
            </a:pathLst>
          </a:custGeom>
          <a:noFill/>
          <a:ln w="88900">
            <a:solidFill>
              <a:srgbClr val="FF0000"/>
            </a:solidFill>
            <a:round/>
            <a:headEnd type="stealth" w="med" len="lg"/>
            <a:tailEnd/>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Freeform 17">
            <a:extLst>
              <a:ext uri="{FF2B5EF4-FFF2-40B4-BE49-F238E27FC236}">
                <a16:creationId xmlns:a16="http://schemas.microsoft.com/office/drawing/2014/main" id="{D8669C95-AD31-6F42-B3AC-C279622376D1}"/>
              </a:ext>
            </a:extLst>
          </p:cNvPr>
          <p:cNvSpPr>
            <a:spLocks/>
          </p:cNvSpPr>
          <p:nvPr/>
        </p:nvSpPr>
        <p:spPr bwMode="auto">
          <a:xfrm rot="20238583" flipH="1">
            <a:off x="6878639" y="3449638"/>
            <a:ext cx="504825" cy="107950"/>
          </a:xfrm>
          <a:custGeom>
            <a:avLst/>
            <a:gdLst>
              <a:gd name="T0" fmla="*/ 0 w 720"/>
              <a:gd name="T1" fmla="*/ 0 h 1824"/>
              <a:gd name="T2" fmla="*/ 2147483646 w 720"/>
              <a:gd name="T3" fmla="*/ 2147483646 h 1824"/>
              <a:gd name="T4" fmla="*/ 2147483646 w 720"/>
              <a:gd name="T5" fmla="*/ 2147483646 h 1824"/>
              <a:gd name="T6" fmla="*/ 2147483646 w 720"/>
              <a:gd name="T7" fmla="*/ 2147483646 h 1824"/>
              <a:gd name="T8" fmla="*/ 0 60000 65536"/>
              <a:gd name="T9" fmla="*/ 0 60000 65536"/>
              <a:gd name="T10" fmla="*/ 0 60000 65536"/>
              <a:gd name="T11" fmla="*/ 0 60000 65536"/>
              <a:gd name="T12" fmla="*/ 0 w 720"/>
              <a:gd name="T13" fmla="*/ 0 h 1824"/>
              <a:gd name="T14" fmla="*/ 720 w 720"/>
              <a:gd name="T15" fmla="*/ 1824 h 1824"/>
            </a:gdLst>
            <a:ahLst/>
            <a:cxnLst>
              <a:cxn ang="T8">
                <a:pos x="T0" y="T1"/>
              </a:cxn>
              <a:cxn ang="T9">
                <a:pos x="T2" y="T3"/>
              </a:cxn>
              <a:cxn ang="T10">
                <a:pos x="T4" y="T5"/>
              </a:cxn>
              <a:cxn ang="T11">
                <a:pos x="T6" y="T7"/>
              </a:cxn>
            </a:cxnLst>
            <a:rect l="T12" t="T13" r="T14" b="T15"/>
            <a:pathLst>
              <a:path w="720" h="1824">
                <a:moveTo>
                  <a:pt x="0" y="0"/>
                </a:moveTo>
                <a:cubicBezTo>
                  <a:pt x="184" y="244"/>
                  <a:pt x="368" y="488"/>
                  <a:pt x="480" y="720"/>
                </a:cubicBezTo>
                <a:cubicBezTo>
                  <a:pt x="592" y="952"/>
                  <a:pt x="632" y="1208"/>
                  <a:pt x="672" y="1392"/>
                </a:cubicBezTo>
                <a:cubicBezTo>
                  <a:pt x="712" y="1576"/>
                  <a:pt x="716" y="1700"/>
                  <a:pt x="720" y="1824"/>
                </a:cubicBezTo>
              </a:path>
            </a:pathLst>
          </a:custGeom>
          <a:noFill/>
          <a:ln w="88900">
            <a:solidFill>
              <a:srgbClr val="FF0000"/>
            </a:solidFill>
            <a:round/>
            <a:headEnd type="none" w="med" len="lg"/>
            <a:tailEnd type="stealth" w="med" len="lg"/>
          </a:ln>
          <a:extLst>
            <a:ext uri="{909E8E84-426E-40DD-AFC4-6F175D3DCCD1}">
              <a14:hiddenFill xmlns:a14="http://schemas.microsoft.com/office/drawing/2010/main">
                <a:solidFill>
                  <a:srgbClr val="FFFFFF"/>
                </a:solidFill>
              </a14:hiddenFill>
            </a:ext>
          </a:extLst>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675C3E1F-63C9-A947-988A-D69272E06137}"/>
              </a:ext>
            </a:extLst>
          </p:cNvPr>
          <p:cNvSpPr>
            <a:spLocks noChangeArrowheads="1"/>
          </p:cNvSpPr>
          <p:nvPr/>
        </p:nvSpPr>
        <p:spPr bwMode="auto">
          <a:xfrm>
            <a:off x="6324600" y="3683000"/>
            <a:ext cx="838200" cy="6096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93"/>
                                        </p:tgtEl>
                                        <p:attrNameLst>
                                          <p:attrName>style.visibility</p:attrName>
                                        </p:attrNameLst>
                                      </p:cBhvr>
                                      <p:to>
                                        <p:strVal val="visible"/>
                                      </p:to>
                                    </p:set>
                                    <p:animEffect transition="in" filter="box(in)">
                                      <p:cBhvr>
                                        <p:cTn id="7" dur="500"/>
                                        <p:tgtEl>
                                          <p:spTgt spid="6149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494"/>
                                        </p:tgtEl>
                                        <p:attrNameLst>
                                          <p:attrName>style.visibility</p:attrName>
                                        </p:attrNameLst>
                                      </p:cBhvr>
                                      <p:to>
                                        <p:strVal val="visible"/>
                                      </p:to>
                                    </p:set>
                                    <p:animEffect transition="in" filter="box(in)">
                                      <p:cBhvr>
                                        <p:cTn id="10" dur="500"/>
                                        <p:tgtEl>
                                          <p:spTgt spid="61494"/>
                                        </p:tgtEl>
                                      </p:cBhvr>
                                    </p:animEffect>
                                  </p:childTnLst>
                                </p:cTn>
                              </p:par>
                            </p:childTnLst>
                          </p:cTn>
                        </p:par>
                        <p:par>
                          <p:cTn id="11" fill="hold" nodeType="afterGroup">
                            <p:stCondLst>
                              <p:cond delay="500"/>
                            </p:stCondLst>
                            <p:childTnLst>
                              <p:par>
                                <p:cTn id="12" presetID="4" presetClass="entr" presetSubtype="16" fill="hold" grpId="0" nodeType="afterEffect">
                                  <p:stCondLst>
                                    <p:cond delay="0"/>
                                  </p:stCondLst>
                                  <p:childTnLst>
                                    <p:set>
                                      <p:cBhvr>
                                        <p:cTn id="13" dur="1" fill="hold">
                                          <p:stCondLst>
                                            <p:cond delay="0"/>
                                          </p:stCondLst>
                                        </p:cTn>
                                        <p:tgtEl>
                                          <p:spTgt spid="61495"/>
                                        </p:tgtEl>
                                        <p:attrNameLst>
                                          <p:attrName>style.visibility</p:attrName>
                                        </p:attrNameLst>
                                      </p:cBhvr>
                                      <p:to>
                                        <p:strVal val="visible"/>
                                      </p:to>
                                    </p:set>
                                    <p:animEffect transition="in" filter="box(in)">
                                      <p:cBhvr>
                                        <p:cTn id="14" dur="500"/>
                                        <p:tgtEl>
                                          <p:spTgt spid="61495"/>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61496"/>
                                        </p:tgtEl>
                                        <p:attrNameLst>
                                          <p:attrName>style.visibility</p:attrName>
                                        </p:attrNameLst>
                                      </p:cBhvr>
                                      <p:to>
                                        <p:strVal val="visible"/>
                                      </p:to>
                                    </p:set>
                                    <p:animEffect transition="in" filter="box(in)">
                                      <p:cBhvr>
                                        <p:cTn id="17" dur="500"/>
                                        <p:tgtEl>
                                          <p:spTgt spid="61496"/>
                                        </p:tgtEl>
                                      </p:cBhvr>
                                    </p:animEffect>
                                  </p:childTnLst>
                                </p:cTn>
                              </p:par>
                            </p:childTnLst>
                          </p:cTn>
                        </p:par>
                        <p:par>
                          <p:cTn id="18" fill="hold" nodeType="afterGroup">
                            <p:stCondLst>
                              <p:cond delay="1000"/>
                            </p:stCondLst>
                            <p:childTnLst>
                              <p:par>
                                <p:cTn id="19" presetID="4" presetClass="entr" presetSubtype="16" fill="hold" grpId="0" nodeType="afterEffect">
                                  <p:stCondLst>
                                    <p:cond delay="0"/>
                                  </p:stCondLst>
                                  <p:childTnLst>
                                    <p:set>
                                      <p:cBhvr>
                                        <p:cTn id="20" dur="1" fill="hold">
                                          <p:stCondLst>
                                            <p:cond delay="0"/>
                                          </p:stCondLst>
                                        </p:cTn>
                                        <p:tgtEl>
                                          <p:spTgt spid="61492"/>
                                        </p:tgtEl>
                                        <p:attrNameLst>
                                          <p:attrName>style.visibility</p:attrName>
                                        </p:attrNameLst>
                                      </p:cBhvr>
                                      <p:to>
                                        <p:strVal val="visible"/>
                                      </p:to>
                                    </p:set>
                                    <p:animEffect transition="in" filter="box(in)">
                                      <p:cBhvr>
                                        <p:cTn id="21" dur="500"/>
                                        <p:tgtEl>
                                          <p:spTgt spid="61492"/>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61491"/>
                                        </p:tgtEl>
                                        <p:attrNameLst>
                                          <p:attrName>style.visibility</p:attrName>
                                        </p:attrNameLst>
                                      </p:cBhvr>
                                      <p:to>
                                        <p:strVal val="visible"/>
                                      </p:to>
                                    </p:set>
                                    <p:animEffect transition="in" filter="box(in)">
                                      <p:cBhvr>
                                        <p:cTn id="24" dur="500"/>
                                        <p:tgtEl>
                                          <p:spTgt spid="61491"/>
                                        </p:tgtEl>
                                      </p:cBhvr>
                                    </p:animEffect>
                                  </p:childTnLst>
                                </p:cTn>
                              </p:par>
                            </p:childTnLst>
                          </p:cTn>
                        </p:par>
                        <p:par>
                          <p:cTn id="25" fill="hold" nodeType="afterGroup">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61490"/>
                                        </p:tgtEl>
                                        <p:attrNameLst>
                                          <p:attrName>style.visibility</p:attrName>
                                        </p:attrNameLst>
                                      </p:cBhvr>
                                      <p:to>
                                        <p:strVal val="visible"/>
                                      </p:to>
                                    </p:set>
                                    <p:animEffect transition="in" filter="box(in)">
                                      <p:cBhvr>
                                        <p:cTn id="28" dur="500"/>
                                        <p:tgtEl>
                                          <p:spTgt spid="61490"/>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61489"/>
                                        </p:tgtEl>
                                        <p:attrNameLst>
                                          <p:attrName>style.visibility</p:attrName>
                                        </p:attrNameLst>
                                      </p:cBhvr>
                                      <p:to>
                                        <p:strVal val="visible"/>
                                      </p:to>
                                    </p:set>
                                    <p:animEffect transition="in" filter="box(in)">
                                      <p:cBhvr>
                                        <p:cTn id="31" dur="500"/>
                                        <p:tgtEl>
                                          <p:spTgt spid="61489"/>
                                        </p:tgtEl>
                                      </p:cBhvr>
                                    </p:animEffect>
                                  </p:childTnLst>
                                </p:cTn>
                              </p:par>
                            </p:childTnLst>
                          </p:cTn>
                        </p:par>
                        <p:par>
                          <p:cTn id="32" fill="hold" nodeType="afterGroup">
                            <p:stCondLst>
                              <p:cond delay="2000"/>
                            </p:stCondLst>
                            <p:childTnLst>
                              <p:par>
                                <p:cTn id="33" presetID="4" presetClass="entr" presetSubtype="16" fill="hold" grpId="0" nodeType="afterEffect">
                                  <p:stCondLst>
                                    <p:cond delay="0"/>
                                  </p:stCondLst>
                                  <p:childTnLst>
                                    <p:set>
                                      <p:cBhvr>
                                        <p:cTn id="34" dur="1" fill="hold">
                                          <p:stCondLst>
                                            <p:cond delay="0"/>
                                          </p:stCondLst>
                                        </p:cTn>
                                        <p:tgtEl>
                                          <p:spTgt spid="61497"/>
                                        </p:tgtEl>
                                        <p:attrNameLst>
                                          <p:attrName>style.visibility</p:attrName>
                                        </p:attrNameLst>
                                      </p:cBhvr>
                                      <p:to>
                                        <p:strVal val="visible"/>
                                      </p:to>
                                    </p:set>
                                    <p:animEffect transition="in" filter="box(in)">
                                      <p:cBhvr>
                                        <p:cTn id="35" dur="500"/>
                                        <p:tgtEl>
                                          <p:spTgt spid="61497"/>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61498"/>
                                        </p:tgtEl>
                                        <p:attrNameLst>
                                          <p:attrName>style.visibility</p:attrName>
                                        </p:attrNameLst>
                                      </p:cBhvr>
                                      <p:to>
                                        <p:strVal val="visible"/>
                                      </p:to>
                                    </p:set>
                                    <p:animEffect transition="in" filter="box(in)">
                                      <p:cBhvr>
                                        <p:cTn id="38" dur="500"/>
                                        <p:tgtEl>
                                          <p:spTgt spid="61498"/>
                                        </p:tgtEl>
                                      </p:cBhvr>
                                    </p:animEffect>
                                  </p:childTnLst>
                                </p:cTn>
                              </p:par>
                            </p:childTnLst>
                          </p:cTn>
                        </p:par>
                        <p:par>
                          <p:cTn id="39" fill="hold" nodeType="afterGroup">
                            <p:stCondLst>
                              <p:cond delay="2500"/>
                            </p:stCondLst>
                            <p:childTnLst>
                              <p:par>
                                <p:cTn id="40" presetID="4" presetClass="entr" presetSubtype="16" fill="hold" grpId="0" nodeType="afterEffect">
                                  <p:stCondLst>
                                    <p:cond delay="0"/>
                                  </p:stCondLst>
                                  <p:childTnLst>
                                    <p:set>
                                      <p:cBhvr>
                                        <p:cTn id="41" dur="1" fill="hold">
                                          <p:stCondLst>
                                            <p:cond delay="0"/>
                                          </p:stCondLst>
                                        </p:cTn>
                                        <p:tgtEl>
                                          <p:spTgt spid="61471"/>
                                        </p:tgtEl>
                                        <p:attrNameLst>
                                          <p:attrName>style.visibility</p:attrName>
                                        </p:attrNameLst>
                                      </p:cBhvr>
                                      <p:to>
                                        <p:strVal val="visible"/>
                                      </p:to>
                                    </p:set>
                                    <p:animEffect transition="in" filter="box(in)">
                                      <p:cBhvr>
                                        <p:cTn id="42" dur="500"/>
                                        <p:tgtEl>
                                          <p:spTgt spid="61471"/>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61479"/>
                                        </p:tgtEl>
                                        <p:attrNameLst>
                                          <p:attrName>style.visibility</p:attrName>
                                        </p:attrNameLst>
                                      </p:cBhvr>
                                      <p:to>
                                        <p:strVal val="visible"/>
                                      </p:to>
                                    </p:set>
                                    <p:animEffect transition="in" filter="box(in)">
                                      <p:cBhvr>
                                        <p:cTn id="45" dur="500"/>
                                        <p:tgtEl>
                                          <p:spTgt spid="61479"/>
                                        </p:tgtEl>
                                      </p:cBhvr>
                                    </p:animEffect>
                                  </p:childTnLst>
                                </p:cTn>
                              </p:par>
                            </p:childTnLst>
                          </p:cTn>
                        </p:par>
                        <p:par>
                          <p:cTn id="46" fill="hold" nodeType="afterGroup">
                            <p:stCondLst>
                              <p:cond delay="3000"/>
                            </p:stCondLst>
                            <p:childTnLst>
                              <p:par>
                                <p:cTn id="47" presetID="4" presetClass="entr" presetSubtype="16" fill="hold" grpId="0" nodeType="afterEffect">
                                  <p:stCondLst>
                                    <p:cond delay="0"/>
                                  </p:stCondLst>
                                  <p:childTnLst>
                                    <p:set>
                                      <p:cBhvr>
                                        <p:cTn id="48" dur="1" fill="hold">
                                          <p:stCondLst>
                                            <p:cond delay="0"/>
                                          </p:stCondLst>
                                        </p:cTn>
                                        <p:tgtEl>
                                          <p:spTgt spid="61507"/>
                                        </p:tgtEl>
                                        <p:attrNameLst>
                                          <p:attrName>style.visibility</p:attrName>
                                        </p:attrNameLst>
                                      </p:cBhvr>
                                      <p:to>
                                        <p:strVal val="visible"/>
                                      </p:to>
                                    </p:set>
                                    <p:animEffect transition="in" filter="box(in)">
                                      <p:cBhvr>
                                        <p:cTn id="49" dur="500"/>
                                        <p:tgtEl>
                                          <p:spTgt spid="61507"/>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61506"/>
                                        </p:tgtEl>
                                        <p:attrNameLst>
                                          <p:attrName>style.visibility</p:attrName>
                                        </p:attrNameLst>
                                      </p:cBhvr>
                                      <p:to>
                                        <p:strVal val="visible"/>
                                      </p:to>
                                    </p:set>
                                    <p:animEffect transition="in" filter="box(in)">
                                      <p:cBhvr>
                                        <p:cTn id="52" dur="500"/>
                                        <p:tgtEl>
                                          <p:spTgt spid="6150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3000"/>
                                        <p:tgtEl>
                                          <p:spTgt spid="32"/>
                                        </p:tgtEl>
                                      </p:cBhvr>
                                    </p:animEffect>
                                  </p:childTnLst>
                                </p:cTn>
                              </p:par>
                              <p:par>
                                <p:cTn id="58" presetID="22" presetClass="entr" presetSubtype="2"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right)">
                                      <p:cBhvr>
                                        <p:cTn id="60" dur="3000"/>
                                        <p:tgtEl>
                                          <p:spTgt spid="3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xit" presetSubtype="8" fill="hold" nodeType="clickEffect">
                                  <p:stCondLst>
                                    <p:cond delay="0"/>
                                  </p:stCondLst>
                                  <p:childTnLst>
                                    <p:animEffect transition="out" filter="wipe(left)">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par>
                                <p:cTn id="66" presetID="22" presetClass="exit" presetSubtype="2" fill="hold" nodeType="withEffect">
                                  <p:stCondLst>
                                    <p:cond delay="0"/>
                                  </p:stCondLst>
                                  <p:childTnLst>
                                    <p:animEffect transition="out" filter="wipe(right)">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childTnLst>
                          </p:cTn>
                        </p:par>
                        <p:par>
                          <p:cTn id="69" fill="hold" nodeType="afterGroup">
                            <p:stCondLst>
                              <p:cond delay="500"/>
                            </p:stCondLst>
                            <p:childTnLst>
                              <p:par>
                                <p:cTn id="70" presetID="3" presetClass="entr" presetSubtype="10" fill="hold" grpId="0"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linds(horizontal)">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1" grpId="0" animBg="1"/>
      <p:bldP spid="61479" grpId="0" animBg="1"/>
      <p:bldP spid="61489" grpId="0" animBg="1"/>
      <p:bldP spid="61490" grpId="0" animBg="1"/>
      <p:bldP spid="61491" grpId="0" animBg="1"/>
      <p:bldP spid="61492" grpId="0" animBg="1"/>
      <p:bldP spid="61493" grpId="0" animBg="1"/>
      <p:bldP spid="61494" grpId="0" animBg="1"/>
      <p:bldP spid="61495" grpId="0" animBg="1"/>
      <p:bldP spid="61496" grpId="0" animBg="1"/>
      <p:bldP spid="61497" grpId="0" animBg="1"/>
      <p:bldP spid="61498" grpId="0" animBg="1"/>
      <p:bldP spid="61506" grpId="0" animBg="1"/>
      <p:bldP spid="61507"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descr="Z">
            <a:extLst>
              <a:ext uri="{FF2B5EF4-FFF2-40B4-BE49-F238E27FC236}">
                <a16:creationId xmlns:a16="http://schemas.microsoft.com/office/drawing/2014/main" id="{57BD7DCC-F2BA-DA49-8794-0B92BB41449E}"/>
              </a:ext>
            </a:extLst>
          </p:cNvPr>
          <p:cNvSpPr>
            <a:spLocks noChangeAspect="1" noChangeArrowheads="1"/>
          </p:cNvSpPr>
          <p:nvPr/>
        </p:nvSpPr>
        <p:spPr bwMode="auto">
          <a:xfrm>
            <a:off x="5780088"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19" name="AutoShape 7" descr="Z">
            <a:extLst>
              <a:ext uri="{FF2B5EF4-FFF2-40B4-BE49-F238E27FC236}">
                <a16:creationId xmlns:a16="http://schemas.microsoft.com/office/drawing/2014/main" id="{EE4EECA7-3731-4740-ACF8-98E91330F2B2}"/>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20" name="AutoShape 9" descr="Z">
            <a:extLst>
              <a:ext uri="{FF2B5EF4-FFF2-40B4-BE49-F238E27FC236}">
                <a16:creationId xmlns:a16="http://schemas.microsoft.com/office/drawing/2014/main" id="{15946416-887D-C04F-87E4-461CABFE74A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21" name="AutoShape 11" descr="Z">
            <a:extLst>
              <a:ext uri="{FF2B5EF4-FFF2-40B4-BE49-F238E27FC236}">
                <a16:creationId xmlns:a16="http://schemas.microsoft.com/office/drawing/2014/main" id="{09DA23E0-2109-0F46-96DE-F84D03A794C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22" name="AutoShape 13" descr="Z">
            <a:extLst>
              <a:ext uri="{FF2B5EF4-FFF2-40B4-BE49-F238E27FC236}">
                <a16:creationId xmlns:a16="http://schemas.microsoft.com/office/drawing/2014/main" id="{BD7207ED-4BE5-C941-BD8E-E4A7DF2EEB2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23" name="AutoShape 15" descr="Z">
            <a:extLst>
              <a:ext uri="{FF2B5EF4-FFF2-40B4-BE49-F238E27FC236}">
                <a16:creationId xmlns:a16="http://schemas.microsoft.com/office/drawing/2014/main" id="{BF469C96-A730-944B-8BD6-A371F62FDB1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9226" name="Picture 24">
            <a:extLst>
              <a:ext uri="{FF2B5EF4-FFF2-40B4-BE49-F238E27FC236}">
                <a16:creationId xmlns:a16="http://schemas.microsoft.com/office/drawing/2014/main" id="{982A9773-980B-2F4B-A684-63DFCBB84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9228" name="AutoShape 12">
            <a:extLst>
              <a:ext uri="{FF2B5EF4-FFF2-40B4-BE49-F238E27FC236}">
                <a16:creationId xmlns:a16="http://schemas.microsoft.com/office/drawing/2014/main" id="{AD9C0ECA-0336-AC41-A106-465E13491A9C}"/>
              </a:ext>
            </a:extLst>
          </p:cNvPr>
          <p:cNvSpPr>
            <a:spLocks noChangeArrowheads="1"/>
          </p:cNvSpPr>
          <p:nvPr/>
        </p:nvSpPr>
        <p:spPr bwMode="auto">
          <a:xfrm rot="18799979">
            <a:off x="1504925" y="4156952"/>
            <a:ext cx="762000" cy="304800"/>
          </a:xfrm>
          <a:prstGeom prst="notchedRightArrow">
            <a:avLst>
              <a:gd name="adj1" fmla="val 50000"/>
              <a:gd name="adj2" fmla="val 6250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34" name="AutoShape 18">
            <a:extLst>
              <a:ext uri="{FF2B5EF4-FFF2-40B4-BE49-F238E27FC236}">
                <a16:creationId xmlns:a16="http://schemas.microsoft.com/office/drawing/2014/main" id="{ABEC8B8E-021F-6743-8BDF-67AFCB5EEEA4}"/>
              </a:ext>
            </a:extLst>
          </p:cNvPr>
          <p:cNvSpPr>
            <a:spLocks noChangeArrowheads="1"/>
          </p:cNvSpPr>
          <p:nvPr/>
        </p:nvSpPr>
        <p:spPr bwMode="auto">
          <a:xfrm>
            <a:off x="2971800" y="3810000"/>
            <a:ext cx="609600" cy="609600"/>
          </a:xfrm>
          <a:prstGeom prst="star4">
            <a:avLst>
              <a:gd name="adj" fmla="val 0"/>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37" name="Text Box 21">
            <a:extLst>
              <a:ext uri="{FF2B5EF4-FFF2-40B4-BE49-F238E27FC236}">
                <a16:creationId xmlns:a16="http://schemas.microsoft.com/office/drawing/2014/main" id="{0F7E1287-9994-494A-95EE-B9213429B89B}"/>
              </a:ext>
            </a:extLst>
          </p:cNvPr>
          <p:cNvSpPr txBox="1">
            <a:spLocks noChangeArrowheads="1"/>
          </p:cNvSpPr>
          <p:nvPr/>
        </p:nvSpPr>
        <p:spPr bwMode="auto">
          <a:xfrm>
            <a:off x="444788" y="3021809"/>
            <a:ext cx="1730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20/11/1873</a:t>
            </a:r>
          </a:p>
        </p:txBody>
      </p:sp>
      <p:sp>
        <p:nvSpPr>
          <p:cNvPr id="9239" name="AutoShape 23">
            <a:extLst>
              <a:ext uri="{FF2B5EF4-FFF2-40B4-BE49-F238E27FC236}">
                <a16:creationId xmlns:a16="http://schemas.microsoft.com/office/drawing/2014/main" id="{B47060BF-9302-AD43-B7AE-CCD4433A33BA}"/>
              </a:ext>
            </a:extLst>
          </p:cNvPr>
          <p:cNvSpPr>
            <a:spLocks noChangeArrowheads="1"/>
          </p:cNvSpPr>
          <p:nvPr/>
        </p:nvSpPr>
        <p:spPr bwMode="auto">
          <a:xfrm rot="10105354">
            <a:off x="6424978" y="3139835"/>
            <a:ext cx="990600" cy="228600"/>
          </a:xfrm>
          <a:prstGeom prst="notchedRightArrow">
            <a:avLst>
              <a:gd name="adj1" fmla="val 50000"/>
              <a:gd name="adj2" fmla="val 108333"/>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40" name="AutoShape 24">
            <a:extLst>
              <a:ext uri="{FF2B5EF4-FFF2-40B4-BE49-F238E27FC236}">
                <a16:creationId xmlns:a16="http://schemas.microsoft.com/office/drawing/2014/main" id="{0942A96C-1EC6-7B42-8208-BF32D9A1F9D6}"/>
              </a:ext>
            </a:extLst>
          </p:cNvPr>
          <p:cNvSpPr>
            <a:spLocks noChangeArrowheads="1"/>
          </p:cNvSpPr>
          <p:nvPr/>
        </p:nvSpPr>
        <p:spPr bwMode="auto">
          <a:xfrm rot="21214884">
            <a:off x="5587714" y="3252372"/>
            <a:ext cx="838200" cy="304800"/>
          </a:xfrm>
          <a:prstGeom prst="notchedRightArrow">
            <a:avLst>
              <a:gd name="adj1" fmla="val 50000"/>
              <a:gd name="adj2" fmla="val 6875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2CF99979-5590-4741-B622-472A836E8A38}"/>
              </a:ext>
            </a:extLst>
          </p:cNvPr>
          <p:cNvGrpSpPr/>
          <p:nvPr/>
        </p:nvGrpSpPr>
        <p:grpSpPr>
          <a:xfrm>
            <a:off x="6634716" y="4267200"/>
            <a:ext cx="5309191" cy="2514600"/>
            <a:chOff x="6634716" y="4267200"/>
            <a:chExt cx="5309191" cy="2514600"/>
          </a:xfrm>
        </p:grpSpPr>
        <p:grpSp>
          <p:nvGrpSpPr>
            <p:cNvPr id="2" name="Group 1">
              <a:extLst>
                <a:ext uri="{FF2B5EF4-FFF2-40B4-BE49-F238E27FC236}">
                  <a16:creationId xmlns:a16="http://schemas.microsoft.com/office/drawing/2014/main" id="{5FD31F1E-2FC4-A44A-B36E-13017AB5BBC7}"/>
                </a:ext>
              </a:extLst>
            </p:cNvPr>
            <p:cNvGrpSpPr/>
            <p:nvPr/>
          </p:nvGrpSpPr>
          <p:grpSpPr>
            <a:xfrm>
              <a:off x="6634716" y="4267200"/>
              <a:ext cx="5309191" cy="2514600"/>
              <a:chOff x="6705600" y="4343400"/>
              <a:chExt cx="3962400" cy="2514600"/>
            </a:xfrm>
          </p:grpSpPr>
          <p:sp>
            <p:nvSpPr>
              <p:cNvPr id="9233" name="AutoShape 17">
                <a:extLst>
                  <a:ext uri="{FF2B5EF4-FFF2-40B4-BE49-F238E27FC236}">
                    <a16:creationId xmlns:a16="http://schemas.microsoft.com/office/drawing/2014/main" id="{3A338E0E-2237-7544-A40A-697042BF941E}"/>
                  </a:ext>
                </a:extLst>
              </p:cNvPr>
              <p:cNvSpPr>
                <a:spLocks noChangeArrowheads="1"/>
              </p:cNvSpPr>
              <p:nvPr/>
            </p:nvSpPr>
            <p:spPr bwMode="auto">
              <a:xfrm>
                <a:off x="6705600" y="5410200"/>
                <a:ext cx="609600" cy="533400"/>
              </a:xfrm>
              <a:prstGeom prst="irregularSeal2">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36" name="AutoShape 20">
                <a:extLst>
                  <a:ext uri="{FF2B5EF4-FFF2-40B4-BE49-F238E27FC236}">
                    <a16:creationId xmlns:a16="http://schemas.microsoft.com/office/drawing/2014/main" id="{ACC8983E-B755-654F-B3AA-8714F7574585}"/>
                  </a:ext>
                </a:extLst>
              </p:cNvPr>
              <p:cNvSpPr>
                <a:spLocks noChangeArrowheads="1"/>
              </p:cNvSpPr>
              <p:nvPr/>
            </p:nvSpPr>
            <p:spPr bwMode="auto">
              <a:xfrm>
                <a:off x="6705600" y="5943600"/>
                <a:ext cx="457200" cy="457200"/>
              </a:xfrm>
              <a:prstGeom prst="star4">
                <a:avLst>
                  <a:gd name="adj" fmla="val 12500"/>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41" name="AutoShape 25">
                <a:extLst>
                  <a:ext uri="{FF2B5EF4-FFF2-40B4-BE49-F238E27FC236}">
                    <a16:creationId xmlns:a16="http://schemas.microsoft.com/office/drawing/2014/main" id="{52742375-B38A-244D-A363-0CBA96D5B550}"/>
                  </a:ext>
                </a:extLst>
              </p:cNvPr>
              <p:cNvSpPr>
                <a:spLocks noChangeArrowheads="1"/>
              </p:cNvSpPr>
              <p:nvPr/>
            </p:nvSpPr>
            <p:spPr bwMode="auto">
              <a:xfrm rot="10800000" flipH="1" flipV="1">
                <a:off x="6705601" y="4419601"/>
                <a:ext cx="633413" cy="347663"/>
              </a:xfrm>
              <a:prstGeom prst="notchedRightArrow">
                <a:avLst>
                  <a:gd name="adj1" fmla="val 50000"/>
                  <a:gd name="adj2" fmla="val 45548"/>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42" name="AutoShape 26">
                <a:extLst>
                  <a:ext uri="{FF2B5EF4-FFF2-40B4-BE49-F238E27FC236}">
                    <a16:creationId xmlns:a16="http://schemas.microsoft.com/office/drawing/2014/main" id="{43EE48BC-330C-8D4B-8C0E-3775F494C6BA}"/>
                  </a:ext>
                </a:extLst>
              </p:cNvPr>
              <p:cNvSpPr>
                <a:spLocks noChangeArrowheads="1"/>
              </p:cNvSpPr>
              <p:nvPr/>
            </p:nvSpPr>
            <p:spPr bwMode="auto">
              <a:xfrm rot="10800000" flipH="1" flipV="1">
                <a:off x="6705601" y="4876801"/>
                <a:ext cx="633413" cy="347663"/>
              </a:xfrm>
              <a:prstGeom prst="notchedRightArrow">
                <a:avLst>
                  <a:gd name="adj1" fmla="val 50000"/>
                  <a:gd name="adj2" fmla="val 45548"/>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43" name="Rectangle 27">
                <a:extLst>
                  <a:ext uri="{FF2B5EF4-FFF2-40B4-BE49-F238E27FC236}">
                    <a16:creationId xmlns:a16="http://schemas.microsoft.com/office/drawing/2014/main" id="{95DBDFFF-7CDC-6140-ADA9-E80A3560B049}"/>
                  </a:ext>
                </a:extLst>
              </p:cNvPr>
              <p:cNvSpPr>
                <a:spLocks noChangeArrowheads="1"/>
              </p:cNvSpPr>
              <p:nvPr/>
            </p:nvSpPr>
            <p:spPr bwMode="auto">
              <a:xfrm>
                <a:off x="6705600" y="4343400"/>
                <a:ext cx="3962400" cy="25146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44" name="AutoShape 28">
                <a:extLst>
                  <a:ext uri="{FF2B5EF4-FFF2-40B4-BE49-F238E27FC236}">
                    <a16:creationId xmlns:a16="http://schemas.microsoft.com/office/drawing/2014/main" id="{07ECC4C9-2CAF-2843-A4C5-BC8BAF0FF2BB}"/>
                  </a:ext>
                </a:extLst>
              </p:cNvPr>
              <p:cNvSpPr>
                <a:spLocks noChangeArrowheads="1"/>
              </p:cNvSpPr>
              <p:nvPr/>
            </p:nvSpPr>
            <p:spPr bwMode="auto">
              <a:xfrm>
                <a:off x="6781800" y="4648200"/>
                <a:ext cx="762000" cy="304800"/>
              </a:xfrm>
              <a:prstGeom prst="notchedRightArrow">
                <a:avLst>
                  <a:gd name="adj1" fmla="val 50000"/>
                  <a:gd name="adj2" fmla="val 62500"/>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45" name="AutoShape 29">
                <a:extLst>
                  <a:ext uri="{FF2B5EF4-FFF2-40B4-BE49-F238E27FC236}">
                    <a16:creationId xmlns:a16="http://schemas.microsoft.com/office/drawing/2014/main" id="{E1926C6F-E7DB-E046-A3F3-A8CB3EEA156E}"/>
                  </a:ext>
                </a:extLst>
              </p:cNvPr>
              <p:cNvSpPr>
                <a:spLocks noChangeArrowheads="1"/>
              </p:cNvSpPr>
              <p:nvPr/>
            </p:nvSpPr>
            <p:spPr bwMode="auto">
              <a:xfrm>
                <a:off x="6781800" y="5105400"/>
                <a:ext cx="762000" cy="304800"/>
              </a:xfrm>
              <a:prstGeom prst="notchedRightArrow">
                <a:avLst>
                  <a:gd name="adj1" fmla="val 50000"/>
                  <a:gd name="adj2" fmla="val 6250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49" name="Text Box 33">
                <a:extLst>
                  <a:ext uri="{FF2B5EF4-FFF2-40B4-BE49-F238E27FC236}">
                    <a16:creationId xmlns:a16="http://schemas.microsoft.com/office/drawing/2014/main" id="{ABB6A3E1-470E-364F-8D53-1C2E7B053EEB}"/>
                  </a:ext>
                </a:extLst>
              </p:cNvPr>
              <p:cNvSpPr txBox="1">
                <a:spLocks noChangeArrowheads="1"/>
              </p:cNvSpPr>
              <p:nvPr/>
            </p:nvSpPr>
            <p:spPr bwMode="auto">
              <a:xfrm>
                <a:off x="7523830" y="4648200"/>
                <a:ext cx="2948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Quân Pháp do Gacnie chỉ huy</a:t>
                </a:r>
              </a:p>
            </p:txBody>
          </p:sp>
          <p:sp>
            <p:nvSpPr>
              <p:cNvPr id="9250" name="Text Box 34">
                <a:extLst>
                  <a:ext uri="{FF2B5EF4-FFF2-40B4-BE49-F238E27FC236}">
                    <a16:creationId xmlns:a16="http://schemas.microsoft.com/office/drawing/2014/main" id="{41D49423-CA3D-5944-B56C-BAB442DB777D}"/>
                  </a:ext>
                </a:extLst>
              </p:cNvPr>
              <p:cNvSpPr txBox="1">
                <a:spLocks noChangeArrowheads="1"/>
              </p:cNvSpPr>
              <p:nvPr/>
            </p:nvSpPr>
            <p:spPr bwMode="auto">
              <a:xfrm>
                <a:off x="7620000" y="50292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Quân ta do Hoàng Tá Viêm và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Lưu Vĩnh Phúc chỉ huy</a:t>
                </a:r>
              </a:p>
            </p:txBody>
          </p:sp>
          <p:sp>
            <p:nvSpPr>
              <p:cNvPr id="9252" name="Text Box 36">
                <a:extLst>
                  <a:ext uri="{FF2B5EF4-FFF2-40B4-BE49-F238E27FC236}">
                    <a16:creationId xmlns:a16="http://schemas.microsoft.com/office/drawing/2014/main" id="{533EDB83-AB1F-AE42-B76E-2E0AE911A4FC}"/>
                  </a:ext>
                </a:extLst>
              </p:cNvPr>
              <p:cNvSpPr txBox="1">
                <a:spLocks noChangeArrowheads="1"/>
              </p:cNvSpPr>
              <p:nvPr/>
            </p:nvSpPr>
            <p:spPr bwMode="auto">
              <a:xfrm>
                <a:off x="7543801" y="5867401"/>
                <a:ext cx="2149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53" name="Text Box 37">
                <a:extLst>
                  <a:ext uri="{FF2B5EF4-FFF2-40B4-BE49-F238E27FC236}">
                    <a16:creationId xmlns:a16="http://schemas.microsoft.com/office/drawing/2014/main" id="{FBEFA716-1916-AE42-835E-359BC0E321D6}"/>
                  </a:ext>
                </a:extLst>
              </p:cNvPr>
              <p:cNvSpPr txBox="1">
                <a:spLocks noChangeArrowheads="1"/>
              </p:cNvSpPr>
              <p:nvPr/>
            </p:nvSpPr>
            <p:spPr bwMode="auto">
              <a:xfrm>
                <a:off x="7772400" y="5943601"/>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Nơi Gacnie tử trận</a:t>
                </a:r>
              </a:p>
            </p:txBody>
          </p:sp>
        </p:grpSp>
        <p:pic>
          <p:nvPicPr>
            <p:cNvPr id="30" name="Picture 4">
              <a:extLst>
                <a:ext uri="{FF2B5EF4-FFF2-40B4-BE49-F238E27FC236}">
                  <a16:creationId xmlns:a16="http://schemas.microsoft.com/office/drawing/2014/main" id="{63C695DA-DFFA-F747-8484-C5350E0D3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069" y="5431354"/>
              <a:ext cx="609600" cy="99060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AutoShape 12">
            <a:extLst>
              <a:ext uri="{FF2B5EF4-FFF2-40B4-BE49-F238E27FC236}">
                <a16:creationId xmlns:a16="http://schemas.microsoft.com/office/drawing/2014/main" id="{B7120371-FE42-8D43-9BFA-23EE62C912C7}"/>
              </a:ext>
            </a:extLst>
          </p:cNvPr>
          <p:cNvSpPr>
            <a:spLocks noChangeArrowheads="1"/>
          </p:cNvSpPr>
          <p:nvPr/>
        </p:nvSpPr>
        <p:spPr bwMode="auto">
          <a:xfrm rot="10314393">
            <a:off x="5398883" y="3290095"/>
            <a:ext cx="762000" cy="304800"/>
          </a:xfrm>
          <a:prstGeom prst="notchedRightArrow">
            <a:avLst>
              <a:gd name="adj1" fmla="val 50000"/>
              <a:gd name="adj2" fmla="val 6250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4" name="AutoShape 12">
            <a:extLst>
              <a:ext uri="{FF2B5EF4-FFF2-40B4-BE49-F238E27FC236}">
                <a16:creationId xmlns:a16="http://schemas.microsoft.com/office/drawing/2014/main" id="{20A87B4A-0DDF-6C43-BDAD-D1085C024050}"/>
              </a:ext>
            </a:extLst>
          </p:cNvPr>
          <p:cNvSpPr>
            <a:spLocks noChangeArrowheads="1"/>
          </p:cNvSpPr>
          <p:nvPr/>
        </p:nvSpPr>
        <p:spPr bwMode="auto">
          <a:xfrm rot="14171116">
            <a:off x="2254687" y="4114800"/>
            <a:ext cx="762000" cy="304800"/>
          </a:xfrm>
          <a:prstGeom prst="notchedRightArrow">
            <a:avLst>
              <a:gd name="adj1" fmla="val 50000"/>
              <a:gd name="adj2" fmla="val 6250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35" name="Picture 4">
            <a:extLst>
              <a:ext uri="{FF2B5EF4-FFF2-40B4-BE49-F238E27FC236}">
                <a16:creationId xmlns:a16="http://schemas.microsoft.com/office/drawing/2014/main" id="{DB0990B1-D164-BF4C-BC0E-886BF2FB0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794" y="2970213"/>
            <a:ext cx="609600" cy="990600"/>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a:extLst>
              <a:ext uri="{FF2B5EF4-FFF2-40B4-BE49-F238E27FC236}">
                <a16:creationId xmlns:a16="http://schemas.microsoft.com/office/drawing/2014/main" id="{7A5B69F6-49E3-5C4C-AE6B-5FB24C665531}"/>
              </a:ext>
            </a:extLst>
          </p:cNvPr>
          <p:cNvSpPr/>
          <p:nvPr/>
        </p:nvSpPr>
        <p:spPr>
          <a:xfrm>
            <a:off x="1731818" y="32140"/>
            <a:ext cx="5223164" cy="2989669"/>
          </a:xfrm>
          <a:prstGeom prst="wedgeRoundRectCallout">
            <a:avLst>
              <a:gd name="adj1" fmla="val -37203"/>
              <a:gd name="adj2" fmla="val 75869"/>
              <a:gd name="adj3" fmla="val 16667"/>
            </a:avLst>
          </a:prstGeom>
          <a:blipFill dpi="0" rotWithShape="1">
            <a:blip r:embed="rId4"/>
            <a:srcRect/>
            <a:stretch>
              <a:fillRect t="-6000" b="1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3000" fill="hold" grpId="0" nodeType="clickEffect">
                                  <p:stCondLst>
                                    <p:cond delay="0"/>
                                  </p:stCondLst>
                                  <p:childTnLst>
                                    <p:set>
                                      <p:cBhvr>
                                        <p:cTn id="6" dur="1" fill="hold">
                                          <p:stCondLst>
                                            <p:cond delay="0"/>
                                          </p:stCondLst>
                                        </p:cTn>
                                        <p:tgtEl>
                                          <p:spTgt spid="9240"/>
                                        </p:tgtEl>
                                        <p:attrNameLst>
                                          <p:attrName>style.visibility</p:attrName>
                                        </p:attrNameLst>
                                      </p:cBhvr>
                                      <p:to>
                                        <p:strVal val="visible"/>
                                      </p:to>
                                    </p:set>
                                    <p:animEffect transition="in" filter="wipe(left)">
                                      <p:cBhvr>
                                        <p:cTn id="7" dur="500"/>
                                        <p:tgtEl>
                                          <p:spTgt spid="92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239"/>
                                        </p:tgtEl>
                                        <p:attrNameLst>
                                          <p:attrName>style.visibility</p:attrName>
                                        </p:attrNameLst>
                                      </p:cBhvr>
                                      <p:to>
                                        <p:strVal val="visible"/>
                                      </p:to>
                                    </p:set>
                                    <p:animEffect transition="in" filter="wipe(right)">
                                      <p:cBhvr>
                                        <p:cTn id="12" dur="500"/>
                                        <p:tgtEl>
                                          <p:spTgt spid="9239"/>
                                        </p:tgtEl>
                                      </p:cBhvr>
                                    </p:animEffect>
                                  </p:childTnLst>
                                </p:cTn>
                              </p:par>
                            </p:childTnLst>
                          </p:cTn>
                        </p:par>
                        <p:par>
                          <p:cTn id="13" fill="hold">
                            <p:stCondLst>
                              <p:cond delay="500"/>
                            </p:stCondLst>
                            <p:childTnLst>
                              <p:par>
                                <p:cTn id="14" presetID="5" presetClass="exit" presetSubtype="10" fill="hold" grpId="1" nodeType="afterEffect">
                                  <p:stCondLst>
                                    <p:cond delay="0"/>
                                  </p:stCondLst>
                                  <p:childTnLst>
                                    <p:animEffect transition="out" filter="checkerboard(across)">
                                      <p:cBhvr>
                                        <p:cTn id="15" dur="500"/>
                                        <p:tgtEl>
                                          <p:spTgt spid="9240"/>
                                        </p:tgtEl>
                                      </p:cBhvr>
                                    </p:animEffect>
                                    <p:set>
                                      <p:cBhvr>
                                        <p:cTn id="16" dur="1" fill="hold">
                                          <p:stCondLst>
                                            <p:cond delay="499"/>
                                          </p:stCondLst>
                                        </p:cTn>
                                        <p:tgtEl>
                                          <p:spTgt spid="9240"/>
                                        </p:tgtEl>
                                        <p:attrNameLst>
                                          <p:attrName>style.visibility</p:attrName>
                                        </p:attrNameLst>
                                      </p:cBhvr>
                                      <p:to>
                                        <p:strVal val="hidden"/>
                                      </p:to>
                                    </p:set>
                                  </p:childTnLst>
                                </p:cTn>
                              </p:par>
                              <p:par>
                                <p:cTn id="17" presetID="22" presetClass="entr" presetSubtype="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right)">
                                      <p:cBhvr>
                                        <p:cTn id="19" dur="500"/>
                                        <p:tgtEl>
                                          <p:spTgt spid="33"/>
                                        </p:tgtEl>
                                      </p:cBhvr>
                                    </p:animEffect>
                                  </p:childTnLst>
                                </p:cTn>
                              </p:par>
                            </p:childTnLst>
                          </p:cTn>
                        </p:par>
                        <p:par>
                          <p:cTn id="20" fill="hold">
                            <p:stCondLst>
                              <p:cond delay="1000"/>
                            </p:stCondLst>
                            <p:childTnLst>
                              <p:par>
                                <p:cTn id="21" presetID="0" presetClass="path" presetSubtype="0" accel="50000" decel="50000" fill="hold" grpId="1" nodeType="afterEffect">
                                  <p:stCondLst>
                                    <p:cond delay="0"/>
                                  </p:stCondLst>
                                  <p:childTnLst>
                                    <p:animMotion origin="layout" path="M 1.45833E-6 -3.33333E-6 L -0.30586 0.06204 " pathEditMode="relative" rAng="0" ptsTypes="AA">
                                      <p:cBhvr>
                                        <p:cTn id="22" dur="2000" fill="hold"/>
                                        <p:tgtEl>
                                          <p:spTgt spid="33"/>
                                        </p:tgtEl>
                                        <p:attrNameLst>
                                          <p:attrName>ppt_x</p:attrName>
                                          <p:attrName>ppt_y</p:attrName>
                                        </p:attrNameLst>
                                      </p:cBhvr>
                                      <p:rCtr x="-15299" y="3102"/>
                                    </p:animMotion>
                                  </p:childTnLst>
                                </p:cTn>
                              </p:par>
                              <p:par>
                                <p:cTn id="23" presetID="0" presetClass="path" presetSubtype="0" accel="50000" decel="50000" fill="hold" grpId="1" nodeType="withEffect">
                                  <p:stCondLst>
                                    <p:cond delay="0"/>
                                  </p:stCondLst>
                                  <p:childTnLst>
                                    <p:animMotion origin="layout" path="M 1.875E-6 2.96296E-6 L -0.32383 0.07152 " pathEditMode="relative" rAng="0" ptsTypes="AA">
                                      <p:cBhvr>
                                        <p:cTn id="24" dur="2250" fill="hold"/>
                                        <p:tgtEl>
                                          <p:spTgt spid="9239"/>
                                        </p:tgtEl>
                                        <p:attrNameLst>
                                          <p:attrName>ppt_x</p:attrName>
                                          <p:attrName>ppt_y</p:attrName>
                                        </p:attrNameLst>
                                      </p:cBhvr>
                                      <p:rCtr x="-16198" y="3565"/>
                                    </p:animMotion>
                                  </p:childTnLst>
                                </p:cTn>
                              </p:par>
                            </p:childTnLst>
                          </p:cTn>
                        </p:par>
                        <p:par>
                          <p:cTn id="25" fill="hold">
                            <p:stCondLst>
                              <p:cond delay="3250"/>
                            </p:stCondLst>
                            <p:childTnLst>
                              <p:par>
                                <p:cTn id="26" presetID="22" presetClass="entr" presetSubtype="4"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par>
                                <p:cTn id="29" presetID="5" presetClass="exit" presetSubtype="10" fill="hold" grpId="2" nodeType="withEffect">
                                  <p:stCondLst>
                                    <p:cond delay="0"/>
                                  </p:stCondLst>
                                  <p:childTnLst>
                                    <p:animEffect transition="out" filter="checkerboard(across)">
                                      <p:cBhvr>
                                        <p:cTn id="30" dur="500"/>
                                        <p:tgtEl>
                                          <p:spTgt spid="9239"/>
                                        </p:tgtEl>
                                      </p:cBhvr>
                                    </p:animEffect>
                                    <p:set>
                                      <p:cBhvr>
                                        <p:cTn id="31" dur="1" fill="hold">
                                          <p:stCondLst>
                                            <p:cond delay="499"/>
                                          </p:stCondLst>
                                        </p:cTn>
                                        <p:tgtEl>
                                          <p:spTgt spid="9239"/>
                                        </p:tgtEl>
                                        <p:attrNameLst>
                                          <p:attrName>style.visibility</p:attrName>
                                        </p:attrNameLst>
                                      </p:cBhvr>
                                      <p:to>
                                        <p:strVal val="hidden"/>
                                      </p:to>
                                    </p:set>
                                  </p:childTnLst>
                                </p:cTn>
                              </p:par>
                              <p:par>
                                <p:cTn id="32" presetID="5" presetClass="exit" presetSubtype="10" fill="hold" grpId="2" nodeType="withEffect">
                                  <p:stCondLst>
                                    <p:cond delay="0"/>
                                  </p:stCondLst>
                                  <p:childTnLst>
                                    <p:animEffect transition="out" filter="checkerboard(across)">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9228"/>
                                        </p:tgtEl>
                                        <p:attrNameLst>
                                          <p:attrName>style.visibility</p:attrName>
                                        </p:attrNameLst>
                                      </p:cBhvr>
                                      <p:to>
                                        <p:strVal val="visible"/>
                                      </p:to>
                                    </p:set>
                                    <p:animEffect transition="in" filter="wipe(down)">
                                      <p:cBhvr>
                                        <p:cTn id="37" dur="500"/>
                                        <p:tgtEl>
                                          <p:spTgt spid="92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237"/>
                                        </p:tgtEl>
                                        <p:attrNameLst>
                                          <p:attrName>style.visibility</p:attrName>
                                        </p:attrNameLst>
                                      </p:cBhvr>
                                      <p:to>
                                        <p:strVal val="visible"/>
                                      </p:to>
                                    </p:set>
                                    <p:animEffect transition="in" filter="wipe(down)">
                                      <p:cBhvr>
                                        <p:cTn id="40" dur="500"/>
                                        <p:tgtEl>
                                          <p:spTgt spid="9237"/>
                                        </p:tgtEl>
                                      </p:cBhvr>
                                    </p:animEffect>
                                  </p:childTnLst>
                                </p:cTn>
                              </p:par>
                              <p:par>
                                <p:cTn id="41" presetID="22" presetClass="entr" presetSubtype="4"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childTnLst>
                          </p:cTn>
                        </p:par>
                        <p:par>
                          <p:cTn id="44" fill="hold">
                            <p:stCondLst>
                              <p:cond delay="3750"/>
                            </p:stCondLst>
                            <p:childTnLst>
                              <p:par>
                                <p:cTn id="45" presetID="22" presetClass="entr" presetSubtype="4"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P spid="9237" grpId="0"/>
      <p:bldP spid="9239" grpId="0" animBg="1"/>
      <p:bldP spid="9239" grpId="1" animBg="1"/>
      <p:bldP spid="9239" grpId="2" animBg="1"/>
      <p:bldP spid="9240" grpId="0" animBg="1"/>
      <p:bldP spid="9240" grpId="1" animBg="1"/>
      <p:bldP spid="33" grpId="0" animBg="1"/>
      <p:bldP spid="33" grpId="1" animBg="1"/>
      <p:bldP spid="33" grpId="2" animBg="1"/>
      <p:bldP spid="34"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ận Cầu Giấy (1873) – Wikipedia tiếng Việt">
            <a:extLst>
              <a:ext uri="{FF2B5EF4-FFF2-40B4-BE49-F238E27FC236}">
                <a16:creationId xmlns:a16="http://schemas.microsoft.com/office/drawing/2014/main" id="{1D46BC6F-E265-0540-8A36-3F477D016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032194" cy="602404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ưu Vĩnh Phúc (1837-1917) - Quân Cờ Đen - Hình Ảnh Lịch Sử - Bộ sưu tập  Hình Ảnh Lịch Sử Việt Nam và Thế Giới">
            <a:extLst>
              <a:ext uri="{FF2B5EF4-FFF2-40B4-BE49-F238E27FC236}">
                <a16:creationId xmlns:a16="http://schemas.microsoft.com/office/drawing/2014/main" id="{B23BF6BD-C82D-E540-B1BF-334CC0D1D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195" y="36513"/>
            <a:ext cx="4159804" cy="58675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D63B0E-322F-0045-BFCE-F72B3A888ED9}"/>
              </a:ext>
            </a:extLst>
          </p:cNvPr>
          <p:cNvSpPr txBox="1"/>
          <p:nvPr/>
        </p:nvSpPr>
        <p:spPr>
          <a:xfrm>
            <a:off x="8032196" y="5931175"/>
            <a:ext cx="415980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Lưu Vĩnh Phúc người lãnh đạo quân Cờ đen</a:t>
            </a:r>
          </a:p>
        </p:txBody>
      </p:sp>
      <p:sp>
        <p:nvSpPr>
          <p:cNvPr id="5" name="TextBox 4">
            <a:extLst>
              <a:ext uri="{FF2B5EF4-FFF2-40B4-BE49-F238E27FC236}">
                <a16:creationId xmlns:a16="http://schemas.microsoft.com/office/drawing/2014/main" id="{AE1FA3BF-B90F-1042-9875-FD3BDFD9A164}"/>
              </a:ext>
            </a:extLst>
          </p:cNvPr>
          <p:cNvSpPr txBox="1"/>
          <p:nvPr/>
        </p:nvSpPr>
        <p:spPr>
          <a:xfrm>
            <a:off x="-143706" y="6157668"/>
            <a:ext cx="81759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Gác-ni-ê bị tiêu diệt ở trận Cầu Giấy 1873</a:t>
            </a:r>
          </a:p>
        </p:txBody>
      </p:sp>
    </p:spTree>
    <p:extLst>
      <p:ext uri="{BB962C8B-B14F-4D97-AF65-F5344CB8AC3E}">
        <p14:creationId xmlns:p14="http://schemas.microsoft.com/office/powerpoint/2010/main" val="232577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900" decel="100000" fill="hold"/>
                                        <p:tgtEl>
                                          <p:spTgt spid="1024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4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1000"/>
                                        <p:tgtEl>
                                          <p:spTgt spid="10244"/>
                                        </p:tgtEl>
                                      </p:cBhvr>
                                    </p:animEffect>
                                    <p:anim calcmode="lin" valueType="num">
                                      <p:cBhvr>
                                        <p:cTn id="14" dur="1000" fill="hold"/>
                                        <p:tgtEl>
                                          <p:spTgt spid="10244"/>
                                        </p:tgtEl>
                                        <p:attrNameLst>
                                          <p:attrName>ppt_x</p:attrName>
                                        </p:attrNameLst>
                                      </p:cBhvr>
                                      <p:tavLst>
                                        <p:tav tm="0">
                                          <p:val>
                                            <p:strVal val="#ppt_x"/>
                                          </p:val>
                                        </p:tav>
                                        <p:tav tm="100000">
                                          <p:val>
                                            <p:strVal val="#ppt_x"/>
                                          </p:val>
                                        </p:tav>
                                      </p:tavLst>
                                    </p:anim>
                                    <p:anim calcmode="lin" valueType="num">
                                      <p:cBhvr>
                                        <p:cTn id="15" dur="900" decel="100000" fill="hold"/>
                                        <p:tgtEl>
                                          <p:spTgt spid="1024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24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ường lên đỉnh Olympia - Năm thứ 21 | VTV Online">
            <a:extLst>
              <a:ext uri="{FF2B5EF4-FFF2-40B4-BE49-F238E27FC236}">
                <a16:creationId xmlns:a16="http://schemas.microsoft.com/office/drawing/2014/main" id="{3F16ECE0-4928-244E-91E3-B77A21E41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đường lên đỉnh Olympia 2018 (1).mp3" descr="Nhạc đường lên đỉnh Olympia 2018 (1).mp3">
            <a:hlinkClick r:id="" action="ppaction://media"/>
            <a:extLst>
              <a:ext uri="{FF2B5EF4-FFF2-40B4-BE49-F238E27FC236}">
                <a16:creationId xmlns:a16="http://schemas.microsoft.com/office/drawing/2014/main" id="{2397F503-D704-D343-950F-047C188DD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9280" y="-1457960"/>
            <a:ext cx="812800" cy="812800"/>
          </a:xfrm>
          <a:prstGeom prst="rect">
            <a:avLst/>
          </a:prstGeom>
        </p:spPr>
      </p:pic>
    </p:spTree>
    <p:extLst>
      <p:ext uri="{BB962C8B-B14F-4D97-AF65-F5344CB8AC3E}">
        <p14:creationId xmlns:p14="http://schemas.microsoft.com/office/powerpoint/2010/main" val="102341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0B35FC-1E50-BF41-9421-350B53A94C68}"/>
              </a:ext>
            </a:extLst>
          </p:cNvPr>
          <p:cNvPicPr>
            <a:picLocks noChangeAspect="1"/>
          </p:cNvPicPr>
          <p:nvPr/>
        </p:nvPicPr>
        <p:blipFill>
          <a:blip r:embed="rId2"/>
          <a:stretch>
            <a:fillRect/>
          </a:stretch>
        </p:blipFill>
        <p:spPr>
          <a:xfrm>
            <a:off x="6132513" y="36513"/>
            <a:ext cx="6059487" cy="6858000"/>
          </a:xfrm>
          <a:prstGeom prst="rect">
            <a:avLst/>
          </a:prstGeom>
        </p:spPr>
      </p:pic>
      <p:pic>
        <p:nvPicPr>
          <p:cNvPr id="5" name="Picture 4">
            <a:extLst>
              <a:ext uri="{FF2B5EF4-FFF2-40B4-BE49-F238E27FC236}">
                <a16:creationId xmlns:a16="http://schemas.microsoft.com/office/drawing/2014/main" id="{44CEEE41-28A8-4742-9DC0-E394157E1D82}"/>
              </a:ext>
            </a:extLst>
          </p:cNvPr>
          <p:cNvPicPr>
            <a:picLocks noChangeAspect="1"/>
          </p:cNvPicPr>
          <p:nvPr/>
        </p:nvPicPr>
        <p:blipFill>
          <a:blip r:embed="rId3"/>
          <a:stretch>
            <a:fillRect/>
          </a:stretch>
        </p:blipFill>
        <p:spPr>
          <a:xfrm>
            <a:off x="1" y="-21966"/>
            <a:ext cx="6096000" cy="6858000"/>
          </a:xfrm>
          <a:prstGeom prst="rect">
            <a:avLst/>
          </a:prstGeom>
        </p:spPr>
      </p:pic>
    </p:spTree>
    <p:extLst>
      <p:ext uri="{BB962C8B-B14F-4D97-AF65-F5344CB8AC3E}">
        <p14:creationId xmlns:p14="http://schemas.microsoft.com/office/powerpoint/2010/main" val="298752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iải mã hai lần thất trận Thành Hà Nội (Bài 2): Mắc mưu đám quân Pháp nghi binh ảnh 5">
            <a:extLst>
              <a:ext uri="{FF2B5EF4-FFF2-40B4-BE49-F238E27FC236}">
                <a16:creationId xmlns:a16="http://schemas.microsoft.com/office/drawing/2014/main" id="{79E0233E-A3EB-A74C-9927-E289AC0EF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23814" cy="58904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A3DF36-221D-2441-9C4A-38BCC5717128}"/>
              </a:ext>
            </a:extLst>
          </p:cNvPr>
          <p:cNvSpPr/>
          <p:nvPr/>
        </p:nvSpPr>
        <p:spPr>
          <a:xfrm>
            <a:off x="161961" y="5903893"/>
            <a:ext cx="696185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Mộ Francis Garnier sau này được chuyển vào Sài Gòn (Hình chụp khoảng năm 1920)  </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268" name="Picture 4" descr="Francis Garnier – Wikipedia tiếng Việt">
            <a:extLst>
              <a:ext uri="{FF2B5EF4-FFF2-40B4-BE49-F238E27FC236}">
                <a16:creationId xmlns:a16="http://schemas.microsoft.com/office/drawing/2014/main" id="{A3D14964-8669-FA4F-83D0-050BB11FC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814" y="0"/>
            <a:ext cx="5068186" cy="683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979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800" decel="100000"/>
                                        <p:tgtEl>
                                          <p:spTgt spid="11266"/>
                                        </p:tgtEl>
                                      </p:cBhvr>
                                    </p:animEffect>
                                    <p:anim calcmode="lin" valueType="num">
                                      <p:cBhvr>
                                        <p:cTn id="8" dur="800" decel="100000" fill="hold"/>
                                        <p:tgtEl>
                                          <p:spTgt spid="11266"/>
                                        </p:tgtEl>
                                        <p:attrNameLst>
                                          <p:attrName>style.rotation</p:attrName>
                                        </p:attrNameLst>
                                      </p:cBhvr>
                                      <p:tavLst>
                                        <p:tav tm="0">
                                          <p:val>
                                            <p:fltVal val="-90"/>
                                          </p:val>
                                        </p:tav>
                                        <p:tav tm="100000">
                                          <p:val>
                                            <p:fltVal val="0"/>
                                          </p:val>
                                        </p:tav>
                                      </p:tavLst>
                                    </p:anim>
                                    <p:anim calcmode="lin" valueType="num">
                                      <p:cBhvr>
                                        <p:cTn id="9" dur="800" decel="100000" fill="hold"/>
                                        <p:tgtEl>
                                          <p:spTgt spid="11266"/>
                                        </p:tgtEl>
                                        <p:attrNameLst>
                                          <p:attrName>ppt_x</p:attrName>
                                        </p:attrNameLst>
                                      </p:cBhvr>
                                      <p:tavLst>
                                        <p:tav tm="0">
                                          <p:val>
                                            <p:strVal val="#ppt_x+0.4"/>
                                          </p:val>
                                        </p:tav>
                                        <p:tav tm="100000">
                                          <p:val>
                                            <p:strVal val="#ppt_x-0.05"/>
                                          </p:val>
                                        </p:tav>
                                      </p:tavLst>
                                    </p:anim>
                                    <p:anim calcmode="lin" valueType="num">
                                      <p:cBhvr>
                                        <p:cTn id="10" dur="800" decel="100000" fill="hold"/>
                                        <p:tgtEl>
                                          <p:spTgt spid="1126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animEffect transition="in" filter="fade">
                                      <p:cBhvr>
                                        <p:cTn id="23" dur="800" decel="100000"/>
                                        <p:tgtEl>
                                          <p:spTgt spid="11268"/>
                                        </p:tgtEl>
                                      </p:cBhvr>
                                    </p:animEffect>
                                    <p:anim calcmode="lin" valueType="num">
                                      <p:cBhvr>
                                        <p:cTn id="24" dur="800" decel="100000" fill="hold"/>
                                        <p:tgtEl>
                                          <p:spTgt spid="11268"/>
                                        </p:tgtEl>
                                        <p:attrNameLst>
                                          <p:attrName>style.rotation</p:attrName>
                                        </p:attrNameLst>
                                      </p:cBhvr>
                                      <p:tavLst>
                                        <p:tav tm="0">
                                          <p:val>
                                            <p:fltVal val="-90"/>
                                          </p:val>
                                        </p:tav>
                                        <p:tav tm="100000">
                                          <p:val>
                                            <p:fltVal val="0"/>
                                          </p:val>
                                        </p:tav>
                                      </p:tavLst>
                                    </p:anim>
                                    <p:anim calcmode="lin" valueType="num">
                                      <p:cBhvr>
                                        <p:cTn id="25" dur="800" decel="100000" fill="hold"/>
                                        <p:tgtEl>
                                          <p:spTgt spid="11268"/>
                                        </p:tgtEl>
                                        <p:attrNameLst>
                                          <p:attrName>ppt_x</p:attrName>
                                        </p:attrNameLst>
                                      </p:cBhvr>
                                      <p:tavLst>
                                        <p:tav tm="0">
                                          <p:val>
                                            <p:strVal val="#ppt_x+0.4"/>
                                          </p:val>
                                        </p:tav>
                                        <p:tav tm="100000">
                                          <p:val>
                                            <p:strVal val="#ppt_x-0.05"/>
                                          </p:val>
                                        </p:tav>
                                      </p:tavLst>
                                    </p:anim>
                                    <p:anim calcmode="lin" valueType="num">
                                      <p:cBhvr>
                                        <p:cTn id="26" dur="800" decel="100000" fill="hold"/>
                                        <p:tgtEl>
                                          <p:spTgt spid="11268"/>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268"/>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26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roup 17">
            <a:extLst>
              <a:ext uri="{FF2B5EF4-FFF2-40B4-BE49-F238E27FC236}">
                <a16:creationId xmlns:a16="http://schemas.microsoft.com/office/drawing/2014/main" id="{453A99F1-ED62-4CCA-135D-0E95E8A10F0F}"/>
              </a:ext>
            </a:extLst>
          </p:cNvPr>
          <p:cNvGrpSpPr/>
          <p:nvPr/>
        </p:nvGrpSpPr>
        <p:grpSpPr>
          <a:xfrm>
            <a:off x="4450348" y="5829254"/>
            <a:ext cx="8303202" cy="976847"/>
            <a:chOff x="3314700" y="819076"/>
            <a:chExt cx="5900387" cy="794570"/>
          </a:xfrm>
        </p:grpSpPr>
        <p:sp>
          <p:nvSpPr>
            <p:cNvPr id="19" name="Terminator 16">
              <a:extLst>
                <a:ext uri="{FF2B5EF4-FFF2-40B4-BE49-F238E27FC236}">
                  <a16:creationId xmlns:a16="http://schemas.microsoft.com/office/drawing/2014/main" id="{F22213E2-2653-5FDA-8EB2-764E7C91C065}"/>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2ED9ED34-4341-615D-675B-B4AAA39E4B7B}"/>
                </a:ext>
              </a:extLst>
            </p:cNvPr>
            <p:cNvSpPr txBox="1"/>
            <p:nvPr/>
          </p:nvSpPr>
          <p:spPr>
            <a:xfrm>
              <a:off x="3592648" y="962023"/>
              <a:ext cx="5622439" cy="40081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đánh Hà Nội và Bắc kì lần thứ nhất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4" name="Group 23">
            <a:extLst>
              <a:ext uri="{FF2B5EF4-FFF2-40B4-BE49-F238E27FC236}">
                <a16:creationId xmlns:a16="http://schemas.microsoft.com/office/drawing/2014/main" id="{61480398-78E4-6FEA-B9BB-E15D4B654B49}"/>
              </a:ext>
            </a:extLst>
          </p:cNvPr>
          <p:cNvGrpSpPr/>
          <p:nvPr/>
        </p:nvGrpSpPr>
        <p:grpSpPr>
          <a:xfrm>
            <a:off x="4602874" y="4640596"/>
            <a:ext cx="7469964" cy="1100788"/>
            <a:chOff x="3362034" y="1947507"/>
            <a:chExt cx="5602473" cy="825591"/>
          </a:xfrm>
        </p:grpSpPr>
        <p:sp>
          <p:nvSpPr>
            <p:cNvPr id="31" name="Terminator 93">
              <a:extLst>
                <a:ext uri="{FF2B5EF4-FFF2-40B4-BE49-F238E27FC236}">
                  <a16:creationId xmlns:a16="http://schemas.microsoft.com/office/drawing/2014/main" id="{AABDAD83-848C-7A0E-EF7D-7B879FE66EC3}"/>
                </a:ext>
              </a:extLst>
            </p:cNvPr>
            <p:cNvSpPr/>
            <p:nvPr/>
          </p:nvSpPr>
          <p:spPr>
            <a:xfrm>
              <a:off x="3362034" y="1947507"/>
              <a:ext cx="5602473" cy="765423"/>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EF02D098-EE1A-C508-EB58-DD99FFE781BE}"/>
                </a:ext>
              </a:extLst>
            </p:cNvPr>
            <p:cNvSpPr txBox="1"/>
            <p:nvPr/>
          </p:nvSpPr>
          <p:spPr>
            <a:xfrm>
              <a:off x="3551746" y="1965184"/>
              <a:ext cx="539131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Triều đình Huế kí hiệp ước Giáp Tuất, Pháp rút quân khỏi Bắc Kỳ.</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94194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45A0FD-C4A6-2B49-9B05-25C15F845F3A}"/>
              </a:ext>
            </a:extLst>
          </p:cNvPr>
          <p:cNvGrpSpPr/>
          <p:nvPr/>
        </p:nvGrpSpPr>
        <p:grpSpPr>
          <a:xfrm>
            <a:off x="1106905" y="577516"/>
            <a:ext cx="6513095" cy="6280484"/>
            <a:chOff x="1106905" y="577516"/>
            <a:chExt cx="6513095" cy="6280484"/>
          </a:xfrm>
        </p:grpSpPr>
        <p:sp>
          <p:nvSpPr>
            <p:cNvPr id="6" name="Rounded Rectangle 5">
              <a:extLst>
                <a:ext uri="{FF2B5EF4-FFF2-40B4-BE49-F238E27FC236}">
                  <a16:creationId xmlns:a16="http://schemas.microsoft.com/office/drawing/2014/main" id="{A64A6119-AC37-8B44-ADAE-3FE25F885F56}"/>
                </a:ext>
              </a:extLst>
            </p:cNvPr>
            <p:cNvSpPr/>
            <p:nvPr/>
          </p:nvSpPr>
          <p:spPr>
            <a:xfrm>
              <a:off x="1106905" y="577516"/>
              <a:ext cx="6513095" cy="6280484"/>
            </a:xfrm>
            <a:prstGeom prst="roundRect">
              <a:avLst>
                <a:gd name="adj" fmla="val 1056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EEBA"/>
                </a:solidFill>
                <a:effectLst/>
                <a:uLnTx/>
                <a:uFillTx/>
                <a:latin typeface="Arial"/>
                <a:ea typeface="+mn-ea"/>
                <a:cs typeface="+mn-cs"/>
              </a:endParaRPr>
            </a:p>
          </p:txBody>
        </p:sp>
        <p:sp>
          <p:nvSpPr>
            <p:cNvPr id="7" name="Rectangle 6">
              <a:extLst>
                <a:ext uri="{FF2B5EF4-FFF2-40B4-BE49-F238E27FC236}">
                  <a16:creationId xmlns:a16="http://schemas.microsoft.com/office/drawing/2014/main" id="{0BEE98C3-99A9-D74D-966A-585F055B4F11}"/>
                </a:ext>
              </a:extLst>
            </p:cNvPr>
            <p:cNvSpPr/>
            <p:nvPr/>
          </p:nvSpPr>
          <p:spPr>
            <a:xfrm>
              <a:off x="1307431" y="2156374"/>
              <a:ext cx="611204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62626"/>
                  </a:solidFill>
                  <a:effectLst/>
                  <a:uLnTx/>
                  <a:uFillTx/>
                  <a:latin typeface="Times New Roman" panose="02020603050405020304" pitchFamily="18" charset="0"/>
                  <a:ea typeface="+mn-ea"/>
                  <a:cs typeface="Times New Roman" panose="02020603050405020304" pitchFamily="18" charset="0"/>
                </a:rPr>
                <a:t>Gồm 22 khoản trong đó có nội dung chính sau: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62626"/>
                  </a:solidFill>
                  <a:effectLst/>
                  <a:uLnTx/>
                  <a:uFillTx/>
                  <a:latin typeface="Times New Roman" panose="02020603050405020304" pitchFamily="18" charset="0"/>
                  <a:ea typeface="+mn-ea"/>
                  <a:cs typeface="Times New Roman" panose="02020603050405020304" pitchFamily="18" charset="0"/>
                </a:rPr>
                <a:t>+ Triều đình Huế thừa nhận 6 tỉnh Nam Kỳ là đất thuộc Pháp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62626"/>
                  </a:solidFill>
                  <a:effectLst/>
                  <a:uLnTx/>
                  <a:uFillTx/>
                  <a:latin typeface="Times New Roman" panose="02020603050405020304" pitchFamily="18" charset="0"/>
                  <a:ea typeface="+mn-ea"/>
                  <a:cs typeface="Times New Roman" panose="02020603050405020304" pitchFamily="18" charset="0"/>
                </a:rPr>
                <a:t>+ Công nhận quyền đi lại, buôn bán, kiểm soát và điều tra tình hình của Pháp.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62626"/>
                  </a:solidFill>
                  <a:effectLst/>
                  <a:uLnTx/>
                  <a:uFillTx/>
                  <a:latin typeface="Times New Roman" panose="02020603050405020304" pitchFamily="18" charset="0"/>
                  <a:ea typeface="+mn-ea"/>
                  <a:cs typeface="Times New Roman" panose="02020603050405020304" pitchFamily="18" charset="0"/>
                </a:rPr>
                <a:t>+ Pháp sẽ rút quân khỏi Bắc kì.</a:t>
              </a:r>
            </a:p>
          </p:txBody>
        </p:sp>
        <p:sp>
          <p:nvSpPr>
            <p:cNvPr id="8" name="Rectangle 7">
              <a:extLst>
                <a:ext uri="{FF2B5EF4-FFF2-40B4-BE49-F238E27FC236}">
                  <a16:creationId xmlns:a16="http://schemas.microsoft.com/office/drawing/2014/main" id="{222EF379-B4DE-8044-875C-2395608EA631}"/>
                </a:ext>
              </a:extLst>
            </p:cNvPr>
            <p:cNvSpPr/>
            <p:nvPr/>
          </p:nvSpPr>
          <p:spPr>
            <a:xfrm>
              <a:off x="1524374" y="905280"/>
              <a:ext cx="56781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Hiệp</a:t>
              </a:r>
              <a:r>
                <a:rPr kumimoji="0" lang="en-US"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ước</a:t>
              </a:r>
              <a:r>
                <a:rPr kumimoji="0" lang="en-US"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Giáp</a:t>
              </a:r>
              <a:r>
                <a:rPr kumimoji="0" lang="en-US"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Tuất</a:t>
              </a:r>
              <a:endParaRPr kumimoji="0" lang="en-US"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pic>
        <p:nvPicPr>
          <p:cNvPr id="55298" name="Picture 2">
            <a:extLst>
              <a:ext uri="{FF2B5EF4-FFF2-40B4-BE49-F238E27FC236}">
                <a16:creationId xmlns:a16="http://schemas.microsoft.com/office/drawing/2014/main" id="{B876E90E-1FCD-D04A-846C-D823A0C7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99" y="577516"/>
            <a:ext cx="3930317" cy="5538655"/>
          </a:xfrm>
          <a:prstGeom prst="roundRect">
            <a:avLst>
              <a:gd name="adj" fmla="val 7687"/>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51397EA-2BA7-E747-A51B-6B01DE155DD1}"/>
              </a:ext>
            </a:extLst>
          </p:cNvPr>
          <p:cNvSpPr/>
          <p:nvPr/>
        </p:nvSpPr>
        <p:spPr>
          <a:xfrm>
            <a:off x="7619999" y="6188247"/>
            <a:ext cx="364155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Văn Tường phó chánh sứ trong phái đoàn dàm phán với Pháp</a:t>
            </a:r>
          </a:p>
        </p:txBody>
      </p:sp>
      <p:sp>
        <p:nvSpPr>
          <p:cNvPr id="11" name="Rounded Rectangular Callout 10">
            <a:extLst>
              <a:ext uri="{FF2B5EF4-FFF2-40B4-BE49-F238E27FC236}">
                <a16:creationId xmlns:a16="http://schemas.microsoft.com/office/drawing/2014/main" id="{EFD21A99-DD2C-3F41-BA94-EA74876191B1}"/>
              </a:ext>
            </a:extLst>
          </p:cNvPr>
          <p:cNvSpPr/>
          <p:nvPr/>
        </p:nvSpPr>
        <p:spPr>
          <a:xfrm>
            <a:off x="7820526" y="577516"/>
            <a:ext cx="3673642" cy="2358189"/>
          </a:xfrm>
          <a:prstGeom prst="wedgeRoundRectCallout">
            <a:avLst>
              <a:gd name="adj1" fmla="val -66685"/>
              <a:gd name="adj2" fmla="val 7950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E</a:t>
            </a:r>
            <a:r>
              <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 có nhận xét gì về các điều khoản của hiệp ước Giáp Tuất?</a:t>
            </a:r>
          </a:p>
        </p:txBody>
      </p:sp>
    </p:spTree>
    <p:extLst>
      <p:ext uri="{BB962C8B-B14F-4D97-AF65-F5344CB8AC3E}">
        <p14:creationId xmlns:p14="http://schemas.microsoft.com/office/powerpoint/2010/main" val="298882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anim calcmode="lin" valueType="num">
                                      <p:cBhvr>
                                        <p:cTn id="13" dur="1000" fill="hold"/>
                                        <p:tgtEl>
                                          <p:spTgt spid="55298"/>
                                        </p:tgtEl>
                                        <p:attrNameLst>
                                          <p:attrName>ppt_w</p:attrName>
                                        </p:attrNameLst>
                                      </p:cBhvr>
                                      <p:tavLst>
                                        <p:tav tm="0">
                                          <p:val>
                                            <p:fltVal val="0"/>
                                          </p:val>
                                        </p:tav>
                                        <p:tav tm="100000">
                                          <p:val>
                                            <p:strVal val="#ppt_w"/>
                                          </p:val>
                                        </p:tav>
                                      </p:tavLst>
                                    </p:anim>
                                    <p:anim calcmode="lin" valueType="num">
                                      <p:cBhvr>
                                        <p:cTn id="14" dur="1000" fill="hold"/>
                                        <p:tgtEl>
                                          <p:spTgt spid="55298"/>
                                        </p:tgtEl>
                                        <p:attrNameLst>
                                          <p:attrName>ppt_h</p:attrName>
                                        </p:attrNameLst>
                                      </p:cBhvr>
                                      <p:tavLst>
                                        <p:tav tm="0">
                                          <p:val>
                                            <p:fltVal val="0"/>
                                          </p:val>
                                        </p:tav>
                                        <p:tav tm="100000">
                                          <p:val>
                                            <p:strVal val="#ppt_h"/>
                                          </p:val>
                                        </p:tav>
                                      </p:tavLst>
                                    </p:anim>
                                    <p:anim calcmode="lin" valueType="num">
                                      <p:cBhvr>
                                        <p:cTn id="15" dur="1000" fill="hold"/>
                                        <p:tgtEl>
                                          <p:spTgt spid="5529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529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3074" name="Picture 2" descr="Nam kỳ lục tỉnh gồm những tỉnh nào?">
            <a:extLst>
              <a:ext uri="{FF2B5EF4-FFF2-40B4-BE49-F238E27FC236}">
                <a16:creationId xmlns:a16="http://schemas.microsoft.com/office/drawing/2014/main" id="{951A65A2-E14A-7146-9CD9-332840CD7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4" y="0"/>
            <a:ext cx="77073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uotes For The France Flag. QuotesGram">
            <a:extLst>
              <a:ext uri="{FF2B5EF4-FFF2-40B4-BE49-F238E27FC236}">
                <a16:creationId xmlns:a16="http://schemas.microsoft.com/office/drawing/2014/main" id="{0351200F-4749-814C-ACBE-8B0D377CBC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3956593" y="0"/>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Quotes For The France Flag. QuotesGram">
            <a:extLst>
              <a:ext uri="{FF2B5EF4-FFF2-40B4-BE49-F238E27FC236}">
                <a16:creationId xmlns:a16="http://schemas.microsoft.com/office/drawing/2014/main" id="{A0DBDC07-3DA9-6549-9238-7F3166D5A6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5063628" y="553767"/>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Quotes For The France Flag. QuotesGram">
            <a:extLst>
              <a:ext uri="{FF2B5EF4-FFF2-40B4-BE49-F238E27FC236}">
                <a16:creationId xmlns:a16="http://schemas.microsoft.com/office/drawing/2014/main" id="{36918C65-7CF3-4046-B902-EB4BE0D8DE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2155845" y="1418542"/>
            <a:ext cx="1387425" cy="17295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341BF75-7E6D-FC4B-9631-67394B0221C5}"/>
              </a:ext>
            </a:extLst>
          </p:cNvPr>
          <p:cNvSpPr/>
          <p:nvPr/>
        </p:nvSpPr>
        <p:spPr>
          <a:xfrm>
            <a:off x="7586266" y="553767"/>
            <a:ext cx="4633912" cy="4081117"/>
          </a:xfrm>
          <a:prstGeom prst="rect">
            <a:avLst/>
          </a:prstGeom>
        </p:spPr>
        <p:txBody>
          <a:bodyPr wrap="square">
            <a:spAutoFit/>
          </a:bodyPr>
          <a:lstStyle/>
          <a:p>
            <a:pPr marL="228600" lvl="0" indent="-228600" algn="ctr">
              <a:lnSpc>
                <a:spcPct val="90000"/>
              </a:lnSpc>
              <a:spcBef>
                <a:spcPts val="1000"/>
              </a:spcBef>
              <a:buFontTx/>
              <a:buChar char="-"/>
              <a:defRPr/>
            </a:pPr>
            <a:r>
              <a:rPr lang="vi-VN" sz="3200">
                <a:solidFill>
                  <a:prstClr val="black"/>
                </a:solidFill>
                <a:latin typeface="Times New Roman" panose="02020603050405020304" pitchFamily="18" charset="0"/>
                <a:cs typeface="Times New Roman" panose="02020603050405020304" pitchFamily="18" charset="0"/>
              </a:rPr>
              <a:t>Từ Hiệp ước Nhâm Tuất (1862) đến Hiệp ước Giáp Tuất (1874) là sự thụ động tuyệt đối và bất lực của triều đình Huế, toàn bộ Nam kỳ lục tỉnh của Đại Nam chính thức trở thành thuộc địa của người Pháp.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4" descr="Quotes For The France Flag. QuotesGram">
            <a:extLst>
              <a:ext uri="{FF2B5EF4-FFF2-40B4-BE49-F238E27FC236}">
                <a16:creationId xmlns:a16="http://schemas.microsoft.com/office/drawing/2014/main" id="{7661AA72-A16E-782F-60D8-1D39F6D4D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3469541" y="2283317"/>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Quotes For The France Flag. QuotesGram">
            <a:extLst>
              <a:ext uri="{FF2B5EF4-FFF2-40B4-BE49-F238E27FC236}">
                <a16:creationId xmlns:a16="http://schemas.microsoft.com/office/drawing/2014/main" id="{EABB7C24-B196-5AC5-E805-69120C9931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740242" y="1496322"/>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otes For The France Flag. QuotesGram">
            <a:extLst>
              <a:ext uri="{FF2B5EF4-FFF2-40B4-BE49-F238E27FC236}">
                <a16:creationId xmlns:a16="http://schemas.microsoft.com/office/drawing/2014/main" id="{4C84E7CF-3517-53DE-AA79-6978FEBB67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700073" y="3632127"/>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0640311A-E2AB-7AC8-B8EC-B62AF9215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166" name="Google Shape;2166;p28">
            <a:hlinkClick r:id="rId3"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13" name="Google Shape;2313;p28"/>
          <p:cNvGrpSpPr/>
          <p:nvPr/>
        </p:nvGrpSpPr>
        <p:grpSpPr>
          <a:xfrm>
            <a:off x="11425718" y="5898485"/>
            <a:ext cx="258695" cy="255316"/>
            <a:chOff x="6232000" y="1435050"/>
            <a:chExt cx="488225" cy="481850"/>
          </a:xfrm>
        </p:grpSpPr>
        <p:sp>
          <p:nvSpPr>
            <p:cNvPr id="2314" name="Google Shape;2314;p2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2315" name="Google Shape;2315;p2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2316" name="Google Shape;2316;p2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2317" name="Google Shape;2317;p2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2318" name="Google Shape;2318;p2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2319" name="Google Shape;2319;p28">
            <a:hlinkClick r:id="rId4"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01</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320" name="Google Shape;2320;p28">
            <a:hlinkClick r:id="rId3"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321" name="Google Shape;2321;p28">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322" name="Google Shape;2322;p28">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323" name="Google Shape;2323;p28">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324" name="Google Shape;2324;p28">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325" name="Google Shape;2325;p28">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 name="Group 8">
            <a:extLst>
              <a:ext uri="{FF2B5EF4-FFF2-40B4-BE49-F238E27FC236}">
                <a16:creationId xmlns:a16="http://schemas.microsoft.com/office/drawing/2014/main" id="{EBF6F1D6-8B48-0641-A428-8EDC905C31FB}"/>
              </a:ext>
            </a:extLst>
          </p:cNvPr>
          <p:cNvGrpSpPr/>
          <p:nvPr/>
        </p:nvGrpSpPr>
        <p:grpSpPr>
          <a:xfrm>
            <a:off x="871538" y="300038"/>
            <a:ext cx="4954862" cy="6401635"/>
            <a:chOff x="871538" y="300038"/>
            <a:chExt cx="4954862" cy="6401635"/>
          </a:xfrm>
        </p:grpSpPr>
        <p:pic>
          <p:nvPicPr>
            <p:cNvPr id="3" name="Picture 2">
              <a:extLst>
                <a:ext uri="{FF2B5EF4-FFF2-40B4-BE49-F238E27FC236}">
                  <a16:creationId xmlns:a16="http://schemas.microsoft.com/office/drawing/2014/main" id="{FDBEF9E9-B8DF-EB47-A447-C99B951726CB}"/>
                </a:ext>
              </a:extLst>
            </p:cNvPr>
            <p:cNvPicPr>
              <a:picLocks noChangeAspect="1"/>
            </p:cNvPicPr>
            <p:nvPr/>
          </p:nvPicPr>
          <p:blipFill rotWithShape="1">
            <a:blip r:embed="rId10"/>
            <a:srcRect l="3585" t="1771" r="4814" b="10521"/>
            <a:stretch/>
          </p:blipFill>
          <p:spPr>
            <a:xfrm>
              <a:off x="871538" y="300038"/>
              <a:ext cx="4954862" cy="6401635"/>
            </a:xfrm>
            <a:prstGeom prst="rect">
              <a:avLst/>
            </a:prstGeom>
          </p:spPr>
        </p:pic>
        <p:pic>
          <p:nvPicPr>
            <p:cNvPr id="26" name="Picture 2">
              <a:extLst>
                <a:ext uri="{FF2B5EF4-FFF2-40B4-BE49-F238E27FC236}">
                  <a16:creationId xmlns:a16="http://schemas.microsoft.com/office/drawing/2014/main" id="{F2A26DAB-474A-644D-8040-37E81763CD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8071" y="1023708"/>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0023DD2C-DA04-0746-92E8-C4F28EBD15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0584" y="3128950"/>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AD8A6429-7F8C-F44A-BAA0-3A21A25E54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8969" y="5545769"/>
              <a:ext cx="515991" cy="283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14C030-F1A2-0A4E-9FC8-6285D0418842}"/>
                </a:ext>
              </a:extLst>
            </p:cNvPr>
            <p:cNvSpPr txBox="1"/>
            <p:nvPr/>
          </p:nvSpPr>
          <p:spPr>
            <a:xfrm>
              <a:off x="3210761" y="967836"/>
              <a:ext cx="7936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1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Hà Nội</a:t>
              </a:r>
            </a:p>
          </p:txBody>
        </p:sp>
        <p:sp>
          <p:nvSpPr>
            <p:cNvPr id="30" name="TextBox 29">
              <a:extLst>
                <a:ext uri="{FF2B5EF4-FFF2-40B4-BE49-F238E27FC236}">
                  <a16:creationId xmlns:a16="http://schemas.microsoft.com/office/drawing/2014/main" id="{62267C0F-AF08-B348-8B99-60E76EC3EB84}"/>
                </a:ext>
              </a:extLst>
            </p:cNvPr>
            <p:cNvSpPr txBox="1"/>
            <p:nvPr/>
          </p:nvSpPr>
          <p:spPr>
            <a:xfrm>
              <a:off x="4272879" y="3165843"/>
              <a:ext cx="12420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Kinh thành Huế</a:t>
              </a:r>
            </a:p>
          </p:txBody>
        </p:sp>
        <p:sp>
          <p:nvSpPr>
            <p:cNvPr id="31" name="TextBox 30">
              <a:extLst>
                <a:ext uri="{FF2B5EF4-FFF2-40B4-BE49-F238E27FC236}">
                  <a16:creationId xmlns:a16="http://schemas.microsoft.com/office/drawing/2014/main" id="{9469C8CA-63F7-B848-A912-1E870BBF2D32}"/>
                </a:ext>
              </a:extLst>
            </p:cNvPr>
            <p:cNvSpPr txBox="1"/>
            <p:nvPr/>
          </p:nvSpPr>
          <p:spPr>
            <a:xfrm>
              <a:off x="3379281" y="5312052"/>
              <a:ext cx="7936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1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Gia Định</a:t>
              </a:r>
            </a:p>
          </p:txBody>
        </p:sp>
      </p:grpSp>
      <p:sp>
        <p:nvSpPr>
          <p:cNvPr id="6" name="Rounded Rectangular Callout 5">
            <a:extLst>
              <a:ext uri="{FF2B5EF4-FFF2-40B4-BE49-F238E27FC236}">
                <a16:creationId xmlns:a16="http://schemas.microsoft.com/office/drawing/2014/main" id="{8168D278-0BE2-0A49-894A-C5D8003331EA}"/>
              </a:ext>
            </a:extLst>
          </p:cNvPr>
          <p:cNvSpPr/>
          <p:nvPr/>
        </p:nvSpPr>
        <p:spPr>
          <a:xfrm>
            <a:off x="5826400" y="300038"/>
            <a:ext cx="5443350" cy="1262331"/>
          </a:xfrm>
          <a:prstGeom prst="wedgeRoundRectCallout">
            <a:avLst>
              <a:gd name="adj1" fmla="val -100581"/>
              <a:gd name="adj2" fmla="val 91820"/>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t>
            </a: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hởi nghĩa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Trần Tấn – Đặng Như Mai</a:t>
            </a:r>
          </a:p>
        </p:txBody>
      </p:sp>
      <p:sp>
        <p:nvSpPr>
          <p:cNvPr id="10" name="Terminator 9">
            <a:extLst>
              <a:ext uri="{FF2B5EF4-FFF2-40B4-BE49-F238E27FC236}">
                <a16:creationId xmlns:a16="http://schemas.microsoft.com/office/drawing/2014/main" id="{73C9C8A8-DC6C-EA49-886C-95FC869E30E4}"/>
              </a:ext>
            </a:extLst>
          </p:cNvPr>
          <p:cNvSpPr/>
          <p:nvPr/>
        </p:nvSpPr>
        <p:spPr>
          <a:xfrm>
            <a:off x="5826400" y="1768758"/>
            <a:ext cx="5395267" cy="108326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Dập dìu trống đánh cờ xiêu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P</a:t>
            </a:r>
            <a:r>
              <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hen này ta đánh cả triều lẫn Tây</a:t>
            </a:r>
          </a:p>
        </p:txBody>
      </p:sp>
      <p:pic>
        <p:nvPicPr>
          <p:cNvPr id="9218" name="Picture 2" descr="Hoàng hôn: Thủ lĩnh các cuộc khởi nghĩa nổi tiếng sử Việt không hề nghèo">
            <a:extLst>
              <a:ext uri="{FF2B5EF4-FFF2-40B4-BE49-F238E27FC236}">
                <a16:creationId xmlns:a16="http://schemas.microsoft.com/office/drawing/2014/main" id="{22B825EE-0FA3-5444-8F3C-1F35D46E60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379" t="20545"/>
          <a:stretch/>
        </p:blipFill>
        <p:spPr bwMode="auto">
          <a:xfrm>
            <a:off x="5826399" y="2852019"/>
            <a:ext cx="5439559" cy="38408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C7FF0596-22D0-9A4B-9CD5-929C2CA544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2169" y="1363178"/>
            <a:ext cx="556800" cy="904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5E4772E3-0AD5-83B3-14C9-CC6260AE73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147017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66"/>
                                        </p:tgtEl>
                                        <p:attrNameLst>
                                          <p:attrName>style.visibility</p:attrName>
                                        </p:attrNameLst>
                                      </p:cBhvr>
                                      <p:to>
                                        <p:strVal val="visible"/>
                                      </p:to>
                                    </p:set>
                                    <p:anim calcmode="lin" valueType="num">
                                      <p:cBhvr>
                                        <p:cTn id="7" dur="1000" fill="hold"/>
                                        <p:tgtEl>
                                          <p:spTgt spid="2166"/>
                                        </p:tgtEl>
                                        <p:attrNameLst>
                                          <p:attrName>ppt_w</p:attrName>
                                        </p:attrNameLst>
                                      </p:cBhvr>
                                      <p:tavLst>
                                        <p:tav tm="0">
                                          <p:val>
                                            <p:strVal val="#ppt_w*0.70"/>
                                          </p:val>
                                        </p:tav>
                                        <p:tav tm="100000">
                                          <p:val>
                                            <p:strVal val="#ppt_w"/>
                                          </p:val>
                                        </p:tav>
                                      </p:tavLst>
                                    </p:anim>
                                    <p:anim calcmode="lin" valueType="num">
                                      <p:cBhvr>
                                        <p:cTn id="8" dur="1000" fill="hold"/>
                                        <p:tgtEl>
                                          <p:spTgt spid="2166"/>
                                        </p:tgtEl>
                                        <p:attrNameLst>
                                          <p:attrName>ppt_h</p:attrName>
                                        </p:attrNameLst>
                                      </p:cBhvr>
                                      <p:tavLst>
                                        <p:tav tm="0">
                                          <p:val>
                                            <p:strVal val="#ppt_h"/>
                                          </p:val>
                                        </p:tav>
                                        <p:tav tm="100000">
                                          <p:val>
                                            <p:strVal val="#ppt_h"/>
                                          </p:val>
                                        </p:tav>
                                      </p:tavLst>
                                    </p:anim>
                                    <p:animEffect transition="in" filter="fade">
                                      <p:cBhvr>
                                        <p:cTn id="9" dur="1000"/>
                                        <p:tgtEl>
                                          <p:spTgt spid="2166"/>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5"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0.70"/>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9218"/>
                                        </p:tgtEl>
                                        <p:attrNameLst>
                                          <p:attrName>style.visibility</p:attrName>
                                        </p:attrNameLst>
                                      </p:cBhvr>
                                      <p:to>
                                        <p:strVal val="visible"/>
                                      </p:to>
                                    </p:set>
                                    <p:anim calcmode="lin" valueType="num">
                                      <p:cBhvr>
                                        <p:cTn id="32" dur="1000" fill="hold"/>
                                        <p:tgtEl>
                                          <p:spTgt spid="9218"/>
                                        </p:tgtEl>
                                        <p:attrNameLst>
                                          <p:attrName>ppt_w</p:attrName>
                                        </p:attrNameLst>
                                      </p:cBhvr>
                                      <p:tavLst>
                                        <p:tav tm="0">
                                          <p:val>
                                            <p:strVal val="#ppt_w*0.70"/>
                                          </p:val>
                                        </p:tav>
                                        <p:tav tm="100000">
                                          <p:val>
                                            <p:strVal val="#ppt_w"/>
                                          </p:val>
                                        </p:tav>
                                      </p:tavLst>
                                    </p:anim>
                                    <p:anim calcmode="lin" valueType="num">
                                      <p:cBhvr>
                                        <p:cTn id="33" dur="1000" fill="hold"/>
                                        <p:tgtEl>
                                          <p:spTgt spid="9218"/>
                                        </p:tgtEl>
                                        <p:attrNameLst>
                                          <p:attrName>ppt_h</p:attrName>
                                        </p:attrNameLst>
                                      </p:cBhvr>
                                      <p:tavLst>
                                        <p:tav tm="0">
                                          <p:val>
                                            <p:strVal val="#ppt_h"/>
                                          </p:val>
                                        </p:tav>
                                        <p:tav tm="100000">
                                          <p:val>
                                            <p:strVal val="#ppt_h"/>
                                          </p:val>
                                        </p:tav>
                                      </p:tavLst>
                                    </p:anim>
                                    <p:animEffect transition="in" filter="fade">
                                      <p:cBhvr>
                                        <p:cTn id="34"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 grpId="0" animBg="1"/>
      <p:bldP spid="6"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232171" y="359660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215503" y="4997554"/>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66734" y="4951802"/>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19111" y="3590007"/>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35772" y="3474335"/>
              <a:ext cx="1646637"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1882</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8" y="236978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66733" y="2369784"/>
            <a:ext cx="2305067" cy="877452"/>
            <a:chOff x="500050" y="2177387"/>
            <a:chExt cx="1728800"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528652" y="2248342"/>
              <a:ext cx="1678768" cy="500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5779" y="1230458"/>
            <a:ext cx="2466976" cy="877452"/>
            <a:chOff x="439334" y="922843"/>
            <a:chExt cx="1850232"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850232"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1884</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63565" y="4722126"/>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267323" y="2499548"/>
            <a:ext cx="1062319" cy="669191"/>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495605" y="3561308"/>
            <a:ext cx="628651" cy="935138"/>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2">
            <a:extLst>
              <a:ext uri="{FF2B5EF4-FFF2-40B4-BE49-F238E27FC236}">
                <a16:creationId xmlns:a16="http://schemas.microsoft.com/office/drawing/2014/main" id="{3C197BCF-5623-BFE9-C15C-F7B62D59A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757246" y="-22587"/>
            <a:ext cx="1641386" cy="12359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AE4F646-B396-8D51-232F-3923B0BE09C6}"/>
              </a:ext>
            </a:extLst>
          </p:cNvPr>
          <p:cNvSpPr/>
          <p:nvPr/>
        </p:nvSpPr>
        <p:spPr>
          <a:xfrm>
            <a:off x="186929" y="618231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4">
            <a:extLst>
              <a:ext uri="{FF2B5EF4-FFF2-40B4-BE49-F238E27FC236}">
                <a16:creationId xmlns:a16="http://schemas.microsoft.com/office/drawing/2014/main" id="{EB5DF5AD-FB8A-5086-CEE4-6D8A4D04DD18}"/>
              </a:ext>
            </a:extLst>
          </p:cNvPr>
          <p:cNvGrpSpPr/>
          <p:nvPr/>
        </p:nvGrpSpPr>
        <p:grpSpPr>
          <a:xfrm>
            <a:off x="638160" y="6136567"/>
            <a:ext cx="2324099" cy="877452"/>
            <a:chOff x="485776" y="4485411"/>
            <a:chExt cx="1743074" cy="658089"/>
          </a:xfrm>
        </p:grpSpPr>
        <p:sp>
          <p:nvSpPr>
            <p:cNvPr id="6" name="Rounded Rectangular Callout 8">
              <a:extLst>
                <a:ext uri="{FF2B5EF4-FFF2-40B4-BE49-F238E27FC236}">
                  <a16:creationId xmlns:a16="http://schemas.microsoft.com/office/drawing/2014/main" id="{5F51FBD5-0904-4237-A274-C72B060ACAAB}"/>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3436BDB-A881-9108-70C5-DD192A1D6F91}"/>
                </a:ext>
              </a:extLst>
            </p:cNvPr>
            <p:cNvSpPr txBox="1"/>
            <p:nvPr/>
          </p:nvSpPr>
          <p:spPr>
            <a:xfrm>
              <a:off x="542927" y="4552845"/>
              <a:ext cx="1664493" cy="5000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1873</a:t>
              </a:r>
              <a:endParaRPr kumimoji="0" lang="en-VN"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3" name="Google Shape;1392;p70">
            <a:extLst>
              <a:ext uri="{FF2B5EF4-FFF2-40B4-BE49-F238E27FC236}">
                <a16:creationId xmlns:a16="http://schemas.microsoft.com/office/drawing/2014/main" id="{3F5BA333-0255-6185-D7C1-30701D791C5E}"/>
              </a:ext>
            </a:extLst>
          </p:cNvPr>
          <p:cNvGrpSpPr/>
          <p:nvPr/>
        </p:nvGrpSpPr>
        <p:grpSpPr>
          <a:xfrm>
            <a:off x="3369157" y="6014412"/>
            <a:ext cx="1063568" cy="843588"/>
            <a:chOff x="4556866" y="1363248"/>
            <a:chExt cx="477009" cy="342438"/>
          </a:xfrm>
        </p:grpSpPr>
        <p:sp>
          <p:nvSpPr>
            <p:cNvPr id="34" name="Google Shape;1393;p70">
              <a:extLst>
                <a:ext uri="{FF2B5EF4-FFF2-40B4-BE49-F238E27FC236}">
                  <a16:creationId xmlns:a16="http://schemas.microsoft.com/office/drawing/2014/main" id="{42662FAC-0193-000E-B5A9-30333007729F}"/>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394;p70">
              <a:extLst>
                <a:ext uri="{FF2B5EF4-FFF2-40B4-BE49-F238E27FC236}">
                  <a16:creationId xmlns:a16="http://schemas.microsoft.com/office/drawing/2014/main" id="{37314C16-6725-360C-7AF2-16FAD63085E0}"/>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395;p70">
              <a:extLst>
                <a:ext uri="{FF2B5EF4-FFF2-40B4-BE49-F238E27FC236}">
                  <a16:creationId xmlns:a16="http://schemas.microsoft.com/office/drawing/2014/main" id="{0AEC4983-E6D9-6364-A4DB-8CFCEB86A018}"/>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396;p70">
              <a:extLst>
                <a:ext uri="{FF2B5EF4-FFF2-40B4-BE49-F238E27FC236}">
                  <a16:creationId xmlns:a16="http://schemas.microsoft.com/office/drawing/2014/main" id="{A9D20BA4-F12A-2494-963D-EEE0226617D9}"/>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397;p70">
              <a:extLst>
                <a:ext uri="{FF2B5EF4-FFF2-40B4-BE49-F238E27FC236}">
                  <a16:creationId xmlns:a16="http://schemas.microsoft.com/office/drawing/2014/main" id="{32B9290C-FCE0-E488-CC06-A6258E7B0575}"/>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398;p70">
              <a:extLst>
                <a:ext uri="{FF2B5EF4-FFF2-40B4-BE49-F238E27FC236}">
                  <a16:creationId xmlns:a16="http://schemas.microsoft.com/office/drawing/2014/main" id="{D95860D7-83DE-88E0-F422-3541AF064DD0}"/>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399;p70">
              <a:extLst>
                <a:ext uri="{FF2B5EF4-FFF2-40B4-BE49-F238E27FC236}">
                  <a16:creationId xmlns:a16="http://schemas.microsoft.com/office/drawing/2014/main" id="{89241218-CEBF-97DB-DC6A-C321FEA0874F}"/>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00;p70">
              <a:extLst>
                <a:ext uri="{FF2B5EF4-FFF2-40B4-BE49-F238E27FC236}">
                  <a16:creationId xmlns:a16="http://schemas.microsoft.com/office/drawing/2014/main" id="{FE157D29-2102-D29B-9B91-92C8D2B94039}"/>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01;p70">
              <a:extLst>
                <a:ext uri="{FF2B5EF4-FFF2-40B4-BE49-F238E27FC236}">
                  <a16:creationId xmlns:a16="http://schemas.microsoft.com/office/drawing/2014/main" id="{CF267F2E-D169-B02C-6229-0298C67BC845}"/>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02;p70">
              <a:extLst>
                <a:ext uri="{FF2B5EF4-FFF2-40B4-BE49-F238E27FC236}">
                  <a16:creationId xmlns:a16="http://schemas.microsoft.com/office/drawing/2014/main" id="{D4418C70-A7C5-CA66-E42D-D2B7DEF7664A}"/>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403;p70">
              <a:extLst>
                <a:ext uri="{FF2B5EF4-FFF2-40B4-BE49-F238E27FC236}">
                  <a16:creationId xmlns:a16="http://schemas.microsoft.com/office/drawing/2014/main" id="{80C8DC1D-2175-1B41-D6D4-51EDE548A779}"/>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404;p70">
              <a:extLst>
                <a:ext uri="{FF2B5EF4-FFF2-40B4-BE49-F238E27FC236}">
                  <a16:creationId xmlns:a16="http://schemas.microsoft.com/office/drawing/2014/main" id="{EB0BF73C-3B5F-8D32-BFB3-CD345EB25C48}"/>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roup 17">
            <a:extLst>
              <a:ext uri="{FF2B5EF4-FFF2-40B4-BE49-F238E27FC236}">
                <a16:creationId xmlns:a16="http://schemas.microsoft.com/office/drawing/2014/main" id="{453A99F1-ED62-4CCA-135D-0E95E8A10F0F}"/>
              </a:ext>
            </a:extLst>
          </p:cNvPr>
          <p:cNvGrpSpPr/>
          <p:nvPr/>
        </p:nvGrpSpPr>
        <p:grpSpPr>
          <a:xfrm>
            <a:off x="4450348" y="5829254"/>
            <a:ext cx="8303202" cy="976847"/>
            <a:chOff x="3314700" y="819076"/>
            <a:chExt cx="5900387" cy="794570"/>
          </a:xfrm>
        </p:grpSpPr>
        <p:sp>
          <p:nvSpPr>
            <p:cNvPr id="19" name="Terminator 16">
              <a:extLst>
                <a:ext uri="{FF2B5EF4-FFF2-40B4-BE49-F238E27FC236}">
                  <a16:creationId xmlns:a16="http://schemas.microsoft.com/office/drawing/2014/main" id="{F22213E2-2653-5FDA-8EB2-764E7C91C065}"/>
                </a:ext>
              </a:extLst>
            </p:cNvPr>
            <p:cNvSpPr/>
            <p:nvPr/>
          </p:nvSpPr>
          <p:spPr>
            <a:xfrm>
              <a:off x="3314700" y="819076"/>
              <a:ext cx="5509652" cy="794570"/>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2ED9ED34-4341-615D-675B-B4AAA39E4B7B}"/>
                </a:ext>
              </a:extLst>
            </p:cNvPr>
            <p:cNvSpPr txBox="1"/>
            <p:nvPr/>
          </p:nvSpPr>
          <p:spPr>
            <a:xfrm>
              <a:off x="3592648" y="962023"/>
              <a:ext cx="5622439" cy="40081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đánh Hà Nội và Bắc kì lần thứ nhất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4" name="Group 23">
            <a:extLst>
              <a:ext uri="{FF2B5EF4-FFF2-40B4-BE49-F238E27FC236}">
                <a16:creationId xmlns:a16="http://schemas.microsoft.com/office/drawing/2014/main" id="{61480398-78E4-6FEA-B9BB-E15D4B654B49}"/>
              </a:ext>
            </a:extLst>
          </p:cNvPr>
          <p:cNvGrpSpPr/>
          <p:nvPr/>
        </p:nvGrpSpPr>
        <p:grpSpPr>
          <a:xfrm>
            <a:off x="4602874" y="4640596"/>
            <a:ext cx="7469964" cy="1100788"/>
            <a:chOff x="3362034" y="1947507"/>
            <a:chExt cx="5602473" cy="825591"/>
          </a:xfrm>
        </p:grpSpPr>
        <p:sp>
          <p:nvSpPr>
            <p:cNvPr id="31" name="Terminator 93">
              <a:extLst>
                <a:ext uri="{FF2B5EF4-FFF2-40B4-BE49-F238E27FC236}">
                  <a16:creationId xmlns:a16="http://schemas.microsoft.com/office/drawing/2014/main" id="{AABDAD83-848C-7A0E-EF7D-7B879FE66EC3}"/>
                </a:ext>
              </a:extLst>
            </p:cNvPr>
            <p:cNvSpPr/>
            <p:nvPr/>
          </p:nvSpPr>
          <p:spPr>
            <a:xfrm>
              <a:off x="3362034" y="1947507"/>
              <a:ext cx="5602473" cy="765423"/>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EF02D098-EE1A-C508-EB58-DD99FFE781BE}"/>
                </a:ext>
              </a:extLst>
            </p:cNvPr>
            <p:cNvSpPr txBox="1"/>
            <p:nvPr/>
          </p:nvSpPr>
          <p:spPr>
            <a:xfrm>
              <a:off x="3551746" y="1965184"/>
              <a:ext cx="539131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Triều đình Huế kí hiệp ước Giáp Tuất, Pháp rút quân khỏi Bắc Kỳ.</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5C4E83C8-DFD8-4CE0-17AE-43E6A3E69F2C}"/>
              </a:ext>
            </a:extLst>
          </p:cNvPr>
          <p:cNvGrpSpPr/>
          <p:nvPr/>
        </p:nvGrpSpPr>
        <p:grpSpPr>
          <a:xfrm>
            <a:off x="4602874" y="3449132"/>
            <a:ext cx="7469964" cy="787417"/>
            <a:chOff x="3339718" y="3158937"/>
            <a:chExt cx="5602473" cy="590563"/>
          </a:xfrm>
        </p:grpSpPr>
        <p:sp>
          <p:nvSpPr>
            <p:cNvPr id="21" name="Terminator 94">
              <a:extLst>
                <a:ext uri="{FF2B5EF4-FFF2-40B4-BE49-F238E27FC236}">
                  <a16:creationId xmlns:a16="http://schemas.microsoft.com/office/drawing/2014/main" id="{F9028C1A-CB42-8C73-63C3-F67C463CDA4A}"/>
                </a:ext>
              </a:extLst>
            </p:cNvPr>
            <p:cNvSpPr/>
            <p:nvPr/>
          </p:nvSpPr>
          <p:spPr>
            <a:xfrm>
              <a:off x="3339718" y="3158937"/>
              <a:ext cx="5602473" cy="590563"/>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0D8488C3-5BC9-B08C-F31A-252D86773F4D}"/>
                </a:ext>
              </a:extLst>
            </p:cNvPr>
            <p:cNvSpPr txBox="1"/>
            <p:nvPr/>
          </p:nvSpPr>
          <p:spPr>
            <a:xfrm>
              <a:off x="3603101" y="3239110"/>
              <a:ext cx="5280124"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 đánh Hà Nội và Bắc Kỳ lần thứ 2</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13907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iến tranh PHÁP - VIỆT NAM _ Tập 3_ ĐẠO QUÂN CỜ ĐEN 00_08_18-00_09_34">
            <a:hlinkClick r:id="" action="ppaction://media"/>
            <a:extLst>
              <a:ext uri="{FF2B5EF4-FFF2-40B4-BE49-F238E27FC236}">
                <a16:creationId xmlns:a16="http://schemas.microsoft.com/office/drawing/2014/main" id="{BFB35353-42EE-DBC2-83F0-358B27D020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1504828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E0E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78D624-F3EA-6B47-8B60-2F2E8D2283C6}"/>
              </a:ext>
            </a:extLst>
          </p:cNvPr>
          <p:cNvGrpSpPr/>
          <p:nvPr/>
        </p:nvGrpSpPr>
        <p:grpSpPr>
          <a:xfrm>
            <a:off x="0" y="0"/>
            <a:ext cx="6589776" cy="6858000"/>
            <a:chOff x="0" y="0"/>
            <a:chExt cx="6589776" cy="6858000"/>
          </a:xfrm>
        </p:grpSpPr>
        <p:pic>
          <p:nvPicPr>
            <p:cNvPr id="3" name="Picture 7">
              <a:extLst>
                <a:ext uri="{FF2B5EF4-FFF2-40B4-BE49-F238E27FC236}">
                  <a16:creationId xmlns:a16="http://schemas.microsoft.com/office/drawing/2014/main" id="{97C33970-3FDE-6B44-8B22-FE3838EEF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AF3DBEE7-A183-5A47-9254-09DE885F5531}"/>
                </a:ext>
              </a:extLst>
            </p:cNvPr>
            <p:cNvSpPr txBox="1">
              <a:spLocks noChangeArrowheads="1"/>
            </p:cNvSpPr>
            <p:nvPr/>
          </p:nvSpPr>
          <p:spPr bwMode="auto">
            <a:xfrm>
              <a:off x="1850078" y="1097515"/>
              <a:ext cx="7744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0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7" name="Text Box 12">
              <a:extLst>
                <a:ext uri="{FF2B5EF4-FFF2-40B4-BE49-F238E27FC236}">
                  <a16:creationId xmlns:a16="http://schemas.microsoft.com/office/drawing/2014/main" id="{2B3AB816-2454-DF4B-BFC9-0CC4E9B72006}"/>
                </a:ext>
              </a:extLst>
            </p:cNvPr>
            <p:cNvSpPr txBox="1">
              <a:spLocks noChangeArrowheads="1"/>
            </p:cNvSpPr>
            <p:nvPr/>
          </p:nvSpPr>
          <p:spPr bwMode="auto">
            <a:xfrm>
              <a:off x="3723844" y="3323780"/>
              <a:ext cx="12504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Huế</a:t>
              </a:r>
              <a:endParaRPr kumimoji="0" lang="en-US" altLang="en-VN"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2F74F050-CDE1-1C42-9E33-9F693F281B45}"/>
                </a:ext>
              </a:extLst>
            </p:cNvPr>
            <p:cNvSpPr txBox="1"/>
            <p:nvPr/>
          </p:nvSpPr>
          <p:spPr>
            <a:xfrm>
              <a:off x="5340096" y="3323780"/>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50602CCB-760B-074B-80EC-DBEB2BA0781A}"/>
                </a:ext>
              </a:extLst>
            </p:cNvPr>
            <p:cNvSpPr txBox="1"/>
            <p:nvPr/>
          </p:nvSpPr>
          <p:spPr>
            <a:xfrm>
              <a:off x="5602224" y="4829657"/>
              <a:ext cx="987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 name="Freeform 13">
            <a:extLst>
              <a:ext uri="{FF2B5EF4-FFF2-40B4-BE49-F238E27FC236}">
                <a16:creationId xmlns:a16="http://schemas.microsoft.com/office/drawing/2014/main" id="{BD5DED8D-EF69-D647-8134-E4117270B93C}"/>
              </a:ext>
            </a:extLst>
          </p:cNvPr>
          <p:cNvSpPr>
            <a:spLocks noChangeArrowheads="1"/>
          </p:cNvSpPr>
          <p:nvPr/>
        </p:nvSpPr>
        <p:spPr bwMode="auto">
          <a:xfrm>
            <a:off x="2150274" y="4982853"/>
            <a:ext cx="1795451" cy="1032441"/>
          </a:xfrm>
          <a:custGeom>
            <a:avLst/>
            <a:gdLst>
              <a:gd name="T0" fmla="*/ 0 w 1366837"/>
              <a:gd name="T1" fmla="*/ 0 h 963215"/>
              <a:gd name="T2" fmla="*/ 1366837 w 1366837"/>
              <a:gd name="T3" fmla="*/ 963215 h 963215"/>
            </a:gdLst>
            <a:ahLst/>
            <a:cxnLst/>
            <a:rect l="T0" t="T1" r="T2" b="T3"/>
            <a:pathLst>
              <a:path w="1366837" h="963215">
                <a:moveTo>
                  <a:pt x="1142206" y="13097"/>
                </a:moveTo>
                <a:cubicBezTo>
                  <a:pt x="1157684" y="7541"/>
                  <a:pt x="1176735" y="0"/>
                  <a:pt x="1192213" y="5953"/>
                </a:cubicBezTo>
                <a:cubicBezTo>
                  <a:pt x="1207691" y="11906"/>
                  <a:pt x="1229122" y="17066"/>
                  <a:pt x="1235075" y="48816"/>
                </a:cubicBezTo>
                <a:cubicBezTo>
                  <a:pt x="1241028" y="80566"/>
                  <a:pt x="1239837" y="162322"/>
                  <a:pt x="1227931" y="196453"/>
                </a:cubicBezTo>
                <a:cubicBezTo>
                  <a:pt x="1216025" y="230584"/>
                  <a:pt x="1174750" y="236934"/>
                  <a:pt x="1163638" y="253603"/>
                </a:cubicBezTo>
                <a:cubicBezTo>
                  <a:pt x="1152526" y="270272"/>
                  <a:pt x="1160462" y="281385"/>
                  <a:pt x="1161256" y="296466"/>
                </a:cubicBezTo>
                <a:cubicBezTo>
                  <a:pt x="1162050" y="311547"/>
                  <a:pt x="1160463" y="331788"/>
                  <a:pt x="1168400" y="344091"/>
                </a:cubicBezTo>
                <a:cubicBezTo>
                  <a:pt x="1176337" y="356394"/>
                  <a:pt x="1195784" y="367506"/>
                  <a:pt x="1208881" y="370284"/>
                </a:cubicBezTo>
                <a:cubicBezTo>
                  <a:pt x="1221978" y="373062"/>
                  <a:pt x="1237853" y="356790"/>
                  <a:pt x="1246981" y="360759"/>
                </a:cubicBezTo>
                <a:cubicBezTo>
                  <a:pt x="1256109" y="364728"/>
                  <a:pt x="1260872" y="383778"/>
                  <a:pt x="1263650" y="394097"/>
                </a:cubicBezTo>
                <a:cubicBezTo>
                  <a:pt x="1266428" y="404416"/>
                  <a:pt x="1261269" y="413544"/>
                  <a:pt x="1263650" y="422672"/>
                </a:cubicBezTo>
                <a:cubicBezTo>
                  <a:pt x="1266031" y="431800"/>
                  <a:pt x="1271985" y="440929"/>
                  <a:pt x="1277938" y="448866"/>
                </a:cubicBezTo>
                <a:cubicBezTo>
                  <a:pt x="1283891" y="456803"/>
                  <a:pt x="1288257" y="463153"/>
                  <a:pt x="1299369" y="470297"/>
                </a:cubicBezTo>
                <a:cubicBezTo>
                  <a:pt x="1310482" y="477441"/>
                  <a:pt x="1337072" y="474266"/>
                  <a:pt x="1344613" y="491728"/>
                </a:cubicBezTo>
                <a:cubicBezTo>
                  <a:pt x="1352154" y="509190"/>
                  <a:pt x="1347391" y="555228"/>
                  <a:pt x="1344613" y="575072"/>
                </a:cubicBezTo>
                <a:cubicBezTo>
                  <a:pt x="1341835" y="594916"/>
                  <a:pt x="1325166" y="596900"/>
                  <a:pt x="1327944" y="610791"/>
                </a:cubicBezTo>
                <a:cubicBezTo>
                  <a:pt x="1330722" y="624682"/>
                  <a:pt x="1355725" y="642541"/>
                  <a:pt x="1361281" y="658416"/>
                </a:cubicBezTo>
                <a:cubicBezTo>
                  <a:pt x="1366837" y="674291"/>
                  <a:pt x="1365646" y="686991"/>
                  <a:pt x="1361281" y="706041"/>
                </a:cubicBezTo>
                <a:cubicBezTo>
                  <a:pt x="1356916" y="725091"/>
                  <a:pt x="1339851" y="755253"/>
                  <a:pt x="1335088" y="772716"/>
                </a:cubicBezTo>
                <a:cubicBezTo>
                  <a:pt x="1330325" y="790179"/>
                  <a:pt x="1341040" y="801688"/>
                  <a:pt x="1332706" y="810816"/>
                </a:cubicBezTo>
                <a:cubicBezTo>
                  <a:pt x="1324372" y="819944"/>
                  <a:pt x="1302146" y="822325"/>
                  <a:pt x="1285081" y="827484"/>
                </a:cubicBezTo>
                <a:cubicBezTo>
                  <a:pt x="1268016" y="832643"/>
                  <a:pt x="1247378" y="836613"/>
                  <a:pt x="1230313" y="841772"/>
                </a:cubicBezTo>
                <a:cubicBezTo>
                  <a:pt x="1213248" y="846931"/>
                  <a:pt x="1194594" y="851297"/>
                  <a:pt x="1182688" y="858441"/>
                </a:cubicBezTo>
                <a:cubicBezTo>
                  <a:pt x="1170782" y="865585"/>
                  <a:pt x="1164828" y="880268"/>
                  <a:pt x="1158875" y="884634"/>
                </a:cubicBezTo>
                <a:cubicBezTo>
                  <a:pt x="1152922" y="889000"/>
                  <a:pt x="1152922" y="885825"/>
                  <a:pt x="1146969" y="884634"/>
                </a:cubicBezTo>
                <a:cubicBezTo>
                  <a:pt x="1141016" y="883444"/>
                  <a:pt x="1129109" y="880269"/>
                  <a:pt x="1123156" y="877491"/>
                </a:cubicBezTo>
                <a:cubicBezTo>
                  <a:pt x="1117203" y="874713"/>
                  <a:pt x="1119584" y="863997"/>
                  <a:pt x="1111250" y="867966"/>
                </a:cubicBezTo>
                <a:cubicBezTo>
                  <a:pt x="1102916" y="871935"/>
                  <a:pt x="1081087" y="897731"/>
                  <a:pt x="1073150" y="901303"/>
                </a:cubicBezTo>
                <a:cubicBezTo>
                  <a:pt x="1065213" y="904875"/>
                  <a:pt x="1063228" y="894953"/>
                  <a:pt x="1063625" y="889397"/>
                </a:cubicBezTo>
                <a:cubicBezTo>
                  <a:pt x="1064022" y="883841"/>
                  <a:pt x="1078706" y="874316"/>
                  <a:pt x="1075531" y="867966"/>
                </a:cubicBezTo>
                <a:cubicBezTo>
                  <a:pt x="1072356" y="861616"/>
                  <a:pt x="1054894" y="856456"/>
                  <a:pt x="1044575" y="851297"/>
                </a:cubicBezTo>
                <a:cubicBezTo>
                  <a:pt x="1034256" y="846138"/>
                  <a:pt x="1022747" y="839390"/>
                  <a:pt x="1013619" y="837009"/>
                </a:cubicBezTo>
                <a:cubicBezTo>
                  <a:pt x="1004491" y="834628"/>
                  <a:pt x="992981" y="833040"/>
                  <a:pt x="989806" y="837009"/>
                </a:cubicBezTo>
                <a:cubicBezTo>
                  <a:pt x="986631" y="840978"/>
                  <a:pt x="995363" y="852885"/>
                  <a:pt x="994569" y="860822"/>
                </a:cubicBezTo>
                <a:cubicBezTo>
                  <a:pt x="993775" y="868759"/>
                  <a:pt x="991394" y="876697"/>
                  <a:pt x="985044" y="884634"/>
                </a:cubicBezTo>
                <a:cubicBezTo>
                  <a:pt x="978694" y="892571"/>
                  <a:pt x="962422" y="903288"/>
                  <a:pt x="956469" y="908447"/>
                </a:cubicBezTo>
                <a:cubicBezTo>
                  <a:pt x="950516" y="913606"/>
                  <a:pt x="959247" y="918766"/>
                  <a:pt x="949325" y="915591"/>
                </a:cubicBezTo>
                <a:cubicBezTo>
                  <a:pt x="939403" y="912416"/>
                  <a:pt x="903685" y="888603"/>
                  <a:pt x="896938" y="889397"/>
                </a:cubicBezTo>
                <a:cubicBezTo>
                  <a:pt x="890191" y="890191"/>
                  <a:pt x="912813" y="908844"/>
                  <a:pt x="908844" y="920353"/>
                </a:cubicBezTo>
                <a:cubicBezTo>
                  <a:pt x="904875" y="931862"/>
                  <a:pt x="892572" y="953691"/>
                  <a:pt x="873125" y="958453"/>
                </a:cubicBezTo>
                <a:cubicBezTo>
                  <a:pt x="853678" y="963215"/>
                  <a:pt x="818357" y="953294"/>
                  <a:pt x="792163" y="948928"/>
                </a:cubicBezTo>
                <a:cubicBezTo>
                  <a:pt x="765969" y="944562"/>
                  <a:pt x="734219" y="938212"/>
                  <a:pt x="715963" y="932259"/>
                </a:cubicBezTo>
                <a:cubicBezTo>
                  <a:pt x="697707" y="926306"/>
                  <a:pt x="699691" y="915590"/>
                  <a:pt x="682625" y="913209"/>
                </a:cubicBezTo>
                <a:cubicBezTo>
                  <a:pt x="665559" y="910828"/>
                  <a:pt x="636588" y="914797"/>
                  <a:pt x="613569" y="917972"/>
                </a:cubicBezTo>
                <a:cubicBezTo>
                  <a:pt x="590550" y="921147"/>
                  <a:pt x="565944" y="931465"/>
                  <a:pt x="544513" y="932259"/>
                </a:cubicBezTo>
                <a:cubicBezTo>
                  <a:pt x="523082" y="933053"/>
                  <a:pt x="502840" y="922734"/>
                  <a:pt x="484981" y="922734"/>
                </a:cubicBezTo>
                <a:cubicBezTo>
                  <a:pt x="467122" y="922734"/>
                  <a:pt x="449659" y="929084"/>
                  <a:pt x="437356" y="932259"/>
                </a:cubicBezTo>
                <a:cubicBezTo>
                  <a:pt x="425053" y="935434"/>
                  <a:pt x="432991" y="947340"/>
                  <a:pt x="411163" y="941784"/>
                </a:cubicBezTo>
                <a:cubicBezTo>
                  <a:pt x="389335" y="936228"/>
                  <a:pt x="338932" y="914797"/>
                  <a:pt x="306388" y="898922"/>
                </a:cubicBezTo>
                <a:cubicBezTo>
                  <a:pt x="273844" y="883047"/>
                  <a:pt x="246062" y="867568"/>
                  <a:pt x="215900" y="846534"/>
                </a:cubicBezTo>
                <a:cubicBezTo>
                  <a:pt x="185738" y="825500"/>
                  <a:pt x="151210" y="794147"/>
                  <a:pt x="125413" y="772716"/>
                </a:cubicBezTo>
                <a:cubicBezTo>
                  <a:pt x="99616" y="751285"/>
                  <a:pt x="80169" y="740966"/>
                  <a:pt x="61119" y="717947"/>
                </a:cubicBezTo>
                <a:cubicBezTo>
                  <a:pt x="42069" y="694928"/>
                  <a:pt x="20241" y="652066"/>
                  <a:pt x="11113" y="634603"/>
                </a:cubicBezTo>
                <a:cubicBezTo>
                  <a:pt x="1985" y="617141"/>
                  <a:pt x="0" y="610394"/>
                  <a:pt x="6350" y="613172"/>
                </a:cubicBezTo>
                <a:cubicBezTo>
                  <a:pt x="12700" y="615950"/>
                  <a:pt x="37307" y="646510"/>
                  <a:pt x="49213" y="651272"/>
                </a:cubicBezTo>
                <a:cubicBezTo>
                  <a:pt x="61119" y="656034"/>
                  <a:pt x="66676" y="639763"/>
                  <a:pt x="77788" y="641747"/>
                </a:cubicBezTo>
                <a:cubicBezTo>
                  <a:pt x="88901" y="643731"/>
                  <a:pt x="106760" y="665956"/>
                  <a:pt x="115888" y="663178"/>
                </a:cubicBezTo>
                <a:cubicBezTo>
                  <a:pt x="125016" y="660400"/>
                  <a:pt x="121047" y="632619"/>
                  <a:pt x="132556" y="625078"/>
                </a:cubicBezTo>
                <a:cubicBezTo>
                  <a:pt x="144065" y="617537"/>
                  <a:pt x="167482" y="617140"/>
                  <a:pt x="184944" y="617934"/>
                </a:cubicBezTo>
                <a:cubicBezTo>
                  <a:pt x="202406" y="618728"/>
                  <a:pt x="223044" y="630238"/>
                  <a:pt x="237331" y="629841"/>
                </a:cubicBezTo>
                <a:cubicBezTo>
                  <a:pt x="251618" y="629444"/>
                  <a:pt x="257572" y="616347"/>
                  <a:pt x="270669" y="615553"/>
                </a:cubicBezTo>
                <a:cubicBezTo>
                  <a:pt x="283766" y="614759"/>
                  <a:pt x="302022" y="625078"/>
                  <a:pt x="315913" y="625078"/>
                </a:cubicBezTo>
                <a:cubicBezTo>
                  <a:pt x="329804" y="625078"/>
                  <a:pt x="339329" y="608409"/>
                  <a:pt x="354013" y="615553"/>
                </a:cubicBezTo>
                <a:cubicBezTo>
                  <a:pt x="368697" y="622697"/>
                  <a:pt x="386557" y="659210"/>
                  <a:pt x="404019" y="667941"/>
                </a:cubicBezTo>
                <a:cubicBezTo>
                  <a:pt x="421481" y="676672"/>
                  <a:pt x="439341" y="664369"/>
                  <a:pt x="458788" y="667941"/>
                </a:cubicBezTo>
                <a:cubicBezTo>
                  <a:pt x="478235" y="671513"/>
                  <a:pt x="505222" y="685007"/>
                  <a:pt x="520700" y="689372"/>
                </a:cubicBezTo>
                <a:cubicBezTo>
                  <a:pt x="536178" y="693737"/>
                  <a:pt x="546100" y="698500"/>
                  <a:pt x="551656" y="694134"/>
                </a:cubicBezTo>
                <a:cubicBezTo>
                  <a:pt x="557212" y="689768"/>
                  <a:pt x="553244" y="675084"/>
                  <a:pt x="554038" y="663178"/>
                </a:cubicBezTo>
                <a:cubicBezTo>
                  <a:pt x="554832" y="651272"/>
                  <a:pt x="552054" y="633809"/>
                  <a:pt x="556419" y="622697"/>
                </a:cubicBezTo>
                <a:cubicBezTo>
                  <a:pt x="560784" y="611585"/>
                  <a:pt x="584200" y="606028"/>
                  <a:pt x="580231" y="596503"/>
                </a:cubicBezTo>
                <a:cubicBezTo>
                  <a:pt x="576262" y="586978"/>
                  <a:pt x="550068" y="572294"/>
                  <a:pt x="532606" y="565547"/>
                </a:cubicBezTo>
                <a:cubicBezTo>
                  <a:pt x="515144" y="558800"/>
                  <a:pt x="493315" y="563563"/>
                  <a:pt x="475456" y="556022"/>
                </a:cubicBezTo>
                <a:cubicBezTo>
                  <a:pt x="457597" y="548481"/>
                  <a:pt x="438547" y="530225"/>
                  <a:pt x="425450" y="520303"/>
                </a:cubicBezTo>
                <a:cubicBezTo>
                  <a:pt x="412353" y="510381"/>
                  <a:pt x="406400" y="503635"/>
                  <a:pt x="396875" y="496491"/>
                </a:cubicBezTo>
                <a:cubicBezTo>
                  <a:pt x="387350" y="489347"/>
                  <a:pt x="367903" y="488950"/>
                  <a:pt x="368300" y="477441"/>
                </a:cubicBezTo>
                <a:cubicBezTo>
                  <a:pt x="368697" y="465932"/>
                  <a:pt x="395287" y="440531"/>
                  <a:pt x="399256" y="427434"/>
                </a:cubicBezTo>
                <a:cubicBezTo>
                  <a:pt x="403225" y="414337"/>
                  <a:pt x="395288" y="407193"/>
                  <a:pt x="392113" y="398859"/>
                </a:cubicBezTo>
                <a:cubicBezTo>
                  <a:pt x="388938" y="390525"/>
                  <a:pt x="386953" y="386159"/>
                  <a:pt x="380206" y="377428"/>
                </a:cubicBezTo>
                <a:cubicBezTo>
                  <a:pt x="373459" y="368697"/>
                  <a:pt x="350440" y="354013"/>
                  <a:pt x="351631" y="346472"/>
                </a:cubicBezTo>
                <a:cubicBezTo>
                  <a:pt x="352822" y="338931"/>
                  <a:pt x="377825" y="337343"/>
                  <a:pt x="387350" y="332184"/>
                </a:cubicBezTo>
                <a:cubicBezTo>
                  <a:pt x="396875" y="327025"/>
                  <a:pt x="397669" y="317500"/>
                  <a:pt x="408781" y="315516"/>
                </a:cubicBezTo>
                <a:cubicBezTo>
                  <a:pt x="419894" y="313532"/>
                  <a:pt x="444500" y="325041"/>
                  <a:pt x="454025" y="320278"/>
                </a:cubicBezTo>
                <a:cubicBezTo>
                  <a:pt x="463550" y="315515"/>
                  <a:pt x="465931" y="286941"/>
                  <a:pt x="465931" y="286941"/>
                </a:cubicBezTo>
                <a:cubicBezTo>
                  <a:pt x="471487" y="283369"/>
                  <a:pt x="488554" y="266700"/>
                  <a:pt x="499269" y="265509"/>
                </a:cubicBezTo>
                <a:cubicBezTo>
                  <a:pt x="509984" y="264318"/>
                  <a:pt x="520700" y="278606"/>
                  <a:pt x="530225" y="279797"/>
                </a:cubicBezTo>
                <a:cubicBezTo>
                  <a:pt x="539750" y="280988"/>
                  <a:pt x="547291" y="269875"/>
                  <a:pt x="556419" y="272653"/>
                </a:cubicBezTo>
                <a:cubicBezTo>
                  <a:pt x="565547" y="275431"/>
                  <a:pt x="573088" y="292100"/>
                  <a:pt x="584994" y="296466"/>
                </a:cubicBezTo>
                <a:cubicBezTo>
                  <a:pt x="596900" y="300832"/>
                  <a:pt x="616744" y="297260"/>
                  <a:pt x="627856" y="298847"/>
                </a:cubicBezTo>
                <a:cubicBezTo>
                  <a:pt x="638968" y="300434"/>
                  <a:pt x="641747" y="306785"/>
                  <a:pt x="651669" y="305991"/>
                </a:cubicBezTo>
                <a:cubicBezTo>
                  <a:pt x="661591" y="305197"/>
                  <a:pt x="680244" y="301625"/>
                  <a:pt x="687388" y="294084"/>
                </a:cubicBezTo>
                <a:cubicBezTo>
                  <a:pt x="694532" y="286543"/>
                  <a:pt x="694134" y="272256"/>
                  <a:pt x="694531" y="260747"/>
                </a:cubicBezTo>
                <a:cubicBezTo>
                  <a:pt x="694928" y="249238"/>
                  <a:pt x="692150" y="234553"/>
                  <a:pt x="689769" y="225028"/>
                </a:cubicBezTo>
                <a:cubicBezTo>
                  <a:pt x="687388" y="215503"/>
                  <a:pt x="684213" y="211931"/>
                  <a:pt x="680244" y="203597"/>
                </a:cubicBezTo>
                <a:cubicBezTo>
                  <a:pt x="676275" y="195263"/>
                  <a:pt x="659606" y="180578"/>
                  <a:pt x="665956" y="175022"/>
                </a:cubicBezTo>
                <a:cubicBezTo>
                  <a:pt x="672306" y="169466"/>
                  <a:pt x="701675" y="169068"/>
                  <a:pt x="718344" y="170259"/>
                </a:cubicBezTo>
                <a:cubicBezTo>
                  <a:pt x="735013" y="171450"/>
                  <a:pt x="751682" y="179388"/>
                  <a:pt x="765969" y="182166"/>
                </a:cubicBezTo>
                <a:cubicBezTo>
                  <a:pt x="780257" y="184944"/>
                  <a:pt x="793750" y="188516"/>
                  <a:pt x="804069" y="186928"/>
                </a:cubicBezTo>
                <a:cubicBezTo>
                  <a:pt x="814388" y="185341"/>
                  <a:pt x="814784" y="178594"/>
                  <a:pt x="827881" y="172641"/>
                </a:cubicBezTo>
                <a:cubicBezTo>
                  <a:pt x="840978" y="166688"/>
                  <a:pt x="870347" y="159940"/>
                  <a:pt x="882650" y="151209"/>
                </a:cubicBezTo>
                <a:cubicBezTo>
                  <a:pt x="894953" y="142478"/>
                  <a:pt x="890984" y="122237"/>
                  <a:pt x="901700" y="120253"/>
                </a:cubicBezTo>
                <a:cubicBezTo>
                  <a:pt x="912416" y="118269"/>
                  <a:pt x="933847" y="137319"/>
                  <a:pt x="946944" y="139303"/>
                </a:cubicBezTo>
                <a:cubicBezTo>
                  <a:pt x="960041" y="141287"/>
                  <a:pt x="972343" y="135334"/>
                  <a:pt x="980281" y="132159"/>
                </a:cubicBezTo>
                <a:cubicBezTo>
                  <a:pt x="988219" y="128984"/>
                  <a:pt x="986632" y="126206"/>
                  <a:pt x="994569" y="120253"/>
                </a:cubicBezTo>
                <a:cubicBezTo>
                  <a:pt x="1002507" y="114300"/>
                  <a:pt x="1018381" y="103585"/>
                  <a:pt x="1027906" y="96441"/>
                </a:cubicBezTo>
                <a:cubicBezTo>
                  <a:pt x="1037431" y="89297"/>
                  <a:pt x="1043782" y="82947"/>
                  <a:pt x="1051719" y="77391"/>
                </a:cubicBezTo>
                <a:cubicBezTo>
                  <a:pt x="1059657" y="71835"/>
                  <a:pt x="1070769" y="68262"/>
                  <a:pt x="1075531" y="63103"/>
                </a:cubicBezTo>
                <a:cubicBezTo>
                  <a:pt x="1080293" y="57944"/>
                  <a:pt x="1076325" y="50403"/>
                  <a:pt x="1080294" y="46434"/>
                </a:cubicBezTo>
                <a:cubicBezTo>
                  <a:pt x="1084263" y="42465"/>
                  <a:pt x="1092200" y="42863"/>
                  <a:pt x="1099344" y="39291"/>
                </a:cubicBezTo>
                <a:cubicBezTo>
                  <a:pt x="1106488" y="35719"/>
                  <a:pt x="1126728" y="18653"/>
                  <a:pt x="1142206" y="13097"/>
                </a:cubicBezTo>
                <a:close/>
              </a:path>
            </a:pathLst>
          </a:custGeom>
          <a:solidFill>
            <a:srgbClr val="000000"/>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CB6ED64E-4DA0-6546-B014-ABAD0E8EB5B4}"/>
              </a:ext>
            </a:extLst>
          </p:cNvPr>
          <p:cNvSpPr>
            <a:spLocks noChangeArrowheads="1"/>
          </p:cNvSpPr>
          <p:nvPr/>
        </p:nvSpPr>
        <p:spPr bwMode="auto">
          <a:xfrm>
            <a:off x="1639477" y="5604766"/>
            <a:ext cx="1716210" cy="1154907"/>
          </a:xfrm>
          <a:custGeom>
            <a:avLst/>
            <a:gdLst>
              <a:gd name="T0" fmla="*/ 0 w 1306909"/>
              <a:gd name="T1" fmla="*/ 0 h 1077913"/>
              <a:gd name="T2" fmla="*/ 1306909 w 1306909"/>
              <a:gd name="T3" fmla="*/ 1077913 h 1077913"/>
            </a:gdLst>
            <a:ahLst/>
            <a:cxnLst/>
            <a:rect l="T0" t="T1" r="T2" b="T3"/>
            <a:pathLst>
              <a:path w="1306909" h="1077913">
                <a:moveTo>
                  <a:pt x="404019" y="7541"/>
                </a:moveTo>
                <a:cubicBezTo>
                  <a:pt x="417910" y="15082"/>
                  <a:pt x="420291" y="42466"/>
                  <a:pt x="427831" y="52785"/>
                </a:cubicBezTo>
                <a:cubicBezTo>
                  <a:pt x="435371" y="63104"/>
                  <a:pt x="440134" y="61913"/>
                  <a:pt x="449262" y="69454"/>
                </a:cubicBezTo>
                <a:cubicBezTo>
                  <a:pt x="458390" y="76995"/>
                  <a:pt x="474662" y="88901"/>
                  <a:pt x="482600" y="98029"/>
                </a:cubicBezTo>
                <a:cubicBezTo>
                  <a:pt x="490538" y="107157"/>
                  <a:pt x="488950" y="116682"/>
                  <a:pt x="496887" y="124223"/>
                </a:cubicBezTo>
                <a:cubicBezTo>
                  <a:pt x="504824" y="131764"/>
                  <a:pt x="519113" y="133748"/>
                  <a:pt x="530225" y="143273"/>
                </a:cubicBezTo>
                <a:cubicBezTo>
                  <a:pt x="541338" y="152798"/>
                  <a:pt x="551656" y="170658"/>
                  <a:pt x="563562" y="181373"/>
                </a:cubicBezTo>
                <a:cubicBezTo>
                  <a:pt x="575468" y="192088"/>
                  <a:pt x="588565" y="197247"/>
                  <a:pt x="601662" y="207566"/>
                </a:cubicBezTo>
                <a:cubicBezTo>
                  <a:pt x="614759" y="217885"/>
                  <a:pt x="626666" y="235348"/>
                  <a:pt x="642144" y="243285"/>
                </a:cubicBezTo>
                <a:cubicBezTo>
                  <a:pt x="657622" y="251222"/>
                  <a:pt x="677069" y="247650"/>
                  <a:pt x="694531" y="255191"/>
                </a:cubicBezTo>
                <a:cubicBezTo>
                  <a:pt x="711993" y="262732"/>
                  <a:pt x="733028" y="279798"/>
                  <a:pt x="746919" y="288529"/>
                </a:cubicBezTo>
                <a:cubicBezTo>
                  <a:pt x="760810" y="297260"/>
                  <a:pt x="768747" y="304404"/>
                  <a:pt x="777875" y="307579"/>
                </a:cubicBezTo>
                <a:cubicBezTo>
                  <a:pt x="787003" y="310754"/>
                  <a:pt x="793749" y="309167"/>
                  <a:pt x="801687" y="307579"/>
                </a:cubicBezTo>
                <a:cubicBezTo>
                  <a:pt x="809625" y="305991"/>
                  <a:pt x="814784" y="300038"/>
                  <a:pt x="825500" y="298054"/>
                </a:cubicBezTo>
                <a:cubicBezTo>
                  <a:pt x="836216" y="296070"/>
                  <a:pt x="850106" y="295276"/>
                  <a:pt x="865981" y="295673"/>
                </a:cubicBezTo>
                <a:cubicBezTo>
                  <a:pt x="881856" y="296070"/>
                  <a:pt x="903288" y="300435"/>
                  <a:pt x="920750" y="300435"/>
                </a:cubicBezTo>
                <a:cubicBezTo>
                  <a:pt x="938212" y="300435"/>
                  <a:pt x="958056" y="298848"/>
                  <a:pt x="970756" y="295673"/>
                </a:cubicBezTo>
                <a:cubicBezTo>
                  <a:pt x="983456" y="292498"/>
                  <a:pt x="981075" y="281782"/>
                  <a:pt x="996950" y="281385"/>
                </a:cubicBezTo>
                <a:cubicBezTo>
                  <a:pt x="1012825" y="280988"/>
                  <a:pt x="1048544" y="291704"/>
                  <a:pt x="1066006" y="293291"/>
                </a:cubicBezTo>
                <a:cubicBezTo>
                  <a:pt x="1083468" y="294878"/>
                  <a:pt x="1083072" y="285751"/>
                  <a:pt x="1101725" y="290910"/>
                </a:cubicBezTo>
                <a:cubicBezTo>
                  <a:pt x="1120378" y="296069"/>
                  <a:pt x="1156494" y="318295"/>
                  <a:pt x="1177925" y="324248"/>
                </a:cubicBezTo>
                <a:cubicBezTo>
                  <a:pt x="1199356" y="330201"/>
                  <a:pt x="1214040" y="325042"/>
                  <a:pt x="1230312" y="326629"/>
                </a:cubicBezTo>
                <a:cubicBezTo>
                  <a:pt x="1246584" y="328217"/>
                  <a:pt x="1265237" y="329407"/>
                  <a:pt x="1275556" y="333773"/>
                </a:cubicBezTo>
                <a:cubicBezTo>
                  <a:pt x="1285875" y="338139"/>
                  <a:pt x="1287463" y="345283"/>
                  <a:pt x="1292225" y="352823"/>
                </a:cubicBezTo>
                <a:cubicBezTo>
                  <a:pt x="1296988" y="360364"/>
                  <a:pt x="1306909" y="374651"/>
                  <a:pt x="1304131" y="379016"/>
                </a:cubicBezTo>
                <a:cubicBezTo>
                  <a:pt x="1301353" y="383382"/>
                  <a:pt x="1284287" y="374254"/>
                  <a:pt x="1275556" y="379016"/>
                </a:cubicBezTo>
                <a:cubicBezTo>
                  <a:pt x="1266825" y="383778"/>
                  <a:pt x="1251744" y="407591"/>
                  <a:pt x="1251744" y="407591"/>
                </a:cubicBezTo>
                <a:cubicBezTo>
                  <a:pt x="1243410" y="417513"/>
                  <a:pt x="1232694" y="432992"/>
                  <a:pt x="1225550" y="438548"/>
                </a:cubicBezTo>
                <a:cubicBezTo>
                  <a:pt x="1218406" y="444104"/>
                  <a:pt x="1206103" y="438151"/>
                  <a:pt x="1208881" y="440929"/>
                </a:cubicBezTo>
                <a:cubicBezTo>
                  <a:pt x="1211659" y="443707"/>
                  <a:pt x="1236663" y="448469"/>
                  <a:pt x="1242219" y="455216"/>
                </a:cubicBezTo>
                <a:cubicBezTo>
                  <a:pt x="1247775" y="461963"/>
                  <a:pt x="1246981" y="475060"/>
                  <a:pt x="1242219" y="481410"/>
                </a:cubicBezTo>
                <a:cubicBezTo>
                  <a:pt x="1237457" y="487760"/>
                  <a:pt x="1219200" y="489347"/>
                  <a:pt x="1213644" y="493316"/>
                </a:cubicBezTo>
                <a:cubicBezTo>
                  <a:pt x="1208088" y="497285"/>
                  <a:pt x="1214040" y="504826"/>
                  <a:pt x="1208881" y="505223"/>
                </a:cubicBezTo>
                <a:cubicBezTo>
                  <a:pt x="1203722" y="505620"/>
                  <a:pt x="1191815" y="494111"/>
                  <a:pt x="1182687" y="495698"/>
                </a:cubicBezTo>
                <a:cubicBezTo>
                  <a:pt x="1173559" y="497286"/>
                  <a:pt x="1156890" y="508398"/>
                  <a:pt x="1154112" y="514748"/>
                </a:cubicBezTo>
                <a:cubicBezTo>
                  <a:pt x="1151334" y="521098"/>
                  <a:pt x="1160066" y="529829"/>
                  <a:pt x="1166019" y="533798"/>
                </a:cubicBezTo>
                <a:cubicBezTo>
                  <a:pt x="1171972" y="537767"/>
                  <a:pt x="1187053" y="530226"/>
                  <a:pt x="1189831" y="538560"/>
                </a:cubicBezTo>
                <a:cubicBezTo>
                  <a:pt x="1192609" y="546894"/>
                  <a:pt x="1189037" y="570707"/>
                  <a:pt x="1182687" y="583804"/>
                </a:cubicBezTo>
                <a:cubicBezTo>
                  <a:pt x="1176337" y="596901"/>
                  <a:pt x="1165225" y="609204"/>
                  <a:pt x="1151731" y="617141"/>
                </a:cubicBezTo>
                <a:cubicBezTo>
                  <a:pt x="1138237" y="625078"/>
                  <a:pt x="1111647" y="627063"/>
                  <a:pt x="1101725" y="631429"/>
                </a:cubicBezTo>
                <a:cubicBezTo>
                  <a:pt x="1091803" y="635795"/>
                  <a:pt x="1100931" y="646510"/>
                  <a:pt x="1092200" y="643335"/>
                </a:cubicBezTo>
                <a:cubicBezTo>
                  <a:pt x="1083469" y="640160"/>
                  <a:pt x="1059259" y="617538"/>
                  <a:pt x="1049337" y="612379"/>
                </a:cubicBezTo>
                <a:cubicBezTo>
                  <a:pt x="1039415" y="607220"/>
                  <a:pt x="1036638" y="607617"/>
                  <a:pt x="1032669" y="612379"/>
                </a:cubicBezTo>
                <a:cubicBezTo>
                  <a:pt x="1028700" y="617141"/>
                  <a:pt x="1033463" y="635398"/>
                  <a:pt x="1025525" y="640954"/>
                </a:cubicBezTo>
                <a:cubicBezTo>
                  <a:pt x="1017587" y="646510"/>
                  <a:pt x="991394" y="641747"/>
                  <a:pt x="985044" y="645716"/>
                </a:cubicBezTo>
                <a:cubicBezTo>
                  <a:pt x="978694" y="649685"/>
                  <a:pt x="989012" y="659607"/>
                  <a:pt x="987425" y="664766"/>
                </a:cubicBezTo>
                <a:cubicBezTo>
                  <a:pt x="985838" y="669925"/>
                  <a:pt x="977900" y="668736"/>
                  <a:pt x="975519" y="676673"/>
                </a:cubicBezTo>
                <a:cubicBezTo>
                  <a:pt x="973138" y="684610"/>
                  <a:pt x="990203" y="703660"/>
                  <a:pt x="973137" y="712391"/>
                </a:cubicBezTo>
                <a:cubicBezTo>
                  <a:pt x="956071" y="721122"/>
                  <a:pt x="928290" y="711598"/>
                  <a:pt x="873125" y="729060"/>
                </a:cubicBezTo>
                <a:cubicBezTo>
                  <a:pt x="817960" y="746522"/>
                  <a:pt x="687388" y="801688"/>
                  <a:pt x="642144" y="817166"/>
                </a:cubicBezTo>
                <a:cubicBezTo>
                  <a:pt x="596900" y="832644"/>
                  <a:pt x="615949" y="813198"/>
                  <a:pt x="601662" y="821929"/>
                </a:cubicBezTo>
                <a:cubicBezTo>
                  <a:pt x="587375" y="830660"/>
                  <a:pt x="571103" y="850901"/>
                  <a:pt x="556419" y="869554"/>
                </a:cubicBezTo>
                <a:cubicBezTo>
                  <a:pt x="541735" y="888207"/>
                  <a:pt x="523875" y="917576"/>
                  <a:pt x="513556" y="933848"/>
                </a:cubicBezTo>
                <a:cubicBezTo>
                  <a:pt x="503237" y="950120"/>
                  <a:pt x="502047" y="962026"/>
                  <a:pt x="494506" y="967185"/>
                </a:cubicBezTo>
                <a:cubicBezTo>
                  <a:pt x="486965" y="972344"/>
                  <a:pt x="475455" y="962026"/>
                  <a:pt x="468312" y="964804"/>
                </a:cubicBezTo>
                <a:cubicBezTo>
                  <a:pt x="461169" y="967582"/>
                  <a:pt x="459185" y="979092"/>
                  <a:pt x="451644" y="983854"/>
                </a:cubicBezTo>
                <a:cubicBezTo>
                  <a:pt x="444104" y="988617"/>
                  <a:pt x="432594" y="985442"/>
                  <a:pt x="423069" y="993379"/>
                </a:cubicBezTo>
                <a:cubicBezTo>
                  <a:pt x="413544" y="1001316"/>
                  <a:pt x="402035" y="1022351"/>
                  <a:pt x="394494" y="1031479"/>
                </a:cubicBezTo>
                <a:cubicBezTo>
                  <a:pt x="386953" y="1040607"/>
                  <a:pt x="388144" y="1044973"/>
                  <a:pt x="377825" y="1048148"/>
                </a:cubicBezTo>
                <a:cubicBezTo>
                  <a:pt x="367506" y="1051323"/>
                  <a:pt x="349250" y="1046163"/>
                  <a:pt x="332581" y="1050529"/>
                </a:cubicBezTo>
                <a:cubicBezTo>
                  <a:pt x="315912" y="1054895"/>
                  <a:pt x="294878" y="1070769"/>
                  <a:pt x="277812" y="1074341"/>
                </a:cubicBezTo>
                <a:cubicBezTo>
                  <a:pt x="260746" y="1077913"/>
                  <a:pt x="244871" y="1074341"/>
                  <a:pt x="230187" y="1071960"/>
                </a:cubicBezTo>
                <a:cubicBezTo>
                  <a:pt x="215503" y="1069579"/>
                  <a:pt x="201215" y="1066007"/>
                  <a:pt x="189706" y="1060054"/>
                </a:cubicBezTo>
                <a:cubicBezTo>
                  <a:pt x="178197" y="1054101"/>
                  <a:pt x="159940" y="1039416"/>
                  <a:pt x="161131" y="1036241"/>
                </a:cubicBezTo>
                <a:cubicBezTo>
                  <a:pt x="162322" y="1033066"/>
                  <a:pt x="186531" y="1039813"/>
                  <a:pt x="196850" y="1041004"/>
                </a:cubicBezTo>
                <a:cubicBezTo>
                  <a:pt x="207169" y="1042195"/>
                  <a:pt x="221060" y="1046560"/>
                  <a:pt x="223044" y="1043385"/>
                </a:cubicBezTo>
                <a:cubicBezTo>
                  <a:pt x="225028" y="1040210"/>
                  <a:pt x="209550" y="1029098"/>
                  <a:pt x="208756" y="1021954"/>
                </a:cubicBezTo>
                <a:cubicBezTo>
                  <a:pt x="207962" y="1014810"/>
                  <a:pt x="216694" y="1006476"/>
                  <a:pt x="218281" y="1000523"/>
                </a:cubicBezTo>
                <a:cubicBezTo>
                  <a:pt x="219869" y="994570"/>
                  <a:pt x="221059" y="992585"/>
                  <a:pt x="218281" y="986235"/>
                </a:cubicBezTo>
                <a:cubicBezTo>
                  <a:pt x="215503" y="979885"/>
                  <a:pt x="201215" y="977901"/>
                  <a:pt x="201612" y="962423"/>
                </a:cubicBezTo>
                <a:cubicBezTo>
                  <a:pt x="202009" y="946945"/>
                  <a:pt x="218678" y="914400"/>
                  <a:pt x="220662" y="893366"/>
                </a:cubicBezTo>
                <a:cubicBezTo>
                  <a:pt x="222646" y="872332"/>
                  <a:pt x="213519" y="857250"/>
                  <a:pt x="213519" y="836216"/>
                </a:cubicBezTo>
                <a:cubicBezTo>
                  <a:pt x="213519" y="815182"/>
                  <a:pt x="219075" y="790179"/>
                  <a:pt x="220662" y="767160"/>
                </a:cubicBezTo>
                <a:cubicBezTo>
                  <a:pt x="222249" y="744141"/>
                  <a:pt x="221853" y="721123"/>
                  <a:pt x="223044" y="698104"/>
                </a:cubicBezTo>
                <a:cubicBezTo>
                  <a:pt x="224235" y="675085"/>
                  <a:pt x="224234" y="651670"/>
                  <a:pt x="227806" y="629048"/>
                </a:cubicBezTo>
                <a:cubicBezTo>
                  <a:pt x="231378" y="606426"/>
                  <a:pt x="241300" y="580629"/>
                  <a:pt x="244475" y="562373"/>
                </a:cubicBezTo>
                <a:cubicBezTo>
                  <a:pt x="247650" y="544117"/>
                  <a:pt x="236537" y="531416"/>
                  <a:pt x="246856" y="519510"/>
                </a:cubicBezTo>
                <a:cubicBezTo>
                  <a:pt x="257175" y="507604"/>
                  <a:pt x="290512" y="501651"/>
                  <a:pt x="306387" y="490935"/>
                </a:cubicBezTo>
                <a:cubicBezTo>
                  <a:pt x="322262" y="480219"/>
                  <a:pt x="336153" y="466328"/>
                  <a:pt x="342106" y="455216"/>
                </a:cubicBezTo>
                <a:cubicBezTo>
                  <a:pt x="348059" y="444104"/>
                  <a:pt x="346075" y="434975"/>
                  <a:pt x="342106" y="424260"/>
                </a:cubicBezTo>
                <a:cubicBezTo>
                  <a:pt x="338137" y="413545"/>
                  <a:pt x="327422" y="396876"/>
                  <a:pt x="318294" y="390923"/>
                </a:cubicBezTo>
                <a:cubicBezTo>
                  <a:pt x="309166" y="384970"/>
                  <a:pt x="296465" y="387747"/>
                  <a:pt x="287337" y="388541"/>
                </a:cubicBezTo>
                <a:cubicBezTo>
                  <a:pt x="278209" y="389335"/>
                  <a:pt x="269081" y="393701"/>
                  <a:pt x="263525" y="395685"/>
                </a:cubicBezTo>
                <a:cubicBezTo>
                  <a:pt x="257969" y="397669"/>
                  <a:pt x="260350" y="406004"/>
                  <a:pt x="254000" y="400448"/>
                </a:cubicBezTo>
                <a:cubicBezTo>
                  <a:pt x="247650" y="394892"/>
                  <a:pt x="235347" y="371873"/>
                  <a:pt x="225425" y="362348"/>
                </a:cubicBezTo>
                <a:cubicBezTo>
                  <a:pt x="215503" y="352823"/>
                  <a:pt x="207566" y="345283"/>
                  <a:pt x="194469" y="343298"/>
                </a:cubicBezTo>
                <a:cubicBezTo>
                  <a:pt x="181372" y="341313"/>
                  <a:pt x="158750" y="346472"/>
                  <a:pt x="146844" y="350441"/>
                </a:cubicBezTo>
                <a:cubicBezTo>
                  <a:pt x="134938" y="354410"/>
                  <a:pt x="130572" y="363141"/>
                  <a:pt x="123031" y="367110"/>
                </a:cubicBezTo>
                <a:cubicBezTo>
                  <a:pt x="115490" y="371079"/>
                  <a:pt x="105569" y="378620"/>
                  <a:pt x="101600" y="374254"/>
                </a:cubicBezTo>
                <a:cubicBezTo>
                  <a:pt x="97631" y="369888"/>
                  <a:pt x="109538" y="356394"/>
                  <a:pt x="99219" y="340916"/>
                </a:cubicBezTo>
                <a:cubicBezTo>
                  <a:pt x="88900" y="325438"/>
                  <a:pt x="55959" y="296069"/>
                  <a:pt x="39687" y="281385"/>
                </a:cubicBezTo>
                <a:cubicBezTo>
                  <a:pt x="23415" y="266701"/>
                  <a:pt x="0" y="265113"/>
                  <a:pt x="1587" y="252810"/>
                </a:cubicBezTo>
                <a:cubicBezTo>
                  <a:pt x="3174" y="240507"/>
                  <a:pt x="36512" y="219075"/>
                  <a:pt x="49212" y="207566"/>
                </a:cubicBezTo>
                <a:cubicBezTo>
                  <a:pt x="61912" y="196057"/>
                  <a:pt x="59134" y="185342"/>
                  <a:pt x="77787" y="183754"/>
                </a:cubicBezTo>
                <a:cubicBezTo>
                  <a:pt x="96440" y="182167"/>
                  <a:pt x="137318" y="195660"/>
                  <a:pt x="161131" y="198041"/>
                </a:cubicBezTo>
                <a:cubicBezTo>
                  <a:pt x="184944" y="200422"/>
                  <a:pt x="206375" y="198835"/>
                  <a:pt x="220662" y="198041"/>
                </a:cubicBezTo>
                <a:cubicBezTo>
                  <a:pt x="234949" y="197247"/>
                  <a:pt x="238522" y="202407"/>
                  <a:pt x="246856" y="193279"/>
                </a:cubicBezTo>
                <a:cubicBezTo>
                  <a:pt x="255190" y="184151"/>
                  <a:pt x="257572" y="154782"/>
                  <a:pt x="270669" y="143273"/>
                </a:cubicBezTo>
                <a:cubicBezTo>
                  <a:pt x="283766" y="131764"/>
                  <a:pt x="312340" y="128589"/>
                  <a:pt x="325437" y="124223"/>
                </a:cubicBezTo>
                <a:cubicBezTo>
                  <a:pt x="338534" y="119857"/>
                  <a:pt x="346075" y="125017"/>
                  <a:pt x="349250" y="117079"/>
                </a:cubicBezTo>
                <a:cubicBezTo>
                  <a:pt x="352425" y="109141"/>
                  <a:pt x="348456" y="88504"/>
                  <a:pt x="344487" y="76598"/>
                </a:cubicBezTo>
                <a:cubicBezTo>
                  <a:pt x="340518" y="64692"/>
                  <a:pt x="325437" y="57150"/>
                  <a:pt x="325437" y="45641"/>
                </a:cubicBezTo>
                <a:cubicBezTo>
                  <a:pt x="325437" y="34132"/>
                  <a:pt x="336946" y="14685"/>
                  <a:pt x="344487" y="7541"/>
                </a:cubicBezTo>
                <a:cubicBezTo>
                  <a:pt x="352028" y="397"/>
                  <a:pt x="390128" y="0"/>
                  <a:pt x="404019" y="7541"/>
                </a:cubicBezTo>
                <a:close/>
              </a:path>
            </a:pathLst>
          </a:custGeom>
          <a:solidFill>
            <a:srgbClr val="000000"/>
          </a:solidFill>
          <a:ln w="25400" algn="ctr">
            <a:solidFill>
              <a:srgbClr val="000000"/>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0" descr="Tauchien">
            <a:extLst>
              <a:ext uri="{FF2B5EF4-FFF2-40B4-BE49-F238E27FC236}">
                <a16:creationId xmlns:a16="http://schemas.microsoft.com/office/drawing/2014/main" id="{C45B27FB-F999-5D41-9F38-DB18CA790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063" y="5769073"/>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a:extLst>
              <a:ext uri="{FF2B5EF4-FFF2-40B4-BE49-F238E27FC236}">
                <a16:creationId xmlns:a16="http://schemas.microsoft.com/office/drawing/2014/main" id="{A6BF8ABD-2816-1745-AB5A-6D82DC932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836" y="2970445"/>
            <a:ext cx="642874" cy="3533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36AD8365-4490-AC46-BC3E-646217534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853" y="813917"/>
            <a:ext cx="515991" cy="28359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D9800A0-7453-2F4C-BD9E-397626E245B6}"/>
              </a:ext>
            </a:extLst>
          </p:cNvPr>
          <p:cNvGrpSpPr/>
          <p:nvPr/>
        </p:nvGrpSpPr>
        <p:grpSpPr>
          <a:xfrm>
            <a:off x="6067574" y="49787"/>
            <a:ext cx="6096000" cy="1694379"/>
            <a:chOff x="6096000" y="0"/>
            <a:chExt cx="6096000" cy="1694379"/>
          </a:xfrm>
        </p:grpSpPr>
        <p:sp>
          <p:nvSpPr>
            <p:cNvPr id="2" name="Terminator 1">
              <a:extLst>
                <a:ext uri="{FF2B5EF4-FFF2-40B4-BE49-F238E27FC236}">
                  <a16:creationId xmlns:a16="http://schemas.microsoft.com/office/drawing/2014/main" id="{13D1302E-8554-D540-B009-791962D2E4D5}"/>
                </a:ext>
              </a:extLst>
            </p:cNvPr>
            <p:cNvSpPr/>
            <p:nvPr/>
          </p:nvSpPr>
          <p:spPr>
            <a:xfrm>
              <a:off x="6096000" y="0"/>
              <a:ext cx="6096000" cy="1694379"/>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5B62C03-06BA-7742-8888-BC6F8FD90F3D}"/>
                </a:ext>
              </a:extLst>
            </p:cNvPr>
            <p:cNvSpPr txBox="1"/>
            <p:nvPr/>
          </p:nvSpPr>
          <p:spPr>
            <a:xfrm>
              <a:off x="6589776" y="124719"/>
              <a:ext cx="509422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Tại sao phải gần 10 năm sau khi đánh Bắc kì lần thứ nhất (1874), Pháp mới đem quân ra đánh chiếm Bắc kì lần thứ 2?</a:t>
              </a:r>
            </a:p>
          </p:txBody>
        </p:sp>
      </p:grpSp>
      <p:grpSp>
        <p:nvGrpSpPr>
          <p:cNvPr id="32" name="Group 31">
            <a:extLst>
              <a:ext uri="{FF2B5EF4-FFF2-40B4-BE49-F238E27FC236}">
                <a16:creationId xmlns:a16="http://schemas.microsoft.com/office/drawing/2014/main" id="{4021D125-27EE-F94C-8518-A3A1A9E04970}"/>
              </a:ext>
            </a:extLst>
          </p:cNvPr>
          <p:cNvGrpSpPr/>
          <p:nvPr/>
        </p:nvGrpSpPr>
        <p:grpSpPr>
          <a:xfrm>
            <a:off x="5806342" y="174506"/>
            <a:ext cx="6357232" cy="934993"/>
            <a:chOff x="5834769" y="289480"/>
            <a:chExt cx="6357232" cy="934993"/>
          </a:xfrm>
        </p:grpSpPr>
        <p:sp>
          <p:nvSpPr>
            <p:cNvPr id="15" name="Rounded Rectangle 14">
              <a:extLst>
                <a:ext uri="{FF2B5EF4-FFF2-40B4-BE49-F238E27FC236}">
                  <a16:creationId xmlns:a16="http://schemas.microsoft.com/office/drawing/2014/main" id="{AA2E8781-B702-EC45-888D-6984C0F850A9}"/>
                </a:ext>
              </a:extLst>
            </p:cNvPr>
            <p:cNvSpPr/>
            <p:nvPr/>
          </p:nvSpPr>
          <p:spPr>
            <a:xfrm>
              <a:off x="5834769" y="289480"/>
              <a:ext cx="6357232" cy="9349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F22B4D1-4926-C24B-82FA-E1320A0511C4}"/>
                </a:ext>
              </a:extLst>
            </p:cNvPr>
            <p:cNvSpPr/>
            <p:nvPr/>
          </p:nvSpPr>
          <p:spPr>
            <a:xfrm>
              <a:off x="5881484" y="533023"/>
              <a:ext cx="628867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Pháp lấy cớ gì để đánh chiếm Bắc kì lần thứ 2?</a:t>
              </a:r>
            </a:p>
          </p:txBody>
        </p:sp>
      </p:grpSp>
      <p:pic>
        <p:nvPicPr>
          <p:cNvPr id="34" name="Picture 20" descr="Tauchien">
            <a:extLst>
              <a:ext uri="{FF2B5EF4-FFF2-40B4-BE49-F238E27FC236}">
                <a16:creationId xmlns:a16="http://schemas.microsoft.com/office/drawing/2014/main" id="{F9E32FBD-C43B-8240-BB94-3E9DE24C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060" y="5421264"/>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a:extLst>
              <a:ext uri="{FF2B5EF4-FFF2-40B4-BE49-F238E27FC236}">
                <a16:creationId xmlns:a16="http://schemas.microsoft.com/office/drawing/2014/main" id="{45A1281B-10CF-F84D-B92F-7DFEFE751EE7}"/>
              </a:ext>
            </a:extLst>
          </p:cNvPr>
          <p:cNvSpPr/>
          <p:nvPr/>
        </p:nvSpPr>
        <p:spPr>
          <a:xfrm>
            <a:off x="2026744" y="3749715"/>
            <a:ext cx="1966436" cy="1746504"/>
          </a:xfrm>
          <a:prstGeom prst="wedgeEllipseCallout">
            <a:avLst>
              <a:gd name="adj1" fmla="val -3163"/>
              <a:gd name="adj2" fmla="val 86584"/>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633AAAD8-0F84-0C45-AB91-C8C53B7DCC7E}"/>
              </a:ext>
            </a:extLst>
          </p:cNvPr>
          <p:cNvGrpSpPr/>
          <p:nvPr/>
        </p:nvGrpSpPr>
        <p:grpSpPr>
          <a:xfrm>
            <a:off x="5554769" y="2181772"/>
            <a:ext cx="6887238" cy="3135886"/>
            <a:chOff x="6088871" y="2181772"/>
            <a:chExt cx="5937105" cy="3135886"/>
          </a:xfrm>
        </p:grpSpPr>
        <p:pic>
          <p:nvPicPr>
            <p:cNvPr id="12292" name="Picture 4">
              <a:extLst>
                <a:ext uri="{FF2B5EF4-FFF2-40B4-BE49-F238E27FC236}">
                  <a16:creationId xmlns:a16="http://schemas.microsoft.com/office/drawing/2014/main" id="{3C289B2C-8D27-714F-AD5E-1EEFE8F216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10" t="12363" b="14861"/>
            <a:stretch/>
          </p:blipFill>
          <p:spPr bwMode="auto">
            <a:xfrm>
              <a:off x="6088871" y="2181772"/>
              <a:ext cx="5937105" cy="31358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1CD505E-C475-3743-9A4D-7414C6E985AA}"/>
                </a:ext>
              </a:extLst>
            </p:cNvPr>
            <p:cNvSpPr txBox="1"/>
            <p:nvPr/>
          </p:nvSpPr>
          <p:spPr>
            <a:xfrm>
              <a:off x="6870738" y="3179694"/>
              <a:ext cx="426665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Tiếp tục giao thiệp với nhà Thanh mà không hỏi ý kiến Pháp</a:t>
              </a:r>
            </a:p>
          </p:txBody>
        </p:sp>
      </p:grpSp>
      <p:pic>
        <p:nvPicPr>
          <p:cNvPr id="17" name="Picture 16" descr="A picture containing text&#10;&#10;Description automatically generated">
            <a:extLst>
              <a:ext uri="{FF2B5EF4-FFF2-40B4-BE49-F238E27FC236}">
                <a16:creationId xmlns:a16="http://schemas.microsoft.com/office/drawing/2014/main" id="{7CADB50B-ED0D-4623-048D-218A23831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440806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3000" fill="remove" grpId="0"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par>
                                <p:cTn id="15" presetID="27" presetClass="emph" presetSubtype="0" repeatCount="3000" fill="remove" grpId="0" nodeType="withEffect">
                                  <p:stCondLst>
                                    <p:cond delay="0"/>
                                  </p:stCondLst>
                                  <p:childTnLst>
                                    <p:animClr clrSpc="rgb" dir="cw">
                                      <p:cBhvr override="childStyle">
                                        <p:cTn id="16" dur="250" autoRev="1" fill="remove"/>
                                        <p:tgtEl>
                                          <p:spTgt spid="5"/>
                                        </p:tgtEl>
                                        <p:attrNameLst>
                                          <p:attrName>style.color</p:attrName>
                                        </p:attrNameLst>
                                      </p:cBhvr>
                                      <p:to>
                                        <a:schemeClr val="bg1"/>
                                      </p:to>
                                    </p:animClr>
                                    <p:animClr clrSpc="rgb" dir="cw">
                                      <p:cBhvr>
                                        <p:cTn id="17" dur="250" autoRev="1" fill="remove"/>
                                        <p:tgtEl>
                                          <p:spTgt spid="5"/>
                                        </p:tgtEl>
                                        <p:attrNameLst>
                                          <p:attrName>fillcolor</p:attrName>
                                        </p:attrNameLst>
                                      </p:cBhvr>
                                      <p:to>
                                        <a:schemeClr val="bg1"/>
                                      </p:to>
                                    </p:animClr>
                                    <p:set>
                                      <p:cBhvr>
                                        <p:cTn id="18" dur="250" autoRev="1" fill="remove"/>
                                        <p:tgtEl>
                                          <p:spTgt spid="5"/>
                                        </p:tgtEl>
                                        <p:attrNameLst>
                                          <p:attrName>fill.type</p:attrName>
                                        </p:attrNameLst>
                                      </p:cBhvr>
                                      <p:to>
                                        <p:strVal val="solid"/>
                                      </p:to>
                                    </p:set>
                                    <p:set>
                                      <p:cBhvr>
                                        <p:cTn id="19" dur="250" autoRev="1" fill="remove"/>
                                        <p:tgtEl>
                                          <p:spTgt spid="5"/>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grpId="1" nodeType="clickEffect">
                                  <p:stCondLst>
                                    <p:cond delay="0"/>
                                  </p:stCondLst>
                                  <p:childTnLst>
                                    <p:animEffect transition="out" filter="checkerboard(across)">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0" presetClass="path" presetSubtype="0" accel="50000" decel="50000" fill="hold" nodeType="withEffect">
                                  <p:stCondLst>
                                    <p:cond delay="0"/>
                                  </p:stCondLst>
                                  <p:childTnLst>
                                    <p:animMotion origin="layout" path="M 0.02774 -0.00648 C 0.02969 -0.00903 0.0319 -0.01042 0.0336 -0.01342 C 0.03711 -0.01875 0.03724 -0.03125 0.03828 -0.0375 C 0.03867 -0.03958 0.03919 -0.04167 0.03958 -0.04398 C 0.0405 -0.05139 0.04115 -0.06088 0.04193 -0.06829 C 0.04219 -0.07176 0.04284 -0.07546 0.0431 -0.07917 C 0.04505 -0.10741 0.04271 -0.09282 0.04531 -0.10764 C 0.0457 -0.11504 0.0457 -0.12222 0.04649 -0.12963 C 0.04727 -0.13611 0.04987 -0.14329 0.0513 -0.1493 C 0.05182 -0.15139 0.05195 -0.15393 0.05248 -0.15602 C 0.05313 -0.15833 0.05417 -0.16018 0.05482 -0.1625 C 0.05586 -0.1669 0.05573 -0.17176 0.05716 -0.17569 C 0.05794 -0.17801 0.05886 -0.17986 0.05951 -0.18217 C 0.06094 -0.18773 0.06146 -0.19699 0.06198 -0.20208 C 0.06172 -0.21157 0.06185 -0.2912 0.05951 -0.32268 C 0.05938 -0.32523 0.05873 -0.32708 0.05833 -0.32917 C 0.05586 -0.37037 0.05899 -0.33125 0.05482 -0.36227 C 0.05456 -0.36389 0.05313 -0.37523 0.05248 -0.37778 C 0.05195 -0.3794 0.05078 -0.38032 0.05 -0.38194 C 0.04922 -0.38403 0.0487 -0.38657 0.04766 -0.38866 C 0.04662 -0.39097 0.04531 -0.39282 0.04427 -0.39537 C 0.04323 -0.39722 0.04284 -0.39977 0.04193 -0.40185 C 0.04037 -0.40486 0.03841 -0.40694 0.03711 -0.41042 C 0.03555 -0.41481 0.03438 -0.42014 0.03242 -0.42384 C 0.03086 -0.42662 0.02891 -0.42893 0.02774 -0.43241 C 0.02695 -0.43449 0.02643 -0.4375 0.02539 -0.43912 C 0.02331 -0.44259 0.02083 -0.44537 0.01836 -0.44792 C 0.01667 -0.4493 0.01524 -0.45116 0.01354 -0.45208 C 0.0112 -0.45393 0.00664 -0.45671 0.00664 -0.45648 C 0.00182 -0.46551 0.00703 -0.45717 -0.00052 -0.46319 C -0.00182 -0.46435 -0.00299 -0.46597 -0.00403 -0.46759 C -0.00495 -0.46898 -0.00547 -0.47106 -0.00651 -0.47199 C -0.00781 -0.47315 -0.00963 -0.47338 -0.01107 -0.47407 C -0.01224 -0.47569 -0.01354 -0.47685 -0.01458 -0.4787 C -0.01549 -0.47986 -0.01601 -0.48194 -0.01706 -0.4831 C -0.0181 -0.48403 -0.0194 -0.48449 -0.02057 -0.48518 C -0.02174 -0.4868 -0.02278 -0.48842 -0.02409 -0.48958 C -0.02526 -0.49051 -0.02643 -0.49051 -0.02747 -0.49167 C -0.02864 -0.49282 -0.02903 -0.49514 -0.02995 -0.49606 C -0.03099 -0.49745 -0.03229 -0.49745 -0.03346 -0.49838 C -0.04362 -0.50648 -0.03346 -0.49977 -0.0418 -0.50486 C -0.04258 -0.50648 -0.0431 -0.5081 -0.04414 -0.50926 C -0.04635 -0.5125 -0.0487 -0.51504 -0.05117 -0.51829 L -0.05469 -0.52245 C -0.05586 -0.52384 -0.05729 -0.525 -0.0582 -0.52685 C -0.06042 -0.53102 -0.06107 -0.53287 -0.06406 -0.53565 C -0.0651 -0.53657 -0.0664 -0.53704 -0.06758 -0.53773 C -0.06875 -0.54004 -0.06979 -0.54282 -0.07109 -0.54444 C -0.07682 -0.55208 -0.07422 -0.54629 -0.07943 -0.55092 C -0.08841 -0.55949 -0.0776 -0.55208 -0.08646 -0.55741 C -0.09909 -0.57338 -0.07995 -0.54884 -0.09349 -0.56852 C -0.09583 -0.57176 -0.09818 -0.57454 -0.10052 -0.57731 C -0.10169 -0.5787 -0.10312 -0.57986 -0.10403 -0.58171 C -0.10976 -0.59213 -0.1026 -0.5794 -0.11002 -0.59051 C -0.11081 -0.5919 -0.11146 -0.59375 -0.11237 -0.59491 C -0.11914 -0.60254 -0.11367 -0.59305 -0.11693 -0.59907 " pathEditMode="relative" rAng="0" ptsTypes="AAAAAAAAAAAAAAAAAAAAAAAAAAAAAAAAAAAAAAAAAAAAAAAAAAAAAAAA">
                                      <p:cBhvr>
                                        <p:cTn id="31" dur="5000" fill="hold"/>
                                        <p:tgtEl>
                                          <p:spTgt spid="34"/>
                                        </p:tgtEl>
                                        <p:attrNameLst>
                                          <p:attrName>ppt_x</p:attrName>
                                          <p:attrName>ppt_y</p:attrName>
                                        </p:attrNameLst>
                                      </p:cBhvr>
                                      <p:rCtr x="-5521" y="-29630"/>
                                    </p:animMotion>
                                  </p:childTnLst>
                                </p:cTn>
                              </p:par>
                              <p:par>
                                <p:cTn id="32" presetID="0" presetClass="path" presetSubtype="0" accel="50000" decel="50000" fill="hold" nodeType="withEffect">
                                  <p:stCondLst>
                                    <p:cond delay="0"/>
                                  </p:stCondLst>
                                  <p:childTnLst>
                                    <p:animMotion origin="layout" path="M 3.54167E-6 4.07407E-6 C 0.00794 0.00254 0.01119 0.00509 0.02031 4.07407E-6 C 0.02369 -0.00186 0.02565 -0.00834 0.02916 -0.00996 L 0.03489 -0.01227 C 0.04791 -0.02917 0.03398 -0.0132 0.04661 -0.02246 C 0.04817 -0.02362 0.04948 -0.02616 0.05091 -0.02732 C 0.05234 -0.02871 0.05403 -0.02894 0.05547 -0.02987 C 0.06797 -0.03912 0.05534 -0.03172 0.06549 -0.03727 C 0.06927 -0.04375 0.07213 -0.04792 0.07435 -0.05718 C 0.07539 -0.06135 0.07604 -0.06574 0.07721 -0.06968 C 0.07812 -0.07246 0.07942 -0.07454 0.08007 -0.07709 C 0.08086 -0.07963 0.08125 -0.08218 0.08177 -0.08449 C 0.08255 -0.09098 0.08528 -0.10903 0.08606 -0.11713 C 0.08659 -0.12454 0.08672 -0.13218 0.0875 -0.13959 C 0.09036 -0.1676 0.08919 -0.1507 0.09179 -0.1669 C 0.09297 -0.17362 0.09492 -0.18681 0.09492 -0.18658 C 0.09205 -0.27963 0.09505 -0.20533 0.09179 -0.25649 C 0.09075 -0.27385 0.08893 -0.3088 0.08893 -0.30857 C 0.0888 -0.31945 0.08893 -0.40579 0.08606 -0.44074 C 0.0858 -0.44329 0.08502 -0.44584 0.08463 -0.44815 C 0.08398 -0.45556 0.08385 -0.4632 0.0832 -0.47061 C 0.08281 -0.47315 0.08203 -0.47547 0.08177 -0.47801 C 0.0806 -0.48473 0.07994 -0.49167 0.07864 -0.49792 C 0.07786 -0.50278 0.07721 -0.50834 0.07578 -0.51297 C 0.07135 -0.52824 0.07409 -0.51991 0.06718 -0.53797 C 0.06614 -0.54028 0.06471 -0.5426 0.06406 -0.54537 C 0.06159 -0.55834 0.06445 -0.54769 0.05833 -0.56019 C 0.05716 -0.5625 0.05651 -0.56551 0.05547 -0.5676 C 0.05455 -0.56968 0.05338 -0.57084 0.0526 -0.57269 C 0.05143 -0.575 0.05091 -0.57824 0.04948 -0.58033 C 0.0483 -0.58172 0.04661 -0.58172 0.04518 -0.58264 C 0.04375 -0.58519 0.04257 -0.5882 0.04088 -0.59005 C 0.03958 -0.59167 0.03776 -0.59144 0.03632 -0.5926 C 0.03489 -0.59399 0.03359 -0.5963 0.03203 -0.59746 C 0.02929 -0.59977 0.0263 -0.60093 0.02343 -0.60278 L 0.01458 -0.60764 L 0.01028 -0.60996 C 0.00325 -0.61806 0.00755 -0.61389 -0.00287 -0.61991 L -0.01602 -0.62755 C -0.01745 -0.62824 -0.01888 -0.62917 -0.02032 -0.6301 C -0.0224 -0.63079 -0.02448 -0.63149 -0.02631 -0.63241 C -0.02631 -0.63218 -0.03724 -0.63866 -0.03946 -0.63982 L -0.04375 -0.64237 C -0.04519 -0.64399 -0.04662 -0.64607 -0.04805 -0.64723 C -0.04948 -0.64838 -0.05118 -0.64838 -0.05261 -0.65 C -0.0556 -0.65278 -0.05834 -0.65672 -0.0612 -0.65973 C -0.06237 -0.66112 -0.06302 -0.66343 -0.06407 -0.66482 C -0.06563 -0.66621 -0.06719 -0.66644 -0.06862 -0.66713 C -0.0711 -0.6713 -0.07487 -0.67408 -0.07578 -0.67987 L -0.07865 -0.69445 " pathEditMode="relative" rAng="0" ptsTypes="AAAAAAAAAAAAAAAAAAAAAAAAAAAAAAAAAAAAAAAAAAAAAAAAAA">
                                      <p:cBhvr>
                                        <p:cTn id="33" dur="5250" fill="hold"/>
                                        <p:tgtEl>
                                          <p:spTgt spid="9"/>
                                        </p:tgtEl>
                                        <p:attrNameLst>
                                          <p:attrName>ppt_x</p:attrName>
                                          <p:attrName>ppt_y</p:attrName>
                                        </p:attrNameLst>
                                      </p:cBhvr>
                                      <p:rCtr x="807" y="-34583"/>
                                    </p:animMotion>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outVertical)">
                                      <p:cBhvr>
                                        <p:cTn id="38" dur="500"/>
                                        <p:tgtEl>
                                          <p:spTgt spid="32"/>
                                        </p:tgtEl>
                                      </p:cBhvr>
                                    </p:animEffect>
                                  </p:childTnLst>
                                </p:cTn>
                              </p:par>
                              <p:par>
                                <p:cTn id="39" presetID="5" presetClass="exit" presetSubtype="10" fill="hold" nodeType="with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out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1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grpSp>
        <p:nvGrpSpPr>
          <p:cNvPr id="3462" name="Google Shape;3462;p36"/>
          <p:cNvGrpSpPr/>
          <p:nvPr/>
        </p:nvGrpSpPr>
        <p:grpSpPr>
          <a:xfrm>
            <a:off x="11425718" y="5898485"/>
            <a:ext cx="258695" cy="255316"/>
            <a:chOff x="6232000" y="1435050"/>
            <a:chExt cx="488225" cy="481850"/>
          </a:xfrm>
        </p:grpSpPr>
        <p:sp>
          <p:nvSpPr>
            <p:cNvPr id="3463" name="Google Shape;3463;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4" name="Google Shape;3464;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5" name="Google Shape;3465;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6" name="Google Shape;3466;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467" name="Google Shape;3467;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3468" name="Google Shape;3468;p36">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01</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69" name="Google Shape;3469;p36">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0" name="Google Shape;3470;p36">
            <a:hlinkClick r:id="rId3"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1" name="Google Shape;3471;p36">
            <a:hlinkClick r:id="rId5"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2" name="Google Shape;3472;p36">
            <a:hlinkClick r:id="rId6"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3" name="Google Shape;3473;p36">
            <a:hlinkClick r:id="rId7"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474" name="Google Shape;3474;p36">
            <a:hlinkClick r:id="rId8"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5" name="Google Shape;3475;p36">
            <a:hlinkClick r:id="rId9"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6" name="Google Shape;3476;p36">
            <a:hlinkClick r:id="rId8"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6" name="Group 195">
            <a:extLst>
              <a:ext uri="{FF2B5EF4-FFF2-40B4-BE49-F238E27FC236}">
                <a16:creationId xmlns:a16="http://schemas.microsoft.com/office/drawing/2014/main" id="{4E9FB152-0FD5-2B48-99D8-296A8302E4B9}"/>
              </a:ext>
            </a:extLst>
          </p:cNvPr>
          <p:cNvGrpSpPr/>
          <p:nvPr/>
        </p:nvGrpSpPr>
        <p:grpSpPr>
          <a:xfrm>
            <a:off x="7717" y="0"/>
            <a:ext cx="4954862" cy="6797085"/>
            <a:chOff x="871538" y="-95412"/>
            <a:chExt cx="4954862" cy="6797085"/>
          </a:xfrm>
        </p:grpSpPr>
        <p:pic>
          <p:nvPicPr>
            <p:cNvPr id="197" name="Picture 196">
              <a:extLst>
                <a:ext uri="{FF2B5EF4-FFF2-40B4-BE49-F238E27FC236}">
                  <a16:creationId xmlns:a16="http://schemas.microsoft.com/office/drawing/2014/main" id="{C1FE3132-3119-9B4A-A8C7-CCED06F20BFF}"/>
                </a:ext>
              </a:extLst>
            </p:cNvPr>
            <p:cNvPicPr>
              <a:picLocks noChangeAspect="1"/>
            </p:cNvPicPr>
            <p:nvPr/>
          </p:nvPicPr>
          <p:blipFill rotWithShape="1">
            <a:blip r:embed="rId10"/>
            <a:srcRect l="3585" t="1771" r="4814" b="10521"/>
            <a:stretch/>
          </p:blipFill>
          <p:spPr>
            <a:xfrm>
              <a:off x="871538" y="-95412"/>
              <a:ext cx="4954862" cy="6797085"/>
            </a:xfrm>
            <a:prstGeom prst="rect">
              <a:avLst/>
            </a:prstGeom>
          </p:spPr>
        </p:pic>
        <p:pic>
          <p:nvPicPr>
            <p:cNvPr id="198" name="Picture 2">
              <a:extLst>
                <a:ext uri="{FF2B5EF4-FFF2-40B4-BE49-F238E27FC236}">
                  <a16:creationId xmlns:a16="http://schemas.microsoft.com/office/drawing/2014/main" id="{A014B7F0-6701-5A43-BFE0-B353CC2648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3361" y="795325"/>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a:extLst>
                <a:ext uri="{FF2B5EF4-FFF2-40B4-BE49-F238E27FC236}">
                  <a16:creationId xmlns:a16="http://schemas.microsoft.com/office/drawing/2014/main" id="{E89C9903-3AA7-4541-86BE-B05C3FD6F7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0584" y="3128950"/>
              <a:ext cx="515991" cy="283598"/>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a:extLst>
                <a:ext uri="{FF2B5EF4-FFF2-40B4-BE49-F238E27FC236}">
                  <a16:creationId xmlns:a16="http://schemas.microsoft.com/office/drawing/2014/main" id="{17E158DC-977B-274B-9041-C5BC4BA772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8969" y="5545769"/>
              <a:ext cx="515991" cy="283598"/>
            </a:xfrm>
            <a:prstGeom prst="rect">
              <a:avLst/>
            </a:prstGeom>
            <a:noFill/>
            <a:extLst>
              <a:ext uri="{909E8E84-426E-40DD-AFC4-6F175D3DCCD1}">
                <a14:hiddenFill xmlns:a14="http://schemas.microsoft.com/office/drawing/2010/main">
                  <a:solidFill>
                    <a:srgbClr val="FFFFFF"/>
                  </a:solidFill>
                </a14:hiddenFill>
              </a:ext>
            </a:extLst>
          </p:spPr>
        </p:pic>
        <p:sp>
          <p:nvSpPr>
            <p:cNvPr id="201" name="TextBox 200">
              <a:extLst>
                <a:ext uri="{FF2B5EF4-FFF2-40B4-BE49-F238E27FC236}">
                  <a16:creationId xmlns:a16="http://schemas.microsoft.com/office/drawing/2014/main" id="{C103A163-DBF6-C140-BB04-C19371B3F44A}"/>
                </a:ext>
              </a:extLst>
            </p:cNvPr>
            <p:cNvSpPr txBox="1"/>
            <p:nvPr/>
          </p:nvSpPr>
          <p:spPr>
            <a:xfrm>
              <a:off x="2312465" y="938723"/>
              <a:ext cx="7936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1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Hà Nội</a:t>
              </a:r>
            </a:p>
          </p:txBody>
        </p:sp>
        <p:sp>
          <p:nvSpPr>
            <p:cNvPr id="202" name="TextBox 201">
              <a:extLst>
                <a:ext uri="{FF2B5EF4-FFF2-40B4-BE49-F238E27FC236}">
                  <a16:creationId xmlns:a16="http://schemas.microsoft.com/office/drawing/2014/main" id="{9DBCDD4F-459A-A942-BF62-C9459257D1A9}"/>
                </a:ext>
              </a:extLst>
            </p:cNvPr>
            <p:cNvSpPr txBox="1"/>
            <p:nvPr/>
          </p:nvSpPr>
          <p:spPr>
            <a:xfrm>
              <a:off x="4272879" y="3165843"/>
              <a:ext cx="12420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Kinh thành Huế</a:t>
              </a:r>
            </a:p>
          </p:txBody>
        </p:sp>
        <p:sp>
          <p:nvSpPr>
            <p:cNvPr id="203" name="TextBox 202">
              <a:extLst>
                <a:ext uri="{FF2B5EF4-FFF2-40B4-BE49-F238E27FC236}">
                  <a16:creationId xmlns:a16="http://schemas.microsoft.com/office/drawing/2014/main" id="{3BCB48B3-2A33-D148-A622-51492ECC7ACB}"/>
                </a:ext>
              </a:extLst>
            </p:cNvPr>
            <p:cNvSpPr txBox="1"/>
            <p:nvPr/>
          </p:nvSpPr>
          <p:spPr>
            <a:xfrm>
              <a:off x="3379281" y="5312052"/>
              <a:ext cx="7936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1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Gia Định</a:t>
              </a:r>
            </a:p>
          </p:txBody>
        </p:sp>
      </p:grpSp>
      <p:sp>
        <p:nvSpPr>
          <p:cNvPr id="4" name="Oval Callout 3">
            <a:extLst>
              <a:ext uri="{FF2B5EF4-FFF2-40B4-BE49-F238E27FC236}">
                <a16:creationId xmlns:a16="http://schemas.microsoft.com/office/drawing/2014/main" id="{9C1871C1-358F-8E4D-AF97-D611ABC1E812}"/>
              </a:ext>
            </a:extLst>
          </p:cNvPr>
          <p:cNvSpPr/>
          <p:nvPr/>
        </p:nvSpPr>
        <p:spPr>
          <a:xfrm>
            <a:off x="1608597" y="60914"/>
            <a:ext cx="1253221" cy="585807"/>
          </a:xfrm>
          <a:prstGeom prst="wedgeEllipseCallout">
            <a:avLst>
              <a:gd name="adj1" fmla="val 2694"/>
              <a:gd name="adj2" fmla="val 10646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3/4/1882</a:t>
            </a:r>
          </a:p>
        </p:txBody>
      </p:sp>
      <p:grpSp>
        <p:nvGrpSpPr>
          <p:cNvPr id="207" name="Group 206">
            <a:extLst>
              <a:ext uri="{FF2B5EF4-FFF2-40B4-BE49-F238E27FC236}">
                <a16:creationId xmlns:a16="http://schemas.microsoft.com/office/drawing/2014/main" id="{E8E1B605-3562-4348-A18A-1125FDD84F0A}"/>
              </a:ext>
            </a:extLst>
          </p:cNvPr>
          <p:cNvGrpSpPr/>
          <p:nvPr/>
        </p:nvGrpSpPr>
        <p:grpSpPr>
          <a:xfrm>
            <a:off x="5298136" y="0"/>
            <a:ext cx="6865104" cy="6858000"/>
            <a:chOff x="4855371" y="0"/>
            <a:chExt cx="7342877" cy="6858000"/>
          </a:xfrm>
        </p:grpSpPr>
        <p:grpSp>
          <p:nvGrpSpPr>
            <p:cNvPr id="208" name="Group 207">
              <a:extLst>
                <a:ext uri="{FF2B5EF4-FFF2-40B4-BE49-F238E27FC236}">
                  <a16:creationId xmlns:a16="http://schemas.microsoft.com/office/drawing/2014/main" id="{47691E07-3D06-F045-B87A-5317E416D348}"/>
                </a:ext>
              </a:extLst>
            </p:cNvPr>
            <p:cNvGrpSpPr/>
            <p:nvPr/>
          </p:nvGrpSpPr>
          <p:grpSpPr>
            <a:xfrm>
              <a:off x="4855371" y="0"/>
              <a:ext cx="7342877" cy="6858000"/>
              <a:chOff x="4849123" y="-12154"/>
              <a:chExt cx="7342877" cy="5626100"/>
            </a:xfrm>
          </p:grpSpPr>
          <p:pic>
            <p:nvPicPr>
              <p:cNvPr id="217" name="Picture 2">
                <a:extLst>
                  <a:ext uri="{FF2B5EF4-FFF2-40B4-BE49-F238E27FC236}">
                    <a16:creationId xmlns:a16="http://schemas.microsoft.com/office/drawing/2014/main" id="{A6861B60-E06C-9C4E-93D0-B570EBD63B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9123" y="-12154"/>
                <a:ext cx="7336630" cy="5626100"/>
              </a:xfrm>
              <a:prstGeom prst="rect">
                <a:avLst/>
              </a:prstGeom>
              <a:noFill/>
              <a:extLst>
                <a:ext uri="{909E8E84-426E-40DD-AFC4-6F175D3DCCD1}">
                  <a14:hiddenFill xmlns:a14="http://schemas.microsoft.com/office/drawing/2010/main">
                    <a:solidFill>
                      <a:srgbClr val="FFFFFF"/>
                    </a:solidFill>
                  </a14:hiddenFill>
                </a:ext>
              </a:extLst>
            </p:spPr>
          </p:pic>
          <p:sp>
            <p:nvSpPr>
              <p:cNvPr id="218" name="Rectangular Callout 217">
                <a:extLst>
                  <a:ext uri="{FF2B5EF4-FFF2-40B4-BE49-F238E27FC236}">
                    <a16:creationId xmlns:a16="http://schemas.microsoft.com/office/drawing/2014/main" id="{AAA3D9AE-5B19-0745-87CD-1BD3C2C4C94B}"/>
                  </a:ext>
                </a:extLst>
              </p:cNvPr>
              <p:cNvSpPr/>
              <p:nvPr/>
            </p:nvSpPr>
            <p:spPr>
              <a:xfrm>
                <a:off x="4855370" y="-12154"/>
                <a:ext cx="7336630" cy="5626100"/>
              </a:xfrm>
              <a:prstGeom prst="wedgeRectCallout">
                <a:avLst>
                  <a:gd name="adj1" fmla="val -91487"/>
                  <a:gd name="adj2" fmla="val -337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9" name="Picture 2">
              <a:extLst>
                <a:ext uri="{FF2B5EF4-FFF2-40B4-BE49-F238E27FC236}">
                  <a16:creationId xmlns:a16="http://schemas.microsoft.com/office/drawing/2014/main" id="{58D6FC1E-1211-744F-AB91-8F83D638AF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3686" y="3324457"/>
              <a:ext cx="512039" cy="353335"/>
            </a:xfrm>
            <a:prstGeom prst="rect">
              <a:avLst/>
            </a:prstGeom>
            <a:noFill/>
            <a:extLst>
              <a:ext uri="{909E8E84-426E-40DD-AFC4-6F175D3DCCD1}">
                <a14:hiddenFill xmlns:a14="http://schemas.microsoft.com/office/drawing/2010/main">
                  <a:solidFill>
                    <a:srgbClr val="FFFFFF"/>
                  </a:solidFill>
                </a14:hiddenFill>
              </a:ext>
            </a:extLst>
          </p:spPr>
        </p:pic>
        <p:sp>
          <p:nvSpPr>
            <p:cNvPr id="210" name="Text Box 13">
              <a:extLst>
                <a:ext uri="{FF2B5EF4-FFF2-40B4-BE49-F238E27FC236}">
                  <a16:creationId xmlns:a16="http://schemas.microsoft.com/office/drawing/2014/main" id="{D1BF2F70-BE93-B84B-BE5A-359133CD0113}"/>
                </a:ext>
              </a:extLst>
            </p:cNvPr>
            <p:cNvSpPr txBox="1">
              <a:spLocks noChangeArrowheads="1"/>
            </p:cNvSpPr>
            <p:nvPr/>
          </p:nvSpPr>
          <p:spPr bwMode="auto">
            <a:xfrm>
              <a:off x="7555516" y="3392060"/>
              <a:ext cx="1046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HÀ NỘI</a:t>
              </a:r>
            </a:p>
          </p:txBody>
        </p:sp>
        <p:sp>
          <p:nvSpPr>
            <p:cNvPr id="211" name="Text Box 13">
              <a:extLst>
                <a:ext uri="{FF2B5EF4-FFF2-40B4-BE49-F238E27FC236}">
                  <a16:creationId xmlns:a16="http://schemas.microsoft.com/office/drawing/2014/main" id="{5E7D9283-F4C0-8540-8923-2DD3420DD040}"/>
                </a:ext>
              </a:extLst>
            </p:cNvPr>
            <p:cNvSpPr txBox="1">
              <a:spLocks noChangeArrowheads="1"/>
            </p:cNvSpPr>
            <p:nvPr/>
          </p:nvSpPr>
          <p:spPr bwMode="auto">
            <a:xfrm>
              <a:off x="9170902" y="2711394"/>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Hải</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Dương</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2" name="Text Box 13">
              <a:extLst>
                <a:ext uri="{FF2B5EF4-FFF2-40B4-BE49-F238E27FC236}">
                  <a16:creationId xmlns:a16="http://schemas.microsoft.com/office/drawing/2014/main" id="{90854FF1-C036-BF4E-8F25-4495CC8FA812}"/>
                </a:ext>
              </a:extLst>
            </p:cNvPr>
            <p:cNvSpPr txBox="1">
              <a:spLocks noChangeArrowheads="1"/>
            </p:cNvSpPr>
            <p:nvPr/>
          </p:nvSpPr>
          <p:spPr bwMode="auto">
            <a:xfrm>
              <a:off x="8283904" y="5254785"/>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Phủ</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Lý</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3" name="Text Box 13">
              <a:extLst>
                <a:ext uri="{FF2B5EF4-FFF2-40B4-BE49-F238E27FC236}">
                  <a16:creationId xmlns:a16="http://schemas.microsoft.com/office/drawing/2014/main" id="{CD56908F-3774-9C4B-B71E-1F50AAAA9209}"/>
                </a:ext>
              </a:extLst>
            </p:cNvPr>
            <p:cNvSpPr txBox="1">
              <a:spLocks noChangeArrowheads="1"/>
            </p:cNvSpPr>
            <p:nvPr/>
          </p:nvSpPr>
          <p:spPr bwMode="auto">
            <a:xfrm>
              <a:off x="9538021" y="3596268"/>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Hải</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4" name="Text Box 13">
              <a:extLst>
                <a:ext uri="{FF2B5EF4-FFF2-40B4-BE49-F238E27FC236}">
                  <a16:creationId xmlns:a16="http://schemas.microsoft.com/office/drawing/2014/main" id="{10BDE991-4491-454E-933F-7DCFDE0428AE}"/>
                </a:ext>
              </a:extLst>
            </p:cNvPr>
            <p:cNvSpPr txBox="1">
              <a:spLocks noChangeArrowheads="1"/>
            </p:cNvSpPr>
            <p:nvPr/>
          </p:nvSpPr>
          <p:spPr bwMode="auto">
            <a:xfrm>
              <a:off x="9519480" y="5022887"/>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Nam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5" name="Text Box 13">
              <a:extLst>
                <a:ext uri="{FF2B5EF4-FFF2-40B4-BE49-F238E27FC236}">
                  <a16:creationId xmlns:a16="http://schemas.microsoft.com/office/drawing/2014/main" id="{C2402609-71AD-0848-82A9-760EC1B3B78C}"/>
                </a:ext>
              </a:extLst>
            </p:cNvPr>
            <p:cNvSpPr txBox="1">
              <a:spLocks noChangeArrowheads="1"/>
            </p:cNvSpPr>
            <p:nvPr/>
          </p:nvSpPr>
          <p:spPr bwMode="auto">
            <a:xfrm>
              <a:off x="7787137" y="4534225"/>
              <a:ext cx="10389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Ninh</a:t>
              </a:r>
              <a:r>
                <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1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Bình</a:t>
              </a:r>
              <a:endParaRPr kumimoji="0" lang="en-US" altLang="en-VN"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16" name="Rectangle 215">
              <a:extLst>
                <a:ext uri="{FF2B5EF4-FFF2-40B4-BE49-F238E27FC236}">
                  <a16:creationId xmlns:a16="http://schemas.microsoft.com/office/drawing/2014/main" id="{928DE15F-A480-DF4A-8145-411991C1530E}"/>
                </a:ext>
              </a:extLst>
            </p:cNvPr>
            <p:cNvSpPr/>
            <p:nvPr/>
          </p:nvSpPr>
          <p:spPr>
            <a:xfrm>
              <a:off x="8843137" y="4138013"/>
              <a:ext cx="968278"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Hưng Yên</a:t>
              </a:r>
            </a:p>
          </p:txBody>
        </p:sp>
      </p:grpSp>
      <p:pic>
        <p:nvPicPr>
          <p:cNvPr id="204" name="Picture 20" descr="Tauchien">
            <a:extLst>
              <a:ext uri="{FF2B5EF4-FFF2-40B4-BE49-F238E27FC236}">
                <a16:creationId xmlns:a16="http://schemas.microsoft.com/office/drawing/2014/main" id="{A9E0C729-05C0-DD49-97D7-FE834EFD99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5096" y="592048"/>
            <a:ext cx="515991" cy="7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 descr="Tauchien">
            <a:extLst>
              <a:ext uri="{FF2B5EF4-FFF2-40B4-BE49-F238E27FC236}">
                <a16:creationId xmlns:a16="http://schemas.microsoft.com/office/drawing/2014/main" id="{15DF2240-1CBF-EC49-A854-FCF6E223D8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84800" y="880439"/>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Graphic 218" descr="Arrow Straight">
            <a:extLst>
              <a:ext uri="{FF2B5EF4-FFF2-40B4-BE49-F238E27FC236}">
                <a16:creationId xmlns:a16="http://schemas.microsoft.com/office/drawing/2014/main" id="{83B59099-9447-9846-8F6F-9B356617B1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935016">
            <a:off x="8935870" y="4836958"/>
            <a:ext cx="516911" cy="616565"/>
          </a:xfrm>
          <a:prstGeom prst="rect">
            <a:avLst/>
          </a:prstGeom>
        </p:spPr>
      </p:pic>
      <p:pic>
        <p:nvPicPr>
          <p:cNvPr id="220" name="Graphic 219" descr="Arrow Straight">
            <a:extLst>
              <a:ext uri="{FF2B5EF4-FFF2-40B4-BE49-F238E27FC236}">
                <a16:creationId xmlns:a16="http://schemas.microsoft.com/office/drawing/2014/main" id="{478F9863-03A7-CD46-99DB-DC9381EED50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935016">
            <a:off x="8815973" y="4366627"/>
            <a:ext cx="516911" cy="616565"/>
          </a:xfrm>
          <a:prstGeom prst="rect">
            <a:avLst/>
          </a:prstGeom>
        </p:spPr>
      </p:pic>
      <p:sp>
        <p:nvSpPr>
          <p:cNvPr id="221" name="Oval Callout 220">
            <a:extLst>
              <a:ext uri="{FF2B5EF4-FFF2-40B4-BE49-F238E27FC236}">
                <a16:creationId xmlns:a16="http://schemas.microsoft.com/office/drawing/2014/main" id="{ED61A421-5F5B-F94B-B931-677066415650}"/>
              </a:ext>
            </a:extLst>
          </p:cNvPr>
          <p:cNvSpPr/>
          <p:nvPr/>
        </p:nvSpPr>
        <p:spPr>
          <a:xfrm>
            <a:off x="9502271" y="2289193"/>
            <a:ext cx="1966436" cy="1746504"/>
          </a:xfrm>
          <a:prstGeom prst="wedgeEllipseCallout">
            <a:avLst>
              <a:gd name="adj1" fmla="val -72506"/>
              <a:gd name="adj2" fmla="val 48924"/>
            </a:avLst>
          </a:prstGeom>
          <a:blipFill dpi="0" rotWithShape="1">
            <a:blip r:embed="rId16"/>
            <a:srcRect/>
            <a:stretch>
              <a:fillRect l="19000" t="-2000" r="-6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222" name="Picture 20" descr="Tauchien">
            <a:extLst>
              <a:ext uri="{FF2B5EF4-FFF2-40B4-BE49-F238E27FC236}">
                <a16:creationId xmlns:a16="http://schemas.microsoft.com/office/drawing/2014/main" id="{B86E8F0F-2F77-164E-ABCF-A1AE367859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5835" y="3464047"/>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Graphic 222" descr="Arrow Straight">
            <a:extLst>
              <a:ext uri="{FF2B5EF4-FFF2-40B4-BE49-F238E27FC236}">
                <a16:creationId xmlns:a16="http://schemas.microsoft.com/office/drawing/2014/main" id="{95875BF1-8E3C-D744-B19D-39757A4A61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062983">
            <a:off x="9229588" y="5306568"/>
            <a:ext cx="710883" cy="616565"/>
          </a:xfrm>
          <a:prstGeom prst="rect">
            <a:avLst/>
          </a:prstGeom>
        </p:spPr>
      </p:pic>
      <p:sp>
        <p:nvSpPr>
          <p:cNvPr id="5" name="Terminator 4">
            <a:extLst>
              <a:ext uri="{FF2B5EF4-FFF2-40B4-BE49-F238E27FC236}">
                <a16:creationId xmlns:a16="http://schemas.microsoft.com/office/drawing/2014/main" id="{9A6862DA-C53B-9E44-9B5E-E92C0648B48C}"/>
              </a:ext>
            </a:extLst>
          </p:cNvPr>
          <p:cNvSpPr/>
          <p:nvPr/>
        </p:nvSpPr>
        <p:spPr>
          <a:xfrm>
            <a:off x="5312492" y="27721"/>
            <a:ext cx="5903334" cy="103253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25.4.1882 : Ri-vi-e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gửi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tấn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25" name="Picture 4">
            <a:extLst>
              <a:ext uri="{FF2B5EF4-FFF2-40B4-BE49-F238E27FC236}">
                <a16:creationId xmlns:a16="http://schemas.microsoft.com/office/drawing/2014/main" id="{E2020983-D5D8-DF41-986E-2E598EFD25D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31023" y="2719987"/>
            <a:ext cx="556800" cy="9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wipe(left)">
                                      <p:cBhvr>
                                        <p:cTn id="12" dur="500"/>
                                        <p:tgtEl>
                                          <p:spTgt spid="207"/>
                                        </p:tgtEl>
                                      </p:cBhvr>
                                    </p:animEffect>
                                  </p:childTnLst>
                                </p:cTn>
                              </p:par>
                              <p:par>
                                <p:cTn id="13" presetID="5" presetClass="exit" presetSubtype="10" fill="hold" grpId="1" nodeType="withEffect">
                                  <p:stCondLst>
                                    <p:cond delay="0"/>
                                  </p:stCondLst>
                                  <p:childTnLst>
                                    <p:animEffect transition="out" filter="checkerboard(across)">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2" presetClass="entr" presetSubtype="4" repeatCount="3000" fill="hold" nodeType="with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wipe(down)">
                                      <p:cBhvr>
                                        <p:cTn id="18" dur="1000"/>
                                        <p:tgtEl>
                                          <p:spTgt spid="223"/>
                                        </p:tgtEl>
                                      </p:cBhvr>
                                    </p:animEffect>
                                  </p:childTnLst>
                                </p:cTn>
                              </p:par>
                              <p:par>
                                <p:cTn id="19" presetID="22" presetClass="entr" presetSubtype="4" repeatCount="3000" fill="hold" nodeType="with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wipe(down)">
                                      <p:cBhvr>
                                        <p:cTn id="21" dur="1000"/>
                                        <p:tgtEl>
                                          <p:spTgt spid="219"/>
                                        </p:tgtEl>
                                      </p:cBhvr>
                                    </p:animEffect>
                                  </p:childTnLst>
                                </p:cTn>
                              </p:par>
                              <p:par>
                                <p:cTn id="22" presetID="22" presetClass="entr" presetSubtype="4" repeatCount="3000" fill="hold" nodeType="withEffect">
                                  <p:stCondLst>
                                    <p:cond delay="0"/>
                                  </p:stCondLst>
                                  <p:childTnLst>
                                    <p:set>
                                      <p:cBhvr>
                                        <p:cTn id="23" dur="1" fill="hold">
                                          <p:stCondLst>
                                            <p:cond delay="0"/>
                                          </p:stCondLst>
                                        </p:cTn>
                                        <p:tgtEl>
                                          <p:spTgt spid="220"/>
                                        </p:tgtEl>
                                        <p:attrNameLst>
                                          <p:attrName>style.visibility</p:attrName>
                                        </p:attrNameLst>
                                      </p:cBhvr>
                                      <p:to>
                                        <p:strVal val="visible"/>
                                      </p:to>
                                    </p:set>
                                    <p:animEffect transition="in" filter="wipe(down)">
                                      <p:cBhvr>
                                        <p:cTn id="24" dur="1000"/>
                                        <p:tgtEl>
                                          <p:spTgt spid="2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1"/>
                                        </p:tgtEl>
                                        <p:attrNameLst>
                                          <p:attrName>style.visibility</p:attrName>
                                        </p:attrNameLst>
                                      </p:cBhvr>
                                      <p:to>
                                        <p:strVal val="visible"/>
                                      </p:to>
                                    </p:set>
                                    <p:animEffect transition="in" filter="wipe(down)">
                                      <p:cBhvr>
                                        <p:cTn id="29" dur="500"/>
                                        <p:tgtEl>
                                          <p:spTgt spid="221"/>
                                        </p:tgtEl>
                                      </p:cBhvr>
                                    </p:animEffect>
                                  </p:childTnLst>
                                </p:cTn>
                              </p:par>
                              <p:par>
                                <p:cTn id="30" presetID="22" presetClass="entr" presetSubtype="4" fill="hold" nodeType="withEffect">
                                  <p:stCondLst>
                                    <p:cond delay="0"/>
                                  </p:stCondLst>
                                  <p:childTnLst>
                                    <p:set>
                                      <p:cBhvr>
                                        <p:cTn id="31" dur="1" fill="hold">
                                          <p:stCondLst>
                                            <p:cond delay="0"/>
                                          </p:stCondLst>
                                        </p:cTn>
                                        <p:tgtEl>
                                          <p:spTgt spid="222"/>
                                        </p:tgtEl>
                                        <p:attrNameLst>
                                          <p:attrName>style.visibility</p:attrName>
                                        </p:attrNameLst>
                                      </p:cBhvr>
                                      <p:to>
                                        <p:strVal val="visible"/>
                                      </p:to>
                                    </p:set>
                                    <p:animEffect transition="in" filter="wipe(down)">
                                      <p:cBhvr>
                                        <p:cTn id="32" dur="500"/>
                                        <p:tgtEl>
                                          <p:spTgt spid="2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outVertical)">
                                      <p:cBhvr>
                                        <p:cTn id="37" dur="500"/>
                                        <p:tgtEl>
                                          <p:spTgt spid="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25"/>
                                        </p:tgtEl>
                                        <p:attrNameLst>
                                          <p:attrName>style.visibility</p:attrName>
                                        </p:attrNameLst>
                                      </p:cBhvr>
                                      <p:to>
                                        <p:strVal val="visible"/>
                                      </p:to>
                                    </p:set>
                                    <p:animEffect transition="in" filter="wipe(down)">
                                      <p:cBhvr>
                                        <p:cTn id="41"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1"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4096">
            <a:extLst>
              <a:ext uri="{FF2B5EF4-FFF2-40B4-BE49-F238E27FC236}">
                <a16:creationId xmlns:a16="http://schemas.microsoft.com/office/drawing/2014/main" id="{88603B95-9EF5-7645-B11F-B4EC8F4157E6}"/>
              </a:ext>
            </a:extLst>
          </p:cNvPr>
          <p:cNvGrpSpPr/>
          <p:nvPr/>
        </p:nvGrpSpPr>
        <p:grpSpPr>
          <a:xfrm>
            <a:off x="3935794" y="-339516"/>
            <a:ext cx="138112" cy="6629001"/>
            <a:chOff x="3935794" y="-339516"/>
            <a:chExt cx="138112" cy="6629001"/>
          </a:xfrm>
        </p:grpSpPr>
        <p:grpSp>
          <p:nvGrpSpPr>
            <p:cNvPr id="110" name="Group 14">
              <a:extLst>
                <a:ext uri="{FF2B5EF4-FFF2-40B4-BE49-F238E27FC236}">
                  <a16:creationId xmlns:a16="http://schemas.microsoft.com/office/drawing/2014/main" id="{65C7F5F6-E989-164A-A869-4488D865D103}"/>
                </a:ext>
              </a:extLst>
            </p:cNvPr>
            <p:cNvGrpSpPr>
              <a:grpSpLocks/>
            </p:cNvGrpSpPr>
            <p:nvPr/>
          </p:nvGrpSpPr>
          <p:grpSpPr bwMode="auto">
            <a:xfrm rot="5400000">
              <a:off x="3090450" y="505828"/>
              <a:ext cx="1828800" cy="138112"/>
              <a:chOff x="0" y="1896"/>
              <a:chExt cx="5760" cy="120"/>
            </a:xfrm>
          </p:grpSpPr>
          <p:sp>
            <p:nvSpPr>
              <p:cNvPr id="111" name="Rectangle 15">
                <a:extLst>
                  <a:ext uri="{FF2B5EF4-FFF2-40B4-BE49-F238E27FC236}">
                    <a16:creationId xmlns:a16="http://schemas.microsoft.com/office/drawing/2014/main" id="{C7662738-AD72-5945-840B-A72DBC56969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2" name="Rectangle 16">
                <a:extLst>
                  <a:ext uri="{FF2B5EF4-FFF2-40B4-BE49-F238E27FC236}">
                    <a16:creationId xmlns:a16="http://schemas.microsoft.com/office/drawing/2014/main" id="{90D2637C-A770-D54E-AD5B-5DBB16C2ECA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nvGrpSpPr>
            <p:cNvPr id="113" name="Group 17">
              <a:extLst>
                <a:ext uri="{FF2B5EF4-FFF2-40B4-BE49-F238E27FC236}">
                  <a16:creationId xmlns:a16="http://schemas.microsoft.com/office/drawing/2014/main" id="{6A89570F-BD16-7442-A8DA-9CAA61A4427D}"/>
                </a:ext>
              </a:extLst>
            </p:cNvPr>
            <p:cNvGrpSpPr>
              <a:grpSpLocks/>
            </p:cNvGrpSpPr>
            <p:nvPr/>
          </p:nvGrpSpPr>
          <p:grpSpPr bwMode="auto">
            <a:xfrm rot="5400000">
              <a:off x="2405443" y="4621023"/>
              <a:ext cx="3198813" cy="138112"/>
              <a:chOff x="0" y="1896"/>
              <a:chExt cx="5760" cy="120"/>
            </a:xfrm>
          </p:grpSpPr>
          <p:sp>
            <p:nvSpPr>
              <p:cNvPr id="114" name="Rectangle 18">
                <a:extLst>
                  <a:ext uri="{FF2B5EF4-FFF2-40B4-BE49-F238E27FC236}">
                    <a16:creationId xmlns:a16="http://schemas.microsoft.com/office/drawing/2014/main" id="{84F2121E-2511-7E45-87BF-631D8E9B3B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Rectangle 19">
                <a:extLst>
                  <a:ext uri="{FF2B5EF4-FFF2-40B4-BE49-F238E27FC236}">
                    <a16:creationId xmlns:a16="http://schemas.microsoft.com/office/drawing/2014/main" id="{612FD20A-2EC0-3744-A091-8B1D46E5FF6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17" name="Group 27">
              <a:extLst>
                <a:ext uri="{FF2B5EF4-FFF2-40B4-BE49-F238E27FC236}">
                  <a16:creationId xmlns:a16="http://schemas.microsoft.com/office/drawing/2014/main" id="{7A07910B-96E3-A74E-8308-C93BB246D7B1}"/>
                </a:ext>
              </a:extLst>
            </p:cNvPr>
            <p:cNvGrpSpPr>
              <a:grpSpLocks/>
            </p:cNvGrpSpPr>
            <p:nvPr/>
          </p:nvGrpSpPr>
          <p:grpSpPr bwMode="auto">
            <a:xfrm rot="5400000">
              <a:off x="2861850" y="2123091"/>
              <a:ext cx="2286000" cy="138112"/>
              <a:chOff x="0" y="1896"/>
              <a:chExt cx="5760" cy="120"/>
            </a:xfrm>
          </p:grpSpPr>
          <p:sp>
            <p:nvSpPr>
              <p:cNvPr id="118" name="Rectangle 28">
                <a:extLst>
                  <a:ext uri="{FF2B5EF4-FFF2-40B4-BE49-F238E27FC236}">
                    <a16:creationId xmlns:a16="http://schemas.microsoft.com/office/drawing/2014/main" id="{ECD696C8-B979-1047-9432-59968675A0F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9" name="Rectangle 29">
                <a:extLst>
                  <a:ext uri="{FF2B5EF4-FFF2-40B4-BE49-F238E27FC236}">
                    <a16:creationId xmlns:a16="http://schemas.microsoft.com/office/drawing/2014/main" id="{A57F716F-4FF9-B241-A6F3-45F4F72ECF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grpSp>
        <p:nvGrpSpPr>
          <p:cNvPr id="120" name="a">
            <a:extLst>
              <a:ext uri="{FF2B5EF4-FFF2-40B4-BE49-F238E27FC236}">
                <a16:creationId xmlns:a16="http://schemas.microsoft.com/office/drawing/2014/main" id="{0086A4C8-83BB-B048-86B1-8274FBBDCB5C}"/>
              </a:ext>
            </a:extLst>
          </p:cNvPr>
          <p:cNvGrpSpPr>
            <a:grpSpLocks/>
          </p:cNvGrpSpPr>
          <p:nvPr/>
        </p:nvGrpSpPr>
        <p:grpSpPr bwMode="auto">
          <a:xfrm>
            <a:off x="3569081" y="2025460"/>
            <a:ext cx="8385175" cy="814388"/>
            <a:chOff x="94" y="1825"/>
            <a:chExt cx="5282" cy="513"/>
          </a:xfrm>
        </p:grpSpPr>
        <p:grpSp>
          <p:nvGrpSpPr>
            <p:cNvPr id="121" name="Group 32">
              <a:extLst>
                <a:ext uri="{FF2B5EF4-FFF2-40B4-BE49-F238E27FC236}">
                  <a16:creationId xmlns:a16="http://schemas.microsoft.com/office/drawing/2014/main" id="{AD9CA601-BC4A-D040-94C0-F1CB6685C46F}"/>
                </a:ext>
              </a:extLst>
            </p:cNvPr>
            <p:cNvGrpSpPr>
              <a:grpSpLocks/>
            </p:cNvGrpSpPr>
            <p:nvPr/>
          </p:nvGrpSpPr>
          <p:grpSpPr bwMode="auto">
            <a:xfrm rot="5400000">
              <a:off x="231" y="1960"/>
              <a:ext cx="173" cy="328"/>
              <a:chOff x="1872" y="900"/>
              <a:chExt cx="2015" cy="3460"/>
            </a:xfrm>
          </p:grpSpPr>
          <p:sp>
            <p:nvSpPr>
              <p:cNvPr id="136" name="AutoShape 33">
                <a:extLst>
                  <a:ext uri="{FF2B5EF4-FFF2-40B4-BE49-F238E27FC236}">
                    <a16:creationId xmlns:a16="http://schemas.microsoft.com/office/drawing/2014/main" id="{438938C9-CF38-FC41-937A-59DE7F9A24B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7" name="AutoShape 34">
                <a:extLst>
                  <a:ext uri="{FF2B5EF4-FFF2-40B4-BE49-F238E27FC236}">
                    <a16:creationId xmlns:a16="http://schemas.microsoft.com/office/drawing/2014/main" id="{41E0D733-68F3-F74B-90C1-BA8960194F41}"/>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8" name="AutoShape 35">
                <a:extLst>
                  <a:ext uri="{FF2B5EF4-FFF2-40B4-BE49-F238E27FC236}">
                    <a16:creationId xmlns:a16="http://schemas.microsoft.com/office/drawing/2014/main" id="{BA3F132C-7461-B448-874A-D22BF18927C3}"/>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9" name="Oval 36">
                <a:extLst>
                  <a:ext uri="{FF2B5EF4-FFF2-40B4-BE49-F238E27FC236}">
                    <a16:creationId xmlns:a16="http://schemas.microsoft.com/office/drawing/2014/main" id="{4BCBD3D6-19C4-C34F-8436-5A9469534B78}"/>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0" name="Oval 37">
                <a:extLst>
                  <a:ext uri="{FF2B5EF4-FFF2-40B4-BE49-F238E27FC236}">
                    <a16:creationId xmlns:a16="http://schemas.microsoft.com/office/drawing/2014/main" id="{A08C1F41-6301-3746-9F63-EBABB5B6068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1" name="Oval 38">
                <a:extLst>
                  <a:ext uri="{FF2B5EF4-FFF2-40B4-BE49-F238E27FC236}">
                    <a16:creationId xmlns:a16="http://schemas.microsoft.com/office/drawing/2014/main" id="{04FA0250-38C9-F449-9BBF-22F726A1AA5A}"/>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2" name="Oval 39">
                <a:extLst>
                  <a:ext uri="{FF2B5EF4-FFF2-40B4-BE49-F238E27FC236}">
                    <a16:creationId xmlns:a16="http://schemas.microsoft.com/office/drawing/2014/main" id="{9FB036F8-1BC4-384C-A6FD-1C3EA4F38DD3}"/>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3" name="Oval 40">
                <a:extLst>
                  <a:ext uri="{FF2B5EF4-FFF2-40B4-BE49-F238E27FC236}">
                    <a16:creationId xmlns:a16="http://schemas.microsoft.com/office/drawing/2014/main" id="{C4124636-5CC9-6746-BF84-076D28BD30CC}"/>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4" name="Oval 41">
                <a:extLst>
                  <a:ext uri="{FF2B5EF4-FFF2-40B4-BE49-F238E27FC236}">
                    <a16:creationId xmlns:a16="http://schemas.microsoft.com/office/drawing/2014/main" id="{DA212495-F721-9B40-9D17-104A990806D4}"/>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22" name="AutoShape 42">
              <a:extLst>
                <a:ext uri="{FF2B5EF4-FFF2-40B4-BE49-F238E27FC236}">
                  <a16:creationId xmlns:a16="http://schemas.microsoft.com/office/drawing/2014/main" id="{C9145477-CE46-CB45-B588-93328FA125FC}"/>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Hà</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Nội</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23" name="AutoShape 43">
              <a:extLst>
                <a:ext uri="{FF2B5EF4-FFF2-40B4-BE49-F238E27FC236}">
                  <a16:creationId xmlns:a16="http://schemas.microsoft.com/office/drawing/2014/main" id="{3D470BC9-C553-F34F-94D9-9E31E1B1D12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4" name="Freeform 44">
              <a:extLst>
                <a:ext uri="{FF2B5EF4-FFF2-40B4-BE49-F238E27FC236}">
                  <a16:creationId xmlns:a16="http://schemas.microsoft.com/office/drawing/2014/main" id="{5B13AE12-7437-8342-848E-A15C6C4FF919}"/>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5" name="Text Box 45">
              <a:extLst>
                <a:ext uri="{FF2B5EF4-FFF2-40B4-BE49-F238E27FC236}">
                  <a16:creationId xmlns:a16="http://schemas.microsoft.com/office/drawing/2014/main" id="{B20FFC05-9630-DF48-8C7F-35661944B6D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126" name="Group 46">
              <a:extLst>
                <a:ext uri="{FF2B5EF4-FFF2-40B4-BE49-F238E27FC236}">
                  <a16:creationId xmlns:a16="http://schemas.microsoft.com/office/drawing/2014/main" id="{A81CDC00-6A2F-BF45-B4E3-AD1A4277DEEE}"/>
                </a:ext>
              </a:extLst>
            </p:cNvPr>
            <p:cNvGrpSpPr>
              <a:grpSpLocks/>
            </p:cNvGrpSpPr>
            <p:nvPr/>
          </p:nvGrpSpPr>
          <p:grpSpPr bwMode="auto">
            <a:xfrm rot="5400000">
              <a:off x="82" y="1837"/>
              <a:ext cx="513" cy="489"/>
              <a:chOff x="1870" y="1824"/>
              <a:chExt cx="2014" cy="1823"/>
            </a:xfrm>
          </p:grpSpPr>
          <p:sp>
            <p:nvSpPr>
              <p:cNvPr id="127" name="AutoShape 47">
                <a:extLst>
                  <a:ext uri="{FF2B5EF4-FFF2-40B4-BE49-F238E27FC236}">
                    <a16:creationId xmlns:a16="http://schemas.microsoft.com/office/drawing/2014/main" id="{1624FF6B-C1E8-4D4E-A23D-9E2E16A0EF9C}"/>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8" name="AutoShape 48">
                <a:extLst>
                  <a:ext uri="{FF2B5EF4-FFF2-40B4-BE49-F238E27FC236}">
                    <a16:creationId xmlns:a16="http://schemas.microsoft.com/office/drawing/2014/main" id="{885ECE37-4E46-534F-8A97-D7D2034E3B25}"/>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9" name="AutoShape 49">
                <a:extLst>
                  <a:ext uri="{FF2B5EF4-FFF2-40B4-BE49-F238E27FC236}">
                    <a16:creationId xmlns:a16="http://schemas.microsoft.com/office/drawing/2014/main" id="{4C847FD4-2DAF-6D44-A9E5-48ED1BB50321}"/>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0" name="Oval 50">
                <a:extLst>
                  <a:ext uri="{FF2B5EF4-FFF2-40B4-BE49-F238E27FC236}">
                    <a16:creationId xmlns:a16="http://schemas.microsoft.com/office/drawing/2014/main" id="{393FD192-A762-D348-B5C5-AAFB3E7032F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1" name="Oval 51">
                <a:extLst>
                  <a:ext uri="{FF2B5EF4-FFF2-40B4-BE49-F238E27FC236}">
                    <a16:creationId xmlns:a16="http://schemas.microsoft.com/office/drawing/2014/main" id="{B3DB6E3E-EAD0-4B45-8C97-FE757EA8F454}"/>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2" name="Oval 52">
                <a:extLst>
                  <a:ext uri="{FF2B5EF4-FFF2-40B4-BE49-F238E27FC236}">
                    <a16:creationId xmlns:a16="http://schemas.microsoft.com/office/drawing/2014/main" id="{A5B181C7-5770-3D45-897B-FB2ED9C0534C}"/>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3" name="Oval 53">
                <a:extLst>
                  <a:ext uri="{FF2B5EF4-FFF2-40B4-BE49-F238E27FC236}">
                    <a16:creationId xmlns:a16="http://schemas.microsoft.com/office/drawing/2014/main" id="{B9715451-344C-B045-AEE1-FD64B6D2F16B}"/>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4" name="Oval 54">
                <a:extLst>
                  <a:ext uri="{FF2B5EF4-FFF2-40B4-BE49-F238E27FC236}">
                    <a16:creationId xmlns:a16="http://schemas.microsoft.com/office/drawing/2014/main" id="{2E78CDCB-8581-8C4F-A982-06D715CF61BE}"/>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5" name="Oval 55">
                <a:extLst>
                  <a:ext uri="{FF2B5EF4-FFF2-40B4-BE49-F238E27FC236}">
                    <a16:creationId xmlns:a16="http://schemas.microsoft.com/office/drawing/2014/main" id="{44E745D6-E96A-9146-9CFC-DE86C625631D}"/>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45" name="b">
            <a:extLst>
              <a:ext uri="{FF2B5EF4-FFF2-40B4-BE49-F238E27FC236}">
                <a16:creationId xmlns:a16="http://schemas.microsoft.com/office/drawing/2014/main" id="{347D2C49-3C30-4C48-B338-432F571645F4}"/>
              </a:ext>
            </a:extLst>
          </p:cNvPr>
          <p:cNvGrpSpPr>
            <a:grpSpLocks/>
          </p:cNvGrpSpPr>
          <p:nvPr/>
        </p:nvGrpSpPr>
        <p:grpSpPr bwMode="auto">
          <a:xfrm>
            <a:off x="3569081" y="3016060"/>
            <a:ext cx="8385175" cy="814388"/>
            <a:chOff x="94" y="1825"/>
            <a:chExt cx="5282" cy="513"/>
          </a:xfrm>
        </p:grpSpPr>
        <p:grpSp>
          <p:nvGrpSpPr>
            <p:cNvPr id="146" name="Group 57">
              <a:extLst>
                <a:ext uri="{FF2B5EF4-FFF2-40B4-BE49-F238E27FC236}">
                  <a16:creationId xmlns:a16="http://schemas.microsoft.com/office/drawing/2014/main" id="{FCA87E87-C951-914C-A7BB-85B26FA38031}"/>
                </a:ext>
              </a:extLst>
            </p:cNvPr>
            <p:cNvGrpSpPr>
              <a:grpSpLocks/>
            </p:cNvGrpSpPr>
            <p:nvPr/>
          </p:nvGrpSpPr>
          <p:grpSpPr bwMode="auto">
            <a:xfrm rot="5400000">
              <a:off x="231" y="1960"/>
              <a:ext cx="173" cy="328"/>
              <a:chOff x="1872" y="900"/>
              <a:chExt cx="2015" cy="3460"/>
            </a:xfrm>
          </p:grpSpPr>
          <p:sp>
            <p:nvSpPr>
              <p:cNvPr id="161" name="AutoShape 58">
                <a:extLst>
                  <a:ext uri="{FF2B5EF4-FFF2-40B4-BE49-F238E27FC236}">
                    <a16:creationId xmlns:a16="http://schemas.microsoft.com/office/drawing/2014/main" id="{8DD01B76-4C1B-574E-9FCE-2FA5ADB64AB7}"/>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2" name="AutoShape 59">
                <a:extLst>
                  <a:ext uri="{FF2B5EF4-FFF2-40B4-BE49-F238E27FC236}">
                    <a16:creationId xmlns:a16="http://schemas.microsoft.com/office/drawing/2014/main" id="{0F87E6AF-F06A-F741-A428-2954C79DE126}"/>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3" name="AutoShape 60">
                <a:extLst>
                  <a:ext uri="{FF2B5EF4-FFF2-40B4-BE49-F238E27FC236}">
                    <a16:creationId xmlns:a16="http://schemas.microsoft.com/office/drawing/2014/main" id="{A81F3A0C-9C30-2349-B46D-00ED065318D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4" name="Oval 61">
                <a:extLst>
                  <a:ext uri="{FF2B5EF4-FFF2-40B4-BE49-F238E27FC236}">
                    <a16:creationId xmlns:a16="http://schemas.microsoft.com/office/drawing/2014/main" id="{21F7AFF3-19C8-774A-9A8B-3EFCB73D2838}"/>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5" name="Oval 62">
                <a:extLst>
                  <a:ext uri="{FF2B5EF4-FFF2-40B4-BE49-F238E27FC236}">
                    <a16:creationId xmlns:a16="http://schemas.microsoft.com/office/drawing/2014/main" id="{FF5214FE-6A4E-8740-9237-3E240B55D09F}"/>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6" name="Oval 63">
                <a:extLst>
                  <a:ext uri="{FF2B5EF4-FFF2-40B4-BE49-F238E27FC236}">
                    <a16:creationId xmlns:a16="http://schemas.microsoft.com/office/drawing/2014/main" id="{6225B918-6012-D246-A7CE-43ABB5648BF4}"/>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7" name="Oval 64">
                <a:extLst>
                  <a:ext uri="{FF2B5EF4-FFF2-40B4-BE49-F238E27FC236}">
                    <a16:creationId xmlns:a16="http://schemas.microsoft.com/office/drawing/2014/main" id="{7E9DB243-1BAD-4C4A-8B89-F6991CF60178}"/>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8" name="Oval 65">
                <a:extLst>
                  <a:ext uri="{FF2B5EF4-FFF2-40B4-BE49-F238E27FC236}">
                    <a16:creationId xmlns:a16="http://schemas.microsoft.com/office/drawing/2014/main" id="{77A05DA1-84B2-2749-A082-01ADC5AB68D8}"/>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9" name="Oval 66">
                <a:extLst>
                  <a:ext uri="{FF2B5EF4-FFF2-40B4-BE49-F238E27FC236}">
                    <a16:creationId xmlns:a16="http://schemas.microsoft.com/office/drawing/2014/main" id="{1293F07A-1DF6-0444-8D84-700AB66C9E11}"/>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47" name="AutoShape 67">
              <a:extLst>
                <a:ext uri="{FF2B5EF4-FFF2-40B4-BE49-F238E27FC236}">
                  <a16:creationId xmlns:a16="http://schemas.microsoft.com/office/drawing/2014/main" id="{040B78B9-B03B-3741-A1F7-9C2B83950949}"/>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Đà</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Nẵng</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48" name="AutoShape 68">
              <a:extLst>
                <a:ext uri="{FF2B5EF4-FFF2-40B4-BE49-F238E27FC236}">
                  <a16:creationId xmlns:a16="http://schemas.microsoft.com/office/drawing/2014/main" id="{7796A702-254B-694A-BC83-EAE8BAAB0FE7}"/>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9" name="Freeform 69">
              <a:extLst>
                <a:ext uri="{FF2B5EF4-FFF2-40B4-BE49-F238E27FC236}">
                  <a16:creationId xmlns:a16="http://schemas.microsoft.com/office/drawing/2014/main" id="{340BEAC4-9836-114B-9B7C-149680D5553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0" name="Text Box 70">
              <a:extLst>
                <a:ext uri="{FF2B5EF4-FFF2-40B4-BE49-F238E27FC236}">
                  <a16:creationId xmlns:a16="http://schemas.microsoft.com/office/drawing/2014/main" id="{AADC4A62-5398-9944-9B4A-031495A7087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151" name="Group 71">
              <a:extLst>
                <a:ext uri="{FF2B5EF4-FFF2-40B4-BE49-F238E27FC236}">
                  <a16:creationId xmlns:a16="http://schemas.microsoft.com/office/drawing/2014/main" id="{FF160F2F-EE40-624C-8815-6DB340111300}"/>
                </a:ext>
              </a:extLst>
            </p:cNvPr>
            <p:cNvGrpSpPr>
              <a:grpSpLocks/>
            </p:cNvGrpSpPr>
            <p:nvPr/>
          </p:nvGrpSpPr>
          <p:grpSpPr bwMode="auto">
            <a:xfrm rot="5400000">
              <a:off x="82" y="1837"/>
              <a:ext cx="513" cy="489"/>
              <a:chOff x="1870" y="1824"/>
              <a:chExt cx="2014" cy="1823"/>
            </a:xfrm>
          </p:grpSpPr>
          <p:sp>
            <p:nvSpPr>
              <p:cNvPr id="152" name="AutoShape 72">
                <a:extLst>
                  <a:ext uri="{FF2B5EF4-FFF2-40B4-BE49-F238E27FC236}">
                    <a16:creationId xmlns:a16="http://schemas.microsoft.com/office/drawing/2014/main" id="{EAE44BAD-12A0-CA43-AE75-556AD451183B}"/>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3" name="AutoShape 73">
                <a:extLst>
                  <a:ext uri="{FF2B5EF4-FFF2-40B4-BE49-F238E27FC236}">
                    <a16:creationId xmlns:a16="http://schemas.microsoft.com/office/drawing/2014/main" id="{020D0BF1-F73F-0E4C-B1D9-19AE21B4BF19}"/>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4" name="AutoShape 74">
                <a:extLst>
                  <a:ext uri="{FF2B5EF4-FFF2-40B4-BE49-F238E27FC236}">
                    <a16:creationId xmlns:a16="http://schemas.microsoft.com/office/drawing/2014/main" id="{FEF2DF40-8621-B048-ADAD-8FFD729BA869}"/>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5" name="Oval 75">
                <a:extLst>
                  <a:ext uri="{FF2B5EF4-FFF2-40B4-BE49-F238E27FC236}">
                    <a16:creationId xmlns:a16="http://schemas.microsoft.com/office/drawing/2014/main" id="{4119453D-B881-C247-96C2-AC8039AB1894}"/>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6" name="Oval 76">
                <a:extLst>
                  <a:ext uri="{FF2B5EF4-FFF2-40B4-BE49-F238E27FC236}">
                    <a16:creationId xmlns:a16="http://schemas.microsoft.com/office/drawing/2014/main" id="{46D89F64-69AA-0847-AE50-865833D445F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7" name="Oval 77">
                <a:extLst>
                  <a:ext uri="{FF2B5EF4-FFF2-40B4-BE49-F238E27FC236}">
                    <a16:creationId xmlns:a16="http://schemas.microsoft.com/office/drawing/2014/main" id="{60806CAA-1213-504A-8D63-52A7A53A7D8E}"/>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8" name="Oval 78">
                <a:extLst>
                  <a:ext uri="{FF2B5EF4-FFF2-40B4-BE49-F238E27FC236}">
                    <a16:creationId xmlns:a16="http://schemas.microsoft.com/office/drawing/2014/main" id="{3166CC23-1BE3-0944-8ABC-68B63863852B}"/>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9" name="Oval 79">
                <a:extLst>
                  <a:ext uri="{FF2B5EF4-FFF2-40B4-BE49-F238E27FC236}">
                    <a16:creationId xmlns:a16="http://schemas.microsoft.com/office/drawing/2014/main" id="{A25E5E27-343D-2A48-8BB9-57F1D600C0B8}"/>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0" name="Oval 80">
                <a:extLst>
                  <a:ext uri="{FF2B5EF4-FFF2-40B4-BE49-F238E27FC236}">
                    <a16:creationId xmlns:a16="http://schemas.microsoft.com/office/drawing/2014/main" id="{49FBE209-94FA-9348-BEB1-97316C7C3973}"/>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70" name="c">
            <a:extLst>
              <a:ext uri="{FF2B5EF4-FFF2-40B4-BE49-F238E27FC236}">
                <a16:creationId xmlns:a16="http://schemas.microsoft.com/office/drawing/2014/main" id="{B111ACFA-C6D7-144F-9878-548AB1109900}"/>
              </a:ext>
            </a:extLst>
          </p:cNvPr>
          <p:cNvGrpSpPr>
            <a:grpSpLocks/>
          </p:cNvGrpSpPr>
          <p:nvPr/>
        </p:nvGrpSpPr>
        <p:grpSpPr bwMode="auto">
          <a:xfrm>
            <a:off x="3569081" y="4006660"/>
            <a:ext cx="8385175" cy="814388"/>
            <a:chOff x="94" y="1825"/>
            <a:chExt cx="5282" cy="513"/>
          </a:xfrm>
        </p:grpSpPr>
        <p:grpSp>
          <p:nvGrpSpPr>
            <p:cNvPr id="171" name="Group 85">
              <a:extLst>
                <a:ext uri="{FF2B5EF4-FFF2-40B4-BE49-F238E27FC236}">
                  <a16:creationId xmlns:a16="http://schemas.microsoft.com/office/drawing/2014/main" id="{341EFF6D-7AFC-B64D-99A0-339916ABD208}"/>
                </a:ext>
              </a:extLst>
            </p:cNvPr>
            <p:cNvGrpSpPr>
              <a:grpSpLocks/>
            </p:cNvGrpSpPr>
            <p:nvPr/>
          </p:nvGrpSpPr>
          <p:grpSpPr bwMode="auto">
            <a:xfrm rot="5400000">
              <a:off x="231" y="1960"/>
              <a:ext cx="173" cy="328"/>
              <a:chOff x="1872" y="900"/>
              <a:chExt cx="2015" cy="3460"/>
            </a:xfrm>
          </p:grpSpPr>
          <p:sp>
            <p:nvSpPr>
              <p:cNvPr id="186" name="AutoShape 86">
                <a:extLst>
                  <a:ext uri="{FF2B5EF4-FFF2-40B4-BE49-F238E27FC236}">
                    <a16:creationId xmlns:a16="http://schemas.microsoft.com/office/drawing/2014/main" id="{D690F7BA-9714-4C47-8FAE-AB3F65A19E46}"/>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7" name="AutoShape 87">
                <a:extLst>
                  <a:ext uri="{FF2B5EF4-FFF2-40B4-BE49-F238E27FC236}">
                    <a16:creationId xmlns:a16="http://schemas.microsoft.com/office/drawing/2014/main" id="{13F31A48-8E01-174A-9854-E81B6278672B}"/>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8" name="AutoShape 88">
                <a:extLst>
                  <a:ext uri="{FF2B5EF4-FFF2-40B4-BE49-F238E27FC236}">
                    <a16:creationId xmlns:a16="http://schemas.microsoft.com/office/drawing/2014/main" id="{4C460E2F-DFBF-9445-94F2-0BE13CAA03FD}"/>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9" name="Oval 89">
                <a:extLst>
                  <a:ext uri="{FF2B5EF4-FFF2-40B4-BE49-F238E27FC236}">
                    <a16:creationId xmlns:a16="http://schemas.microsoft.com/office/drawing/2014/main" id="{8A91E777-0973-E943-9875-2F3C1CF75ED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0" name="Oval 90">
                <a:extLst>
                  <a:ext uri="{FF2B5EF4-FFF2-40B4-BE49-F238E27FC236}">
                    <a16:creationId xmlns:a16="http://schemas.microsoft.com/office/drawing/2014/main" id="{870FCC35-132A-114A-9AE4-8ADBCA273DC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1" name="Oval 91">
                <a:extLst>
                  <a:ext uri="{FF2B5EF4-FFF2-40B4-BE49-F238E27FC236}">
                    <a16:creationId xmlns:a16="http://schemas.microsoft.com/office/drawing/2014/main" id="{44B2D0FE-083B-0E49-B7D0-63F89048E6A3}"/>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2" name="Oval 92">
                <a:extLst>
                  <a:ext uri="{FF2B5EF4-FFF2-40B4-BE49-F238E27FC236}">
                    <a16:creationId xmlns:a16="http://schemas.microsoft.com/office/drawing/2014/main" id="{E03D2E77-329F-9844-A7CE-6AF0D2C223A5}"/>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3" name="Oval 93">
                <a:extLst>
                  <a:ext uri="{FF2B5EF4-FFF2-40B4-BE49-F238E27FC236}">
                    <a16:creationId xmlns:a16="http://schemas.microsoft.com/office/drawing/2014/main" id="{5F796F66-1CBA-DB4C-881E-D38A6FB59780}"/>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4" name="Oval 94">
                <a:extLst>
                  <a:ext uri="{FF2B5EF4-FFF2-40B4-BE49-F238E27FC236}">
                    <a16:creationId xmlns:a16="http://schemas.microsoft.com/office/drawing/2014/main" id="{0AB25A78-BA9C-E14F-9A5A-00158B906AD4}"/>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2" name="AutoShape 95">
              <a:extLst>
                <a:ext uri="{FF2B5EF4-FFF2-40B4-BE49-F238E27FC236}">
                  <a16:creationId xmlns:a16="http://schemas.microsoft.com/office/drawing/2014/main" id="{94454224-3C2F-3D48-A81E-1EAAEF7234EB}"/>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Huế</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p>
          </p:txBody>
        </p:sp>
        <p:sp>
          <p:nvSpPr>
            <p:cNvPr id="173" name="AutoShape 96">
              <a:extLst>
                <a:ext uri="{FF2B5EF4-FFF2-40B4-BE49-F238E27FC236}">
                  <a16:creationId xmlns:a16="http://schemas.microsoft.com/office/drawing/2014/main" id="{9F7BB1E3-FED2-9140-AD6C-F7A656C8F429}"/>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4" name="Freeform 97">
              <a:extLst>
                <a:ext uri="{FF2B5EF4-FFF2-40B4-BE49-F238E27FC236}">
                  <a16:creationId xmlns:a16="http://schemas.microsoft.com/office/drawing/2014/main" id="{25525C48-D31D-6B44-B60F-3D46BC2A459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5" name="Text Box 98">
              <a:extLst>
                <a:ext uri="{FF2B5EF4-FFF2-40B4-BE49-F238E27FC236}">
                  <a16:creationId xmlns:a16="http://schemas.microsoft.com/office/drawing/2014/main" id="{DC2848B6-2527-6C41-AB87-EC403EFDB3A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176" name="Group 99">
              <a:extLst>
                <a:ext uri="{FF2B5EF4-FFF2-40B4-BE49-F238E27FC236}">
                  <a16:creationId xmlns:a16="http://schemas.microsoft.com/office/drawing/2014/main" id="{9AE88363-5647-5B48-A8D4-BA0BA7D23883}"/>
                </a:ext>
              </a:extLst>
            </p:cNvPr>
            <p:cNvGrpSpPr>
              <a:grpSpLocks/>
            </p:cNvGrpSpPr>
            <p:nvPr/>
          </p:nvGrpSpPr>
          <p:grpSpPr bwMode="auto">
            <a:xfrm rot="5400000">
              <a:off x="82" y="1837"/>
              <a:ext cx="513" cy="489"/>
              <a:chOff x="1870" y="1824"/>
              <a:chExt cx="2014" cy="1823"/>
            </a:xfrm>
          </p:grpSpPr>
          <p:sp>
            <p:nvSpPr>
              <p:cNvPr id="177" name="AutoShape 100">
                <a:extLst>
                  <a:ext uri="{FF2B5EF4-FFF2-40B4-BE49-F238E27FC236}">
                    <a16:creationId xmlns:a16="http://schemas.microsoft.com/office/drawing/2014/main" id="{98ACD953-E561-2247-8A14-A05EBC26B34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8" name="AutoShape 101">
                <a:extLst>
                  <a:ext uri="{FF2B5EF4-FFF2-40B4-BE49-F238E27FC236}">
                    <a16:creationId xmlns:a16="http://schemas.microsoft.com/office/drawing/2014/main" id="{42D80AA5-B6C7-1F4D-9219-B2057DC866D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9" name="AutoShape 102">
                <a:extLst>
                  <a:ext uri="{FF2B5EF4-FFF2-40B4-BE49-F238E27FC236}">
                    <a16:creationId xmlns:a16="http://schemas.microsoft.com/office/drawing/2014/main" id="{763CA401-30EA-BA4A-9726-354A62090293}"/>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0" name="Oval 103">
                <a:extLst>
                  <a:ext uri="{FF2B5EF4-FFF2-40B4-BE49-F238E27FC236}">
                    <a16:creationId xmlns:a16="http://schemas.microsoft.com/office/drawing/2014/main" id="{97DE8593-B9A9-C041-A50E-C9205948C8D4}"/>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1" name="Oval 104">
                <a:extLst>
                  <a:ext uri="{FF2B5EF4-FFF2-40B4-BE49-F238E27FC236}">
                    <a16:creationId xmlns:a16="http://schemas.microsoft.com/office/drawing/2014/main" id="{9669E563-992C-2F41-B751-92C149D53DA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2" name="Oval 105">
                <a:extLst>
                  <a:ext uri="{FF2B5EF4-FFF2-40B4-BE49-F238E27FC236}">
                    <a16:creationId xmlns:a16="http://schemas.microsoft.com/office/drawing/2014/main" id="{A9C93DAA-4DE9-6840-860B-DCBEA28DFEEA}"/>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3" name="Oval 106">
                <a:extLst>
                  <a:ext uri="{FF2B5EF4-FFF2-40B4-BE49-F238E27FC236}">
                    <a16:creationId xmlns:a16="http://schemas.microsoft.com/office/drawing/2014/main" id="{124F60C6-40F5-B146-8219-F322EDAE4550}"/>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4" name="Oval 107">
                <a:extLst>
                  <a:ext uri="{FF2B5EF4-FFF2-40B4-BE49-F238E27FC236}">
                    <a16:creationId xmlns:a16="http://schemas.microsoft.com/office/drawing/2014/main" id="{69592A46-39F8-2246-B5D0-BD9DFEA9A07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85" name="Oval 108">
                <a:extLst>
                  <a:ext uri="{FF2B5EF4-FFF2-40B4-BE49-F238E27FC236}">
                    <a16:creationId xmlns:a16="http://schemas.microsoft.com/office/drawing/2014/main" id="{7BA84757-C67B-8D4B-B602-AE07D3A048DA}"/>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95" name="d">
            <a:extLst>
              <a:ext uri="{FF2B5EF4-FFF2-40B4-BE49-F238E27FC236}">
                <a16:creationId xmlns:a16="http://schemas.microsoft.com/office/drawing/2014/main" id="{8A32F30B-B9F3-824D-8014-18A57DD2730C}"/>
              </a:ext>
            </a:extLst>
          </p:cNvPr>
          <p:cNvGrpSpPr>
            <a:grpSpLocks/>
          </p:cNvGrpSpPr>
          <p:nvPr/>
        </p:nvGrpSpPr>
        <p:grpSpPr bwMode="auto">
          <a:xfrm>
            <a:off x="3569081" y="4944872"/>
            <a:ext cx="8385175" cy="814387"/>
            <a:chOff x="94" y="1825"/>
            <a:chExt cx="5282" cy="513"/>
          </a:xfrm>
        </p:grpSpPr>
        <p:grpSp>
          <p:nvGrpSpPr>
            <p:cNvPr id="196" name="Group 110">
              <a:extLst>
                <a:ext uri="{FF2B5EF4-FFF2-40B4-BE49-F238E27FC236}">
                  <a16:creationId xmlns:a16="http://schemas.microsoft.com/office/drawing/2014/main" id="{DCFBF455-37B7-2C48-B324-1893B1EE0E59}"/>
                </a:ext>
              </a:extLst>
            </p:cNvPr>
            <p:cNvGrpSpPr>
              <a:grpSpLocks/>
            </p:cNvGrpSpPr>
            <p:nvPr/>
          </p:nvGrpSpPr>
          <p:grpSpPr bwMode="auto">
            <a:xfrm rot="5400000">
              <a:off x="231" y="1960"/>
              <a:ext cx="173" cy="328"/>
              <a:chOff x="1872" y="900"/>
              <a:chExt cx="2015" cy="3460"/>
            </a:xfrm>
          </p:grpSpPr>
          <p:sp>
            <p:nvSpPr>
              <p:cNvPr id="211" name="AutoShape 111">
                <a:extLst>
                  <a:ext uri="{FF2B5EF4-FFF2-40B4-BE49-F238E27FC236}">
                    <a16:creationId xmlns:a16="http://schemas.microsoft.com/office/drawing/2014/main" id="{FDC16E44-9A15-1B4E-9E69-592448033BD7}"/>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2" name="AutoShape 112">
                <a:extLst>
                  <a:ext uri="{FF2B5EF4-FFF2-40B4-BE49-F238E27FC236}">
                    <a16:creationId xmlns:a16="http://schemas.microsoft.com/office/drawing/2014/main" id="{E04C52DD-BF98-1448-AD8C-59FD9157731B}"/>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3" name="AutoShape 113">
                <a:extLst>
                  <a:ext uri="{FF2B5EF4-FFF2-40B4-BE49-F238E27FC236}">
                    <a16:creationId xmlns:a16="http://schemas.microsoft.com/office/drawing/2014/main" id="{E5B7A1CA-0894-0142-802A-CF651C6C19CB}"/>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4" name="Oval 114">
                <a:extLst>
                  <a:ext uri="{FF2B5EF4-FFF2-40B4-BE49-F238E27FC236}">
                    <a16:creationId xmlns:a16="http://schemas.microsoft.com/office/drawing/2014/main" id="{9E48B2D2-AB90-9E43-8A06-8C445187509A}"/>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5" name="Oval 115">
                <a:extLst>
                  <a:ext uri="{FF2B5EF4-FFF2-40B4-BE49-F238E27FC236}">
                    <a16:creationId xmlns:a16="http://schemas.microsoft.com/office/drawing/2014/main" id="{C29F7083-8DFE-034E-930E-3C7577901FC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6" name="Oval 116">
                <a:extLst>
                  <a:ext uri="{FF2B5EF4-FFF2-40B4-BE49-F238E27FC236}">
                    <a16:creationId xmlns:a16="http://schemas.microsoft.com/office/drawing/2014/main" id="{BBE916A4-BC32-0641-BC6F-25B557946ACA}"/>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7" name="Oval 117">
                <a:extLst>
                  <a:ext uri="{FF2B5EF4-FFF2-40B4-BE49-F238E27FC236}">
                    <a16:creationId xmlns:a16="http://schemas.microsoft.com/office/drawing/2014/main" id="{BA767EB1-1BC5-E846-8BCC-C974B384CD4C}"/>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8" name="Oval 118">
                <a:extLst>
                  <a:ext uri="{FF2B5EF4-FFF2-40B4-BE49-F238E27FC236}">
                    <a16:creationId xmlns:a16="http://schemas.microsoft.com/office/drawing/2014/main" id="{9CD8D5FC-EAE1-D54A-8FA2-1C61C9F59934}"/>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9" name="Oval 119">
                <a:extLst>
                  <a:ext uri="{FF2B5EF4-FFF2-40B4-BE49-F238E27FC236}">
                    <a16:creationId xmlns:a16="http://schemas.microsoft.com/office/drawing/2014/main" id="{446D52AD-2F54-6C43-87DF-7CB7B4AB460D}"/>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97" name="AutoShape 120">
              <a:extLst>
                <a:ext uri="{FF2B5EF4-FFF2-40B4-BE49-F238E27FC236}">
                  <a16:creationId xmlns:a16="http://schemas.microsoft.com/office/drawing/2014/main" id="{D2AC7140-9057-D045-9391-7E1EA6AD520B}"/>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Sài</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Gòn</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98" name="AutoShape 121">
              <a:extLst>
                <a:ext uri="{FF2B5EF4-FFF2-40B4-BE49-F238E27FC236}">
                  <a16:creationId xmlns:a16="http://schemas.microsoft.com/office/drawing/2014/main" id="{525EE98C-7A82-754F-8112-652EC2881E5C}"/>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9" name="Freeform 122">
              <a:extLst>
                <a:ext uri="{FF2B5EF4-FFF2-40B4-BE49-F238E27FC236}">
                  <a16:creationId xmlns:a16="http://schemas.microsoft.com/office/drawing/2014/main" id="{5CBBC936-F241-3A46-9D61-13FC3D2FE868}"/>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0" name="Text Box 123">
              <a:extLst>
                <a:ext uri="{FF2B5EF4-FFF2-40B4-BE49-F238E27FC236}">
                  <a16:creationId xmlns:a16="http://schemas.microsoft.com/office/drawing/2014/main" id="{608E690E-7228-4449-8F04-DC61B0E3E842}"/>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201" name="Group 124">
              <a:extLst>
                <a:ext uri="{FF2B5EF4-FFF2-40B4-BE49-F238E27FC236}">
                  <a16:creationId xmlns:a16="http://schemas.microsoft.com/office/drawing/2014/main" id="{BE492B4D-D277-6448-8ECF-0BEE04E653EF}"/>
                </a:ext>
              </a:extLst>
            </p:cNvPr>
            <p:cNvGrpSpPr>
              <a:grpSpLocks/>
            </p:cNvGrpSpPr>
            <p:nvPr/>
          </p:nvGrpSpPr>
          <p:grpSpPr bwMode="auto">
            <a:xfrm rot="5400000">
              <a:off x="82" y="1837"/>
              <a:ext cx="513" cy="489"/>
              <a:chOff x="1870" y="1824"/>
              <a:chExt cx="2014" cy="1823"/>
            </a:xfrm>
          </p:grpSpPr>
          <p:sp>
            <p:nvSpPr>
              <p:cNvPr id="202" name="AutoShape 125">
                <a:extLst>
                  <a:ext uri="{FF2B5EF4-FFF2-40B4-BE49-F238E27FC236}">
                    <a16:creationId xmlns:a16="http://schemas.microsoft.com/office/drawing/2014/main" id="{7E8497F5-EF85-944B-AE7C-D171A2050AC4}"/>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3" name="AutoShape 126">
                <a:extLst>
                  <a:ext uri="{FF2B5EF4-FFF2-40B4-BE49-F238E27FC236}">
                    <a16:creationId xmlns:a16="http://schemas.microsoft.com/office/drawing/2014/main" id="{1C021689-A82B-8D42-8347-79F4ECEDA4DB}"/>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4" name="AutoShape 127">
                <a:extLst>
                  <a:ext uri="{FF2B5EF4-FFF2-40B4-BE49-F238E27FC236}">
                    <a16:creationId xmlns:a16="http://schemas.microsoft.com/office/drawing/2014/main" id="{194209C3-F188-C84C-88B7-491B2F61D6FB}"/>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5" name="Oval 128">
                <a:extLst>
                  <a:ext uri="{FF2B5EF4-FFF2-40B4-BE49-F238E27FC236}">
                    <a16:creationId xmlns:a16="http://schemas.microsoft.com/office/drawing/2014/main" id="{A31C9C4C-84BB-0645-85CF-FE5B28472C8D}"/>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6" name="Oval 129">
                <a:extLst>
                  <a:ext uri="{FF2B5EF4-FFF2-40B4-BE49-F238E27FC236}">
                    <a16:creationId xmlns:a16="http://schemas.microsoft.com/office/drawing/2014/main" id="{C054EF91-F4CD-E14F-9FFC-BD30FDD121B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7" name="Oval 130">
                <a:extLst>
                  <a:ext uri="{FF2B5EF4-FFF2-40B4-BE49-F238E27FC236}">
                    <a16:creationId xmlns:a16="http://schemas.microsoft.com/office/drawing/2014/main" id="{D3DF7E83-4892-C743-9928-EE16FE1448C3}"/>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8" name="Oval 131">
                <a:extLst>
                  <a:ext uri="{FF2B5EF4-FFF2-40B4-BE49-F238E27FC236}">
                    <a16:creationId xmlns:a16="http://schemas.microsoft.com/office/drawing/2014/main" id="{F2A35741-3A7A-514D-9204-89505F6601AF}"/>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9" name="Oval 132">
                <a:extLst>
                  <a:ext uri="{FF2B5EF4-FFF2-40B4-BE49-F238E27FC236}">
                    <a16:creationId xmlns:a16="http://schemas.microsoft.com/office/drawing/2014/main" id="{2B57E336-118E-BD40-A053-6B387C82C8B3}"/>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10" name="Oval 133">
                <a:extLst>
                  <a:ext uri="{FF2B5EF4-FFF2-40B4-BE49-F238E27FC236}">
                    <a16:creationId xmlns:a16="http://schemas.microsoft.com/office/drawing/2014/main" id="{E081FF56-59FE-7A40-B7EA-5723975E94CC}"/>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2" name="Rectangle 1">
            <a:extLst>
              <a:ext uri="{FF2B5EF4-FFF2-40B4-BE49-F238E27FC236}">
                <a16:creationId xmlns:a16="http://schemas.microsoft.com/office/drawing/2014/main" id="{63EFA35E-563D-4049-9CC0-1EAFC6148E34}"/>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grpSp>
        <p:nvGrpSpPr>
          <p:cNvPr id="4103" name="Group 4102">
            <a:extLst>
              <a:ext uri="{FF2B5EF4-FFF2-40B4-BE49-F238E27FC236}">
                <a16:creationId xmlns:a16="http://schemas.microsoft.com/office/drawing/2014/main" id="{648A6B11-7241-3747-9F22-5968F3A77D2F}"/>
              </a:ext>
            </a:extLst>
          </p:cNvPr>
          <p:cNvGrpSpPr/>
          <p:nvPr/>
        </p:nvGrpSpPr>
        <p:grpSpPr>
          <a:xfrm>
            <a:off x="3602599" y="347472"/>
            <a:ext cx="8427857" cy="1524000"/>
            <a:chOff x="3602599" y="347472"/>
            <a:chExt cx="8427857" cy="1524000"/>
          </a:xfrm>
        </p:grpSpPr>
        <p:sp>
          <p:nvSpPr>
            <p:cNvPr id="230" name="Rectangle 22">
              <a:extLst>
                <a:ext uri="{FF2B5EF4-FFF2-40B4-BE49-F238E27FC236}">
                  <a16:creationId xmlns:a16="http://schemas.microsoft.com/office/drawing/2014/main" id="{B7B1B7F8-1548-E84D-B472-E7957D8534D3}"/>
                </a:ext>
              </a:extLst>
            </p:cNvPr>
            <p:cNvSpPr>
              <a:spLocks noChangeArrowheads="1"/>
            </p:cNvSpPr>
            <p:nvPr/>
          </p:nvSpPr>
          <p:spPr bwMode="gray">
            <a:xfrm>
              <a:off x="4003489" y="1000163"/>
              <a:ext cx="685800" cy="9398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nvGrpSpPr>
            <p:cNvPr id="4100" name="Group 4099">
              <a:extLst>
                <a:ext uri="{FF2B5EF4-FFF2-40B4-BE49-F238E27FC236}">
                  <a16:creationId xmlns:a16="http://schemas.microsoft.com/office/drawing/2014/main" id="{14DCE650-E51F-4242-9463-2A62E647B422}"/>
                </a:ext>
              </a:extLst>
            </p:cNvPr>
            <p:cNvGrpSpPr/>
            <p:nvPr/>
          </p:nvGrpSpPr>
          <p:grpSpPr>
            <a:xfrm>
              <a:off x="3602599" y="347472"/>
              <a:ext cx="8427857" cy="1524000"/>
              <a:chOff x="3602599" y="347472"/>
              <a:chExt cx="8427857" cy="1524000"/>
            </a:xfrm>
          </p:grpSpPr>
          <p:grpSp>
            <p:nvGrpSpPr>
              <p:cNvPr id="4099" name="Group 4098">
                <a:extLst>
                  <a:ext uri="{FF2B5EF4-FFF2-40B4-BE49-F238E27FC236}">
                    <a16:creationId xmlns:a16="http://schemas.microsoft.com/office/drawing/2014/main" id="{2ED0F7AC-E17B-2742-8EEB-957F485E56D9}"/>
                  </a:ext>
                </a:extLst>
              </p:cNvPr>
              <p:cNvGrpSpPr/>
              <p:nvPr/>
            </p:nvGrpSpPr>
            <p:grpSpPr>
              <a:xfrm>
                <a:off x="3602599" y="347472"/>
                <a:ext cx="8427857" cy="1524000"/>
                <a:chOff x="3602599" y="347472"/>
                <a:chExt cx="8427857" cy="1524000"/>
              </a:xfrm>
            </p:grpSpPr>
            <p:sp>
              <p:nvSpPr>
                <p:cNvPr id="116" name="AutoShape 26">
                  <a:extLst>
                    <a:ext uri="{FF2B5EF4-FFF2-40B4-BE49-F238E27FC236}">
                      <a16:creationId xmlns:a16="http://schemas.microsoft.com/office/drawing/2014/main" id="{CF3496D5-C7D9-A243-9DB3-1DA7D7764106}"/>
                    </a:ext>
                  </a:extLst>
                </p:cNvPr>
                <p:cNvSpPr>
                  <a:spLocks noChangeArrowheads="1"/>
                </p:cNvSpPr>
                <p:nvPr/>
              </p:nvSpPr>
              <p:spPr bwMode="auto">
                <a:xfrm>
                  <a:off x="4715256" y="347472"/>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ahoma" pitchFamily="34" charset="0"/>
                    <a:ea typeface="+mn-ea"/>
                    <a:cs typeface="+mn-cs"/>
                  </a:endParaRPr>
                </a:p>
              </p:txBody>
            </p:sp>
            <p:grpSp>
              <p:nvGrpSpPr>
                <p:cNvPr id="220" name="Group 136">
                  <a:extLst>
                    <a:ext uri="{FF2B5EF4-FFF2-40B4-BE49-F238E27FC236}">
                      <a16:creationId xmlns:a16="http://schemas.microsoft.com/office/drawing/2014/main" id="{E3E2475C-2434-FF4C-A611-46ED9E688519}"/>
                    </a:ext>
                  </a:extLst>
                </p:cNvPr>
                <p:cNvGrpSpPr>
                  <a:grpSpLocks/>
                </p:cNvGrpSpPr>
                <p:nvPr/>
              </p:nvGrpSpPr>
              <p:grpSpPr bwMode="auto">
                <a:xfrm rot="5400000">
                  <a:off x="3607361" y="666768"/>
                  <a:ext cx="695325" cy="704850"/>
                  <a:chOff x="1872" y="1824"/>
                  <a:chExt cx="2014" cy="1821"/>
                </a:xfrm>
              </p:grpSpPr>
              <p:sp>
                <p:nvSpPr>
                  <p:cNvPr id="221" name="AutoShape 137">
                    <a:extLst>
                      <a:ext uri="{FF2B5EF4-FFF2-40B4-BE49-F238E27FC236}">
                        <a16:creationId xmlns:a16="http://schemas.microsoft.com/office/drawing/2014/main" id="{936ADAE3-18BE-3742-99F0-5084A2C4724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2" name="AutoShape 138">
                    <a:extLst>
                      <a:ext uri="{FF2B5EF4-FFF2-40B4-BE49-F238E27FC236}">
                        <a16:creationId xmlns:a16="http://schemas.microsoft.com/office/drawing/2014/main" id="{007E13A1-23FE-1B4C-8EFC-0F67A805BD01}"/>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3" name="AutoShape 139">
                    <a:extLst>
                      <a:ext uri="{FF2B5EF4-FFF2-40B4-BE49-F238E27FC236}">
                        <a16:creationId xmlns:a16="http://schemas.microsoft.com/office/drawing/2014/main" id="{F789792D-B777-954C-B84F-1C430CF85E96}"/>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4" name="Oval 140">
                    <a:extLst>
                      <a:ext uri="{FF2B5EF4-FFF2-40B4-BE49-F238E27FC236}">
                        <a16:creationId xmlns:a16="http://schemas.microsoft.com/office/drawing/2014/main" id="{2FABADBB-025D-754D-8DE6-AE24F93DFA3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5" name="Oval 141">
                    <a:extLst>
                      <a:ext uri="{FF2B5EF4-FFF2-40B4-BE49-F238E27FC236}">
                        <a16:creationId xmlns:a16="http://schemas.microsoft.com/office/drawing/2014/main" id="{0BA9BCAA-A0EB-7F46-A27A-053B91BE41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6" name="Oval 142">
                    <a:extLst>
                      <a:ext uri="{FF2B5EF4-FFF2-40B4-BE49-F238E27FC236}">
                        <a16:creationId xmlns:a16="http://schemas.microsoft.com/office/drawing/2014/main" id="{355017F6-CAB1-FA45-8E77-744581568B51}"/>
                      </a:ext>
                    </a:extLst>
                  </p:cNvPr>
                  <p:cNvSpPr>
                    <a:spLocks noChangeArrowheads="1"/>
                  </p:cNvSpPr>
                  <p:nvPr/>
                </p:nvSpPr>
                <p:spPr bwMode="gray">
                  <a:xfrm>
                    <a:off x="2254" y="2000"/>
                    <a:ext cx="1264" cy="12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7" name="Oval 143">
                    <a:extLst>
                      <a:ext uri="{FF2B5EF4-FFF2-40B4-BE49-F238E27FC236}">
                        <a16:creationId xmlns:a16="http://schemas.microsoft.com/office/drawing/2014/main" id="{9C3B9CB0-9194-7045-BE37-E489D67D1849}"/>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8" name="Oval 144">
                    <a:extLst>
                      <a:ext uri="{FF2B5EF4-FFF2-40B4-BE49-F238E27FC236}">
                        <a16:creationId xmlns:a16="http://schemas.microsoft.com/office/drawing/2014/main" id="{266E3F2F-6C5F-4F4F-BFF2-0F8841EEEA5A}"/>
                      </a:ext>
                    </a:extLst>
                  </p:cNvPr>
                  <p:cNvSpPr>
                    <a:spLocks noChangeArrowheads="1"/>
                  </p:cNvSpPr>
                  <p:nvPr/>
                </p:nvSpPr>
                <p:spPr bwMode="gray">
                  <a:xfrm>
                    <a:off x="2336" y="2082"/>
                    <a:ext cx="1094"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9" name="Oval 145">
                    <a:extLst>
                      <a:ext uri="{FF2B5EF4-FFF2-40B4-BE49-F238E27FC236}">
                        <a16:creationId xmlns:a16="http://schemas.microsoft.com/office/drawing/2014/main" id="{EE0AFF50-ECD0-7845-91E1-346B22424D8F}"/>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sp>
            <p:nvSpPr>
              <p:cNvPr id="4096" name="TextBox 4095">
                <a:extLst>
                  <a:ext uri="{FF2B5EF4-FFF2-40B4-BE49-F238E27FC236}">
                    <a16:creationId xmlns:a16="http://schemas.microsoft.com/office/drawing/2014/main" id="{16F80C88-0200-344B-A784-BC8FDC2E28FE}"/>
                  </a:ext>
                </a:extLst>
              </p:cNvPr>
              <p:cNvSpPr txBox="1"/>
              <p:nvPr/>
            </p:nvSpPr>
            <p:spPr>
              <a:xfrm>
                <a:off x="4948797" y="617089"/>
                <a:ext cx="68432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E6F7FF">
                        <a:lumMod val="10000"/>
                      </a:srgbClr>
                    </a:solidFill>
                    <a:effectLst/>
                    <a:uLnTx/>
                    <a:uFillTx/>
                    <a:latin typeface="Times New Roman" panose="02020603050405020304" pitchFamily="18" charset="0"/>
                    <a:ea typeface="+mn-ea"/>
                    <a:cs typeface="Times New Roman" panose="02020603050405020304" pitchFamily="18" charset="0"/>
                  </a:rPr>
                  <a:t>Pháp chọn nơi nào để xâm lược nước ta đầu tiên?</a:t>
                </a:r>
              </a:p>
            </p:txBody>
          </p:sp>
        </p:grpSp>
      </p:grpSp>
      <p:pic>
        <p:nvPicPr>
          <p:cNvPr id="4102" name="Picture 4101">
            <a:extLst>
              <a:ext uri="{FF2B5EF4-FFF2-40B4-BE49-F238E27FC236}">
                <a16:creationId xmlns:a16="http://schemas.microsoft.com/office/drawing/2014/main" id="{9C5C9F27-85B3-0C49-ACCD-BCE7472E3A52}"/>
              </a:ext>
            </a:extLst>
          </p:cNvPr>
          <p:cNvPicPr>
            <a:picLocks noChangeAspect="1"/>
          </p:cNvPicPr>
          <p:nvPr/>
        </p:nvPicPr>
        <p:blipFill>
          <a:blip r:embed="rId7"/>
          <a:stretch>
            <a:fillRect/>
          </a:stretch>
        </p:blipFill>
        <p:spPr>
          <a:xfrm>
            <a:off x="-18298" y="2671001"/>
            <a:ext cx="3149591" cy="2913933"/>
          </a:xfrm>
          <a:prstGeom prst="rect">
            <a:avLst/>
          </a:prstGeom>
        </p:spPr>
      </p:pic>
      <p:pic>
        <p:nvPicPr>
          <p:cNvPr id="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361AB613-5033-7E41-98BB-321CC8D7545F}"/>
              </a:ext>
            </a:extLst>
          </p:cNvPr>
          <p:cNvPicPr>
            <a:picLocks noChangeAspect="1"/>
          </p:cNvPicPr>
          <p:nvPr>
            <a:audioFile r:link="rId1"/>
            <p:extLst>
              <p:ext uri="{DAA4B4D4-6D71-4841-9C94-3DE7FCFB9230}">
                <p14:media xmlns:p14="http://schemas.microsoft.com/office/powerpoint/2010/main" r:embed="rId2">
                  <p14:trim end="24242.5756"/>
                </p14:media>
              </p:ext>
            </p:extLst>
          </p:nvPr>
        </p:nvPicPr>
        <p:blipFill>
          <a:blip r:embed="rId8"/>
          <a:stretch>
            <a:fillRect/>
          </a:stretch>
        </p:blipFill>
        <p:spPr>
          <a:xfrm>
            <a:off x="1544242" y="-1860296"/>
            <a:ext cx="812800" cy="8128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EE9DE4B-B227-90F7-89B4-E263995F15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29630260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4097"/>
                                        </p:tgtEl>
                                        <p:attrNameLst>
                                          <p:attrName>style.visibility</p:attrName>
                                        </p:attrNameLst>
                                      </p:cBhvr>
                                      <p:to>
                                        <p:strVal val="visible"/>
                                      </p:to>
                                    </p:set>
                                    <p:animEffect transition="in" filter="wipe(up)">
                                      <p:cBhvr>
                                        <p:cTn id="10" dur="500"/>
                                        <p:tgtEl>
                                          <p:spTgt spid="409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103"/>
                                        </p:tgtEl>
                                        <p:attrNameLst>
                                          <p:attrName>style.visibility</p:attrName>
                                        </p:attrNameLst>
                                      </p:cBhvr>
                                      <p:to>
                                        <p:strVal val="visible"/>
                                      </p:to>
                                    </p:set>
                                    <p:animEffect transition="in" filter="wipe(left)">
                                      <p:cBhvr>
                                        <p:cTn id="14" dur="500"/>
                                        <p:tgtEl>
                                          <p:spTgt spid="4103"/>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left)">
                                      <p:cBhvr>
                                        <p:cTn id="18" dur="500"/>
                                        <p:tgtEl>
                                          <p:spTgt spid="120"/>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wipe(left)">
                                      <p:cBhvr>
                                        <p:cTn id="22" dur="500"/>
                                        <p:tgtEl>
                                          <p:spTgt spid="145"/>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wipe(left)">
                                      <p:cBhvr>
                                        <p:cTn id="26" dur="500"/>
                                        <p:tgtEl>
                                          <p:spTgt spid="170"/>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ipe(left)">
                                      <p:cBhvr>
                                        <p:cTn id="30" dur="500"/>
                                        <p:tgtEl>
                                          <p:spTgt spid="19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0"/>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0"/>
                                        </p:tgtEl>
                                      </p:cBhvr>
                                    </p:animEffect>
                                    <p:animScale>
                                      <p:cBhvr>
                                        <p:cTn id="38" dur="250" autoRev="1" fill="hold"/>
                                        <p:tgtEl>
                                          <p:spTgt spid="120"/>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120"/>
                  </p:tgtEl>
                </p:cond>
              </p:nextCondLst>
            </p:seq>
            <p:seq concurrent="1" nextAc="seek">
              <p:cTn id="39" restart="whenNotActive" fill="hold" evtFilter="cancelBubble" nodeType="interactiveSeq">
                <p:stCondLst>
                  <p:cond evt="onClick" delay="0">
                    <p:tgtEl>
                      <p:spTgt spid="14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45"/>
                                        </p:tgtEl>
                                      </p:cBhvr>
                                    </p:animEffect>
                                    <p:animScale>
                                      <p:cBhvr>
                                        <p:cTn id="44" dur="250" autoRev="1" fill="hold"/>
                                        <p:tgtEl>
                                          <p:spTgt spid="14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4%91u%CC%81ng (1).wav"/>
                                        </p:tgtEl>
                                      </p:cMediaNode>
                                    </p:audio>
                                  </p:subTnLst>
                                </p:cTn>
                              </p:par>
                              <p:par>
                                <p:cTn id="45" presetID="3" presetClass="exit" presetSubtype="10" fill="hold" nodeType="withEffect">
                                  <p:stCondLst>
                                    <p:cond delay="0"/>
                                  </p:stCondLst>
                                  <p:childTnLst>
                                    <p:animEffect transition="out" filter="blinds(horizontal)">
                                      <p:cBhvr>
                                        <p:cTn id="46" dur="500"/>
                                        <p:tgtEl>
                                          <p:spTgt spid="120"/>
                                        </p:tgtEl>
                                      </p:cBhvr>
                                    </p:animEffect>
                                    <p:set>
                                      <p:cBhvr>
                                        <p:cTn id="47" dur="1" fill="hold">
                                          <p:stCondLst>
                                            <p:cond delay="499"/>
                                          </p:stCondLst>
                                        </p:cTn>
                                        <p:tgtEl>
                                          <p:spTgt spid="120"/>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170"/>
                                        </p:tgtEl>
                                      </p:cBhvr>
                                    </p:animEffect>
                                    <p:set>
                                      <p:cBhvr>
                                        <p:cTn id="50" dur="1" fill="hold">
                                          <p:stCondLst>
                                            <p:cond delay="499"/>
                                          </p:stCondLst>
                                        </p:cTn>
                                        <p:tgtEl>
                                          <p:spTgt spid="170"/>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195"/>
                                        </p:tgtEl>
                                      </p:cBhvr>
                                    </p:animEffect>
                                    <p:set>
                                      <p:cBhvr>
                                        <p:cTn id="53"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54" restart="whenNotActive" fill="hold" evtFilter="cancelBubble" nodeType="interactiveSeq">
                <p:stCondLst>
                  <p:cond evt="onClick" delay="0">
                    <p:tgtEl>
                      <p:spTgt spid="17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70"/>
                                        </p:tgtEl>
                                      </p:cBhvr>
                                    </p:animEffect>
                                    <p:animScale>
                                      <p:cBhvr>
                                        <p:cTn id="59" dur="250" autoRev="1" fill="hold"/>
                                        <p:tgtEl>
                                          <p:spTgt spid="170"/>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170"/>
                  </p:tgtEl>
                </p:cond>
              </p:nextCondLst>
            </p:seq>
            <p:seq concurrent="1" nextAc="seek">
              <p:cTn id="60" restart="whenNotActive" fill="hold" evtFilter="cancelBubble" nodeType="interactiveSeq">
                <p:stCondLst>
                  <p:cond evt="onClick" delay="0">
                    <p:tgtEl>
                      <p:spTgt spid="19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95"/>
                                        </p:tgtEl>
                                      </p:cBhvr>
                                    </p:animEffect>
                                    <p:animScale>
                                      <p:cBhvr>
                                        <p:cTn id="65" dur="250" autoRev="1" fill="hold"/>
                                        <p:tgtEl>
                                          <p:spTgt spid="195"/>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195"/>
                  </p:tgtEl>
                </p:cond>
              </p:nextCondLst>
            </p:seq>
            <p:audio>
              <p:cMediaNode vol="80000">
                <p:cTn id="6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Thực dân Pháp đánh Bắc Kì lần hai, nhà nước phong kiến sụp đổ - Ảnh 2.">
            <a:extLst>
              <a:ext uri="{FF2B5EF4-FFF2-40B4-BE49-F238E27FC236}">
                <a16:creationId xmlns:a16="http://schemas.microsoft.com/office/drawing/2014/main" id="{8664D0AF-82AF-D74E-AF54-C1CB1528A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96000" cy="6015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C323C5-F6B3-BA4A-AD2C-D565DAE281A7}"/>
              </a:ext>
            </a:extLst>
          </p:cNvPr>
          <p:cNvSpPr txBox="1"/>
          <p:nvPr/>
        </p:nvSpPr>
        <p:spPr>
          <a:xfrm>
            <a:off x="6280484" y="6027003"/>
            <a:ext cx="57270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Pháp tấn công thành Hà Nội</a:t>
            </a:r>
          </a:p>
        </p:txBody>
      </p:sp>
      <p:sp>
        <p:nvSpPr>
          <p:cNvPr id="3" name="Rectangle 2">
            <a:extLst>
              <a:ext uri="{FF2B5EF4-FFF2-40B4-BE49-F238E27FC236}">
                <a16:creationId xmlns:a16="http://schemas.microsoft.com/office/drawing/2014/main" id="{F4A2F73E-33A4-D74C-B435-AC6E45A7D88B}"/>
              </a:ext>
            </a:extLst>
          </p:cNvPr>
          <p:cNvSpPr/>
          <p:nvPr/>
        </p:nvSpPr>
        <p:spPr>
          <a:xfrm>
            <a:off x="0" y="6027003"/>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6390" name="Picture 6" descr="dienkinhthien">
            <a:extLst>
              <a:ext uri="{FF2B5EF4-FFF2-40B4-BE49-F238E27FC236}">
                <a16:creationId xmlns:a16="http://schemas.microsoft.com/office/drawing/2014/main" id="{E1BA3100-BF74-274D-B104-A60CB12D7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2" y="-11215"/>
            <a:ext cx="6125411" cy="60270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CBE986C-A3C0-B62A-C716-8C509012B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93091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Scale>
                                      <p:cBhvr>
                                        <p:cTn id="7" dur="1000" decel="50000" fill="hold">
                                          <p:stCondLst>
                                            <p:cond delay="0"/>
                                          </p:stCondLst>
                                        </p:cTn>
                                        <p:tgtEl>
                                          <p:spTgt spid="163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388"/>
                                        </p:tgtEl>
                                        <p:attrNameLst>
                                          <p:attrName>ppt_x</p:attrName>
                                          <p:attrName>ppt_y</p:attrName>
                                        </p:attrNameLst>
                                      </p:cBhvr>
                                    </p:animMotion>
                                    <p:animEffect transition="in" filter="fade">
                                      <p:cBhvr>
                                        <p:cTn id="9" dur="1000"/>
                                        <p:tgtEl>
                                          <p:spTgt spid="1638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par>
                                <p:cTn id="20" presetID="52" presetClass="entr" presetSubtype="0" fill="hold" nodeType="withEffect">
                                  <p:stCondLst>
                                    <p:cond delay="0"/>
                                  </p:stCondLst>
                                  <p:childTnLst>
                                    <p:set>
                                      <p:cBhvr>
                                        <p:cTn id="21" dur="1" fill="hold">
                                          <p:stCondLst>
                                            <p:cond delay="0"/>
                                          </p:stCondLst>
                                        </p:cTn>
                                        <p:tgtEl>
                                          <p:spTgt spid="16390"/>
                                        </p:tgtEl>
                                        <p:attrNameLst>
                                          <p:attrName>style.visibility</p:attrName>
                                        </p:attrNameLst>
                                      </p:cBhvr>
                                      <p:to>
                                        <p:strVal val="visible"/>
                                      </p:to>
                                    </p:set>
                                    <p:animScale>
                                      <p:cBhvr>
                                        <p:cTn id="22" dur="1000" decel="50000" fill="hold">
                                          <p:stCondLst>
                                            <p:cond delay="0"/>
                                          </p:stCondLst>
                                        </p:cTn>
                                        <p:tgtEl>
                                          <p:spTgt spid="1639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6390"/>
                                        </p:tgtEl>
                                        <p:attrNameLst>
                                          <p:attrName>ppt_x</p:attrName>
                                          <p:attrName>ppt_y</p:attrName>
                                        </p:attrNameLst>
                                      </p:cBhvr>
                                    </p:animMotion>
                                    <p:animEffect transition="in" filter="fade">
                                      <p:cBhvr>
                                        <p:cTn id="24" dur="1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grpSp>
        <p:nvGrpSpPr>
          <p:cNvPr id="5" name="Group 4">
            <a:extLst>
              <a:ext uri="{FF2B5EF4-FFF2-40B4-BE49-F238E27FC236}">
                <a16:creationId xmlns:a16="http://schemas.microsoft.com/office/drawing/2014/main" id="{5019F7CD-8C54-554C-A2A8-FD4C62BE9F42}"/>
              </a:ext>
            </a:extLst>
          </p:cNvPr>
          <p:cNvGrpSpPr/>
          <p:nvPr/>
        </p:nvGrpSpPr>
        <p:grpSpPr>
          <a:xfrm>
            <a:off x="303369" y="128334"/>
            <a:ext cx="6926761" cy="6729665"/>
            <a:chOff x="303369" y="128334"/>
            <a:chExt cx="6926761" cy="6729665"/>
          </a:xfrm>
        </p:grpSpPr>
        <p:pic>
          <p:nvPicPr>
            <p:cNvPr id="245" name="Picture 4">
              <a:extLst>
                <a:ext uri="{FF2B5EF4-FFF2-40B4-BE49-F238E27FC236}">
                  <a16:creationId xmlns:a16="http://schemas.microsoft.com/office/drawing/2014/main" id="{430C6D5A-F062-3E49-8737-67D1E74D24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0" t="12363" b="14861"/>
            <a:stretch/>
          </p:blipFill>
          <p:spPr bwMode="auto">
            <a:xfrm rot="5400000">
              <a:off x="401917" y="29786"/>
              <a:ext cx="6729665" cy="6926761"/>
            </a:xfrm>
            <a:prstGeom prst="rect">
              <a:avLst/>
            </a:prstGeom>
            <a:noFill/>
            <a:extLst>
              <a:ext uri="{909E8E84-426E-40DD-AFC4-6F175D3DCCD1}">
                <a14:hiddenFill xmlns:a14="http://schemas.microsoft.com/office/drawing/2010/main">
                  <a:solidFill>
                    <a:srgbClr val="FFFFFF"/>
                  </a:solidFill>
                </a14:hiddenFill>
              </a:ext>
            </a:extLst>
          </p:spPr>
        </p:pic>
        <p:sp>
          <p:nvSpPr>
            <p:cNvPr id="2016" name="Google Shape;2016;p27">
              <a:hlinkClick r:id="rId4"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6EDA407D-C7E7-CB44-B952-60EDCCD2A3F8}"/>
                </a:ext>
              </a:extLst>
            </p:cNvPr>
            <p:cNvSpPr/>
            <p:nvPr/>
          </p:nvSpPr>
          <p:spPr>
            <a:xfrm>
              <a:off x="1395663" y="994611"/>
              <a:ext cx="4544134" cy="4958265"/>
            </a:xfrm>
            <a:prstGeom prst="rect">
              <a:avLst/>
            </a:prstGeom>
            <a:solidFill>
              <a:srgbClr val="FBEACC">
                <a:alpha val="86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46" name="TextBox 245">
              <a:extLst>
                <a:ext uri="{FF2B5EF4-FFF2-40B4-BE49-F238E27FC236}">
                  <a16:creationId xmlns:a16="http://schemas.microsoft.com/office/drawing/2014/main" id="{85EB4789-77E8-714B-A0A4-9A0200D9844C}"/>
                </a:ext>
              </a:extLst>
            </p:cNvPr>
            <p:cNvSpPr txBox="1"/>
            <p:nvPr/>
          </p:nvSpPr>
          <p:spPr>
            <a:xfrm>
              <a:off x="1361174" y="1040577"/>
              <a:ext cx="4521360" cy="489364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“Thần là một kẻ thư sinh, biết đâu việc binh bị mà Bệ hạ lại giao cho cái chức vụ quá quan trọng. Làm sao tin được lòng giặc, nên thần lo sửa soạn đề phòng. Việc chưa xong thì binh Pháp kéo đến. Thần trộm nghĩ, Hà Nội là cuống họng của Bắc Kì, nên thần thường tâu về triều xin thêm binh, nhưng lại bị Bệ hạ quở trách... Một mình thề với Long thành, nguyện theo Nguyễn Tri Phưương nơi suối vàng vậy”.</a:t>
              </a:r>
            </a:p>
          </p:txBody>
        </p:sp>
      </p:grpSp>
      <p:sp>
        <p:nvSpPr>
          <p:cNvPr id="1791" name="Google Shape;1791;p27"/>
          <p:cNvSpPr/>
          <p:nvPr/>
        </p:nvSpPr>
        <p:spPr>
          <a:xfrm rot="-422">
            <a:off x="6616760" y="809048"/>
            <a:ext cx="4214111" cy="5125167"/>
          </a:xfrm>
          <a:prstGeom prst="rect">
            <a:avLst/>
          </a:prstGeom>
          <a:blipFill dpi="0" rotWithShape="1">
            <a:blip r:embed="rId5"/>
            <a:srcRect/>
            <a:stretch>
              <a:fillRect t="-4000" r="-6000" b="-1000"/>
            </a:stretch>
          </a:bli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0" name="Google Shape;2010;p27"/>
          <p:cNvSpPr/>
          <p:nvPr/>
        </p:nvSpPr>
        <p:spPr>
          <a:xfrm rot="4965428">
            <a:off x="10087722" y="531796"/>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Google Shape;2011;p27"/>
          <p:cNvSpPr/>
          <p:nvPr/>
        </p:nvSpPr>
        <p:spPr>
          <a:xfrm rot="-4965428" flipH="1">
            <a:off x="6372963" y="602122"/>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27">
            <a:hlinkClick r:id="rId6"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78C1D502-D1C5-2C46-9F4C-85230BFEA804}"/>
              </a:ext>
            </a:extLst>
          </p:cNvPr>
          <p:cNvSpPr/>
          <p:nvPr/>
        </p:nvSpPr>
        <p:spPr>
          <a:xfrm>
            <a:off x="7230130" y="5981820"/>
            <a:ext cx="3365025" cy="461665"/>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Hoàng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Diệu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(1829-1882)</a:t>
            </a:r>
          </a:p>
        </p:txBody>
      </p:sp>
      <p:pic>
        <p:nvPicPr>
          <p:cNvPr id="2" name="Picture 1" descr="A picture containing text&#10;&#10;Description automatically generated">
            <a:extLst>
              <a:ext uri="{FF2B5EF4-FFF2-40B4-BE49-F238E27FC236}">
                <a16:creationId xmlns:a16="http://schemas.microsoft.com/office/drawing/2014/main" id="{42044662-C373-0F51-A7C4-2438478C3F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F565D-139F-FA45-AEB1-6D9B9E5B05CF}"/>
              </a:ext>
            </a:extLst>
          </p:cNvPr>
          <p:cNvSpPr/>
          <p:nvPr/>
        </p:nvSpPr>
        <p:spPr>
          <a:xfrm>
            <a:off x="0" y="1188228"/>
            <a:ext cx="1219200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Thực dân Pháp Mở rộng xâm lược ra cả nước và cuộc kháng chiến chống thực dân Pháp của nhân dân Việt Nam giai đoạn 1873 - 1884</a:t>
            </a:r>
          </a:p>
        </p:txBody>
      </p:sp>
      <p:sp>
        <p:nvSpPr>
          <p:cNvPr id="7" name="Rectangle 6">
            <a:extLst>
              <a:ext uri="{FF2B5EF4-FFF2-40B4-BE49-F238E27FC236}">
                <a16:creationId xmlns:a16="http://schemas.microsoft.com/office/drawing/2014/main" id="{A232504E-BBAF-144F-86DB-D978E8D82518}"/>
              </a:ext>
            </a:extLst>
          </p:cNvPr>
          <p:cNvSpPr/>
          <p:nvPr/>
        </p:nvSpPr>
        <p:spPr>
          <a:xfrm>
            <a:off x="0" y="-28877"/>
            <a:ext cx="1219199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20: CUỘC KHÁNG CHIẾN CHỐNG THỰC DÂN PHÁP XÂM LƯỢC CỦA NHÂN DÂN VIỆT NAM (1858 -1884) (T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descr="A picture containing text&#10;&#10;Description automatically generated">
            <a:extLst>
              <a:ext uri="{FF2B5EF4-FFF2-40B4-BE49-F238E27FC236}">
                <a16:creationId xmlns:a16="http://schemas.microsoft.com/office/drawing/2014/main" id="{B7179A82-60E9-F955-3E83-2C53A6DF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
        <p:nvSpPr>
          <p:cNvPr id="3" name="TextBox 2">
            <a:extLst>
              <a:ext uri="{FF2B5EF4-FFF2-40B4-BE49-F238E27FC236}">
                <a16:creationId xmlns:a16="http://schemas.microsoft.com/office/drawing/2014/main" id="{09F06735-5BE3-8EC4-9485-3C8054FE3920}"/>
              </a:ext>
            </a:extLst>
          </p:cNvPr>
          <p:cNvSpPr txBox="1"/>
          <p:nvPr/>
        </p:nvSpPr>
        <p:spPr>
          <a:xfrm>
            <a:off x="0" y="2374781"/>
            <a:ext cx="1065348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- 1873 Pháp đánh Hà Nội và Bắc kì lần thứ nhất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D676E942-435A-3F2C-1CAD-52071EAADF33}"/>
              </a:ext>
            </a:extLst>
          </p:cNvPr>
          <p:cNvSpPr txBox="1"/>
          <p:nvPr/>
        </p:nvSpPr>
        <p:spPr>
          <a:xfrm>
            <a:off x="0" y="3068891"/>
            <a:ext cx="12583886" cy="584775"/>
          </a:xfrm>
          <a:prstGeom prst="rect">
            <a:avLst/>
          </a:prstGeom>
          <a:noFill/>
        </p:spPr>
        <p:txBody>
          <a:bodyPr wrap="square" rtlCol="0">
            <a:spAutoFit/>
          </a:bodyPr>
          <a:lstStyle/>
          <a:p>
            <a:pPr lvl="0" defTabSz="1219170">
              <a:buClr>
                <a:srgbClr val="000000"/>
              </a:buClr>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- 1874 </a:t>
            </a:r>
            <a:r>
              <a:rPr lang="vi-VN" sz="3200" kern="0">
                <a:solidFill>
                  <a:srgbClr val="000000"/>
                </a:solidFill>
                <a:latin typeface="Times New Roman" panose="02020603050405020304" pitchFamily="18" charset="0"/>
                <a:cs typeface="Times New Roman" panose="02020603050405020304" pitchFamily="18" charset="0"/>
                <a:sym typeface="Arial"/>
              </a:rPr>
              <a:t>Triều đình Huế kí hiệp ước Giáp Tuất, Pháp rút quân khỏi Bắc Kỳ.</a:t>
            </a:r>
          </a:p>
        </p:txBody>
      </p:sp>
      <p:sp>
        <p:nvSpPr>
          <p:cNvPr id="8" name="TextBox 7">
            <a:extLst>
              <a:ext uri="{FF2B5EF4-FFF2-40B4-BE49-F238E27FC236}">
                <a16:creationId xmlns:a16="http://schemas.microsoft.com/office/drawing/2014/main" id="{F54729BD-580E-73CF-320C-8452F2DB3A2D}"/>
              </a:ext>
            </a:extLst>
          </p:cNvPr>
          <p:cNvSpPr txBox="1"/>
          <p:nvPr/>
        </p:nvSpPr>
        <p:spPr>
          <a:xfrm>
            <a:off x="0" y="3812715"/>
            <a:ext cx="12583886" cy="584775"/>
          </a:xfrm>
          <a:prstGeom prst="rect">
            <a:avLst/>
          </a:prstGeom>
          <a:noFill/>
        </p:spPr>
        <p:txBody>
          <a:bodyPr wrap="square" rtlCol="0">
            <a:spAutoFit/>
          </a:bodyPr>
          <a:lstStyle/>
          <a:p>
            <a:pPr lvl="0" defTabSz="1219170">
              <a:buClr>
                <a:srgbClr val="000000"/>
              </a:buClr>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- 1882 </a:t>
            </a:r>
            <a:r>
              <a:rPr lang="vi-VN" sz="3200" kern="0">
                <a:solidFill>
                  <a:srgbClr val="000000"/>
                </a:solidFill>
                <a:latin typeface="Times New Roman" panose="02020603050405020304" pitchFamily="18" charset="0"/>
                <a:cs typeface="Times New Roman" panose="02020603050405020304" pitchFamily="18" charset="0"/>
                <a:sym typeface="Arial"/>
              </a:rPr>
              <a:t>Pháp đánh Hà Nội và Bắc Kỳ lần thứ 2</a:t>
            </a:r>
          </a:p>
        </p:txBody>
      </p:sp>
    </p:spTree>
    <p:extLst>
      <p:ext uri="{BB962C8B-B14F-4D97-AF65-F5344CB8AC3E}">
        <p14:creationId xmlns:p14="http://schemas.microsoft.com/office/powerpoint/2010/main" val="265378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1850800" y="762000"/>
            <a:ext cx="8490400" cy="5118000"/>
          </a:xfrm>
          <a:prstGeom prst="rect">
            <a:avLst/>
          </a:prstGeom>
        </p:spPr>
        <p:txBody>
          <a:bodyPr spcFirstLastPara="1" wrap="square" lIns="121900" tIns="121900" rIns="121900" bIns="121900" anchor="ctr" anchorCtr="0">
            <a:noAutofit/>
          </a:bodyPr>
          <a:lstStyle/>
          <a:p>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LUYỆN TẬP</a:t>
            </a:r>
          </a:p>
        </p:txBody>
      </p:sp>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descr="A picture containing text&#10;&#10;Description automatically generated">
            <a:extLst>
              <a:ext uri="{FF2B5EF4-FFF2-40B4-BE49-F238E27FC236}">
                <a16:creationId xmlns:a16="http://schemas.microsoft.com/office/drawing/2014/main" id="{9B0BACFE-4B67-01DE-627E-CF3CFC36B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Khi Pháp kéo quân ra Hà Nội lần thứ nhất, ai là người trấn thủ thành Hà Nội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a:t>
            </a:r>
            <a:r>
              <a:rPr kumimoji="0" lang="vi-VN" altLang="en-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Hoàng Diệu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B. </a:t>
            </a:r>
            <a:r>
              <a:rPr kumimoji="0" lang="en-US" sz="24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Tri </a:t>
            </a:r>
            <a:r>
              <a:rPr kumimoji="0" lang="en-US" sz="24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Phương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a:t>
            </a:r>
            <a:r>
              <a:rPr kumimoji="0" lang="vi-VN" altLang="en-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Tôn Thất Thuyết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D. Phan Thanh </a:t>
            </a:r>
            <a:r>
              <a:rPr kumimoji="0" lang="en-US" sz="24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Giản</a:t>
            </a:r>
            <a:endParaRPr kumimoji="0" lang="en-US" sz="24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B. </a:t>
              </a:r>
              <a:r>
                <a:rPr kumimoji="0" lang="en-US" sz="24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 Tri </a:t>
              </a:r>
              <a:r>
                <a:rPr kumimoji="0" lang="en-US" sz="2400" b="0" i="0" u="none" strike="noStrike" kern="1200" cap="none" spc="0" normalizeH="0" baseline="0" noProof="0" dirty="0" err="1">
                  <a:ln>
                    <a:noFill/>
                  </a:ln>
                  <a:solidFill>
                    <a:srgbClr val="00FF00"/>
                  </a:solidFill>
                  <a:effectLst/>
                  <a:uLnTx/>
                  <a:uFillTx/>
                  <a:latin typeface="Times New Roman" panose="02020603050405020304" pitchFamily="18" charset="0"/>
                  <a:ea typeface="+mn-ea"/>
                  <a:cs typeface="Times New Roman" panose="02020603050405020304" pitchFamily="18" charset="0"/>
                </a:rPr>
                <a:t>Phương</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5632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Đội nghĩa binh do ai chỉ huy chiến đấu hi sinh đến người cuối cùng ở cửa ô Thanh Hà?</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Viên Chưởng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Phạm Văn Nghị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Nguyễn Mậu Kiến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Nguyễn Tri Phương.</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Viên Chưởng Cơ</a:t>
              </a:r>
              <a:endParaRPr kumimoji="0" lang="en-US"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Thực dân Pháp lấy cớ gì để tiến quân ra Bắc?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Vì triều đình không thi hành đúng Hiệp ước 1862.</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Vì triều đình cầu cứu nhà Thanh.</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Lấy cớ giải quyết vụ Đuy-puy.</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Lợi dụng triều đình nhờ đem tàu ra Hạ Long dẹp cướp biển.</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Lấy cớ giải quyết vụ Đuy-puy</a:t>
              </a:r>
              <a:endParaRPr kumimoji="0" lang="en-US"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32556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Triều đình Huế kí với Pháp Hiệp ước Giáp Tuất vào ngày tháng năm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Ngày 10 tháng 3 năm 1874.</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Ngày 15 tháng 3 năm 1874.</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Ngày 3 tháng 5 năm 1874.</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Ngày 13 tháng 5 năm 1874</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Ngày 15 tháng 3 năm 1874</a:t>
              </a:r>
              <a:endParaRPr kumimoji="0" lang="en-US"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8599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Hậu quả của Hiệp ước Giáp Tuất (1874) là gì?</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Làm mất chủ quyền của dân tộc ta.</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Làm mất chủ quyền của 6 tỉnh Nam Kì.</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Làm mất chủ quyền về ngoại giao của Việt Nam.</a:t>
            </a:r>
            <a:b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Làm mất một phần quan trọng chủ quyền lãnh thổ, ngoại giao và thương mại của Việt Nam</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Làm mất một phần quan trọng chủ quyền lãnh thổ, ngoại giao và thương mại của Việt Nam.</a:t>
              </a:r>
              <a:endParaRPr kumimoji="0" lang="en-US"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04630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1850800" y="762000"/>
            <a:ext cx="8490400" cy="5118000"/>
          </a:xfrm>
          <a:prstGeom prst="rect">
            <a:avLst/>
          </a:prstGeom>
        </p:spPr>
        <p:txBody>
          <a:bodyPr spcFirstLastPara="1" wrap="square" lIns="121900" tIns="121900" rIns="121900" bIns="121900" anchor="ctr" anchorCtr="0">
            <a:noAutofit/>
          </a:bodyPr>
          <a:lstStyle/>
          <a:p>
            <a:r>
              <a:rPr lang="en-US" sz="8800">
                <a:solidFill>
                  <a:schemeClr val="accent1">
                    <a:lumMod val="60000"/>
                    <a:lumOff val="40000"/>
                  </a:schemeClr>
                </a:solidFill>
                <a:latin typeface="Times New Roman" panose="02020603050405020304" pitchFamily="18" charset="0"/>
                <a:cs typeface="Times New Roman" panose="02020603050405020304" pitchFamily="18" charset="0"/>
              </a:rPr>
              <a:t>VẬN DỤNG</a:t>
            </a:r>
            <a:endParaRPr lang="en-US" sz="88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20925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0339BFBB-A52C-FE4C-8803-B57F3774A4FA}"/>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Pháp tấn công Đà Nẵng vào thời gian nào?</a:t>
              </a:r>
              <a:endParaRPr kumimoji="0" lang="en-US" altLang="en-VN"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30" name="Group 129">
            <a:extLst>
              <a:ext uri="{FF2B5EF4-FFF2-40B4-BE49-F238E27FC236}">
                <a16:creationId xmlns:a16="http://schemas.microsoft.com/office/drawing/2014/main" id="{5281E11D-53D4-5142-93A7-CF0620B37A7D}"/>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437621AE-1A9B-7A4A-BC18-F7A8F9AAB196}"/>
                </a:ext>
              </a:extLst>
            </p:cNvPr>
            <p:cNvGrpSpPr/>
            <p:nvPr/>
          </p:nvGrpSpPr>
          <p:grpSpPr>
            <a:xfrm>
              <a:off x="4097338" y="-768096"/>
              <a:ext cx="138112" cy="6856413"/>
              <a:chOff x="4097338" y="-768096"/>
              <a:chExt cx="138112" cy="6856413"/>
            </a:xfrm>
          </p:grpSpPr>
          <p:grpSp>
            <p:nvGrpSpPr>
              <p:cNvPr id="2" name="Group 14">
                <a:extLst>
                  <a:ext uri="{FF2B5EF4-FFF2-40B4-BE49-F238E27FC236}">
                    <a16:creationId xmlns:a16="http://schemas.microsoft.com/office/drawing/2014/main" id="{EBDD57F2-376F-F640-A9BD-4EE8C333292D}"/>
                  </a:ext>
                </a:extLst>
              </p:cNvPr>
              <p:cNvGrpSpPr>
                <a:grpSpLocks/>
              </p:cNvGrpSpPr>
              <p:nvPr/>
            </p:nvGrpSpPr>
            <p:grpSpPr bwMode="auto">
              <a:xfrm rot="5400000">
                <a:off x="3251994" y="77248"/>
                <a:ext cx="1828800" cy="138112"/>
                <a:chOff x="0" y="1896"/>
                <a:chExt cx="5760" cy="120"/>
              </a:xfrm>
            </p:grpSpPr>
            <p:sp>
              <p:nvSpPr>
                <p:cNvPr id="3" name="Rectangle 15">
                  <a:extLst>
                    <a:ext uri="{FF2B5EF4-FFF2-40B4-BE49-F238E27FC236}">
                      <a16:creationId xmlns:a16="http://schemas.microsoft.com/office/drawing/2014/main" id="{8D8CC658-45D7-1E48-806D-87C879A47532}"/>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 name="Rectangle 16">
                  <a:extLst>
                    <a:ext uri="{FF2B5EF4-FFF2-40B4-BE49-F238E27FC236}">
                      <a16:creationId xmlns:a16="http://schemas.microsoft.com/office/drawing/2014/main" id="{65489617-CE84-6647-8BFB-041371448ABD}"/>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17">
                <a:extLst>
                  <a:ext uri="{FF2B5EF4-FFF2-40B4-BE49-F238E27FC236}">
                    <a16:creationId xmlns:a16="http://schemas.microsoft.com/office/drawing/2014/main" id="{4A453B61-2BFF-B74B-A57F-10CA1F12951D}"/>
                  </a:ext>
                </a:extLst>
              </p:cNvPr>
              <p:cNvGrpSpPr>
                <a:grpSpLocks/>
              </p:cNvGrpSpPr>
              <p:nvPr/>
            </p:nvGrpSpPr>
            <p:grpSpPr bwMode="auto">
              <a:xfrm rot="5400000">
                <a:off x="2566987" y="4419855"/>
                <a:ext cx="3198813" cy="138112"/>
                <a:chOff x="0" y="1896"/>
                <a:chExt cx="5760" cy="120"/>
              </a:xfrm>
            </p:grpSpPr>
            <p:sp>
              <p:nvSpPr>
                <p:cNvPr id="6" name="Rectangle 18">
                  <a:extLst>
                    <a:ext uri="{FF2B5EF4-FFF2-40B4-BE49-F238E27FC236}">
                      <a16:creationId xmlns:a16="http://schemas.microsoft.com/office/drawing/2014/main" id="{DBBA5602-8A81-8F4C-ABF4-044BB8ADC67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 name="Rectangle 19">
                  <a:extLst>
                    <a:ext uri="{FF2B5EF4-FFF2-40B4-BE49-F238E27FC236}">
                      <a16:creationId xmlns:a16="http://schemas.microsoft.com/office/drawing/2014/main" id="{0BBBD060-14F9-CA4A-BC8F-06A36107139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7">
                <a:extLst>
                  <a:ext uri="{FF2B5EF4-FFF2-40B4-BE49-F238E27FC236}">
                    <a16:creationId xmlns:a16="http://schemas.microsoft.com/office/drawing/2014/main" id="{0EE3FCFB-C484-524D-813A-6C61D3E63749}"/>
                  </a:ext>
                </a:extLst>
              </p:cNvPr>
              <p:cNvGrpSpPr>
                <a:grpSpLocks/>
              </p:cNvGrpSpPr>
              <p:nvPr/>
            </p:nvGrpSpPr>
            <p:grpSpPr bwMode="auto">
              <a:xfrm rot="5400000">
                <a:off x="3023394" y="1921923"/>
                <a:ext cx="2286000" cy="138112"/>
                <a:chOff x="0" y="1896"/>
                <a:chExt cx="5760" cy="120"/>
              </a:xfrm>
            </p:grpSpPr>
            <p:sp>
              <p:nvSpPr>
                <p:cNvPr id="13" name="Rectangle 28">
                  <a:extLst>
                    <a:ext uri="{FF2B5EF4-FFF2-40B4-BE49-F238E27FC236}">
                      <a16:creationId xmlns:a16="http://schemas.microsoft.com/office/drawing/2014/main" id="{84FB3173-FDF3-854C-ABB6-1A069FEC3921}"/>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29">
                  <a:extLst>
                    <a:ext uri="{FF2B5EF4-FFF2-40B4-BE49-F238E27FC236}">
                      <a16:creationId xmlns:a16="http://schemas.microsoft.com/office/drawing/2014/main" id="{689DC172-CFFC-624F-A960-B2A9BD62C85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16" name="Group 136">
              <a:extLst>
                <a:ext uri="{FF2B5EF4-FFF2-40B4-BE49-F238E27FC236}">
                  <a16:creationId xmlns:a16="http://schemas.microsoft.com/office/drawing/2014/main" id="{64A24677-54E0-8848-A5BC-5F7BFD3A25D7}"/>
                </a:ext>
              </a:extLst>
            </p:cNvPr>
            <p:cNvGrpSpPr>
              <a:grpSpLocks/>
            </p:cNvGrpSpPr>
            <p:nvPr/>
          </p:nvGrpSpPr>
          <p:grpSpPr bwMode="auto">
            <a:xfrm rot="5400000">
              <a:off x="3795712" y="522542"/>
              <a:ext cx="695325" cy="704850"/>
              <a:chOff x="1872" y="1824"/>
              <a:chExt cx="2014" cy="1821"/>
            </a:xfrm>
          </p:grpSpPr>
          <p:sp>
            <p:nvSpPr>
              <p:cNvPr id="117" name="AutoShape 137">
                <a:extLst>
                  <a:ext uri="{FF2B5EF4-FFF2-40B4-BE49-F238E27FC236}">
                    <a16:creationId xmlns:a16="http://schemas.microsoft.com/office/drawing/2014/main" id="{348262F8-00DA-0C49-B4A6-31FD89679EEC}"/>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8" name="AutoShape 138">
                <a:extLst>
                  <a:ext uri="{FF2B5EF4-FFF2-40B4-BE49-F238E27FC236}">
                    <a16:creationId xmlns:a16="http://schemas.microsoft.com/office/drawing/2014/main" id="{94A9BB97-CF51-184F-A1EA-3E0F7EF7648C}"/>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9" name="AutoShape 139">
                <a:extLst>
                  <a:ext uri="{FF2B5EF4-FFF2-40B4-BE49-F238E27FC236}">
                    <a16:creationId xmlns:a16="http://schemas.microsoft.com/office/drawing/2014/main" id="{B335C875-3D0B-8943-BBA0-A280AF4B4693}"/>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0" name="Oval 140">
                <a:extLst>
                  <a:ext uri="{FF2B5EF4-FFF2-40B4-BE49-F238E27FC236}">
                    <a16:creationId xmlns:a16="http://schemas.microsoft.com/office/drawing/2014/main" id="{E9630741-675E-F445-91FA-D855BEBB93E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1" name="Oval 141">
                <a:extLst>
                  <a:ext uri="{FF2B5EF4-FFF2-40B4-BE49-F238E27FC236}">
                    <a16:creationId xmlns:a16="http://schemas.microsoft.com/office/drawing/2014/main" id="{1F05804B-9FEB-684E-91A4-DEFB874CF3D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2" name="Oval 142">
                <a:extLst>
                  <a:ext uri="{FF2B5EF4-FFF2-40B4-BE49-F238E27FC236}">
                    <a16:creationId xmlns:a16="http://schemas.microsoft.com/office/drawing/2014/main" id="{3E99C006-F1DD-9942-BF51-E0755E86D035}"/>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3" name="Oval 143">
                <a:extLst>
                  <a:ext uri="{FF2B5EF4-FFF2-40B4-BE49-F238E27FC236}">
                    <a16:creationId xmlns:a16="http://schemas.microsoft.com/office/drawing/2014/main" id="{B3E04FDD-6BDE-3C4A-88E9-BE6BFC8506A4}"/>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4" name="Oval 144">
                <a:extLst>
                  <a:ext uri="{FF2B5EF4-FFF2-40B4-BE49-F238E27FC236}">
                    <a16:creationId xmlns:a16="http://schemas.microsoft.com/office/drawing/2014/main" id="{4F90F6BE-5493-F84F-8BD1-A157E429C60D}"/>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25" name="Oval 145">
                <a:extLst>
                  <a:ext uri="{FF2B5EF4-FFF2-40B4-BE49-F238E27FC236}">
                    <a16:creationId xmlns:a16="http://schemas.microsoft.com/office/drawing/2014/main" id="{C01A1C77-26EA-B64E-8C4D-2D600F7DD436}"/>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 name="a">
            <a:extLst>
              <a:ext uri="{FF2B5EF4-FFF2-40B4-BE49-F238E27FC236}">
                <a16:creationId xmlns:a16="http://schemas.microsoft.com/office/drawing/2014/main" id="{F8BA9E45-BBCE-3F4A-954B-60AAF0ED40F1}"/>
              </a:ext>
            </a:extLst>
          </p:cNvPr>
          <p:cNvGrpSpPr>
            <a:grpSpLocks/>
          </p:cNvGrpSpPr>
          <p:nvPr/>
        </p:nvGrpSpPr>
        <p:grpSpPr bwMode="auto">
          <a:xfrm>
            <a:off x="3748153" y="1950093"/>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1/9/1858</a:t>
              </a: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2/9/1858</a:t>
              </a: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186094"/>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3/9/1858</a:t>
              </a: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4/9/1858</a:t>
              </a: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26" name="Rectangle 125">
            <a:extLst>
              <a:ext uri="{FF2B5EF4-FFF2-40B4-BE49-F238E27FC236}">
                <a16:creationId xmlns:a16="http://schemas.microsoft.com/office/drawing/2014/main" id="{627BF875-A8FF-7C47-9913-8F4249DD5BA7}"/>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27" name="Picture 126">
            <a:extLst>
              <a:ext uri="{FF2B5EF4-FFF2-40B4-BE49-F238E27FC236}">
                <a16:creationId xmlns:a16="http://schemas.microsoft.com/office/drawing/2014/main" id="{0CD276AD-EA57-BB46-8795-D95C65926C11}"/>
              </a:ext>
            </a:extLst>
          </p:cNvPr>
          <p:cNvPicPr>
            <a:picLocks noChangeAspect="1"/>
          </p:cNvPicPr>
          <p:nvPr/>
        </p:nvPicPr>
        <p:blipFill>
          <a:blip r:embed="rId7"/>
          <a:stretch>
            <a:fillRect/>
          </a:stretch>
        </p:blipFill>
        <p:spPr>
          <a:xfrm>
            <a:off x="64257" y="2689546"/>
            <a:ext cx="3149591" cy="2913933"/>
          </a:xfrm>
          <a:prstGeom prst="rect">
            <a:avLst/>
          </a:prstGeom>
        </p:spPr>
      </p:pic>
      <p:pic>
        <p:nvPicPr>
          <p:cNvPr id="132"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5ECA4DA0-EEA2-B749-85E9-5BE146ACC449}"/>
              </a:ext>
            </a:extLst>
          </p:cNvPr>
          <p:cNvPicPr>
            <a:picLocks noChangeAspect="1"/>
          </p:cNvPicPr>
          <p:nvPr>
            <a:audioFile r:link="rId1"/>
            <p:extLst>
              <p:ext uri="{DAA4B4D4-6D71-4841-9C94-3DE7FCFB9230}">
                <p14:media xmlns:p14="http://schemas.microsoft.com/office/powerpoint/2010/main" r:embed="rId2">
                  <p14:trim end="24344.1914"/>
                </p14:media>
              </p:ext>
            </p:extLst>
          </p:nvPr>
        </p:nvPicPr>
        <p:blipFill>
          <a:blip r:embed="rId8"/>
          <a:stretch>
            <a:fillRect/>
          </a:stretch>
        </p:blipFill>
        <p:spPr>
          <a:xfrm>
            <a:off x="1544242" y="-1860296"/>
            <a:ext cx="812800" cy="812800"/>
          </a:xfrm>
          <a:prstGeom prst="rect">
            <a:avLst/>
          </a:prstGeom>
        </p:spPr>
      </p:pic>
      <p:pic>
        <p:nvPicPr>
          <p:cNvPr id="131" name="Picture 130" descr="A picture containing text&#10;&#10;Description automatically generated">
            <a:extLst>
              <a:ext uri="{FF2B5EF4-FFF2-40B4-BE49-F238E27FC236}">
                <a16:creationId xmlns:a16="http://schemas.microsoft.com/office/drawing/2014/main" id="{BF398DFB-1AAC-CEC9-7213-E2C32C3FD8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33793574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26"/>
                                        </p:tgtEl>
                                      </p:cBhvr>
                                    </p:animEffect>
                                    <p:animScale>
                                      <p:cBhvr>
                                        <p:cTn id="7" dur="250" autoRev="1" fill="hold"/>
                                        <p:tgtEl>
                                          <p:spTgt spid="126"/>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up)">
                                      <p:cBhvr>
                                        <p:cTn id="10" dur="500"/>
                                        <p:tgtEl>
                                          <p:spTgt spid="13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9"/>
                                        </p:tgtEl>
                                        <p:attrNameLst>
                                          <p:attrName>style.visibility</p:attrName>
                                        </p:attrNameLst>
                                      </p:cBhvr>
                                      <p:to>
                                        <p:strVal val="visible"/>
                                      </p:to>
                                    </p:set>
                                    <p:animEffect transition="in" filter="wipe(left)">
                                      <p:cBhvr>
                                        <p:cTn id="14" dur="500"/>
                                        <p:tgtEl>
                                          <p:spTgt spid="129"/>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000" fill="hold"/>
                                        <p:tgtEl>
                                          <p:spTgt spid="1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C4%91u%CC%81ng (1).wav"/>
                                        </p:tgtEl>
                                      </p:cMediaNode>
                                    </p:audio>
                                  </p:subTnLst>
                                </p:cTn>
                              </p:par>
                              <p:par>
                                <p:cTn id="39" presetID="5" presetClass="exit" presetSubtype="10" fill="hold" nodeType="withEffect">
                                  <p:stCondLst>
                                    <p:cond delay="0"/>
                                  </p:stCondLst>
                                  <p:childTnLst>
                                    <p:animEffect transition="out" filter="checkerboard(across)">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66"/>
                                        </p:tgtEl>
                                      </p:cBhvr>
                                    </p:animEffect>
                                    <p:set>
                                      <p:cBhvr>
                                        <p:cTn id="44" dur="1" fill="hold">
                                          <p:stCondLst>
                                            <p:cond delay="499"/>
                                          </p:stCondLst>
                                        </p:cTn>
                                        <p:tgtEl>
                                          <p:spTgt spid="66"/>
                                        </p:tgtEl>
                                        <p:attrNameLst>
                                          <p:attrName>style.visibility</p:attrName>
                                        </p:attrNameLst>
                                      </p:cBhvr>
                                      <p:to>
                                        <p:strVal val="hidden"/>
                                      </p:to>
                                    </p:set>
                                  </p:childTnLst>
                                </p:cTn>
                              </p:par>
                              <p:par>
                                <p:cTn id="45" presetID="5" presetClass="exit" presetSubtype="10" fill="hold" nodeType="withEffect">
                                  <p:stCondLst>
                                    <p:cond delay="0"/>
                                  </p:stCondLst>
                                  <p:childTnLst>
                                    <p:animEffect transition="out" filter="checkerboard(across)">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40"/>
                                        </p:tgtEl>
                                      </p:cBhvr>
                                    </p:animEffect>
                                    <p:animScale>
                                      <p:cBhvr>
                                        <p:cTn id="53" dur="250" autoRev="1" fill="hold"/>
                                        <p:tgtEl>
                                          <p:spTgt spid="40"/>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6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66"/>
                                        </p:tgtEl>
                                      </p:cBhvr>
                                    </p:animEffect>
                                    <p:animScale>
                                      <p:cBhvr>
                                        <p:cTn id="59" dur="250" autoRev="1" fill="hold"/>
                                        <p:tgtEl>
                                          <p:spTgt spid="6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66"/>
                  </p:tgtEl>
                </p:cond>
              </p:nextCondLst>
            </p:seq>
            <p:seq concurrent="1" nextAc="seek">
              <p:cTn id="60" restart="whenNotActive" fill="hold" evtFilter="cancelBubble" nodeType="interactiveSeq">
                <p:stCondLst>
                  <p:cond evt="onClick" delay="0">
                    <p:tgtEl>
                      <p:spTgt spid="9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91"/>
                                        </p:tgtEl>
                                      </p:cBhvr>
                                    </p:animEffect>
                                    <p:animScale>
                                      <p:cBhvr>
                                        <p:cTn id="65" dur="250" autoRev="1" fill="hold"/>
                                        <p:tgtEl>
                                          <p:spTgt spid="9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91"/>
                  </p:tgtEl>
                </p:cond>
              </p:nextCondLst>
            </p:seq>
            <p:audio>
              <p:cMediaNode vol="80000">
                <p:cTn id="66" fill="hold" display="0">
                  <p:stCondLst>
                    <p:cond delay="indefinite"/>
                  </p:stCondLst>
                  <p:endCondLst>
                    <p:cond evt="onStopAudio" delay="0">
                      <p:tgtEl>
                        <p:sldTgt/>
                      </p:tgtEl>
                    </p:cond>
                  </p:endCondLst>
                </p:cTn>
                <p:tgtEl>
                  <p:spTgt spid="132"/>
                </p:tgtEl>
              </p:cMediaNode>
            </p:audio>
          </p:childTnLst>
        </p:cTn>
      </p:par>
    </p:tnLst>
    <p:bldLst>
      <p:bldP spid="1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7E4DD40-0EEC-F7C1-8D6E-6ED22FA01A9D}"/>
              </a:ext>
            </a:extLst>
          </p:cNvPr>
          <p:cNvSpPr txBox="1"/>
          <p:nvPr/>
        </p:nvSpPr>
        <p:spPr>
          <a:xfrm>
            <a:off x="3923323" y="-66702"/>
            <a:ext cx="4531634" cy="1015663"/>
          </a:xfrm>
          <a:prstGeom prst="rect">
            <a:avLst/>
          </a:prstGeom>
          <a:noFill/>
        </p:spPr>
        <p:txBody>
          <a:bodyPr wrap="square">
            <a:spAutoFit/>
          </a:bodyPr>
          <a:lstStyle/>
          <a:p>
            <a:r>
              <a:rPr kumimoji="0" lang="en-US" sz="6000" b="1" i="0" u="none" strike="noStrike" kern="0" cap="none" spc="0" normalizeH="0" baseline="0" noProof="0">
                <a:ln>
                  <a:noFill/>
                </a:ln>
                <a:solidFill>
                  <a:srgbClr val="042D99">
                    <a:lumMod val="60000"/>
                    <a:lumOff val="40000"/>
                  </a:srgbClr>
                </a:solidFill>
                <a:effectLst/>
                <a:uLnTx/>
                <a:uFillTx/>
                <a:latin typeface="Times New Roman" panose="02020603050405020304" pitchFamily="18" charset="0"/>
                <a:cs typeface="Times New Roman" panose="02020603050405020304" pitchFamily="18" charset="0"/>
                <a:sym typeface="Patrick Hand SC"/>
              </a:rPr>
              <a:t>VẬN DỤNG</a:t>
            </a:r>
            <a:endParaRPr lang="en-US" sz="6000"/>
          </a:p>
        </p:txBody>
      </p:sp>
      <p:sp>
        <p:nvSpPr>
          <p:cNvPr id="9" name="TextBox 8">
            <a:extLst>
              <a:ext uri="{FF2B5EF4-FFF2-40B4-BE49-F238E27FC236}">
                <a16:creationId xmlns:a16="http://schemas.microsoft.com/office/drawing/2014/main" id="{7F0AC76F-4650-37A2-511B-70346FDBB969}"/>
              </a:ext>
            </a:extLst>
          </p:cNvPr>
          <p:cNvSpPr txBox="1"/>
          <p:nvPr/>
        </p:nvSpPr>
        <p:spPr>
          <a:xfrm>
            <a:off x="3183899" y="1402739"/>
            <a:ext cx="6366501" cy="4154984"/>
          </a:xfrm>
          <a:prstGeom prst="rect">
            <a:avLst/>
          </a:prstGeom>
          <a:noFill/>
        </p:spPr>
        <p:txBody>
          <a:bodyPr wrap="square">
            <a:spAutoFit/>
          </a:bodyPr>
          <a:lstStyle/>
          <a:p>
            <a:pPr algn="just"/>
            <a:r>
              <a:rPr lang="vi-VN" sz="2400">
                <a:solidFill>
                  <a:srgbClr val="FF0000"/>
                </a:solidFill>
                <a:latin typeface="Times New Roman" panose="02020603050405020304" pitchFamily="18" charset="0"/>
                <a:cs typeface="Times New Roman" panose="02020603050405020304" pitchFamily="18" charset="0"/>
              </a:rPr>
              <a:t>Tìm hiểu thông tin từ sách, báo, internet, hãy viết bài giới thiệu hoặc làm thẻ nhớ về một nhân vật lịch sử tiêu biểu trong cuộc kháng chiến chống thực dân Pháp xâm lược của nhân dân Việt Nam (1858 – 18</a:t>
            </a:r>
            <a:r>
              <a:rPr lang="en-US" sz="2400">
                <a:solidFill>
                  <a:srgbClr val="FF0000"/>
                </a:solidFill>
                <a:latin typeface="Times New Roman" panose="02020603050405020304" pitchFamily="18" charset="0"/>
                <a:cs typeface="Times New Roman" panose="02020603050405020304" pitchFamily="18" charset="0"/>
              </a:rPr>
              <a:t>83</a:t>
            </a:r>
            <a:r>
              <a:rPr lang="vi-VN" sz="2400">
                <a:solidFill>
                  <a:srgbClr val="FF0000"/>
                </a:solidFill>
                <a:latin typeface="Times New Roman" panose="02020603050405020304" pitchFamily="18" charset="0"/>
                <a:cs typeface="Times New Roman" panose="02020603050405020304" pitchFamily="18" charset="0"/>
              </a:rPr>
              <a:t>) mà em yêu thích nhất theo dàn ý sau:</a:t>
            </a:r>
          </a:p>
          <a:p>
            <a:pPr algn="just"/>
            <a:r>
              <a:rPr lang="vi-VN" sz="2400">
                <a:solidFill>
                  <a:srgbClr val="FF0000"/>
                </a:solidFill>
                <a:latin typeface="Times New Roman" panose="02020603050405020304" pitchFamily="18" charset="0"/>
                <a:cs typeface="Times New Roman" panose="02020603050405020304" pitchFamily="18" charset="0"/>
              </a:rPr>
              <a:t>– Đóng góp/vai trò của nhân vật trong cuộc kháng chiến.</a:t>
            </a:r>
          </a:p>
          <a:p>
            <a:pPr algn="just"/>
            <a:r>
              <a:rPr lang="vi-VN" sz="2400">
                <a:solidFill>
                  <a:srgbClr val="FF0000"/>
                </a:solidFill>
                <a:latin typeface="Times New Roman" panose="02020603050405020304" pitchFamily="18" charset="0"/>
                <a:cs typeface="Times New Roman" panose="02020603050405020304" pitchFamily="18" charset="0"/>
              </a:rPr>
              <a:t>– Địa danh, công trình hiện nay liên quan đến nhân vật mà em biết.</a:t>
            </a:r>
          </a:p>
          <a:p>
            <a:pPr algn="just"/>
            <a:r>
              <a:rPr lang="vi-VN" sz="2400">
                <a:solidFill>
                  <a:srgbClr val="FF0000"/>
                </a:solidFill>
                <a:latin typeface="Times New Roman" panose="02020603050405020304" pitchFamily="18" charset="0"/>
                <a:cs typeface="Times New Roman" panose="02020603050405020304" pitchFamily="18" charset="0"/>
              </a:rPr>
              <a:t>– Bài học mà em học được từ nhân vật.</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13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91638039-6D12-404E-B4AF-BFF31433B9F8}"/>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Sau Đà Nẵng thì Pháp chuyển sang hướng tấn công nơi nào? </a:t>
              </a:r>
              <a:endParaRPr kumimoji="0" lang="en-US" altLang="en-VN"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48" name="Group 147">
            <a:extLst>
              <a:ext uri="{FF2B5EF4-FFF2-40B4-BE49-F238E27FC236}">
                <a16:creationId xmlns:a16="http://schemas.microsoft.com/office/drawing/2014/main" id="{99A64FE9-2723-DC4D-B647-11D0A281228F}"/>
              </a:ext>
            </a:extLst>
          </p:cNvPr>
          <p:cNvGrpSpPr/>
          <p:nvPr/>
        </p:nvGrpSpPr>
        <p:grpSpPr>
          <a:xfrm>
            <a:off x="3790950" y="-768096"/>
            <a:ext cx="704850" cy="6856413"/>
            <a:chOff x="3790950" y="-768096"/>
            <a:chExt cx="704850" cy="6856413"/>
          </a:xfrm>
        </p:grpSpPr>
        <p:grpSp>
          <p:nvGrpSpPr>
            <p:cNvPr id="149" name="Group 148">
              <a:extLst>
                <a:ext uri="{FF2B5EF4-FFF2-40B4-BE49-F238E27FC236}">
                  <a16:creationId xmlns:a16="http://schemas.microsoft.com/office/drawing/2014/main" id="{A9BBE31D-331F-D047-BBC5-BE838DFAE866}"/>
                </a:ext>
              </a:extLst>
            </p:cNvPr>
            <p:cNvGrpSpPr/>
            <p:nvPr/>
          </p:nvGrpSpPr>
          <p:grpSpPr>
            <a:xfrm>
              <a:off x="4097338" y="-768096"/>
              <a:ext cx="138112" cy="6856413"/>
              <a:chOff x="4097338" y="-768096"/>
              <a:chExt cx="138112" cy="6856413"/>
            </a:xfrm>
          </p:grpSpPr>
          <p:grpSp>
            <p:nvGrpSpPr>
              <p:cNvPr id="160" name="Group 14">
                <a:extLst>
                  <a:ext uri="{FF2B5EF4-FFF2-40B4-BE49-F238E27FC236}">
                    <a16:creationId xmlns:a16="http://schemas.microsoft.com/office/drawing/2014/main" id="{FE232968-1C10-DE41-81BA-579A74DB9B9B}"/>
                  </a:ext>
                </a:extLst>
              </p:cNvPr>
              <p:cNvGrpSpPr>
                <a:grpSpLocks/>
              </p:cNvGrpSpPr>
              <p:nvPr/>
            </p:nvGrpSpPr>
            <p:grpSpPr bwMode="auto">
              <a:xfrm rot="5400000">
                <a:off x="3251994" y="77248"/>
                <a:ext cx="1828800" cy="138112"/>
                <a:chOff x="0" y="1896"/>
                <a:chExt cx="5760" cy="120"/>
              </a:xfrm>
            </p:grpSpPr>
            <p:sp>
              <p:nvSpPr>
                <p:cNvPr id="167" name="Rectangle 15">
                  <a:extLst>
                    <a:ext uri="{FF2B5EF4-FFF2-40B4-BE49-F238E27FC236}">
                      <a16:creationId xmlns:a16="http://schemas.microsoft.com/office/drawing/2014/main" id="{E6C3A421-C916-1348-AD6F-6E2D75CA04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8" name="Rectangle 16">
                  <a:extLst>
                    <a:ext uri="{FF2B5EF4-FFF2-40B4-BE49-F238E27FC236}">
                      <a16:creationId xmlns:a16="http://schemas.microsoft.com/office/drawing/2014/main" id="{EFB1CF6C-313A-9440-A2BC-624A401FD61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1" name="Group 17">
                <a:extLst>
                  <a:ext uri="{FF2B5EF4-FFF2-40B4-BE49-F238E27FC236}">
                    <a16:creationId xmlns:a16="http://schemas.microsoft.com/office/drawing/2014/main" id="{64470131-3664-A949-907C-F4562FD36D69}"/>
                  </a:ext>
                </a:extLst>
              </p:cNvPr>
              <p:cNvGrpSpPr>
                <a:grpSpLocks/>
              </p:cNvGrpSpPr>
              <p:nvPr/>
            </p:nvGrpSpPr>
            <p:grpSpPr bwMode="auto">
              <a:xfrm rot="5400000">
                <a:off x="2566987" y="4419855"/>
                <a:ext cx="3198813" cy="138112"/>
                <a:chOff x="0" y="1896"/>
                <a:chExt cx="5760" cy="120"/>
              </a:xfrm>
            </p:grpSpPr>
            <p:sp>
              <p:nvSpPr>
                <p:cNvPr id="165" name="Rectangle 18">
                  <a:extLst>
                    <a:ext uri="{FF2B5EF4-FFF2-40B4-BE49-F238E27FC236}">
                      <a16:creationId xmlns:a16="http://schemas.microsoft.com/office/drawing/2014/main" id="{3AF33A6B-A225-5442-ABA2-F349E5C6DFAF}"/>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6" name="Rectangle 19">
                  <a:extLst>
                    <a:ext uri="{FF2B5EF4-FFF2-40B4-BE49-F238E27FC236}">
                      <a16:creationId xmlns:a16="http://schemas.microsoft.com/office/drawing/2014/main" id="{67E47BE6-BB68-0D45-96BF-F09F69552A9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2" name="Group 27">
                <a:extLst>
                  <a:ext uri="{FF2B5EF4-FFF2-40B4-BE49-F238E27FC236}">
                    <a16:creationId xmlns:a16="http://schemas.microsoft.com/office/drawing/2014/main" id="{9D2707D5-A9D4-E447-A2A0-36B79C577235}"/>
                  </a:ext>
                </a:extLst>
              </p:cNvPr>
              <p:cNvGrpSpPr>
                <a:grpSpLocks/>
              </p:cNvGrpSpPr>
              <p:nvPr/>
            </p:nvGrpSpPr>
            <p:grpSpPr bwMode="auto">
              <a:xfrm rot="5400000">
                <a:off x="3023394" y="1921923"/>
                <a:ext cx="2286000" cy="138112"/>
                <a:chOff x="0" y="1896"/>
                <a:chExt cx="5760" cy="120"/>
              </a:xfrm>
            </p:grpSpPr>
            <p:sp>
              <p:nvSpPr>
                <p:cNvPr id="163" name="Rectangle 28">
                  <a:extLst>
                    <a:ext uri="{FF2B5EF4-FFF2-40B4-BE49-F238E27FC236}">
                      <a16:creationId xmlns:a16="http://schemas.microsoft.com/office/drawing/2014/main" id="{415B176B-62F2-8B4D-A9ED-D401CD19A15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4" name="Rectangle 29">
                  <a:extLst>
                    <a:ext uri="{FF2B5EF4-FFF2-40B4-BE49-F238E27FC236}">
                      <a16:creationId xmlns:a16="http://schemas.microsoft.com/office/drawing/2014/main" id="{96C7700B-38C8-7B4B-BE2A-46F5E2D743C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0" name="Group 136">
              <a:extLst>
                <a:ext uri="{FF2B5EF4-FFF2-40B4-BE49-F238E27FC236}">
                  <a16:creationId xmlns:a16="http://schemas.microsoft.com/office/drawing/2014/main" id="{C972D8BF-EEB2-AB47-AA56-6153DF923AA4}"/>
                </a:ext>
              </a:extLst>
            </p:cNvPr>
            <p:cNvGrpSpPr>
              <a:grpSpLocks/>
            </p:cNvGrpSpPr>
            <p:nvPr/>
          </p:nvGrpSpPr>
          <p:grpSpPr bwMode="auto">
            <a:xfrm rot="5400000">
              <a:off x="3795712" y="522542"/>
              <a:ext cx="695325" cy="704850"/>
              <a:chOff x="1872" y="1824"/>
              <a:chExt cx="2014" cy="1821"/>
            </a:xfrm>
          </p:grpSpPr>
          <p:sp>
            <p:nvSpPr>
              <p:cNvPr id="151" name="AutoShape 137">
                <a:extLst>
                  <a:ext uri="{FF2B5EF4-FFF2-40B4-BE49-F238E27FC236}">
                    <a16:creationId xmlns:a16="http://schemas.microsoft.com/office/drawing/2014/main" id="{B39BD473-B800-5E4C-B8C2-5CA9EC97FEB3}"/>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2" name="AutoShape 138">
                <a:extLst>
                  <a:ext uri="{FF2B5EF4-FFF2-40B4-BE49-F238E27FC236}">
                    <a16:creationId xmlns:a16="http://schemas.microsoft.com/office/drawing/2014/main" id="{326CD6ED-6AC5-D144-89FE-EABB32AF309F}"/>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3" name="AutoShape 139">
                <a:extLst>
                  <a:ext uri="{FF2B5EF4-FFF2-40B4-BE49-F238E27FC236}">
                    <a16:creationId xmlns:a16="http://schemas.microsoft.com/office/drawing/2014/main" id="{8A0BAC2C-A63A-F645-B414-0410CE3E948D}"/>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4" name="Oval 140">
                <a:extLst>
                  <a:ext uri="{FF2B5EF4-FFF2-40B4-BE49-F238E27FC236}">
                    <a16:creationId xmlns:a16="http://schemas.microsoft.com/office/drawing/2014/main" id="{E739A7A1-5A54-B249-AC5F-990CCC3ACF5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5" name="Oval 141">
                <a:extLst>
                  <a:ext uri="{FF2B5EF4-FFF2-40B4-BE49-F238E27FC236}">
                    <a16:creationId xmlns:a16="http://schemas.microsoft.com/office/drawing/2014/main" id="{192F1EEE-C453-084D-832E-92485A57601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6" name="Oval 142">
                <a:extLst>
                  <a:ext uri="{FF2B5EF4-FFF2-40B4-BE49-F238E27FC236}">
                    <a16:creationId xmlns:a16="http://schemas.microsoft.com/office/drawing/2014/main" id="{F38639F0-D65C-FB40-BEAB-13051333DC7A}"/>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7" name="Oval 143">
                <a:extLst>
                  <a:ext uri="{FF2B5EF4-FFF2-40B4-BE49-F238E27FC236}">
                    <a16:creationId xmlns:a16="http://schemas.microsoft.com/office/drawing/2014/main" id="{B31E5844-6473-2B43-A9E3-516BD554615A}"/>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8" name="Oval 144">
                <a:extLst>
                  <a:ext uri="{FF2B5EF4-FFF2-40B4-BE49-F238E27FC236}">
                    <a16:creationId xmlns:a16="http://schemas.microsoft.com/office/drawing/2014/main" id="{194A153E-B1C8-DB43-89E4-E37580B9153A}"/>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9" name="Oval 145">
                <a:extLst>
                  <a:ext uri="{FF2B5EF4-FFF2-40B4-BE49-F238E27FC236}">
                    <a16:creationId xmlns:a16="http://schemas.microsoft.com/office/drawing/2014/main" id="{8EC1C638-ABEB-E340-B588-A0C8977BA5B4}"/>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 name="D">
            <a:extLst>
              <a:ext uri="{FF2B5EF4-FFF2-40B4-BE49-F238E27FC236}">
                <a16:creationId xmlns:a16="http://schemas.microsoft.com/office/drawing/2014/main" id="{F8BA9E45-BBCE-3F4A-954B-60AAF0ED40F1}"/>
              </a:ext>
            </a:extLst>
          </p:cNvPr>
          <p:cNvGrpSpPr>
            <a:grpSpLocks/>
          </p:cNvGrpSpPr>
          <p:nvPr/>
        </p:nvGrpSpPr>
        <p:grpSpPr bwMode="auto">
          <a:xfrm>
            <a:off x="3790949" y="5404845"/>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Gia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Định</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A">
            <a:extLst>
              <a:ext uri="{FF2B5EF4-FFF2-40B4-BE49-F238E27FC236}">
                <a16:creationId xmlns:a16="http://schemas.microsoft.com/office/drawing/2014/main" id="{A8986002-45DA-8E42-BF43-C9683915081E}"/>
              </a:ext>
            </a:extLst>
          </p:cNvPr>
          <p:cNvGrpSpPr>
            <a:grpSpLocks/>
          </p:cNvGrpSpPr>
          <p:nvPr/>
        </p:nvGrpSpPr>
        <p:grpSpPr bwMode="auto">
          <a:xfrm>
            <a:off x="3790949" y="1949083"/>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Hà</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Nội</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B">
            <a:extLst>
              <a:ext uri="{FF2B5EF4-FFF2-40B4-BE49-F238E27FC236}">
                <a16:creationId xmlns:a16="http://schemas.microsoft.com/office/drawing/2014/main" id="{9A7221D9-2F23-8040-B850-88F07DAF5AFC}"/>
              </a:ext>
            </a:extLst>
          </p:cNvPr>
          <p:cNvGrpSpPr>
            <a:grpSpLocks/>
          </p:cNvGrpSpPr>
          <p:nvPr/>
        </p:nvGrpSpPr>
        <p:grpSpPr bwMode="auto">
          <a:xfrm>
            <a:off x="3790949" y="3067810"/>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Huế</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C">
            <a:extLst>
              <a:ext uri="{FF2B5EF4-FFF2-40B4-BE49-F238E27FC236}">
                <a16:creationId xmlns:a16="http://schemas.microsoft.com/office/drawing/2014/main" id="{82B7DE9E-52C8-3F4A-9F63-1B58F70D7AA0}"/>
              </a:ext>
            </a:extLst>
          </p:cNvPr>
          <p:cNvGrpSpPr>
            <a:grpSpLocks/>
          </p:cNvGrpSpPr>
          <p:nvPr/>
        </p:nvGrpSpPr>
        <p:grpSpPr bwMode="auto">
          <a:xfrm>
            <a:off x="3790949" y="4173347"/>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Nha</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Trang</a:t>
              </a: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69" name="Rectangle 168">
            <a:extLst>
              <a:ext uri="{FF2B5EF4-FFF2-40B4-BE49-F238E27FC236}">
                <a16:creationId xmlns:a16="http://schemas.microsoft.com/office/drawing/2014/main" id="{39B8B372-98B5-C54C-92D8-9D9F0C1F9B2D}"/>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70" name="Picture 169">
            <a:extLst>
              <a:ext uri="{FF2B5EF4-FFF2-40B4-BE49-F238E27FC236}">
                <a16:creationId xmlns:a16="http://schemas.microsoft.com/office/drawing/2014/main" id="{81D04E9D-168E-BD4C-8DA6-85AE91615598}"/>
              </a:ext>
            </a:extLst>
          </p:cNvPr>
          <p:cNvPicPr>
            <a:picLocks noChangeAspect="1"/>
          </p:cNvPicPr>
          <p:nvPr/>
        </p:nvPicPr>
        <p:blipFill>
          <a:blip r:embed="rId7"/>
          <a:stretch>
            <a:fillRect/>
          </a:stretch>
        </p:blipFill>
        <p:spPr>
          <a:xfrm>
            <a:off x="64257" y="2689546"/>
            <a:ext cx="3149591" cy="2913933"/>
          </a:xfrm>
          <a:prstGeom prst="rect">
            <a:avLst/>
          </a:prstGeom>
        </p:spPr>
      </p:pic>
      <p:pic>
        <p:nvPicPr>
          <p:cNvPr id="132"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EB21099C-0C3B-8540-9A1B-A2D7F2C772D8}"/>
              </a:ext>
            </a:extLst>
          </p:cNvPr>
          <p:cNvPicPr>
            <a:picLocks noChangeAspect="1"/>
          </p:cNvPicPr>
          <p:nvPr>
            <a:audioFile r:link="rId1"/>
            <p:extLst>
              <p:ext uri="{DAA4B4D4-6D71-4841-9C94-3DE7FCFB9230}">
                <p14:media xmlns:p14="http://schemas.microsoft.com/office/powerpoint/2010/main" r:embed="rId2">
                  <p14:trim end="24323.2426"/>
                </p14:media>
              </p:ext>
            </p:extLst>
          </p:nvPr>
        </p:nvPicPr>
        <p:blipFill>
          <a:blip r:embed="rId8"/>
          <a:stretch>
            <a:fillRect/>
          </a:stretch>
        </p:blipFill>
        <p:spPr>
          <a:xfrm>
            <a:off x="1544242" y="-1860296"/>
            <a:ext cx="812800" cy="8128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B14715AE-A5F4-EA24-41E2-0F6F4686E7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238816683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69"/>
                                        </p:tgtEl>
                                      </p:cBhvr>
                                    </p:animEffect>
                                    <p:animScale>
                                      <p:cBhvr>
                                        <p:cTn id="7" dur="250" autoRev="1" fill="hold"/>
                                        <p:tgtEl>
                                          <p:spTgt spid="169"/>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wipe(up)">
                                      <p:cBhvr>
                                        <p:cTn id="10" dur="500"/>
                                        <p:tgtEl>
                                          <p:spTgt spid="14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7"/>
                                        </p:tgtEl>
                                        <p:attrNameLst>
                                          <p:attrName>style.visibility</p:attrName>
                                        </p:attrNameLst>
                                      </p:cBhvr>
                                      <p:to>
                                        <p:strVal val="visible"/>
                                      </p:to>
                                    </p:set>
                                    <p:animEffect transition="in" filter="wipe(left)">
                                      <p:cBhvr>
                                        <p:cTn id="14" dur="500"/>
                                        <p:tgtEl>
                                          <p:spTgt spid="147"/>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wipe(left)">
                                      <p:cBhvr>
                                        <p:cTn id="26" dur="500"/>
                                        <p:tgtEl>
                                          <p:spTgt spid="91"/>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021" fill="hold"/>
                                        <p:tgtEl>
                                          <p:spTgt spid="1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0"/>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40"/>
                                        </p:tgtEl>
                                      </p:cBhvr>
                                    </p:animEffect>
                                    <p:animScale>
                                      <p:cBhvr>
                                        <p:cTn id="38" dur="250" autoRev="1" fill="hold"/>
                                        <p:tgtEl>
                                          <p:spTgt spid="40"/>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6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6"/>
                                        </p:tgtEl>
                                      </p:cBhvr>
                                    </p:animEffect>
                                    <p:animScale>
                                      <p:cBhvr>
                                        <p:cTn id="44" dur="250" autoRev="1" fill="hold"/>
                                        <p:tgtEl>
                                          <p:spTgt spid="66"/>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66"/>
                  </p:tgtEl>
                </p:cond>
              </p:nextCondLst>
            </p:seq>
            <p:seq concurrent="1" nextAc="seek">
              <p:cTn id="45" restart="whenNotActive" fill="hold" evtFilter="cancelBubble" nodeType="interactiveSeq">
                <p:stCondLst>
                  <p:cond evt="onClick" delay="0">
                    <p:tgtEl>
                      <p:spTgt spid="9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91"/>
                                        </p:tgtEl>
                                      </p:cBhvr>
                                    </p:animEffect>
                                    <p:animScale>
                                      <p:cBhvr>
                                        <p:cTn id="50" dur="250" autoRev="1" fill="hold"/>
                                        <p:tgtEl>
                                          <p:spTgt spid="9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91"/>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6" name="%C4%91u%CC%81ng (1).wav"/>
                                        </p:tgtEl>
                                      </p:cMediaNode>
                                    </p:audio>
                                  </p:subTnLst>
                                </p:cTn>
                              </p:par>
                              <p:par>
                                <p:cTn id="57" presetID="5" presetClass="exit" presetSubtype="10" fill="hold" nodeType="withEffect">
                                  <p:stCondLst>
                                    <p:cond delay="0"/>
                                  </p:stCondLst>
                                  <p:childTnLst>
                                    <p:animEffect transition="out" filter="checkerboard(across)">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par>
                                <p:cTn id="60" presetID="5" presetClass="exit" presetSubtype="10" fill="hold" nodeType="withEffect">
                                  <p:stCondLst>
                                    <p:cond delay="0"/>
                                  </p:stCondLst>
                                  <p:childTnLst>
                                    <p:animEffect transition="out" filter="checkerboard(across)">
                                      <p:cBhvr>
                                        <p:cTn id="61" dur="500"/>
                                        <p:tgtEl>
                                          <p:spTgt spid="91"/>
                                        </p:tgtEl>
                                      </p:cBhvr>
                                    </p:animEffect>
                                    <p:set>
                                      <p:cBhvr>
                                        <p:cTn id="62" dur="1" fill="hold">
                                          <p:stCondLst>
                                            <p:cond delay="499"/>
                                          </p:stCondLst>
                                        </p:cTn>
                                        <p:tgtEl>
                                          <p:spTgt spid="91"/>
                                        </p:tgtEl>
                                        <p:attrNameLst>
                                          <p:attrName>style.visibility</p:attrName>
                                        </p:attrNameLst>
                                      </p:cBhvr>
                                      <p:to>
                                        <p:strVal val="hidden"/>
                                      </p:to>
                                    </p:set>
                                  </p:childTnLst>
                                </p:cTn>
                              </p:par>
                              <p:par>
                                <p:cTn id="63" presetID="5" presetClass="exit" presetSubtype="10" fill="hold" nodeType="withEffect">
                                  <p:stCondLst>
                                    <p:cond delay="0"/>
                                  </p:stCondLst>
                                  <p:childTnLst>
                                    <p:animEffect transition="out" filter="checkerboard(across)">
                                      <p:cBhvr>
                                        <p:cTn id="64" dur="500"/>
                                        <p:tgtEl>
                                          <p:spTgt spid="40"/>
                                        </p:tgtEl>
                                      </p:cBhvr>
                                    </p:animEffect>
                                    <p:set>
                                      <p:cBhvr>
                                        <p:cTn id="6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66" fill="hold" display="0">
                  <p:stCondLst>
                    <p:cond delay="indefinite"/>
                  </p:stCondLst>
                  <p:endCondLst>
                    <p:cond evt="onStopAudio" delay="0">
                      <p:tgtEl>
                        <p:sldTgt/>
                      </p:tgtEl>
                    </p:cond>
                  </p:endCondLst>
                </p:cTn>
                <p:tgtEl>
                  <p:spTgt spid="132"/>
                </p:tgtEl>
              </p:cMediaNode>
            </p:audio>
          </p:childTnLst>
        </p:cTn>
      </p:par>
    </p:tnLst>
    <p:bldLst>
      <p:bldP spid="1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7989FFCE-54E2-7F40-99D7-82DC6216BEAE}"/>
              </a:ext>
            </a:extLst>
          </p:cNvPr>
          <p:cNvGrpSpPr/>
          <p:nvPr/>
        </p:nvGrpSpPr>
        <p:grpSpPr>
          <a:xfrm>
            <a:off x="4114800" y="129794"/>
            <a:ext cx="8018462" cy="1524000"/>
            <a:chOff x="4114800" y="129794"/>
            <a:chExt cx="8018462" cy="1524000"/>
          </a:xfrm>
        </p:grpSpPr>
        <p:grpSp>
          <p:nvGrpSpPr>
            <p:cNvPr id="126" name="Group 125">
              <a:extLst>
                <a:ext uri="{FF2B5EF4-FFF2-40B4-BE49-F238E27FC236}">
                  <a16:creationId xmlns:a16="http://schemas.microsoft.com/office/drawing/2014/main" id="{DCEC9FE7-41FB-B14D-A737-88DD3148931C}"/>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Pháp tấn công thành Gia Định vào thời gian nào?</a:t>
              </a:r>
              <a:endParaRPr kumimoji="0" lang="en-US" altLang="en-VN"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27" name="Group 126">
            <a:extLst>
              <a:ext uri="{FF2B5EF4-FFF2-40B4-BE49-F238E27FC236}">
                <a16:creationId xmlns:a16="http://schemas.microsoft.com/office/drawing/2014/main" id="{3202CEFC-A990-464D-8009-32565A9B409F}"/>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663BFEE3-7FF9-4347-8FBD-1FA04BBDBB14}"/>
                </a:ext>
              </a:extLst>
            </p:cNvPr>
            <p:cNvGrpSpPr/>
            <p:nvPr/>
          </p:nvGrpSpPr>
          <p:grpSpPr>
            <a:xfrm>
              <a:off x="4097338" y="-768096"/>
              <a:ext cx="138112" cy="6856413"/>
              <a:chOff x="4097338" y="-768096"/>
              <a:chExt cx="138112" cy="6856413"/>
            </a:xfrm>
          </p:grpSpPr>
          <p:grpSp>
            <p:nvGrpSpPr>
              <p:cNvPr id="139" name="Group 14">
                <a:extLst>
                  <a:ext uri="{FF2B5EF4-FFF2-40B4-BE49-F238E27FC236}">
                    <a16:creationId xmlns:a16="http://schemas.microsoft.com/office/drawing/2014/main" id="{71CA31F8-4285-0942-8EE6-B758E1980DE5}"/>
                  </a:ext>
                </a:extLst>
              </p:cNvPr>
              <p:cNvGrpSpPr>
                <a:grpSpLocks/>
              </p:cNvGrpSpPr>
              <p:nvPr/>
            </p:nvGrpSpPr>
            <p:grpSpPr bwMode="auto">
              <a:xfrm rot="5400000">
                <a:off x="3251994" y="77248"/>
                <a:ext cx="1828800" cy="138112"/>
                <a:chOff x="0" y="1896"/>
                <a:chExt cx="5760" cy="120"/>
              </a:xfrm>
            </p:grpSpPr>
            <p:sp>
              <p:nvSpPr>
                <p:cNvPr id="146" name="Rectangle 15">
                  <a:extLst>
                    <a:ext uri="{FF2B5EF4-FFF2-40B4-BE49-F238E27FC236}">
                      <a16:creationId xmlns:a16="http://schemas.microsoft.com/office/drawing/2014/main" id="{3A6DEA43-8F20-2A4B-B583-1000AAC80ACD}"/>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7" name="Rectangle 16">
                  <a:extLst>
                    <a:ext uri="{FF2B5EF4-FFF2-40B4-BE49-F238E27FC236}">
                      <a16:creationId xmlns:a16="http://schemas.microsoft.com/office/drawing/2014/main" id="{D391AC53-BCCE-9F43-A8D3-8E5B8568E0CE}"/>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40" name="Group 17">
                <a:extLst>
                  <a:ext uri="{FF2B5EF4-FFF2-40B4-BE49-F238E27FC236}">
                    <a16:creationId xmlns:a16="http://schemas.microsoft.com/office/drawing/2014/main" id="{95AF5F21-2C5B-0E42-9384-E7F5C827AD23}"/>
                  </a:ext>
                </a:extLst>
              </p:cNvPr>
              <p:cNvGrpSpPr>
                <a:grpSpLocks/>
              </p:cNvGrpSpPr>
              <p:nvPr/>
            </p:nvGrpSpPr>
            <p:grpSpPr bwMode="auto">
              <a:xfrm rot="5400000">
                <a:off x="2566987" y="4419855"/>
                <a:ext cx="3198813" cy="138112"/>
                <a:chOff x="0" y="1896"/>
                <a:chExt cx="5760" cy="120"/>
              </a:xfrm>
            </p:grpSpPr>
            <p:sp>
              <p:nvSpPr>
                <p:cNvPr id="144" name="Rectangle 18">
                  <a:extLst>
                    <a:ext uri="{FF2B5EF4-FFF2-40B4-BE49-F238E27FC236}">
                      <a16:creationId xmlns:a16="http://schemas.microsoft.com/office/drawing/2014/main" id="{845C9730-B324-C14D-978E-B1450418DFCA}"/>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5" name="Rectangle 19">
                  <a:extLst>
                    <a:ext uri="{FF2B5EF4-FFF2-40B4-BE49-F238E27FC236}">
                      <a16:creationId xmlns:a16="http://schemas.microsoft.com/office/drawing/2014/main" id="{4EC0F8C2-B361-5848-938C-51D23BD126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41" name="Group 27">
                <a:extLst>
                  <a:ext uri="{FF2B5EF4-FFF2-40B4-BE49-F238E27FC236}">
                    <a16:creationId xmlns:a16="http://schemas.microsoft.com/office/drawing/2014/main" id="{A2675D6C-19B8-1F44-8B0E-43DA119E6816}"/>
                  </a:ext>
                </a:extLst>
              </p:cNvPr>
              <p:cNvGrpSpPr>
                <a:grpSpLocks/>
              </p:cNvGrpSpPr>
              <p:nvPr/>
            </p:nvGrpSpPr>
            <p:grpSpPr bwMode="auto">
              <a:xfrm rot="5400000">
                <a:off x="3023394" y="1921923"/>
                <a:ext cx="2286000" cy="138112"/>
                <a:chOff x="0" y="1896"/>
                <a:chExt cx="5760" cy="120"/>
              </a:xfrm>
            </p:grpSpPr>
            <p:sp>
              <p:nvSpPr>
                <p:cNvPr id="142" name="Rectangle 28">
                  <a:extLst>
                    <a:ext uri="{FF2B5EF4-FFF2-40B4-BE49-F238E27FC236}">
                      <a16:creationId xmlns:a16="http://schemas.microsoft.com/office/drawing/2014/main" id="{700671E5-AAA1-6D40-9C53-D639545FB9B7}"/>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3" name="Rectangle 29">
                  <a:extLst>
                    <a:ext uri="{FF2B5EF4-FFF2-40B4-BE49-F238E27FC236}">
                      <a16:creationId xmlns:a16="http://schemas.microsoft.com/office/drawing/2014/main" id="{B1930C14-D785-2B45-AB5F-324906F98611}"/>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29" name="Group 136">
              <a:extLst>
                <a:ext uri="{FF2B5EF4-FFF2-40B4-BE49-F238E27FC236}">
                  <a16:creationId xmlns:a16="http://schemas.microsoft.com/office/drawing/2014/main" id="{0E54E0EE-563A-AA42-BD35-3B532036B338}"/>
                </a:ext>
              </a:extLst>
            </p:cNvPr>
            <p:cNvGrpSpPr>
              <a:grpSpLocks/>
            </p:cNvGrpSpPr>
            <p:nvPr/>
          </p:nvGrpSpPr>
          <p:grpSpPr bwMode="auto">
            <a:xfrm rot="5400000">
              <a:off x="3795712" y="522542"/>
              <a:ext cx="695325" cy="704850"/>
              <a:chOff x="1872" y="1824"/>
              <a:chExt cx="2014" cy="1821"/>
            </a:xfrm>
          </p:grpSpPr>
          <p:sp>
            <p:nvSpPr>
              <p:cNvPr id="130" name="AutoShape 137">
                <a:extLst>
                  <a:ext uri="{FF2B5EF4-FFF2-40B4-BE49-F238E27FC236}">
                    <a16:creationId xmlns:a16="http://schemas.microsoft.com/office/drawing/2014/main" id="{CBB1D113-C850-E942-B2A4-61D71352DFD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1" name="AutoShape 138">
                <a:extLst>
                  <a:ext uri="{FF2B5EF4-FFF2-40B4-BE49-F238E27FC236}">
                    <a16:creationId xmlns:a16="http://schemas.microsoft.com/office/drawing/2014/main" id="{313C2965-BD3F-FD4D-BB6F-D93268A05E0B}"/>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2" name="AutoShape 139">
                <a:extLst>
                  <a:ext uri="{FF2B5EF4-FFF2-40B4-BE49-F238E27FC236}">
                    <a16:creationId xmlns:a16="http://schemas.microsoft.com/office/drawing/2014/main" id="{321269C1-89B0-B34F-81CF-8F9BB0C90247}"/>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3" name="Oval 140">
                <a:extLst>
                  <a:ext uri="{FF2B5EF4-FFF2-40B4-BE49-F238E27FC236}">
                    <a16:creationId xmlns:a16="http://schemas.microsoft.com/office/drawing/2014/main" id="{60AB3564-20B4-9A49-9D9D-443FD99B82F9}"/>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4" name="Oval 141">
                <a:extLst>
                  <a:ext uri="{FF2B5EF4-FFF2-40B4-BE49-F238E27FC236}">
                    <a16:creationId xmlns:a16="http://schemas.microsoft.com/office/drawing/2014/main" id="{4CA86ABA-A037-E044-B711-06442F0ED0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5" name="Oval 142">
                <a:extLst>
                  <a:ext uri="{FF2B5EF4-FFF2-40B4-BE49-F238E27FC236}">
                    <a16:creationId xmlns:a16="http://schemas.microsoft.com/office/drawing/2014/main" id="{ECDBE0DE-89AD-A845-908C-F34A4CF37ED0}"/>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6" name="Oval 143">
                <a:extLst>
                  <a:ext uri="{FF2B5EF4-FFF2-40B4-BE49-F238E27FC236}">
                    <a16:creationId xmlns:a16="http://schemas.microsoft.com/office/drawing/2014/main" id="{7687E992-BE88-5B44-A703-F834E26FBC2B}"/>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7" name="Oval 144">
                <a:extLst>
                  <a:ext uri="{FF2B5EF4-FFF2-40B4-BE49-F238E27FC236}">
                    <a16:creationId xmlns:a16="http://schemas.microsoft.com/office/drawing/2014/main" id="{DB683423-5A48-A94B-BB76-665B0FCF3B7E}"/>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8" name="Oval 145">
                <a:extLst>
                  <a:ext uri="{FF2B5EF4-FFF2-40B4-BE49-F238E27FC236}">
                    <a16:creationId xmlns:a16="http://schemas.microsoft.com/office/drawing/2014/main" id="{273B8BAE-F7E1-6E44-94AC-5007C8406F1B}"/>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 name="A">
            <a:extLst>
              <a:ext uri="{FF2B5EF4-FFF2-40B4-BE49-F238E27FC236}">
                <a16:creationId xmlns:a16="http://schemas.microsoft.com/office/drawing/2014/main" id="{F8BA9E45-BBCE-3F4A-954B-60AAF0ED40F1}"/>
              </a:ext>
            </a:extLst>
          </p:cNvPr>
          <p:cNvGrpSpPr>
            <a:grpSpLocks/>
          </p:cNvGrpSpPr>
          <p:nvPr/>
        </p:nvGrpSpPr>
        <p:grpSpPr bwMode="auto">
          <a:xfrm>
            <a:off x="3748153" y="1950093"/>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17/2/1859</a:t>
              </a: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18/2/1859</a:t>
              </a: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186094"/>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19/2/1859</a:t>
              </a: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20/2/1859</a:t>
              </a: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48" name="Rectangle 147">
            <a:extLst>
              <a:ext uri="{FF2B5EF4-FFF2-40B4-BE49-F238E27FC236}">
                <a16:creationId xmlns:a16="http://schemas.microsoft.com/office/drawing/2014/main" id="{4941F53F-61CB-7E48-AD7A-2E9730C4E5D9}"/>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49" name="Picture 148">
            <a:extLst>
              <a:ext uri="{FF2B5EF4-FFF2-40B4-BE49-F238E27FC236}">
                <a16:creationId xmlns:a16="http://schemas.microsoft.com/office/drawing/2014/main" id="{1AB63F03-01FF-B347-ACB0-390B401D06A5}"/>
              </a:ext>
            </a:extLst>
          </p:cNvPr>
          <p:cNvPicPr>
            <a:picLocks noChangeAspect="1"/>
          </p:cNvPicPr>
          <p:nvPr/>
        </p:nvPicPr>
        <p:blipFill>
          <a:blip r:embed="rId7"/>
          <a:stretch>
            <a:fillRect/>
          </a:stretch>
        </p:blipFill>
        <p:spPr>
          <a:xfrm>
            <a:off x="64257" y="2689546"/>
            <a:ext cx="3149591" cy="2913933"/>
          </a:xfrm>
          <a:prstGeom prst="rect">
            <a:avLst/>
          </a:prstGeom>
        </p:spPr>
      </p:pic>
      <p:pic>
        <p:nvPicPr>
          <p:cNvPr id="15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6CDB7CBD-8B3C-C545-9EC6-76F0F4FD945D}"/>
              </a:ext>
            </a:extLst>
          </p:cNvPr>
          <p:cNvPicPr>
            <a:picLocks noChangeAspect="1"/>
          </p:cNvPicPr>
          <p:nvPr>
            <a:audioFile r:link="rId1"/>
            <p:extLst>
              <p:ext uri="{DAA4B4D4-6D71-4841-9C94-3DE7FCFB9230}">
                <p14:media xmlns:p14="http://schemas.microsoft.com/office/powerpoint/2010/main" r:embed="rId2">
                  <p14:trim end="23935.3247"/>
                </p14:media>
              </p:ext>
            </p:extLst>
          </p:nvPr>
        </p:nvPicPr>
        <p:blipFill>
          <a:blip r:embed="rId8"/>
          <a:stretch>
            <a:fillRect/>
          </a:stretch>
        </p:blipFill>
        <p:spPr>
          <a:xfrm>
            <a:off x="1544242" y="-1860296"/>
            <a:ext cx="812800" cy="8128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1B60BB-2232-2965-3E40-0BDD81D196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19813328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8"/>
                                        </p:tgtEl>
                                      </p:cBhvr>
                                    </p:animEffect>
                                    <p:animScale>
                                      <p:cBhvr>
                                        <p:cTn id="7" dur="250" autoRev="1" fill="hold"/>
                                        <p:tgtEl>
                                          <p:spTgt spid="148"/>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500"/>
                                        <p:tgtEl>
                                          <p:spTgt spid="1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wipe(left)">
                                      <p:cBhvr>
                                        <p:cTn id="14" dur="500"/>
                                        <p:tgtEl>
                                          <p:spTgt spid="150"/>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409"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C4%91u%CC%81ng (1).wav"/>
                                        </p:tgtEl>
                                      </p:cMediaNode>
                                    </p:audio>
                                  </p:subTnLst>
                                </p:cTn>
                              </p:par>
                              <p:par>
                                <p:cTn id="39" presetID="5" presetClass="exit" presetSubtype="10" fill="hold" nodeType="withEffect">
                                  <p:stCondLst>
                                    <p:cond delay="0"/>
                                  </p:stCondLst>
                                  <p:childTnLst>
                                    <p:animEffect transition="out" filter="checkerboard(across)">
                                      <p:cBhvr>
                                        <p:cTn id="40" dur="500"/>
                                        <p:tgtEl>
                                          <p:spTgt spid="66"/>
                                        </p:tgtEl>
                                      </p:cBhvr>
                                    </p:animEffect>
                                    <p:set>
                                      <p:cBhvr>
                                        <p:cTn id="41" dur="1" fill="hold">
                                          <p:stCondLst>
                                            <p:cond delay="499"/>
                                          </p:stCondLst>
                                        </p:cTn>
                                        <p:tgtEl>
                                          <p:spTgt spid="66"/>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91"/>
                                        </p:tgtEl>
                                      </p:cBhvr>
                                    </p:animEffect>
                                    <p:set>
                                      <p:cBhvr>
                                        <p:cTn id="44" dur="1" fill="hold">
                                          <p:stCondLst>
                                            <p:cond delay="499"/>
                                          </p:stCondLst>
                                        </p:cTn>
                                        <p:tgtEl>
                                          <p:spTgt spid="91"/>
                                        </p:tgtEl>
                                        <p:attrNameLst>
                                          <p:attrName>style.visibility</p:attrName>
                                        </p:attrNameLst>
                                      </p:cBhvr>
                                      <p:to>
                                        <p:strVal val="hidden"/>
                                      </p:to>
                                    </p:set>
                                  </p:childTnLst>
                                </p:cTn>
                              </p:par>
                              <p:par>
                                <p:cTn id="45" presetID="5" presetClass="exit" presetSubtype="10" fill="hold" nodeType="withEffect">
                                  <p:stCondLst>
                                    <p:cond delay="0"/>
                                  </p:stCondLst>
                                  <p:childTnLst>
                                    <p:animEffect transition="out" filter="checkerboard(across)">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40"/>
                                        </p:tgtEl>
                                      </p:cBhvr>
                                    </p:animEffect>
                                    <p:animScale>
                                      <p:cBhvr>
                                        <p:cTn id="53" dur="250" autoRev="1" fill="hold"/>
                                        <p:tgtEl>
                                          <p:spTgt spid="40"/>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6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66"/>
                                        </p:tgtEl>
                                      </p:cBhvr>
                                    </p:animEffect>
                                    <p:animScale>
                                      <p:cBhvr>
                                        <p:cTn id="59" dur="250" autoRev="1" fill="hold"/>
                                        <p:tgtEl>
                                          <p:spTgt spid="6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66"/>
                  </p:tgtEl>
                </p:cond>
              </p:nextCondLst>
            </p:seq>
            <p:seq concurrent="1" nextAc="seek">
              <p:cTn id="60" restart="whenNotActive" fill="hold" evtFilter="cancelBubble" nodeType="interactiveSeq">
                <p:stCondLst>
                  <p:cond evt="onClick" delay="0">
                    <p:tgtEl>
                      <p:spTgt spid="9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91"/>
                                        </p:tgtEl>
                                      </p:cBhvr>
                                    </p:animEffect>
                                    <p:animScale>
                                      <p:cBhvr>
                                        <p:cTn id="65" dur="250" autoRev="1" fill="hold"/>
                                        <p:tgtEl>
                                          <p:spTgt spid="9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91"/>
                  </p:tgtEl>
                </p:cond>
              </p:nextCondLst>
            </p:seq>
            <p:audio>
              <p:cMediaNode vol="80000">
                <p:cTn id="66" fill="hold" display="0">
                  <p:stCondLst>
                    <p:cond delay="indefinite"/>
                  </p:stCondLst>
                  <p:endCondLst>
                    <p:cond evt="onStopAudio" delay="0">
                      <p:tgtEl>
                        <p:sldTgt/>
                      </p:tgtEl>
                    </p:cond>
                  </p:endCondLst>
                </p:cTn>
                <p:tgtEl>
                  <p:spTgt spid="153"/>
                </p:tgtEl>
              </p:cMediaNode>
            </p:audio>
          </p:childTnLst>
        </p:cTn>
      </p:par>
    </p:tnLst>
    <p:bldLst>
      <p:bldP spid="1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56E945CD-189E-374C-A5DB-CAAA0DB2ADED}"/>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23/2/1861 Pháp tấn công vào đâu?</a:t>
              </a:r>
              <a:endParaRPr kumimoji="0" lang="en-US" altLang="en-VN"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50" name="Group 149">
            <a:extLst>
              <a:ext uri="{FF2B5EF4-FFF2-40B4-BE49-F238E27FC236}">
                <a16:creationId xmlns:a16="http://schemas.microsoft.com/office/drawing/2014/main" id="{088AA6EB-87B2-A945-A983-5521C12E5068}"/>
              </a:ext>
            </a:extLst>
          </p:cNvPr>
          <p:cNvGrpSpPr/>
          <p:nvPr/>
        </p:nvGrpSpPr>
        <p:grpSpPr>
          <a:xfrm>
            <a:off x="3790950" y="-768096"/>
            <a:ext cx="704850" cy="6856413"/>
            <a:chOff x="3790950" y="-768096"/>
            <a:chExt cx="704850" cy="6856413"/>
          </a:xfrm>
        </p:grpSpPr>
        <p:grpSp>
          <p:nvGrpSpPr>
            <p:cNvPr id="151" name="Group 150">
              <a:extLst>
                <a:ext uri="{FF2B5EF4-FFF2-40B4-BE49-F238E27FC236}">
                  <a16:creationId xmlns:a16="http://schemas.microsoft.com/office/drawing/2014/main" id="{EB6A4388-88AD-F74C-A00A-4DDB840218C9}"/>
                </a:ext>
              </a:extLst>
            </p:cNvPr>
            <p:cNvGrpSpPr/>
            <p:nvPr/>
          </p:nvGrpSpPr>
          <p:grpSpPr>
            <a:xfrm>
              <a:off x="4097338" y="-768096"/>
              <a:ext cx="138112" cy="6856413"/>
              <a:chOff x="4097338" y="-768096"/>
              <a:chExt cx="138112" cy="6856413"/>
            </a:xfrm>
          </p:grpSpPr>
          <p:grpSp>
            <p:nvGrpSpPr>
              <p:cNvPr id="162" name="Group 14">
                <a:extLst>
                  <a:ext uri="{FF2B5EF4-FFF2-40B4-BE49-F238E27FC236}">
                    <a16:creationId xmlns:a16="http://schemas.microsoft.com/office/drawing/2014/main" id="{87F4EC43-F61D-F747-9557-EB1D34DF90CE}"/>
                  </a:ext>
                </a:extLst>
              </p:cNvPr>
              <p:cNvGrpSpPr>
                <a:grpSpLocks/>
              </p:cNvGrpSpPr>
              <p:nvPr/>
            </p:nvGrpSpPr>
            <p:grpSpPr bwMode="auto">
              <a:xfrm rot="5400000">
                <a:off x="3251994" y="77248"/>
                <a:ext cx="1828800" cy="138112"/>
                <a:chOff x="0" y="1896"/>
                <a:chExt cx="5760" cy="120"/>
              </a:xfrm>
            </p:grpSpPr>
            <p:sp>
              <p:nvSpPr>
                <p:cNvPr id="169" name="Rectangle 15">
                  <a:extLst>
                    <a:ext uri="{FF2B5EF4-FFF2-40B4-BE49-F238E27FC236}">
                      <a16:creationId xmlns:a16="http://schemas.microsoft.com/office/drawing/2014/main" id="{1F70B695-664A-CF44-B251-C2A07DB2C06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70" name="Rectangle 16">
                  <a:extLst>
                    <a:ext uri="{FF2B5EF4-FFF2-40B4-BE49-F238E27FC236}">
                      <a16:creationId xmlns:a16="http://schemas.microsoft.com/office/drawing/2014/main" id="{FEFEB391-C0BF-7A42-AEEF-51DFA19A16D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3" name="Group 17">
                <a:extLst>
                  <a:ext uri="{FF2B5EF4-FFF2-40B4-BE49-F238E27FC236}">
                    <a16:creationId xmlns:a16="http://schemas.microsoft.com/office/drawing/2014/main" id="{43256741-23D9-0949-93E6-A7806F71232A}"/>
                  </a:ext>
                </a:extLst>
              </p:cNvPr>
              <p:cNvGrpSpPr>
                <a:grpSpLocks/>
              </p:cNvGrpSpPr>
              <p:nvPr/>
            </p:nvGrpSpPr>
            <p:grpSpPr bwMode="auto">
              <a:xfrm rot="5400000">
                <a:off x="2566987" y="4419855"/>
                <a:ext cx="3198813" cy="138112"/>
                <a:chOff x="0" y="1896"/>
                <a:chExt cx="5760" cy="120"/>
              </a:xfrm>
            </p:grpSpPr>
            <p:sp>
              <p:nvSpPr>
                <p:cNvPr id="167" name="Rectangle 18">
                  <a:extLst>
                    <a:ext uri="{FF2B5EF4-FFF2-40B4-BE49-F238E27FC236}">
                      <a16:creationId xmlns:a16="http://schemas.microsoft.com/office/drawing/2014/main" id="{DDF0F0F9-B05C-1D40-B191-789E247D67B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8" name="Rectangle 19">
                  <a:extLst>
                    <a:ext uri="{FF2B5EF4-FFF2-40B4-BE49-F238E27FC236}">
                      <a16:creationId xmlns:a16="http://schemas.microsoft.com/office/drawing/2014/main" id="{4DA2E564-0D7D-0744-ABA4-3BED1295139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64" name="Group 27">
                <a:extLst>
                  <a:ext uri="{FF2B5EF4-FFF2-40B4-BE49-F238E27FC236}">
                    <a16:creationId xmlns:a16="http://schemas.microsoft.com/office/drawing/2014/main" id="{E7A40B3C-06A9-FB40-B142-7C04BDCFCE84}"/>
                  </a:ext>
                </a:extLst>
              </p:cNvPr>
              <p:cNvGrpSpPr>
                <a:grpSpLocks/>
              </p:cNvGrpSpPr>
              <p:nvPr/>
            </p:nvGrpSpPr>
            <p:grpSpPr bwMode="auto">
              <a:xfrm rot="5400000">
                <a:off x="3023394" y="1921923"/>
                <a:ext cx="2286000" cy="138112"/>
                <a:chOff x="0" y="1896"/>
                <a:chExt cx="5760" cy="120"/>
              </a:xfrm>
            </p:grpSpPr>
            <p:sp>
              <p:nvSpPr>
                <p:cNvPr id="165" name="Rectangle 28">
                  <a:extLst>
                    <a:ext uri="{FF2B5EF4-FFF2-40B4-BE49-F238E27FC236}">
                      <a16:creationId xmlns:a16="http://schemas.microsoft.com/office/drawing/2014/main" id="{25226D0C-DC67-1C4E-B1C5-C0D0234AF7B6}"/>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6" name="Rectangle 29">
                  <a:extLst>
                    <a:ext uri="{FF2B5EF4-FFF2-40B4-BE49-F238E27FC236}">
                      <a16:creationId xmlns:a16="http://schemas.microsoft.com/office/drawing/2014/main" id="{B127C09E-C34D-0B4D-A680-559FBF4A82B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52" name="Group 136">
              <a:extLst>
                <a:ext uri="{FF2B5EF4-FFF2-40B4-BE49-F238E27FC236}">
                  <a16:creationId xmlns:a16="http://schemas.microsoft.com/office/drawing/2014/main" id="{9B957040-E13D-5C42-AEF6-200AE5B321CC}"/>
                </a:ext>
              </a:extLst>
            </p:cNvPr>
            <p:cNvGrpSpPr>
              <a:grpSpLocks/>
            </p:cNvGrpSpPr>
            <p:nvPr/>
          </p:nvGrpSpPr>
          <p:grpSpPr bwMode="auto">
            <a:xfrm rot="5400000">
              <a:off x="3795712" y="522542"/>
              <a:ext cx="695325" cy="704850"/>
              <a:chOff x="1872" y="1824"/>
              <a:chExt cx="2014" cy="1821"/>
            </a:xfrm>
          </p:grpSpPr>
          <p:sp>
            <p:nvSpPr>
              <p:cNvPr id="153" name="AutoShape 137">
                <a:extLst>
                  <a:ext uri="{FF2B5EF4-FFF2-40B4-BE49-F238E27FC236}">
                    <a16:creationId xmlns:a16="http://schemas.microsoft.com/office/drawing/2014/main" id="{82BA53DF-0C9E-734C-B615-F4F5530060E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4" name="AutoShape 138">
                <a:extLst>
                  <a:ext uri="{FF2B5EF4-FFF2-40B4-BE49-F238E27FC236}">
                    <a16:creationId xmlns:a16="http://schemas.microsoft.com/office/drawing/2014/main" id="{A3426F20-F13F-7D40-8752-5C5465128FC5}"/>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5" name="AutoShape 139">
                <a:extLst>
                  <a:ext uri="{FF2B5EF4-FFF2-40B4-BE49-F238E27FC236}">
                    <a16:creationId xmlns:a16="http://schemas.microsoft.com/office/drawing/2014/main" id="{FA2389FA-5080-6944-8C02-9E4756395248}"/>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6" name="Oval 140">
                <a:extLst>
                  <a:ext uri="{FF2B5EF4-FFF2-40B4-BE49-F238E27FC236}">
                    <a16:creationId xmlns:a16="http://schemas.microsoft.com/office/drawing/2014/main" id="{D8BF50AC-BB74-024B-AD94-1119C00C7B7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7" name="Oval 141">
                <a:extLst>
                  <a:ext uri="{FF2B5EF4-FFF2-40B4-BE49-F238E27FC236}">
                    <a16:creationId xmlns:a16="http://schemas.microsoft.com/office/drawing/2014/main" id="{3B9259FD-197F-F34D-AF18-EB0FD22D982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8" name="Oval 142">
                <a:extLst>
                  <a:ext uri="{FF2B5EF4-FFF2-40B4-BE49-F238E27FC236}">
                    <a16:creationId xmlns:a16="http://schemas.microsoft.com/office/drawing/2014/main" id="{92FBA6C2-50FE-8C46-A4AD-DB8D92A06AD1}"/>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59" name="Oval 143">
                <a:extLst>
                  <a:ext uri="{FF2B5EF4-FFF2-40B4-BE49-F238E27FC236}">
                    <a16:creationId xmlns:a16="http://schemas.microsoft.com/office/drawing/2014/main" id="{B992B267-46D1-B24F-8F86-3FD7E884385C}"/>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0" name="Oval 144">
                <a:extLst>
                  <a:ext uri="{FF2B5EF4-FFF2-40B4-BE49-F238E27FC236}">
                    <a16:creationId xmlns:a16="http://schemas.microsoft.com/office/drawing/2014/main" id="{07EFFB98-9F72-EF4C-AE13-04ECDAFD5300}"/>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61" name="Oval 145">
                <a:extLst>
                  <a:ext uri="{FF2B5EF4-FFF2-40B4-BE49-F238E27FC236}">
                    <a16:creationId xmlns:a16="http://schemas.microsoft.com/office/drawing/2014/main" id="{BF41CD6D-8D13-A741-A00A-86EB9F335606}"/>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71" name="Rectangle 170">
            <a:extLst>
              <a:ext uri="{FF2B5EF4-FFF2-40B4-BE49-F238E27FC236}">
                <a16:creationId xmlns:a16="http://schemas.microsoft.com/office/drawing/2014/main" id="{0DE571F4-453D-544A-9161-23C8CA76E394}"/>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72" name="Picture 171">
            <a:extLst>
              <a:ext uri="{FF2B5EF4-FFF2-40B4-BE49-F238E27FC236}">
                <a16:creationId xmlns:a16="http://schemas.microsoft.com/office/drawing/2014/main" id="{A4414583-FB5B-FB49-BD86-AC5D8C89C837}"/>
              </a:ext>
            </a:extLst>
          </p:cNvPr>
          <p:cNvPicPr>
            <a:picLocks noChangeAspect="1"/>
          </p:cNvPicPr>
          <p:nvPr/>
        </p:nvPicPr>
        <p:blipFill>
          <a:blip r:embed="rId7"/>
          <a:stretch>
            <a:fillRect/>
          </a:stretch>
        </p:blipFill>
        <p:spPr>
          <a:xfrm>
            <a:off x="64257" y="2689546"/>
            <a:ext cx="3149591" cy="2913933"/>
          </a:xfrm>
          <a:prstGeom prst="rect">
            <a:avLst/>
          </a:prstGeom>
        </p:spPr>
      </p:pic>
      <p:grpSp>
        <p:nvGrpSpPr>
          <p:cNvPr id="15" name="C">
            <a:extLst>
              <a:ext uri="{FF2B5EF4-FFF2-40B4-BE49-F238E27FC236}">
                <a16:creationId xmlns:a16="http://schemas.microsoft.com/office/drawing/2014/main" id="{F8BA9E45-BBCE-3F4A-954B-60AAF0ED40F1}"/>
              </a:ext>
            </a:extLst>
          </p:cNvPr>
          <p:cNvGrpSpPr>
            <a:grpSpLocks/>
          </p:cNvGrpSpPr>
          <p:nvPr/>
        </p:nvGrpSpPr>
        <p:grpSpPr bwMode="auto">
          <a:xfrm>
            <a:off x="3730627" y="4116970"/>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Đại</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đồn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Chí</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Hoà</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Định</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Tường</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A">
            <a:extLst>
              <a:ext uri="{FF2B5EF4-FFF2-40B4-BE49-F238E27FC236}">
                <a16:creationId xmlns:a16="http://schemas.microsoft.com/office/drawing/2014/main" id="{9A7221D9-2F23-8040-B850-88F07DAF5AFC}"/>
              </a:ext>
            </a:extLst>
          </p:cNvPr>
          <p:cNvGrpSpPr>
            <a:grpSpLocks/>
          </p:cNvGrpSpPr>
          <p:nvPr/>
        </p:nvGrpSpPr>
        <p:grpSpPr bwMode="auto">
          <a:xfrm>
            <a:off x="3774273" y="1845112"/>
            <a:ext cx="8385176"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Vĩnh</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Long</a:t>
              </a: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Biên</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Hoà</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pic>
        <p:nvPicPr>
          <p:cNvPr id="13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B997966C-B4A7-614D-A5B5-47F608BEEA8D}"/>
              </a:ext>
            </a:extLst>
          </p:cNvPr>
          <p:cNvPicPr>
            <a:picLocks noChangeAspect="1"/>
          </p:cNvPicPr>
          <p:nvPr>
            <a:audioFile r:link="rId1"/>
            <p:extLst>
              <p:ext uri="{DAA4B4D4-6D71-4841-9C94-3DE7FCFB9230}">
                <p14:media xmlns:p14="http://schemas.microsoft.com/office/powerpoint/2010/main" r:embed="rId2">
                  <p14:trim end="23464.0773"/>
                </p14:media>
              </p:ext>
            </p:extLst>
          </p:nvPr>
        </p:nvPicPr>
        <p:blipFill>
          <a:blip r:embed="rId8"/>
          <a:stretch>
            <a:fillRect/>
          </a:stretch>
        </p:blipFill>
        <p:spPr>
          <a:xfrm>
            <a:off x="1544242" y="-1860296"/>
            <a:ext cx="812800" cy="812800"/>
          </a:xfrm>
          <a:prstGeom prst="rect">
            <a:avLst/>
          </a:prstGeom>
        </p:spPr>
      </p:pic>
    </p:spTree>
    <p:extLst>
      <p:ext uri="{BB962C8B-B14F-4D97-AF65-F5344CB8AC3E}">
        <p14:creationId xmlns:p14="http://schemas.microsoft.com/office/powerpoint/2010/main" val="5043681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71"/>
                                        </p:tgtEl>
                                      </p:cBhvr>
                                    </p:animEffect>
                                    <p:animScale>
                                      <p:cBhvr>
                                        <p:cTn id="7" dur="250" autoRev="1" fill="hold"/>
                                        <p:tgtEl>
                                          <p:spTgt spid="171"/>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wipe(up)">
                                      <p:cBhvr>
                                        <p:cTn id="10" dur="500"/>
                                        <p:tgtEl>
                                          <p:spTgt spid="15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500"/>
                                        <p:tgtEl>
                                          <p:spTgt spid="66"/>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880"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6"/>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6"/>
                                        </p:tgtEl>
                                      </p:cBhvr>
                                    </p:animEffect>
                                    <p:animScale>
                                      <p:cBhvr>
                                        <p:cTn id="38" dur="250" autoRev="1" fill="hold"/>
                                        <p:tgtEl>
                                          <p:spTgt spid="66"/>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66"/>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40"/>
                                        </p:tgtEl>
                                      </p:cBhvr>
                                    </p:animEffect>
                                    <p:animScale>
                                      <p:cBhvr>
                                        <p:cTn id="44" dur="250" autoRev="1" fill="hold"/>
                                        <p:tgtEl>
                                          <p:spTgt spid="40"/>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40"/>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5"/>
                                        </p:tgtEl>
                                      </p:cBhvr>
                                    </p:animEffect>
                                    <p:animScale>
                                      <p:cBhvr>
                                        <p:cTn id="50" dur="250" autoRev="1" fill="hold"/>
                                        <p:tgtEl>
                                          <p:spTgt spid="15"/>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6" name="%C4%91u%CC%81ng (1).wav"/>
                                        </p:tgtEl>
                                      </p:cMediaNode>
                                    </p:audio>
                                  </p:subTnLst>
                                </p:cTn>
                              </p:par>
                              <p:par>
                                <p:cTn id="51" presetID="5" presetClass="exit" presetSubtype="10" fill="hold" nodeType="withEffect">
                                  <p:stCondLst>
                                    <p:cond delay="0"/>
                                  </p:stCondLst>
                                  <p:childTnLst>
                                    <p:animEffect transition="out" filter="checkerboard(across)">
                                      <p:cBhvr>
                                        <p:cTn id="52" dur="500"/>
                                        <p:tgtEl>
                                          <p:spTgt spid="91"/>
                                        </p:tgtEl>
                                      </p:cBhvr>
                                    </p:animEffect>
                                    <p:set>
                                      <p:cBhvr>
                                        <p:cTn id="53" dur="1" fill="hold">
                                          <p:stCondLst>
                                            <p:cond delay="499"/>
                                          </p:stCondLst>
                                        </p:cTn>
                                        <p:tgtEl>
                                          <p:spTgt spid="91"/>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par>
                                <p:cTn id="57" presetID="5" presetClass="exit" presetSubtype="10" fill="hold" nodeType="withEffect">
                                  <p:stCondLst>
                                    <p:cond delay="0"/>
                                  </p:stCondLst>
                                  <p:childTnLst>
                                    <p:animEffect transition="out" filter="checkerboard(across)">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9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91"/>
                                        </p:tgtEl>
                                      </p:cBhvr>
                                    </p:animEffect>
                                    <p:animScale>
                                      <p:cBhvr>
                                        <p:cTn id="65" dur="250" autoRev="1" fill="hold"/>
                                        <p:tgtEl>
                                          <p:spTgt spid="9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91"/>
                  </p:tgtEl>
                </p:cond>
              </p:nextCondLst>
            </p:seq>
            <p:audio>
              <p:cMediaNode vol="80000">
                <p:cTn id="66" fill="hold" display="0">
                  <p:stCondLst>
                    <p:cond delay="indefinite"/>
                  </p:stCondLst>
                  <p:endCondLst>
                    <p:cond evt="onStopAudio" delay="0">
                      <p:tgtEl>
                        <p:sldTgt/>
                      </p:tgtEl>
                    </p:cond>
                  </p:endCondLst>
                </p:cTn>
                <p:tgtEl>
                  <p:spTgt spid="133"/>
                </p:tgtEl>
              </p:cMediaNode>
            </p:audio>
          </p:childTnLst>
        </p:cTn>
      </p:par>
    </p:tnLst>
    <p:bldLst>
      <p:bldP spid="1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3887B4D3-DE3F-894C-88C3-A9D3DE7FC003}"/>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altLang="en-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5/6/1862 triều đình Huế đã ký với Pháp hiệp ước gì?</a:t>
              </a:r>
              <a:endParaRPr kumimoji="0" lang="en-US" altLang="en-VN" sz="36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grpSp>
        <p:nvGrpSpPr>
          <p:cNvPr id="127" name="Group 126">
            <a:extLst>
              <a:ext uri="{FF2B5EF4-FFF2-40B4-BE49-F238E27FC236}">
                <a16:creationId xmlns:a16="http://schemas.microsoft.com/office/drawing/2014/main" id="{6306E037-D01F-8E43-B7AC-C85851301395}"/>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75635952-1B5E-9545-BCA6-CC7E5DED586E}"/>
                </a:ext>
              </a:extLst>
            </p:cNvPr>
            <p:cNvGrpSpPr/>
            <p:nvPr/>
          </p:nvGrpSpPr>
          <p:grpSpPr>
            <a:xfrm>
              <a:off x="4097338" y="-768096"/>
              <a:ext cx="138112" cy="6856413"/>
              <a:chOff x="4097338" y="-768096"/>
              <a:chExt cx="138112" cy="6856413"/>
            </a:xfrm>
          </p:grpSpPr>
          <p:grpSp>
            <p:nvGrpSpPr>
              <p:cNvPr id="139" name="Group 14">
                <a:extLst>
                  <a:ext uri="{FF2B5EF4-FFF2-40B4-BE49-F238E27FC236}">
                    <a16:creationId xmlns:a16="http://schemas.microsoft.com/office/drawing/2014/main" id="{8F845F1B-C90D-F04F-B754-99CDDBA0770E}"/>
                  </a:ext>
                </a:extLst>
              </p:cNvPr>
              <p:cNvGrpSpPr>
                <a:grpSpLocks/>
              </p:cNvGrpSpPr>
              <p:nvPr/>
            </p:nvGrpSpPr>
            <p:grpSpPr bwMode="auto">
              <a:xfrm rot="5400000">
                <a:off x="3251994" y="77248"/>
                <a:ext cx="1828800" cy="138112"/>
                <a:chOff x="0" y="1896"/>
                <a:chExt cx="5760" cy="120"/>
              </a:xfrm>
            </p:grpSpPr>
            <p:sp>
              <p:nvSpPr>
                <p:cNvPr id="146" name="Rectangle 15">
                  <a:extLst>
                    <a:ext uri="{FF2B5EF4-FFF2-40B4-BE49-F238E27FC236}">
                      <a16:creationId xmlns:a16="http://schemas.microsoft.com/office/drawing/2014/main" id="{4001CEDE-EF99-5D4B-9486-A6B8A32FCF72}"/>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7" name="Rectangle 16">
                  <a:extLst>
                    <a:ext uri="{FF2B5EF4-FFF2-40B4-BE49-F238E27FC236}">
                      <a16:creationId xmlns:a16="http://schemas.microsoft.com/office/drawing/2014/main" id="{3B3A1E19-D856-5147-8E31-C02332FA6808}"/>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40" name="Group 17">
                <a:extLst>
                  <a:ext uri="{FF2B5EF4-FFF2-40B4-BE49-F238E27FC236}">
                    <a16:creationId xmlns:a16="http://schemas.microsoft.com/office/drawing/2014/main" id="{000052F7-983B-0146-8EE6-AFDBB2549025}"/>
                  </a:ext>
                </a:extLst>
              </p:cNvPr>
              <p:cNvGrpSpPr>
                <a:grpSpLocks/>
              </p:cNvGrpSpPr>
              <p:nvPr/>
            </p:nvGrpSpPr>
            <p:grpSpPr bwMode="auto">
              <a:xfrm rot="5400000">
                <a:off x="2566987" y="4419855"/>
                <a:ext cx="3198813" cy="138112"/>
                <a:chOff x="0" y="1896"/>
                <a:chExt cx="5760" cy="120"/>
              </a:xfrm>
            </p:grpSpPr>
            <p:sp>
              <p:nvSpPr>
                <p:cNvPr id="144" name="Rectangle 18">
                  <a:extLst>
                    <a:ext uri="{FF2B5EF4-FFF2-40B4-BE49-F238E27FC236}">
                      <a16:creationId xmlns:a16="http://schemas.microsoft.com/office/drawing/2014/main" id="{EC9D12F9-B2BA-9543-B9B7-2D411FD1C69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5" name="Rectangle 19">
                  <a:extLst>
                    <a:ext uri="{FF2B5EF4-FFF2-40B4-BE49-F238E27FC236}">
                      <a16:creationId xmlns:a16="http://schemas.microsoft.com/office/drawing/2014/main" id="{B00A089B-3D03-3C4B-B7C0-B41F89FC3A2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41" name="Group 27">
                <a:extLst>
                  <a:ext uri="{FF2B5EF4-FFF2-40B4-BE49-F238E27FC236}">
                    <a16:creationId xmlns:a16="http://schemas.microsoft.com/office/drawing/2014/main" id="{0CC0CB55-0FC5-034E-9816-2B4565573B8D}"/>
                  </a:ext>
                </a:extLst>
              </p:cNvPr>
              <p:cNvGrpSpPr>
                <a:grpSpLocks/>
              </p:cNvGrpSpPr>
              <p:nvPr/>
            </p:nvGrpSpPr>
            <p:grpSpPr bwMode="auto">
              <a:xfrm rot="5400000">
                <a:off x="3023394" y="1921923"/>
                <a:ext cx="2286000" cy="138112"/>
                <a:chOff x="0" y="1896"/>
                <a:chExt cx="5760" cy="120"/>
              </a:xfrm>
            </p:grpSpPr>
            <p:sp>
              <p:nvSpPr>
                <p:cNvPr id="142" name="Rectangle 28">
                  <a:extLst>
                    <a:ext uri="{FF2B5EF4-FFF2-40B4-BE49-F238E27FC236}">
                      <a16:creationId xmlns:a16="http://schemas.microsoft.com/office/drawing/2014/main" id="{2BFC2592-A3EB-9441-958A-1987C3999DF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43" name="Rectangle 29">
                  <a:extLst>
                    <a:ext uri="{FF2B5EF4-FFF2-40B4-BE49-F238E27FC236}">
                      <a16:creationId xmlns:a16="http://schemas.microsoft.com/office/drawing/2014/main" id="{6E09A37B-8A8D-0544-B1D0-46AFD1F8D505}"/>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129" name="Group 136">
              <a:extLst>
                <a:ext uri="{FF2B5EF4-FFF2-40B4-BE49-F238E27FC236}">
                  <a16:creationId xmlns:a16="http://schemas.microsoft.com/office/drawing/2014/main" id="{37BC9D29-C52A-8B4C-BBE7-E7881C5FB201}"/>
                </a:ext>
              </a:extLst>
            </p:cNvPr>
            <p:cNvGrpSpPr>
              <a:grpSpLocks/>
            </p:cNvGrpSpPr>
            <p:nvPr/>
          </p:nvGrpSpPr>
          <p:grpSpPr bwMode="auto">
            <a:xfrm rot="5400000">
              <a:off x="3795712" y="522542"/>
              <a:ext cx="695325" cy="704850"/>
              <a:chOff x="1872" y="1824"/>
              <a:chExt cx="2014" cy="1821"/>
            </a:xfrm>
          </p:grpSpPr>
          <p:sp>
            <p:nvSpPr>
              <p:cNvPr id="130" name="AutoShape 137">
                <a:extLst>
                  <a:ext uri="{FF2B5EF4-FFF2-40B4-BE49-F238E27FC236}">
                    <a16:creationId xmlns:a16="http://schemas.microsoft.com/office/drawing/2014/main" id="{DC90CA3E-FA64-DB46-A401-0D74BAB9637C}"/>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1" name="AutoShape 138">
                <a:extLst>
                  <a:ext uri="{FF2B5EF4-FFF2-40B4-BE49-F238E27FC236}">
                    <a16:creationId xmlns:a16="http://schemas.microsoft.com/office/drawing/2014/main" id="{4A34A840-84A2-0A45-BC34-6ABBFDE692CD}"/>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2" name="AutoShape 139">
                <a:extLst>
                  <a:ext uri="{FF2B5EF4-FFF2-40B4-BE49-F238E27FC236}">
                    <a16:creationId xmlns:a16="http://schemas.microsoft.com/office/drawing/2014/main" id="{443A4B58-EE58-9E47-8D67-5D8ABADEB4A8}"/>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3" name="Oval 140">
                <a:extLst>
                  <a:ext uri="{FF2B5EF4-FFF2-40B4-BE49-F238E27FC236}">
                    <a16:creationId xmlns:a16="http://schemas.microsoft.com/office/drawing/2014/main" id="{1C555641-C319-AE40-9C95-DEED4C22F09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4" name="Oval 141">
                <a:extLst>
                  <a:ext uri="{FF2B5EF4-FFF2-40B4-BE49-F238E27FC236}">
                    <a16:creationId xmlns:a16="http://schemas.microsoft.com/office/drawing/2014/main" id="{EDF9A987-765B-BD42-87D8-6BF777AC4BF1}"/>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5" name="Oval 142">
                <a:extLst>
                  <a:ext uri="{FF2B5EF4-FFF2-40B4-BE49-F238E27FC236}">
                    <a16:creationId xmlns:a16="http://schemas.microsoft.com/office/drawing/2014/main" id="{06DD6623-8004-ED4E-A18A-B28F70251D7C}"/>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6" name="Oval 143">
                <a:extLst>
                  <a:ext uri="{FF2B5EF4-FFF2-40B4-BE49-F238E27FC236}">
                    <a16:creationId xmlns:a16="http://schemas.microsoft.com/office/drawing/2014/main" id="{B26F4ADB-1688-B243-B3E6-23C5F57B9813}"/>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7" name="Oval 144">
                <a:extLst>
                  <a:ext uri="{FF2B5EF4-FFF2-40B4-BE49-F238E27FC236}">
                    <a16:creationId xmlns:a16="http://schemas.microsoft.com/office/drawing/2014/main" id="{BAC56A63-3369-8145-8143-56859BC30287}"/>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38" name="Oval 145">
                <a:extLst>
                  <a:ext uri="{FF2B5EF4-FFF2-40B4-BE49-F238E27FC236}">
                    <a16:creationId xmlns:a16="http://schemas.microsoft.com/office/drawing/2014/main" id="{A394F2F9-D022-D746-A50F-478A2449E08F}"/>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sp>
        <p:nvSpPr>
          <p:cNvPr id="148" name="Rectangle 147">
            <a:extLst>
              <a:ext uri="{FF2B5EF4-FFF2-40B4-BE49-F238E27FC236}">
                <a16:creationId xmlns:a16="http://schemas.microsoft.com/office/drawing/2014/main" id="{6C746627-088C-EE40-A7AA-64DA66E3A230}"/>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149" name="Picture 148">
            <a:extLst>
              <a:ext uri="{FF2B5EF4-FFF2-40B4-BE49-F238E27FC236}">
                <a16:creationId xmlns:a16="http://schemas.microsoft.com/office/drawing/2014/main" id="{7E6D5224-B7F1-4F45-A4EB-C18850D1A624}"/>
              </a:ext>
            </a:extLst>
          </p:cNvPr>
          <p:cNvPicPr>
            <a:picLocks noChangeAspect="1"/>
          </p:cNvPicPr>
          <p:nvPr/>
        </p:nvPicPr>
        <p:blipFill>
          <a:blip r:embed="rId7"/>
          <a:stretch>
            <a:fillRect/>
          </a:stretch>
        </p:blipFill>
        <p:spPr>
          <a:xfrm>
            <a:off x="64257" y="2689546"/>
            <a:ext cx="3149591" cy="2913933"/>
          </a:xfrm>
          <a:prstGeom prst="rect">
            <a:avLst/>
          </a:prstGeom>
        </p:spPr>
      </p:pic>
      <p:grpSp>
        <p:nvGrpSpPr>
          <p:cNvPr id="15" name="D">
            <a:extLst>
              <a:ext uri="{FF2B5EF4-FFF2-40B4-BE49-F238E27FC236}">
                <a16:creationId xmlns:a16="http://schemas.microsoft.com/office/drawing/2014/main" id="{F8BA9E45-BBCE-3F4A-954B-60AAF0ED40F1}"/>
              </a:ext>
            </a:extLst>
          </p:cNvPr>
          <p:cNvGrpSpPr>
            <a:grpSpLocks/>
          </p:cNvGrpSpPr>
          <p:nvPr/>
        </p:nvGrpSpPr>
        <p:grpSpPr bwMode="auto">
          <a:xfrm>
            <a:off x="3773154" y="5308555"/>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14300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Nhâm</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Tuất</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Giáp</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Tuất</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186094"/>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Hác-măng</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91" name="A">
            <a:extLst>
              <a:ext uri="{FF2B5EF4-FFF2-40B4-BE49-F238E27FC236}">
                <a16:creationId xmlns:a16="http://schemas.microsoft.com/office/drawing/2014/main" id="{82B7DE9E-52C8-3F4A-9F63-1B58F70D7AA0}"/>
              </a:ext>
            </a:extLst>
          </p:cNvPr>
          <p:cNvGrpSpPr>
            <a:grpSpLocks/>
          </p:cNvGrpSpPr>
          <p:nvPr/>
        </p:nvGrpSpPr>
        <p:grpSpPr bwMode="auto">
          <a:xfrm>
            <a:off x="3730625" y="199534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Pa-</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tơ</a:t>
              </a:r>
              <a:r>
                <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t>
              </a:r>
              <a:r>
                <a:rPr kumimoji="0" lang="en-US" altLang="en-VN"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nốt</a:t>
              </a:r>
              <a:endParaRPr kumimoji="0" lang="en-US" altLang="en-VN"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pic>
        <p:nvPicPr>
          <p:cNvPr id="151"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00033D56-FF4D-5549-9A9D-F8E18D3D29FE}"/>
              </a:ext>
            </a:extLst>
          </p:cNvPr>
          <p:cNvPicPr>
            <a:picLocks noChangeAspect="1"/>
          </p:cNvPicPr>
          <p:nvPr>
            <a:audioFile r:link="rId1"/>
            <p:extLst>
              <p:ext uri="{DAA4B4D4-6D71-4841-9C94-3DE7FCFB9230}">
                <p14:media xmlns:p14="http://schemas.microsoft.com/office/powerpoint/2010/main" r:embed="rId2">
                  <p14:trim end="24071.4393"/>
                </p14:media>
              </p:ext>
            </p:extLst>
          </p:nvPr>
        </p:nvPicPr>
        <p:blipFill>
          <a:blip r:embed="rId8"/>
          <a:stretch>
            <a:fillRect/>
          </a:stretch>
        </p:blipFill>
        <p:spPr>
          <a:xfrm>
            <a:off x="1544242" y="-1860296"/>
            <a:ext cx="812800" cy="8128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B4CA79F1-3098-CBBF-CBC4-B916F1536C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7056" y="5974593"/>
            <a:ext cx="1095528" cy="1105055"/>
          </a:xfrm>
          <a:prstGeom prst="rect">
            <a:avLst/>
          </a:prstGeom>
        </p:spPr>
      </p:pic>
    </p:spTree>
    <p:extLst>
      <p:ext uri="{BB962C8B-B14F-4D97-AF65-F5344CB8AC3E}">
        <p14:creationId xmlns:p14="http://schemas.microsoft.com/office/powerpoint/2010/main" val="9087820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8"/>
                                        </p:tgtEl>
                                      </p:cBhvr>
                                    </p:animEffect>
                                    <p:animScale>
                                      <p:cBhvr>
                                        <p:cTn id="7" dur="250" autoRev="1" fill="hold"/>
                                        <p:tgtEl>
                                          <p:spTgt spid="148"/>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500"/>
                                        <p:tgtEl>
                                          <p:spTgt spid="1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left)">
                                      <p:cBhvr>
                                        <p:cTn id="18" dur="500"/>
                                        <p:tgtEl>
                                          <p:spTgt spid="91"/>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273" fill="hold"/>
                                        <p:tgtEl>
                                          <p:spTgt spid="1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1"/>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91"/>
                                        </p:tgtEl>
                                      </p:cBhvr>
                                    </p:animEffect>
                                    <p:animScale>
                                      <p:cBhvr>
                                        <p:cTn id="38" dur="250" autoRev="1" fill="hold"/>
                                        <p:tgtEl>
                                          <p:spTgt spid="91"/>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91"/>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40"/>
                                        </p:tgtEl>
                                      </p:cBhvr>
                                    </p:animEffect>
                                    <p:animScale>
                                      <p:cBhvr>
                                        <p:cTn id="44" dur="250" autoRev="1" fill="hold"/>
                                        <p:tgtEl>
                                          <p:spTgt spid="40"/>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40"/>
                  </p:tgtEl>
                </p:cond>
              </p:nextCondLst>
            </p:seq>
            <p:seq concurrent="1" nextAc="seek">
              <p:cTn id="45" restart="whenNotActive" fill="hold" evtFilter="cancelBubble" nodeType="interactiveSeq">
                <p:stCondLst>
                  <p:cond evt="onClick" delay="0">
                    <p:tgtEl>
                      <p:spTgt spid="6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66"/>
                                        </p:tgtEl>
                                      </p:cBhvr>
                                    </p:animEffect>
                                    <p:animScale>
                                      <p:cBhvr>
                                        <p:cTn id="50" dur="250" autoRev="1" fill="hold"/>
                                        <p:tgtEl>
                                          <p:spTgt spid="66"/>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66"/>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6" name="%C4%91u%CC%81ng (1).wav"/>
                                        </p:tgtEl>
                                      </p:cMediaNode>
                                    </p:audio>
                                  </p:subTnLst>
                                </p:cTn>
                              </p:par>
                              <p:par>
                                <p:cTn id="57" presetID="5" presetClass="exit" presetSubtype="10" fill="hold" nodeType="withEffect">
                                  <p:stCondLst>
                                    <p:cond delay="0"/>
                                  </p:stCondLst>
                                  <p:childTnLst>
                                    <p:animEffect transition="out" filter="checkerboard(across)">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par>
                                <p:cTn id="60" presetID="5" presetClass="exit" presetSubtype="10" fill="hold" nodeType="withEffect">
                                  <p:stCondLst>
                                    <p:cond delay="0"/>
                                  </p:stCondLst>
                                  <p:childTnLst>
                                    <p:animEffect transition="out" filter="checkerboard(across)">
                                      <p:cBhvr>
                                        <p:cTn id="61" dur="500"/>
                                        <p:tgtEl>
                                          <p:spTgt spid="40"/>
                                        </p:tgtEl>
                                      </p:cBhvr>
                                    </p:animEffect>
                                    <p:set>
                                      <p:cBhvr>
                                        <p:cTn id="62" dur="1" fill="hold">
                                          <p:stCondLst>
                                            <p:cond delay="499"/>
                                          </p:stCondLst>
                                        </p:cTn>
                                        <p:tgtEl>
                                          <p:spTgt spid="40"/>
                                        </p:tgtEl>
                                        <p:attrNameLst>
                                          <p:attrName>style.visibility</p:attrName>
                                        </p:attrNameLst>
                                      </p:cBhvr>
                                      <p:to>
                                        <p:strVal val="hidden"/>
                                      </p:to>
                                    </p:set>
                                  </p:childTnLst>
                                </p:cTn>
                              </p:par>
                              <p:par>
                                <p:cTn id="63" presetID="5" presetClass="exit" presetSubtype="10" fill="hold" nodeType="withEffect">
                                  <p:stCondLst>
                                    <p:cond delay="0"/>
                                  </p:stCondLst>
                                  <p:childTnLst>
                                    <p:animEffect transition="out" filter="checkerboard(across)">
                                      <p:cBhvr>
                                        <p:cTn id="64" dur="500"/>
                                        <p:tgtEl>
                                          <p:spTgt spid="91"/>
                                        </p:tgtEl>
                                      </p:cBhvr>
                                    </p:animEffect>
                                    <p:set>
                                      <p:cBhvr>
                                        <p:cTn id="65"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66" fill="hold" display="0">
                  <p:stCondLst>
                    <p:cond delay="indefinite"/>
                  </p:stCondLst>
                  <p:endCondLst>
                    <p:cond evt="onStopAudio" delay="0">
                      <p:tgtEl>
                        <p:sldTgt/>
                      </p:tgtEl>
                    </p:cond>
                  </p:endCondLst>
                </p:cTn>
                <p:tgtEl>
                  <p:spTgt spid="151"/>
                </p:tgtEl>
              </p:cMediaNode>
            </p:audio>
          </p:childTnLst>
        </p:cTn>
      </p:par>
    </p:tnLst>
    <p:bldLst>
      <p:bldP spid="148"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rgbClr val="0000FF"/>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82</TotalTime>
  <Words>2529</Words>
  <Application>Microsoft Office PowerPoint</Application>
  <PresentationFormat>Widescreen</PresentationFormat>
  <Paragraphs>381</Paragraphs>
  <Slides>50</Slides>
  <Notes>20</Notes>
  <HiddenSlides>0</HiddenSlides>
  <MMClips>9</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50</vt:i4>
      </vt:variant>
    </vt:vector>
  </HeadingPairs>
  <TitlesOfParts>
    <vt:vector size="83" baseType="lpstr">
      <vt:lpstr>等线</vt:lpstr>
      <vt:lpstr>微软雅黑</vt:lpstr>
      <vt:lpstr>.VnBlack</vt:lpstr>
      <vt:lpstr>Advent Pro</vt:lpstr>
      <vt:lpstr>Anaheim</vt:lpstr>
      <vt:lpstr>Antic</vt:lpstr>
      <vt:lpstr>Arial</vt:lpstr>
      <vt:lpstr>Calibri</vt:lpstr>
      <vt:lpstr>Calibri Light</vt:lpstr>
      <vt:lpstr>Comfortaa</vt:lpstr>
      <vt:lpstr>Jua</vt:lpstr>
      <vt:lpstr>Livvic</vt:lpstr>
      <vt:lpstr>Neucha</vt:lpstr>
      <vt:lpstr>Patrick Hand SC</vt:lpstr>
      <vt:lpstr>Poppins</vt:lpstr>
      <vt:lpstr>Quicksand</vt:lpstr>
      <vt:lpstr>Quicksand Medium</vt:lpstr>
      <vt:lpstr>Roboto Condensed Light</vt:lpstr>
      <vt:lpstr>Tahoma</vt:lpstr>
      <vt:lpstr>Times New Roman</vt:lpstr>
      <vt:lpstr>小白</vt:lpstr>
      <vt:lpstr>1_Office 主题​​</vt:lpstr>
      <vt:lpstr>2_Office Theme</vt:lpstr>
      <vt:lpstr>Lawn and Garden Month by Slidesgo</vt:lpstr>
      <vt:lpstr>1_Lawn and Garden Month by Slidesgo</vt:lpstr>
      <vt:lpstr>Office Theme</vt:lpstr>
      <vt:lpstr>Reading Skills Task Cards by Slidesgo</vt:lpstr>
      <vt:lpstr>War Background by Slidesgo</vt:lpstr>
      <vt:lpstr>Dongzhi Festival by Slidesgo</vt:lpstr>
      <vt:lpstr>1_Default Design</vt:lpstr>
      <vt:lpstr>Default Design</vt:lpstr>
      <vt:lpstr>Nature Activities Binder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9</cp:revision>
  <dcterms:created xsi:type="dcterms:W3CDTF">2023-05-02T07:43:44Z</dcterms:created>
  <dcterms:modified xsi:type="dcterms:W3CDTF">2023-05-02T09:11:56Z</dcterms:modified>
</cp:coreProperties>
</file>