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 id="2147483693" r:id="rId5"/>
    <p:sldMasterId id="2147483705" r:id="rId6"/>
    <p:sldMasterId id="2147483717" r:id="rId7"/>
    <p:sldMasterId id="2147483730" r:id="rId8"/>
  </p:sldMasterIdLst>
  <p:notesMasterIdLst>
    <p:notesMasterId r:id="rId47"/>
  </p:notesMasterIdLst>
  <p:sldIdLst>
    <p:sldId id="11088630" r:id="rId9"/>
    <p:sldId id="11088631" r:id="rId10"/>
    <p:sldId id="11088525" r:id="rId11"/>
    <p:sldId id="11088512" r:id="rId12"/>
    <p:sldId id="262" r:id="rId13"/>
    <p:sldId id="11088632" r:id="rId14"/>
    <p:sldId id="257" r:id="rId15"/>
    <p:sldId id="295" r:id="rId16"/>
    <p:sldId id="285" r:id="rId17"/>
    <p:sldId id="11088526" r:id="rId18"/>
    <p:sldId id="287" r:id="rId19"/>
    <p:sldId id="288" r:id="rId20"/>
    <p:sldId id="289" r:id="rId21"/>
    <p:sldId id="299" r:id="rId22"/>
    <p:sldId id="290" r:id="rId23"/>
    <p:sldId id="11088633" r:id="rId24"/>
    <p:sldId id="292" r:id="rId25"/>
    <p:sldId id="485" r:id="rId26"/>
    <p:sldId id="297" r:id="rId27"/>
    <p:sldId id="302" r:id="rId28"/>
    <p:sldId id="11088634" r:id="rId29"/>
    <p:sldId id="293" r:id="rId30"/>
    <p:sldId id="482" r:id="rId31"/>
    <p:sldId id="484" r:id="rId32"/>
    <p:sldId id="483" r:id="rId33"/>
    <p:sldId id="477" r:id="rId34"/>
    <p:sldId id="11088527" r:id="rId35"/>
    <p:sldId id="11088635" r:id="rId36"/>
    <p:sldId id="11088805" r:id="rId37"/>
    <p:sldId id="11088806" r:id="rId38"/>
    <p:sldId id="11088807" r:id="rId39"/>
    <p:sldId id="280" r:id="rId40"/>
    <p:sldId id="312" r:id="rId41"/>
    <p:sldId id="313" r:id="rId42"/>
    <p:sldId id="11088528" r:id="rId43"/>
    <p:sldId id="11088529" r:id="rId44"/>
    <p:sldId id="563" r:id="rId45"/>
    <p:sldId id="1108880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6" autoAdjust="0"/>
    <p:restoredTop sz="94660"/>
  </p:normalViewPr>
  <p:slideViewPr>
    <p:cSldViewPr snapToGrid="0" showGuides="1">
      <p:cViewPr>
        <p:scale>
          <a:sx n="50" d="100"/>
          <a:sy n="50" d="100"/>
        </p:scale>
        <p:origin x="114" y="1092"/>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A05F0-5BC7-41DB-94CE-9A25ACCC7DD2}"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3A01F-60E1-4184-94B8-26C21B0E9013}" type="slidenum">
              <a:rPr lang="en-US" smtClean="0"/>
              <a:t>‹#›</a:t>
            </a:fld>
            <a:endParaRPr lang="en-US"/>
          </a:p>
        </p:txBody>
      </p:sp>
    </p:spTree>
    <p:extLst>
      <p:ext uri="{BB962C8B-B14F-4D97-AF65-F5344CB8AC3E}">
        <p14:creationId xmlns:p14="http://schemas.microsoft.com/office/powerpoint/2010/main" val="376330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3386907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582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31126CC-E4F3-BA4D-B7C4-C1465D041E27}"/>
              </a:ext>
            </a:extLst>
          </p:cNvPr>
          <p:cNvSpPr>
            <a:spLocks noGrp="1" noRot="1" noChangeAspect="1" noChangeArrowheads="1" noTextEdit="1"/>
          </p:cNvSpPr>
          <p:nvPr>
            <p:ph type="sldImg"/>
          </p:nvPr>
        </p:nvSpPr>
        <p:spPr>
          <a:xfrm>
            <a:off x="381000" y="685800"/>
            <a:ext cx="6096000" cy="3429000"/>
          </a:xfrm>
          <a:ln/>
        </p:spPr>
      </p:sp>
      <p:sp>
        <p:nvSpPr>
          <p:cNvPr id="19459" name="Notes Placeholder 2">
            <a:extLst>
              <a:ext uri="{FF2B5EF4-FFF2-40B4-BE49-F238E27FC236}">
                <a16:creationId xmlns:a16="http://schemas.microsoft.com/office/drawing/2014/main" id="{72D4E5BD-80BB-4B42-A0A6-7F8E4DD4ED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FE18EE28-A951-CA46-88FF-0F4539C58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FBF000-D5E2-6E4F-BF02-EB43DBC2AA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DB44D52-D281-B54F-A9D7-117676B7743F}"/>
              </a:ext>
            </a:extLst>
          </p:cNvPr>
          <p:cNvSpPr>
            <a:spLocks noGrp="1" noRot="1" noChangeAspect="1" noChangeArrowheads="1" noTextEdit="1"/>
          </p:cNvSpPr>
          <p:nvPr>
            <p:ph type="sldImg"/>
          </p:nvPr>
        </p:nvSpPr>
        <p:spPr>
          <a:xfrm>
            <a:off x="381000" y="685800"/>
            <a:ext cx="6096000" cy="3429000"/>
          </a:xfrm>
          <a:ln/>
        </p:spPr>
      </p:sp>
      <p:sp>
        <p:nvSpPr>
          <p:cNvPr id="20483" name="Notes Placeholder 2">
            <a:extLst>
              <a:ext uri="{FF2B5EF4-FFF2-40B4-BE49-F238E27FC236}">
                <a16:creationId xmlns:a16="http://schemas.microsoft.com/office/drawing/2014/main"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55AB54-81F8-694B-A7C4-BC766AB7B47A}"/>
              </a:ext>
            </a:extLst>
          </p:cNvPr>
          <p:cNvSpPr>
            <a:spLocks noGrp="1" noRot="1" noChangeAspect="1" noChangeArrowheads="1" noTextEdit="1"/>
          </p:cNvSpPr>
          <p:nvPr>
            <p:ph type="sldImg"/>
          </p:nvPr>
        </p:nvSpPr>
        <p:spPr>
          <a:xfrm>
            <a:off x="381000" y="685800"/>
            <a:ext cx="6096000" cy="3429000"/>
          </a:xfrm>
          <a:ln/>
        </p:spPr>
      </p:sp>
      <p:sp>
        <p:nvSpPr>
          <p:cNvPr id="21507" name="Notes Placeholder 2">
            <a:extLst>
              <a:ext uri="{FF2B5EF4-FFF2-40B4-BE49-F238E27FC236}">
                <a16:creationId xmlns:a16="http://schemas.microsoft.com/office/drawing/2014/main"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BD2C2F-209C-9146-B6B8-5E860AB0CE2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91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49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224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2694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894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979367"/>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sym typeface="Calibri" pitchFamily="34" charset="0"/>
            </a:endParaRP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5A00F0E-102E-B94B-BD64-EFAF5AC55EE5}"/>
              </a:ext>
            </a:extLst>
          </p:cNvPr>
          <p:cNvSpPr>
            <a:spLocks noGrp="1"/>
          </p:cNvSpPr>
          <p:nvPr>
            <p:ph type="dt" sz="half" idx="10"/>
          </p:nvPr>
        </p:nvSpPr>
        <p:spPr/>
        <p:txBody>
          <a:bodyPr/>
          <a:lstStyle>
            <a:lvl1pPr>
              <a:defRPr/>
            </a:lvl1pPr>
          </a:lstStyle>
          <a:p>
            <a:pPr>
              <a:defRPr/>
            </a:pPr>
            <a:fld id="{FCCBC133-0855-5C4B-928B-C5601EA42CC1}" type="datetime1">
              <a:rPr lang="en-US" altLang="en-US"/>
              <a:pPr>
                <a:defRPr/>
              </a:pPr>
              <a:t>4/25/2023</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id="{078C1B30-C9A1-9840-A232-7D841FDE2A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7CAFB2B-4A42-054D-A326-B7253A941E4E}"/>
              </a:ext>
            </a:extLst>
          </p:cNvPr>
          <p:cNvSpPr>
            <a:spLocks noGrp="1"/>
          </p:cNvSpPr>
          <p:nvPr>
            <p:ph type="sldNum" sz="quarter" idx="12"/>
          </p:nvPr>
        </p:nvSpPr>
        <p:spPr/>
        <p:txBody>
          <a:bodyPr/>
          <a:lstStyle>
            <a:lvl1pPr>
              <a:defRPr/>
            </a:lvl1pPr>
          </a:lstStyle>
          <a:p>
            <a:fld id="{BC5DDEF0-44C9-DB46-B05E-B752C9D70E1A}"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41773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B7E88-1B23-F14C-B51A-CD1211E42849}"/>
              </a:ext>
            </a:extLst>
          </p:cNvPr>
          <p:cNvSpPr>
            <a:spLocks noGrp="1"/>
          </p:cNvSpPr>
          <p:nvPr>
            <p:ph type="dt" sz="half" idx="10"/>
          </p:nvPr>
        </p:nvSpPr>
        <p:spPr/>
        <p:txBody>
          <a:bodyPr/>
          <a:lstStyle>
            <a:lvl1pPr>
              <a:defRPr/>
            </a:lvl1pPr>
          </a:lstStyle>
          <a:p>
            <a:pPr>
              <a:defRPr/>
            </a:pPr>
            <a:fld id="{ED7942AB-11A3-BE40-90CC-C1E3FBD0CF12}" type="datetime1">
              <a:rPr lang="en-US" altLang="en-US"/>
              <a:pPr>
                <a:defRPr/>
              </a:pPr>
              <a:t>4/25/2023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87133DDD-8EFA-2B45-8B81-1C7063737C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49478D-4262-3741-9E38-E88D71F0B868}"/>
              </a:ext>
            </a:extLst>
          </p:cNvPr>
          <p:cNvSpPr>
            <a:spLocks noGrp="1"/>
          </p:cNvSpPr>
          <p:nvPr>
            <p:ph type="sldNum" sz="quarter" idx="12"/>
          </p:nvPr>
        </p:nvSpPr>
        <p:spPr/>
        <p:txBody>
          <a:bodyPr/>
          <a:lstStyle>
            <a:lvl1pPr>
              <a:defRPr/>
            </a:lvl1pPr>
          </a:lstStyle>
          <a:p>
            <a:fld id="{42748F6E-2E76-A440-A008-63EC5D46DAE0}"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288029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B0A8F-1D88-C34E-BFAA-5C867F1F7093}"/>
              </a:ext>
            </a:extLst>
          </p:cNvPr>
          <p:cNvSpPr>
            <a:spLocks noGrp="1"/>
          </p:cNvSpPr>
          <p:nvPr>
            <p:ph type="dt" sz="half" idx="10"/>
          </p:nvPr>
        </p:nvSpPr>
        <p:spPr/>
        <p:txBody>
          <a:bodyPr/>
          <a:lstStyle>
            <a:lvl1pPr>
              <a:defRPr/>
            </a:lvl1pPr>
          </a:lstStyle>
          <a:p>
            <a:pPr>
              <a:defRPr/>
            </a:pPr>
            <a:fld id="{3518FB64-1012-B94A-815C-88A08BFF6702}" type="datetime1">
              <a:rPr lang="en-US" altLang="en-US"/>
              <a:pPr>
                <a:defRPr/>
              </a:pPr>
              <a:t>4/25/2023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AEA72633-E0ED-B542-A113-D1C2C01BFD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0F896-E563-5E41-874C-2E9BFACFF243}"/>
              </a:ext>
            </a:extLst>
          </p:cNvPr>
          <p:cNvSpPr>
            <a:spLocks noGrp="1"/>
          </p:cNvSpPr>
          <p:nvPr>
            <p:ph type="sldNum" sz="quarter" idx="12"/>
          </p:nvPr>
        </p:nvSpPr>
        <p:spPr/>
        <p:txBody>
          <a:bodyPr/>
          <a:lstStyle>
            <a:lvl1pPr>
              <a:defRPr/>
            </a:lvl1pPr>
          </a:lstStyle>
          <a:p>
            <a:fld id="{A29FF87B-F7BE-3644-B448-A3329A6772DE}"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094401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139A6EF9-F74D-9748-8397-8F670877206D}"/>
              </a:ext>
            </a:extLst>
          </p:cNvPr>
          <p:cNvSpPr>
            <a:spLocks noGrp="1"/>
          </p:cNvSpPr>
          <p:nvPr>
            <p:ph type="dt" sz="half" idx="10"/>
          </p:nvPr>
        </p:nvSpPr>
        <p:spPr/>
        <p:txBody>
          <a:bodyPr/>
          <a:lstStyle>
            <a:lvl1pPr>
              <a:defRPr/>
            </a:lvl1pPr>
          </a:lstStyle>
          <a:p>
            <a:pPr>
              <a:defRPr/>
            </a:pPr>
            <a:fld id="{104128B3-DE00-C843-8749-1A3D16527AF5}" type="datetime1">
              <a:rPr lang="en-US" altLang="en-US"/>
              <a:pPr>
                <a:defRPr/>
              </a:pPr>
              <a:t>4/25/2023</a:t>
            </a:fld>
            <a:endParaRPr lang="en-US" sz="1800">
              <a:solidFill>
                <a:schemeClr val="tx1"/>
              </a:solidFill>
              <a:latin typeface="Arial" pitchFamily="34" charset="0"/>
            </a:endParaRPr>
          </a:p>
        </p:txBody>
      </p:sp>
      <p:sp>
        <p:nvSpPr>
          <p:cNvPr id="4" name="Footer Placeholder 3">
            <a:extLst>
              <a:ext uri="{FF2B5EF4-FFF2-40B4-BE49-F238E27FC236}">
                <a16:creationId xmlns:a16="http://schemas.microsoft.com/office/drawing/2014/main" id="{80A2DCCE-E8C9-0E47-82D8-C7B1F1761BD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A38138F-F457-3E47-AE8F-193D73A9A618}"/>
              </a:ext>
            </a:extLst>
          </p:cNvPr>
          <p:cNvSpPr>
            <a:spLocks noGrp="1"/>
          </p:cNvSpPr>
          <p:nvPr>
            <p:ph type="sldNum" sz="quarter" idx="12"/>
          </p:nvPr>
        </p:nvSpPr>
        <p:spPr/>
        <p:txBody>
          <a:bodyPr/>
          <a:lstStyle>
            <a:lvl1pPr>
              <a:defRPr/>
            </a:lvl1pPr>
          </a:lstStyle>
          <a:p>
            <a:fld id="{A976F704-2AF5-7841-AAF8-4355B6F56029}"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402300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4/25/2023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9363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4/25/2023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0249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4/25/2023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40379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4/25/2023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07940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4/25/2023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14015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4/25/2023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0029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453BE2DB-4955-2649-BCC2-01E625521431}"/>
              </a:ext>
            </a:extLst>
          </p:cNvPr>
          <p:cNvSpPr>
            <a:spLocks noGrp="1"/>
          </p:cNvSpPr>
          <p:nvPr>
            <p:ph type="dt" sz="half" idx="10"/>
          </p:nvPr>
        </p:nvSpPr>
        <p:spPr/>
        <p:txBody>
          <a:bodyPr/>
          <a:lstStyle>
            <a:lvl1pPr>
              <a:defRPr/>
            </a:lvl1pPr>
          </a:lstStyle>
          <a:p>
            <a:pPr>
              <a:defRPr/>
            </a:pPr>
            <a:fld id="{B9496D46-49CD-7745-A329-CEE963A9DD4C}" type="datetime1">
              <a:rPr lang="en-US" altLang="en-US"/>
              <a:pPr>
                <a:defRPr/>
              </a:pPr>
              <a:t>4/25/2023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EA1A0E82-FA7B-4F45-AB69-308FA89852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ABF3B4-6531-9946-8B65-DBD9946B6C35}"/>
              </a:ext>
            </a:extLst>
          </p:cNvPr>
          <p:cNvSpPr>
            <a:spLocks noGrp="1"/>
          </p:cNvSpPr>
          <p:nvPr>
            <p:ph type="sldNum" sz="quarter" idx="12"/>
          </p:nvPr>
        </p:nvSpPr>
        <p:spPr/>
        <p:txBody>
          <a:bodyPr/>
          <a:lstStyle>
            <a:lvl1pPr>
              <a:defRPr/>
            </a:lvl1pPr>
          </a:lstStyle>
          <a:p>
            <a:fld id="{0B711058-E912-DF45-88D5-69804A204808}"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1285484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4/25/2023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04325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4/25/2023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0687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4/25/2023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19796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4/25/2023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478219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4/25/2023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68882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99231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3898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563339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85" lvl="0" indent="-304792">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345530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308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0141A-EB36-D842-9D30-6CF09EA4ABAC}"/>
              </a:ext>
            </a:extLst>
          </p:cNvPr>
          <p:cNvSpPr>
            <a:spLocks noGrp="1"/>
          </p:cNvSpPr>
          <p:nvPr>
            <p:ph type="dt" sz="half" idx="10"/>
          </p:nvPr>
        </p:nvSpPr>
        <p:spPr/>
        <p:txBody>
          <a:bodyPr/>
          <a:lstStyle>
            <a:lvl1pPr>
              <a:defRPr/>
            </a:lvl1pPr>
          </a:lstStyle>
          <a:p>
            <a:pPr>
              <a:defRPr/>
            </a:pPr>
            <a:fld id="{469748FD-71CA-F94C-B9B6-E2E7306E7B8A}" type="datetime1">
              <a:rPr lang="en-US" altLang="en-US"/>
              <a:pPr>
                <a:defRPr/>
              </a:pPr>
              <a:t>4/25/2023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F798E1AF-E491-5C46-8793-193EA50C13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A31515-1A5A-1A4D-B535-071E70DA64CD}"/>
              </a:ext>
            </a:extLst>
          </p:cNvPr>
          <p:cNvSpPr>
            <a:spLocks noGrp="1"/>
          </p:cNvSpPr>
          <p:nvPr>
            <p:ph type="sldNum" sz="quarter" idx="12"/>
          </p:nvPr>
        </p:nvSpPr>
        <p:spPr/>
        <p:txBody>
          <a:bodyPr/>
          <a:lstStyle>
            <a:lvl1pPr>
              <a:defRPr/>
            </a:lvl1pPr>
          </a:lstStyle>
          <a:p>
            <a:fld id="{3FD64B2F-F9CF-4C42-B385-FCBCCC418283}"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813957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4714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70" lvl="0" indent="-423312" algn="ctr">
              <a:spcBef>
                <a:spcPts val="0"/>
              </a:spcBef>
              <a:spcAft>
                <a:spcPts val="0"/>
              </a:spcAft>
              <a:buSzPts val="1400"/>
              <a:buChar char="●"/>
              <a:defRPr sz="2133"/>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70" lvl="0" indent="-423312" algn="ctr">
              <a:spcBef>
                <a:spcPts val="0"/>
              </a:spcBef>
              <a:spcAft>
                <a:spcPts val="0"/>
              </a:spcAft>
              <a:buSzPts val="1400"/>
              <a:buChar char="●"/>
              <a:defRPr sz="2133"/>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86872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70" lvl="0" indent="-406381">
              <a:lnSpc>
                <a:spcPct val="115000"/>
              </a:lnSpc>
              <a:spcBef>
                <a:spcPts val="0"/>
              </a:spcBef>
              <a:spcAft>
                <a:spcPts val="0"/>
              </a:spcAft>
              <a:buClr>
                <a:schemeClr val="accent6"/>
              </a:buClr>
              <a:buSzPts val="1200"/>
              <a:buChar char="■"/>
              <a:defRPr sz="2133"/>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grpSp>
        <p:nvGrpSpPr>
          <p:cNvPr id="113" name="Google Shape;113;p7"/>
          <p:cNvGrpSpPr/>
          <p:nvPr/>
        </p:nvGrpSpPr>
        <p:grpSpPr>
          <a:xfrm>
            <a:off x="-3772918"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5967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88193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2642247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677149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59793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5921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328230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181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9036F5F8-1F49-AF42-BE09-E5ECB0765BCE}"/>
              </a:ext>
            </a:extLst>
          </p:cNvPr>
          <p:cNvSpPr>
            <a:spLocks noGrp="1"/>
          </p:cNvSpPr>
          <p:nvPr>
            <p:ph type="dt" sz="half" idx="10"/>
          </p:nvPr>
        </p:nvSpPr>
        <p:spPr/>
        <p:txBody>
          <a:bodyPr/>
          <a:lstStyle>
            <a:lvl1pPr>
              <a:defRPr/>
            </a:lvl1pPr>
          </a:lstStyle>
          <a:p>
            <a:pPr>
              <a:defRPr/>
            </a:pPr>
            <a:fld id="{52D68CCF-FAE0-EB40-A11B-37F137502870}" type="datetime1">
              <a:rPr lang="en-US" altLang="en-US"/>
              <a:pPr>
                <a:defRPr/>
              </a:pPr>
              <a:t>4/25/2023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E9F07DAC-3488-934B-9F6F-C8F65C2A27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0B67C2-B713-1F4B-BB8D-A3693B449487}"/>
              </a:ext>
            </a:extLst>
          </p:cNvPr>
          <p:cNvSpPr>
            <a:spLocks noGrp="1"/>
          </p:cNvSpPr>
          <p:nvPr>
            <p:ph type="sldNum" sz="quarter" idx="12"/>
          </p:nvPr>
        </p:nvSpPr>
        <p:spPr/>
        <p:txBody>
          <a:bodyPr/>
          <a:lstStyle>
            <a:lvl1pPr>
              <a:defRPr/>
            </a:lvl1pPr>
          </a:lstStyle>
          <a:p>
            <a:fld id="{2DE21EFD-3D17-4D42-A540-08DD3CBE43DF}"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048596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4" y="-891658"/>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7617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4/25/2023</a:t>
            </a:fld>
            <a:endParaRPr lang="en-US"/>
          </a:p>
        </p:txBody>
      </p:sp>
      <p:sp>
        <p:nvSpPr>
          <p:cNvPr id="5" name="Footer Placeholder 4">
            <a:extLst>
              <a:ext uri="{FF2B5EF4-FFF2-40B4-BE49-F238E27FC236}">
                <a16:creationId xmlns:a16="http://schemas.microsoft.com/office/drawing/2014/main"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3577963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4/25/2023</a:t>
            </a:fld>
            <a:endParaRPr lang="en-US"/>
          </a:p>
        </p:txBody>
      </p:sp>
      <p:sp>
        <p:nvSpPr>
          <p:cNvPr id="5" name="Footer Placeholder 4">
            <a:extLst>
              <a:ext uri="{FF2B5EF4-FFF2-40B4-BE49-F238E27FC236}">
                <a16:creationId xmlns:a16="http://schemas.microsoft.com/office/drawing/2014/main"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2077564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4/25/2023</a:t>
            </a:fld>
            <a:endParaRPr lang="en-US"/>
          </a:p>
        </p:txBody>
      </p:sp>
      <p:sp>
        <p:nvSpPr>
          <p:cNvPr id="5" name="Footer Placeholder 4">
            <a:extLst>
              <a:ext uri="{FF2B5EF4-FFF2-40B4-BE49-F238E27FC236}">
                <a16:creationId xmlns:a16="http://schemas.microsoft.com/office/drawing/2014/main"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2478810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4/25/2023</a:t>
            </a:fld>
            <a:endParaRPr lang="en-US"/>
          </a:p>
        </p:txBody>
      </p:sp>
      <p:sp>
        <p:nvSpPr>
          <p:cNvPr id="6" name="Footer Placeholder 4">
            <a:extLst>
              <a:ext uri="{FF2B5EF4-FFF2-40B4-BE49-F238E27FC236}">
                <a16:creationId xmlns:a16="http://schemas.microsoft.com/office/drawing/2014/main"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2860437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4/25/2023</a:t>
            </a:fld>
            <a:endParaRPr lang="en-US"/>
          </a:p>
        </p:txBody>
      </p:sp>
      <p:sp>
        <p:nvSpPr>
          <p:cNvPr id="8" name="Footer Placeholder 4">
            <a:extLst>
              <a:ext uri="{FF2B5EF4-FFF2-40B4-BE49-F238E27FC236}">
                <a16:creationId xmlns:a16="http://schemas.microsoft.com/office/drawing/2014/main"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1749974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4/25/2023</a:t>
            </a:fld>
            <a:endParaRPr lang="en-US"/>
          </a:p>
        </p:txBody>
      </p:sp>
      <p:sp>
        <p:nvSpPr>
          <p:cNvPr id="4" name="Footer Placeholder 4">
            <a:extLst>
              <a:ext uri="{FF2B5EF4-FFF2-40B4-BE49-F238E27FC236}">
                <a16:creationId xmlns:a16="http://schemas.microsoft.com/office/drawing/2014/main"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4008692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4/25/2023</a:t>
            </a:fld>
            <a:endParaRPr lang="en-US"/>
          </a:p>
        </p:txBody>
      </p:sp>
      <p:sp>
        <p:nvSpPr>
          <p:cNvPr id="3" name="Footer Placeholder 4">
            <a:extLst>
              <a:ext uri="{FF2B5EF4-FFF2-40B4-BE49-F238E27FC236}">
                <a16:creationId xmlns:a16="http://schemas.microsoft.com/office/drawing/2014/main"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129447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3">
            <a:extLst>
              <a:ext uri="{FF2B5EF4-FFF2-40B4-BE49-F238E27FC236}">
                <a16:creationId xmlns:a16="http://schemas.microsoft.com/office/drawing/2014/main"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4/25/2023</a:t>
            </a:fld>
            <a:endParaRPr lang="en-US"/>
          </a:p>
        </p:txBody>
      </p:sp>
      <p:sp>
        <p:nvSpPr>
          <p:cNvPr id="6" name="Footer Placeholder 4">
            <a:extLst>
              <a:ext uri="{FF2B5EF4-FFF2-40B4-BE49-F238E27FC236}">
                <a16:creationId xmlns:a16="http://schemas.microsoft.com/office/drawing/2014/main"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4090322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3">
            <a:extLst>
              <a:ext uri="{FF2B5EF4-FFF2-40B4-BE49-F238E27FC236}">
                <a16:creationId xmlns:a16="http://schemas.microsoft.com/office/drawing/2014/main"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4/25/2023</a:t>
            </a:fld>
            <a:endParaRPr lang="en-US"/>
          </a:p>
        </p:txBody>
      </p:sp>
      <p:sp>
        <p:nvSpPr>
          <p:cNvPr id="6" name="Footer Placeholder 4">
            <a:extLst>
              <a:ext uri="{FF2B5EF4-FFF2-40B4-BE49-F238E27FC236}">
                <a16:creationId xmlns:a16="http://schemas.microsoft.com/office/drawing/2014/main"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121376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FEAB4D-395B-CF4D-B1EA-8D9899A43520}"/>
              </a:ext>
            </a:extLst>
          </p:cNvPr>
          <p:cNvSpPr>
            <a:spLocks noGrp="1"/>
          </p:cNvSpPr>
          <p:nvPr>
            <p:ph type="dt" sz="half" idx="10"/>
          </p:nvPr>
        </p:nvSpPr>
        <p:spPr/>
        <p:txBody>
          <a:bodyPr/>
          <a:lstStyle>
            <a:lvl1pPr>
              <a:defRPr/>
            </a:lvl1pPr>
          </a:lstStyle>
          <a:p>
            <a:pPr>
              <a:defRPr/>
            </a:pPr>
            <a:fld id="{63F0826E-A6E0-F047-A445-7FEAC4E198CD}" type="datetime1">
              <a:rPr lang="en-US" altLang="en-US"/>
              <a:pPr>
                <a:defRPr/>
              </a:pPr>
              <a:t>4/25/2023</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id="{083053AC-A731-9943-87CD-ECB9ECDE9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AD03D1D-0AAA-0048-A956-3C1FC58F077E}"/>
              </a:ext>
            </a:extLst>
          </p:cNvPr>
          <p:cNvSpPr>
            <a:spLocks noGrp="1"/>
          </p:cNvSpPr>
          <p:nvPr>
            <p:ph type="sldNum" sz="quarter" idx="12"/>
          </p:nvPr>
        </p:nvSpPr>
        <p:spPr/>
        <p:txBody>
          <a:bodyPr/>
          <a:lstStyle>
            <a:lvl1pPr>
              <a:defRPr/>
            </a:lvl1pPr>
          </a:lstStyle>
          <a:p>
            <a:fld id="{B6D534D2-5B7C-D445-9614-5A1943FCACB5}"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2034603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4/25/2023</a:t>
            </a:fld>
            <a:endParaRPr lang="en-US"/>
          </a:p>
        </p:txBody>
      </p:sp>
      <p:sp>
        <p:nvSpPr>
          <p:cNvPr id="5" name="Footer Placeholder 4">
            <a:extLst>
              <a:ext uri="{FF2B5EF4-FFF2-40B4-BE49-F238E27FC236}">
                <a16:creationId xmlns:a16="http://schemas.microsoft.com/office/drawing/2014/main"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23651774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4/25/2023</a:t>
            </a:fld>
            <a:endParaRPr lang="en-US"/>
          </a:p>
        </p:txBody>
      </p:sp>
      <p:sp>
        <p:nvSpPr>
          <p:cNvPr id="5" name="Footer Placeholder 4">
            <a:extLst>
              <a:ext uri="{FF2B5EF4-FFF2-40B4-BE49-F238E27FC236}">
                <a16:creationId xmlns:a16="http://schemas.microsoft.com/office/drawing/2014/main"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793045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14150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21340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8798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4/25/2023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1000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4/25/2023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8922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4/25/2023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5791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4/25/2023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1540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086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595928-A4B6-9F45-90C6-772D7511989F}"/>
              </a:ext>
            </a:extLst>
          </p:cNvPr>
          <p:cNvSpPr>
            <a:spLocks noGrp="1"/>
          </p:cNvSpPr>
          <p:nvPr>
            <p:ph type="dt" sz="half" idx="10"/>
          </p:nvPr>
        </p:nvSpPr>
        <p:spPr/>
        <p:txBody>
          <a:bodyPr/>
          <a:lstStyle>
            <a:lvl1pPr>
              <a:defRPr/>
            </a:lvl1pPr>
          </a:lstStyle>
          <a:p>
            <a:pPr>
              <a:defRPr/>
            </a:pPr>
            <a:fld id="{69D8AA59-CADC-7342-9B65-8666E3481981}" type="datetime1">
              <a:rPr lang="en-US" altLang="en-US"/>
              <a:pPr>
                <a:defRPr/>
              </a:pPr>
              <a:t>4/25/2023</a:t>
            </a:fld>
            <a:endParaRPr lang="en-US" sz="1800">
              <a:solidFill>
                <a:schemeClr val="tx1"/>
              </a:solidFill>
              <a:latin typeface="Arial" pitchFamily="34" charset="0"/>
            </a:endParaRPr>
          </a:p>
        </p:txBody>
      </p:sp>
      <p:sp>
        <p:nvSpPr>
          <p:cNvPr id="8" name="Footer Placeholder 7">
            <a:extLst>
              <a:ext uri="{FF2B5EF4-FFF2-40B4-BE49-F238E27FC236}">
                <a16:creationId xmlns:a16="http://schemas.microsoft.com/office/drawing/2014/main" id="{E65168A4-FF9D-704C-BCA6-FC8E96E4B0E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FB28CA0-15AB-D84D-ABF2-20BABEDC5BDC}"/>
              </a:ext>
            </a:extLst>
          </p:cNvPr>
          <p:cNvSpPr>
            <a:spLocks noGrp="1"/>
          </p:cNvSpPr>
          <p:nvPr>
            <p:ph type="sldNum" sz="quarter" idx="12"/>
          </p:nvPr>
        </p:nvSpPr>
        <p:spPr/>
        <p:txBody>
          <a:bodyPr/>
          <a:lstStyle>
            <a:lvl1pPr>
              <a:defRPr/>
            </a:lvl1pPr>
          </a:lstStyle>
          <a:p>
            <a:fld id="{7648742D-2122-8A4F-91F5-578C6092B551}"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555163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4/25/2023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42634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4/25/2023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39346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601563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37130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05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9756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2406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4/25/2023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029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4/25/2023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436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4/25/2023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94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ACFE36-8656-8A4C-A8A0-C9BAF9D78A87}"/>
              </a:ext>
            </a:extLst>
          </p:cNvPr>
          <p:cNvSpPr>
            <a:spLocks noGrp="1"/>
          </p:cNvSpPr>
          <p:nvPr>
            <p:ph type="dt" sz="half" idx="10"/>
          </p:nvPr>
        </p:nvSpPr>
        <p:spPr/>
        <p:txBody>
          <a:bodyPr/>
          <a:lstStyle>
            <a:lvl1pPr>
              <a:defRPr/>
            </a:lvl1pPr>
          </a:lstStyle>
          <a:p>
            <a:pPr>
              <a:defRPr/>
            </a:pPr>
            <a:fld id="{FF9DC798-354E-BD4C-BE46-8B5B4DED9883}" type="datetime1">
              <a:rPr lang="en-US" altLang="en-US"/>
              <a:pPr>
                <a:defRPr/>
              </a:pPr>
              <a:t>4/25/2023</a:t>
            </a:fld>
            <a:endParaRPr lang="en-US" sz="1800">
              <a:solidFill>
                <a:schemeClr val="tx1"/>
              </a:solidFill>
              <a:latin typeface="Arial" pitchFamily="34" charset="0"/>
            </a:endParaRPr>
          </a:p>
        </p:txBody>
      </p:sp>
      <p:sp>
        <p:nvSpPr>
          <p:cNvPr id="4" name="Footer Placeholder 3">
            <a:extLst>
              <a:ext uri="{FF2B5EF4-FFF2-40B4-BE49-F238E27FC236}">
                <a16:creationId xmlns:a16="http://schemas.microsoft.com/office/drawing/2014/main" id="{5FB7CDE0-AC14-794A-89D0-BEDF1A571F7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5492C2E-ECCB-0144-9C3E-25E51AD0D5C7}"/>
              </a:ext>
            </a:extLst>
          </p:cNvPr>
          <p:cNvSpPr>
            <a:spLocks noGrp="1"/>
          </p:cNvSpPr>
          <p:nvPr>
            <p:ph type="sldNum" sz="quarter" idx="12"/>
          </p:nvPr>
        </p:nvSpPr>
        <p:spPr/>
        <p:txBody>
          <a:bodyPr/>
          <a:lstStyle>
            <a:lvl1pPr>
              <a:defRPr/>
            </a:lvl1pPr>
          </a:lstStyle>
          <a:p>
            <a:fld id="{7FA8D9DF-3534-3B4D-A8FF-89E6571BA7D9}"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134999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4/25/2023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25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4/25/2023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237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4/25/2023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936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425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192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68202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B9B52-677A-554F-B9F0-9C9DC6CC7094}"/>
              </a:ext>
            </a:extLst>
          </p:cNvPr>
          <p:cNvSpPr>
            <a:spLocks noGrp="1"/>
          </p:cNvSpPr>
          <p:nvPr>
            <p:ph type="dt" sz="half" idx="10"/>
          </p:nvPr>
        </p:nvSpPr>
        <p:spPr/>
        <p:txBody>
          <a:bodyPr/>
          <a:lstStyle>
            <a:lvl1pPr>
              <a:defRPr/>
            </a:lvl1pPr>
          </a:lstStyle>
          <a:p>
            <a:pPr>
              <a:defRPr/>
            </a:pPr>
            <a:fld id="{1A6112E3-1722-114E-B0C2-FC4A6F108E6A}" type="datetime1">
              <a:rPr lang="en-US" altLang="en-US"/>
              <a:pPr>
                <a:defRPr/>
              </a:pPr>
              <a:t>4/25/2023</a:t>
            </a:fld>
            <a:endParaRPr lang="en-US" sz="1800">
              <a:solidFill>
                <a:schemeClr val="tx1"/>
              </a:solidFill>
              <a:latin typeface="Arial" pitchFamily="34" charset="0"/>
            </a:endParaRPr>
          </a:p>
        </p:txBody>
      </p:sp>
      <p:sp>
        <p:nvSpPr>
          <p:cNvPr id="3" name="Footer Placeholder 2">
            <a:extLst>
              <a:ext uri="{FF2B5EF4-FFF2-40B4-BE49-F238E27FC236}">
                <a16:creationId xmlns:a16="http://schemas.microsoft.com/office/drawing/2014/main" id="{AEE85F3A-4198-8946-9188-735AE1139D3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E8280DF-3599-A644-B8C5-1093E251181E}"/>
              </a:ext>
            </a:extLst>
          </p:cNvPr>
          <p:cNvSpPr>
            <a:spLocks noGrp="1"/>
          </p:cNvSpPr>
          <p:nvPr>
            <p:ph type="sldNum" sz="quarter" idx="12"/>
          </p:nvPr>
        </p:nvSpPr>
        <p:spPr/>
        <p:txBody>
          <a:bodyPr/>
          <a:lstStyle>
            <a:lvl1pPr>
              <a:defRPr/>
            </a:lvl1pPr>
          </a:lstStyle>
          <a:p>
            <a:fld id="{1467C34E-50BC-8548-94D6-93FCB08E0848}"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27636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7C5B104-2D9D-664C-BB60-ADFE25D8BAD8}"/>
              </a:ext>
            </a:extLst>
          </p:cNvPr>
          <p:cNvSpPr>
            <a:spLocks noGrp="1"/>
          </p:cNvSpPr>
          <p:nvPr>
            <p:ph type="dt" sz="half" idx="10"/>
          </p:nvPr>
        </p:nvSpPr>
        <p:spPr/>
        <p:txBody>
          <a:bodyPr/>
          <a:lstStyle>
            <a:lvl1pPr>
              <a:defRPr/>
            </a:lvl1pPr>
          </a:lstStyle>
          <a:p>
            <a:pPr>
              <a:defRPr/>
            </a:pPr>
            <a:fld id="{19759199-5389-8A4D-8854-0B4CBFB6E5DA}" type="datetime1">
              <a:rPr lang="en-US" altLang="en-US"/>
              <a:pPr>
                <a:defRPr/>
              </a:pPr>
              <a:t>4/25/2023</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id="{D60A02C9-C2D6-4649-A644-4BCA6416C7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3B6F49E-3EC5-B442-A38D-62707F58C7CF}"/>
              </a:ext>
            </a:extLst>
          </p:cNvPr>
          <p:cNvSpPr>
            <a:spLocks noGrp="1"/>
          </p:cNvSpPr>
          <p:nvPr>
            <p:ph type="sldNum" sz="quarter" idx="12"/>
          </p:nvPr>
        </p:nvSpPr>
        <p:spPr/>
        <p:txBody>
          <a:bodyPr/>
          <a:lstStyle>
            <a:lvl1pPr>
              <a:defRPr/>
            </a:lvl1pPr>
          </a:lstStyle>
          <a:p>
            <a:fld id="{842B3A25-30EE-1747-BFE1-042A409E9D86}"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0018276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image" Target="../media/image3.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5.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8.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2"/>
            <a:ext cx="3556000" cy="230832"/>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3"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52873826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58A2B1-D713-9F46-BBB9-FDAE5B3BC89D}"/>
              </a:ext>
            </a:extLst>
          </p:cNvPr>
          <p:cNvSpPr>
            <a:spLocks noGrp="1" noChangeArrowheads="1"/>
          </p:cNvSpPr>
          <p:nvPr>
            <p:ph type="title" idx="4294967295"/>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sym typeface="Calibri" panose="020F0502020204030204" pitchFamily="34" charset="0"/>
              </a:rPr>
              <a:t>Click to edit Master title style</a:t>
            </a:r>
          </a:p>
        </p:txBody>
      </p:sp>
      <p:sp>
        <p:nvSpPr>
          <p:cNvPr id="1027" name="Text Placeholder 2">
            <a:extLst>
              <a:ext uri="{FF2B5EF4-FFF2-40B4-BE49-F238E27FC236}">
                <a16:creationId xmlns:a16="http://schemas.microsoft.com/office/drawing/2014/main" id="{B90FF5AF-96FB-4045-81A2-89F0BE2C70A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sym typeface="Calibri" panose="020F0502020204030204" pitchFamily="34" charset="0"/>
              </a:rPr>
              <a:t>Click to edit Master text styles</a:t>
            </a:r>
          </a:p>
          <a:p>
            <a:pPr lvl="1"/>
            <a:r>
              <a:rPr lang="en-US" altLang="zh-CN">
                <a:sym typeface="Calibri" panose="020F0502020204030204" pitchFamily="34" charset="0"/>
              </a:rPr>
              <a:t>Second level</a:t>
            </a:r>
          </a:p>
          <a:p>
            <a:pPr lvl="2"/>
            <a:r>
              <a:rPr lang="en-US" altLang="zh-CN">
                <a:sym typeface="Calibri" panose="020F0502020204030204" pitchFamily="34" charset="0"/>
              </a:rPr>
              <a:t>Third level</a:t>
            </a:r>
          </a:p>
          <a:p>
            <a:pPr lvl="3"/>
            <a:r>
              <a:rPr lang="en-US" altLang="zh-CN">
                <a:sym typeface="Calibri" panose="020F0502020204030204" pitchFamily="34" charset="0"/>
              </a:rPr>
              <a:t>Fourth level</a:t>
            </a:r>
          </a:p>
          <a:p>
            <a:pPr lvl="4"/>
            <a:r>
              <a:rPr lang="en-US" altLang="zh-CN">
                <a:sym typeface="Calibri" panose="020F0502020204030204" pitchFamily="34" charset="0"/>
              </a:rPr>
              <a:t>Fifth level</a:t>
            </a:r>
          </a:p>
        </p:txBody>
      </p:sp>
      <p:sp>
        <p:nvSpPr>
          <p:cNvPr id="1028" name="Date Placeholder 3">
            <a:extLst>
              <a:ext uri="{FF2B5EF4-FFF2-40B4-BE49-F238E27FC236}">
                <a16:creationId xmlns:a16="http://schemas.microsoft.com/office/drawing/2014/main" id="{D0662555-E77F-2D47-ADF4-9A2343D53C40}"/>
              </a:ext>
            </a:extLst>
          </p:cNvPr>
          <p:cNvSpPr>
            <a:spLocks noGrp="1" noChangeArrowheads="1"/>
          </p:cNvSpPr>
          <p:nvPr>
            <p:ph type="dt" sz="half" idx="2"/>
          </p:nvPr>
        </p:nvSpPr>
        <p:spPr bwMode="auto">
          <a:xfrm>
            <a:off x="609600" y="6356351"/>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200">
                <a:solidFill>
                  <a:srgbClr val="898989"/>
                </a:solidFill>
                <a:latin typeface="+mn-lt"/>
                <a:sym typeface="Calibri" pitchFamily="34" charset="0"/>
              </a:defRPr>
            </a:lvl1pPr>
          </a:lstStyle>
          <a:p>
            <a:pPr>
              <a:defRPr/>
            </a:pPr>
            <a:fld id="{A55FDD3E-3DEE-E447-B342-5D973A9CBAEF}" type="datetime1">
              <a:rPr lang="en-US" altLang="en-US"/>
              <a:pPr>
                <a:defRPr/>
              </a:pPr>
              <a:t>4/25/2023</a:t>
            </a:fld>
            <a:endParaRPr lang="en-US"/>
          </a:p>
        </p:txBody>
      </p:sp>
      <p:sp>
        <p:nvSpPr>
          <p:cNvPr id="1029" name="Footer Placeholder 4">
            <a:extLst>
              <a:ext uri="{FF2B5EF4-FFF2-40B4-BE49-F238E27FC236}">
                <a16:creationId xmlns:a16="http://schemas.microsoft.com/office/drawing/2014/main" id="{B934A6B1-C559-DA49-96EA-17B2DF7629F3}"/>
              </a:ext>
            </a:extLst>
          </p:cNvPr>
          <p:cNvSpPr>
            <a:spLocks noGrp="1" noChangeArrowheads="1"/>
          </p:cNvSpPr>
          <p:nvPr>
            <p:ph type="ftr" sz="quarter" idx="3"/>
          </p:nvPr>
        </p:nvSpPr>
        <p:spPr bwMode="auto">
          <a:xfrm>
            <a:off x="4165600" y="6356351"/>
            <a:ext cx="3860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sym typeface="Calibri" pitchFamily="34" charset="0"/>
              </a:defRPr>
            </a:lvl1pPr>
          </a:lstStyle>
          <a:p>
            <a:pPr>
              <a:defRPr/>
            </a:pPr>
            <a:endParaRPr lang="en-US"/>
          </a:p>
        </p:txBody>
      </p:sp>
      <p:sp>
        <p:nvSpPr>
          <p:cNvPr id="1030" name="Slide Number Placeholder 5">
            <a:extLst>
              <a:ext uri="{FF2B5EF4-FFF2-40B4-BE49-F238E27FC236}">
                <a16:creationId xmlns:a16="http://schemas.microsoft.com/office/drawing/2014/main" id="{239EB2C7-17D0-CB4C-A9C0-F183BC14B019}"/>
              </a:ext>
            </a:extLst>
          </p:cNvPr>
          <p:cNvSpPr>
            <a:spLocks noGrp="1" noChangeArrowheads="1"/>
          </p:cNvSpPr>
          <p:nvPr>
            <p:ph type="sldNum" sz="quarter" idx="4"/>
          </p:nvPr>
        </p:nvSpPr>
        <p:spPr bwMode="auto">
          <a:xfrm>
            <a:off x="8737600" y="6356351"/>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sym typeface="Calibri" panose="020F0502020204030204" pitchFamily="34" charset="0"/>
              </a:defRPr>
            </a:lvl1pPr>
          </a:lstStyle>
          <a:p>
            <a:fld id="{1DDB75B5-3A98-D842-8CEE-A16E214697ED}" type="slidenum">
              <a:rPr lang="en-US" altLang="en-US"/>
              <a:pPr/>
              <a:t>‹#›</a:t>
            </a:fld>
            <a:endParaRPr lang="en-US" altLang="en-US"/>
          </a:p>
        </p:txBody>
      </p:sp>
    </p:spTree>
    <p:extLst>
      <p:ext uri="{BB962C8B-B14F-4D97-AF65-F5344CB8AC3E}">
        <p14:creationId xmlns:p14="http://schemas.microsoft.com/office/powerpoint/2010/main" val="25239269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p:txStyles>
    <p:titleStyle>
      <a:lvl1pPr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2pPr>
      <a:lvl3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3pPr>
      <a:lvl4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4pPr>
      <a:lvl5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5pPr>
      <a:lvl6pPr marL="457189"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6pPr>
      <a:lvl7pPr marL="914377"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7pPr>
      <a:lvl8pPr marL="1371566"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8pPr>
      <a:lvl9pPr marL="1828754"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9pPr>
    </p:titleStyle>
    <p:bodyStyle>
      <a:lvl1pPr marL="342891" indent="-342891" algn="l" defTabSz="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32" indent="-285744"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2971" indent="-228594"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160" indent="-228594"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349" indent="-228594"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537"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726"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8914"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103"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4/25/2023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4775536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8">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021327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3275492743"/>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0D9C42-7614-A142-A61C-9EA427D66F8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B941ED-ADC8-4F48-8ABA-67792ACFD647}"/>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EC9EE8-6290-1848-9CE3-E72517EEF63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F35348A-42B6-3947-9088-164E414B0D1A}" type="datetimeFigureOut">
              <a:rPr lang="en-US"/>
              <a:pPr>
                <a:defRPr/>
              </a:pPr>
              <a:t>4/25/2023</a:t>
            </a:fld>
            <a:endParaRPr lang="en-US"/>
          </a:p>
        </p:txBody>
      </p:sp>
      <p:sp>
        <p:nvSpPr>
          <p:cNvPr id="5" name="Footer Placeholder 4">
            <a:extLst>
              <a:ext uri="{FF2B5EF4-FFF2-40B4-BE49-F238E27FC236}">
                <a16:creationId xmlns:a16="http://schemas.microsoft.com/office/drawing/2014/main" id="{97DEB686-0E4D-DC46-83D2-E1861DCF163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598C84-5D9D-E149-ADDD-F937A81F8531}"/>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199465797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189" algn="l" defTabSz="685783" rtl="0" fontAlgn="base">
        <a:lnSpc>
          <a:spcPct val="90000"/>
        </a:lnSpc>
        <a:spcBef>
          <a:spcPct val="0"/>
        </a:spcBef>
        <a:spcAft>
          <a:spcPct val="0"/>
        </a:spcAft>
        <a:defRPr sz="3300">
          <a:solidFill>
            <a:schemeClr val="tx1"/>
          </a:solidFill>
          <a:latin typeface="Calibri Light" panose="020F0302020204030204" pitchFamily="34" charset="0"/>
        </a:defRPr>
      </a:lvl6pPr>
      <a:lvl7pPr marL="914377" algn="l" defTabSz="685783" rtl="0" fontAlgn="base">
        <a:lnSpc>
          <a:spcPct val="90000"/>
        </a:lnSpc>
        <a:spcBef>
          <a:spcPct val="0"/>
        </a:spcBef>
        <a:spcAft>
          <a:spcPct val="0"/>
        </a:spcAft>
        <a:defRPr sz="3300">
          <a:solidFill>
            <a:schemeClr val="tx1"/>
          </a:solidFill>
          <a:latin typeface="Calibri Light" panose="020F0302020204030204" pitchFamily="34" charset="0"/>
        </a:defRPr>
      </a:lvl7pPr>
      <a:lvl8pPr marL="1371566" algn="l" defTabSz="685783" rtl="0" fontAlgn="base">
        <a:lnSpc>
          <a:spcPct val="90000"/>
        </a:lnSpc>
        <a:spcBef>
          <a:spcPct val="0"/>
        </a:spcBef>
        <a:spcAft>
          <a:spcPct val="0"/>
        </a:spcAft>
        <a:defRPr sz="3300">
          <a:solidFill>
            <a:schemeClr val="tx1"/>
          </a:solidFill>
          <a:latin typeface="Calibri Light" panose="020F0302020204030204" pitchFamily="34" charset="0"/>
        </a:defRPr>
      </a:lvl8pPr>
      <a:lvl9pPr marL="1828754" algn="l" defTabSz="68578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4/25/2023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1254344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4/25/2023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1691974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9.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4.wav"/><Relationship Id="rId1" Type="http://schemas.openxmlformats.org/officeDocument/2006/relationships/slideLayout" Target="../slideLayouts/slideLayout13.xml"/><Relationship Id="rId4" Type="http://schemas.openxmlformats.org/officeDocument/2006/relationships/image" Target="../media/image34.gif"/></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9.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9.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44.png"/><Relationship Id="rId4" Type="http://schemas.openxmlformats.org/officeDocument/2006/relationships/image" Target="../media/image43.gif"/></Relationships>
</file>

<file path=ppt/slides/_rels/slide33.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audio" Target="../media/audio8.wav"/><Relationship Id="rId11" Type="http://schemas.openxmlformats.org/officeDocument/2006/relationships/image" Target="../media/image48.png"/><Relationship Id="rId5" Type="http://schemas.openxmlformats.org/officeDocument/2006/relationships/audio" Target="../media/audio7.wav"/><Relationship Id="rId10" Type="http://schemas.openxmlformats.org/officeDocument/2006/relationships/image" Target="../media/image47.png"/><Relationship Id="rId4" Type="http://schemas.openxmlformats.org/officeDocument/2006/relationships/audio" Target="../media/audio6.wav"/><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10.wav"/><Relationship Id="rId7" Type="http://schemas.openxmlformats.org/officeDocument/2006/relationships/audio" Target="../media/audio6.wav"/><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audio" Target="../media/audio7.wav"/><Relationship Id="rId11" Type="http://schemas.openxmlformats.org/officeDocument/2006/relationships/image" Target="../media/image49.png"/><Relationship Id="rId5" Type="http://schemas.openxmlformats.org/officeDocument/2006/relationships/audio" Target="../media/audio9.wav"/><Relationship Id="rId10" Type="http://schemas.openxmlformats.org/officeDocument/2006/relationships/image" Target="../media/image48.png"/><Relationship Id="rId4" Type="http://schemas.openxmlformats.org/officeDocument/2006/relationships/audio" Target="../media/audio8.wav"/><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audio" Target="../media/audio11.wav"/><Relationship Id="rId7" Type="http://schemas.openxmlformats.org/officeDocument/2006/relationships/audio" Target="../media/audio6.wav"/><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audio" Target="../media/audio7.wav"/><Relationship Id="rId11" Type="http://schemas.openxmlformats.org/officeDocument/2006/relationships/image" Target="../media/image49.png"/><Relationship Id="rId5" Type="http://schemas.openxmlformats.org/officeDocument/2006/relationships/audio" Target="../media/audio8.wav"/><Relationship Id="rId10" Type="http://schemas.openxmlformats.org/officeDocument/2006/relationships/image" Target="../media/image48.png"/><Relationship Id="rId4" Type="http://schemas.openxmlformats.org/officeDocument/2006/relationships/audio" Target="../media/audio9.wav"/><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12.wav"/><Relationship Id="rId7" Type="http://schemas.openxmlformats.org/officeDocument/2006/relationships/audio" Target="../media/audio7.wav"/><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audio" Target="../media/audio6.wav"/><Relationship Id="rId11" Type="http://schemas.openxmlformats.org/officeDocument/2006/relationships/image" Target="../media/image49.png"/><Relationship Id="rId5" Type="http://schemas.openxmlformats.org/officeDocument/2006/relationships/audio" Target="../media/audio8.wav"/><Relationship Id="rId10" Type="http://schemas.openxmlformats.org/officeDocument/2006/relationships/image" Target="../media/image48.png"/><Relationship Id="rId4" Type="http://schemas.openxmlformats.org/officeDocument/2006/relationships/audio" Target="../media/audio9.wav"/><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5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5"/>
            <a:ext cx="9542584" cy="4204983"/>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en-US" dirty="0">
              <a:solidFill>
                <a:prstClr val="white"/>
              </a:solidFill>
              <a:latin typeface="Calibri"/>
              <a:sym typeface="Arial"/>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30" y="-35038"/>
            <a:ext cx="1440873" cy="4208108"/>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4" y="4801414"/>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3"/>
            <a:ext cx="7185823" cy="1771151"/>
          </a:xfrm>
          <a:prstGeom prst="rect">
            <a:avLst/>
          </a:prstGeom>
        </p:spPr>
      </p:pic>
      <p:sp>
        <p:nvSpPr>
          <p:cNvPr id="19" name="Oval 10">
            <a:extLst>
              <a:ext uri="{FF2B5EF4-FFF2-40B4-BE49-F238E27FC236}">
                <a16:creationId xmlns:a16="http://schemas.microsoft.com/office/drawing/2014/main" id="{578606CD-2AB8-456A-93B9-4FD25D980205}"/>
              </a:ext>
            </a:extLst>
          </p:cNvPr>
          <p:cNvSpPr/>
          <p:nvPr/>
        </p:nvSpPr>
        <p:spPr>
          <a:xfrm>
            <a:off x="4600947" y="3957525"/>
            <a:ext cx="2011247" cy="201124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endParaRPr lang="en-US">
              <a:solidFill>
                <a:prstClr val="white"/>
              </a:solidFill>
              <a:latin typeface="Calibri"/>
              <a:sym typeface="Arial"/>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5" y="1952627"/>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zh-CN" altLang="en-US">
              <a:solidFill>
                <a:prstClr val="white"/>
              </a:solidFill>
              <a:latin typeface="Calibri"/>
              <a:ea typeface="等线" panose="02010600030101010101" pitchFamily="2" charset="-122"/>
              <a:sym typeface="Arial"/>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7"/>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endParaRPr lang="en-US">
              <a:solidFill>
                <a:prstClr val="white"/>
              </a:solidFill>
              <a:latin typeface="Calibri"/>
              <a:sym typeface="Arial"/>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7" y="4262323"/>
            <a:ext cx="1417783"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endParaRPr lang="en-US">
              <a:solidFill>
                <a:prstClr val="white"/>
              </a:solidFill>
              <a:latin typeface="Calibri"/>
              <a:sym typeface="Arial"/>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8" y="4414725"/>
            <a:ext cx="1136593" cy="114175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endParaRPr lang="en-US">
              <a:solidFill>
                <a:prstClr val="white"/>
              </a:solidFill>
              <a:latin typeface="Calibri"/>
              <a:sym typeface="Arial"/>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7" y="-1299414"/>
            <a:ext cx="184731" cy="369332"/>
          </a:xfrm>
          <a:prstGeom prst="rect">
            <a:avLst/>
          </a:prstGeom>
          <a:noFill/>
        </p:spPr>
        <p:txBody>
          <a:bodyPr wrap="none" rtlCol="0">
            <a:spAutoFit/>
          </a:bodyPr>
          <a:lstStyle/>
          <a:p>
            <a:pPr defTabSz="457178">
              <a:defRPr/>
            </a:pPr>
            <a:endParaRPr lang="en-VN" dirty="0">
              <a:solidFill>
                <a:prstClr val="black"/>
              </a:solidFill>
              <a:latin typeface="Calibri"/>
              <a:cs typeface="Arial"/>
              <a:sym typeface="Arial"/>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6830292" y="2340866"/>
            <a:ext cx="3319549" cy="2308324"/>
          </a:xfrm>
          <a:prstGeom prst="rect">
            <a:avLst/>
          </a:prstGeom>
          <a:noFill/>
        </p:spPr>
        <p:txBody>
          <a:bodyPr wrap="square" rtlCol="0">
            <a:spAutoFit/>
          </a:bodyPr>
          <a:lstStyle/>
          <a:p>
            <a:pPr algn="ctr" defTabSz="914354">
              <a:defRPr/>
            </a:pPr>
            <a:r>
              <a:rPr lang="en-VN" sz="7200" b="1" dirty="0">
                <a:solidFill>
                  <a:srgbClr val="C00000"/>
                </a:solidFill>
                <a:latin typeface="Times New Roman" panose="02020603050405020304" pitchFamily="18" charset="0"/>
                <a:cs typeface="Times New Roman" panose="02020603050405020304" pitchFamily="18" charset="0"/>
                <a:sym typeface="Arial"/>
              </a:rPr>
              <a:t>KHỞI ĐỘNG</a:t>
            </a:r>
          </a:p>
        </p:txBody>
      </p:sp>
      <p:pic>
        <p:nvPicPr>
          <p:cNvPr id="5" name="Picture 4">
            <a:extLst>
              <a:ext uri="{FF2B5EF4-FFF2-40B4-BE49-F238E27FC236}">
                <a16:creationId xmlns:a16="http://schemas.microsoft.com/office/drawing/2014/main" id="{066DBA86-53AB-B8F5-5D8D-473F6AAD0934}"/>
              </a:ext>
            </a:extLst>
          </p:cNvPr>
          <p:cNvPicPr>
            <a:picLocks noChangeAspect="1"/>
          </p:cNvPicPr>
          <p:nvPr/>
        </p:nvPicPr>
        <p:blipFill rotWithShape="1">
          <a:blip r:embed="rId7"/>
          <a:srcRect l="14011" t="16885" r="14043" b="13288"/>
          <a:stretch/>
        </p:blipFill>
        <p:spPr>
          <a:xfrm>
            <a:off x="1661654" y="2090566"/>
            <a:ext cx="3700057" cy="3252727"/>
          </a:xfrm>
          <a:prstGeom prst="ellipse">
            <a:avLst/>
          </a:prstGeom>
        </p:spPr>
      </p:pic>
    </p:spTree>
    <p:extLst>
      <p:ext uri="{BB962C8B-B14F-4D97-AF65-F5344CB8AC3E}">
        <p14:creationId xmlns:p14="http://schemas.microsoft.com/office/powerpoint/2010/main" val="7252481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par>
                                <p:cTn id="53" presetID="16" presetClass="entr" presetSubtype="42"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outHorizontal)">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6" name="Group 5">
            <a:extLst>
              <a:ext uri="{FF2B5EF4-FFF2-40B4-BE49-F238E27FC236}">
                <a16:creationId xmlns:a16="http://schemas.microsoft.com/office/drawing/2014/main" id="{EFDD6A72-3A07-0B42-BFBF-AA6884274D58}"/>
              </a:ext>
            </a:extLst>
          </p:cNvPr>
          <p:cNvGrpSpPr/>
          <p:nvPr/>
        </p:nvGrpSpPr>
        <p:grpSpPr>
          <a:xfrm>
            <a:off x="1581150" y="41070"/>
            <a:ext cx="10153649" cy="6321629"/>
            <a:chOff x="1143000" y="1397000"/>
            <a:chExt cx="7493163" cy="3106057"/>
          </a:xfrm>
        </p:grpSpPr>
        <p:pic>
          <p:nvPicPr>
            <p:cNvPr id="4" name="图片 31749" descr="1-19">
              <a:extLst>
                <a:ext uri="{FF2B5EF4-FFF2-40B4-BE49-F238E27FC236}">
                  <a16:creationId xmlns:a16="http://schemas.microsoft.com/office/drawing/2014/main" id="{1973D4E0-C594-D042-9BB7-45D13BBC0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97000"/>
              <a:ext cx="7493163" cy="31060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1246AA8-7C09-2B4A-940E-34ABB08129ED}"/>
                </a:ext>
              </a:extLst>
            </p:cNvPr>
            <p:cNvSpPr/>
            <p:nvPr/>
          </p:nvSpPr>
          <p:spPr>
            <a:xfrm>
              <a:off x="1243451" y="1826643"/>
              <a:ext cx="7013779" cy="2464924"/>
            </a:xfrm>
            <a:prstGeom prst="rect">
              <a:avLst/>
            </a:prstGeom>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Theo sử cũ, Chúa Trịnh Giang cho xây nhiều chùa lớn…..Chúa Trịnh Sâm càng lún sâu hơn vào “vũng bùn” ăn chơi hưởng lạc….</a:t>
              </a:r>
              <a:br>
                <a:rPr lang="vi-VN" sz="3200" kern="0" dirty="0">
                  <a:solidFill>
                    <a:srgbClr val="000000"/>
                  </a:solidFill>
                  <a:latin typeface="Times New Roman" panose="02020603050405020304" pitchFamily="18" charset="0"/>
                  <a:cs typeface="Times New Roman" panose="02020603050405020304" pitchFamily="18" charset="0"/>
                  <a:sym typeface="Arial"/>
                </a:rPr>
              </a:br>
              <a:r>
                <a:rPr lang="vi-VN" sz="3200" kern="0" dirty="0">
                  <a:solidFill>
                    <a:srgbClr val="000000"/>
                  </a:solidFill>
                  <a:latin typeface="Times New Roman" panose="02020603050405020304" pitchFamily="18" charset="0"/>
                  <a:cs typeface="Times New Roman" panose="02020603050405020304" pitchFamily="18" charset="0"/>
                  <a:sym typeface="Arial"/>
                </a:rPr>
                <a:t>      Trong phủ chúa có đến bốn, năm trăm hoạn quan “ngạo mạn, hách dịch….Cả nước căm ghét, ghê tởm, kinh sợ chúng.</a:t>
              </a:r>
              <a:br>
                <a:rPr lang="vi-VN" sz="3200" kern="0" dirty="0">
                  <a:solidFill>
                    <a:srgbClr val="000000"/>
                  </a:solidFill>
                  <a:latin typeface="Times New Roman" panose="02020603050405020304" pitchFamily="18" charset="0"/>
                  <a:cs typeface="Times New Roman" panose="02020603050405020304" pitchFamily="18" charset="0"/>
                  <a:sym typeface="Arial"/>
                </a:rPr>
              </a:br>
              <a:r>
                <a:rPr lang="vi-VN" sz="3200" kern="0" dirty="0">
                  <a:solidFill>
                    <a:srgbClr val="000000"/>
                  </a:solidFill>
                  <a:latin typeface="Times New Roman" panose="02020603050405020304" pitchFamily="18" charset="0"/>
                  <a:cs typeface="Times New Roman" panose="02020603050405020304" pitchFamily="18" charset="0"/>
                  <a:sym typeface="Arial"/>
                </a:rPr>
                <a:t>       Quan lại xét xử ”đục nước béo cò”, để cho kẻ giảo hoạt lọt pháp luật, kẻ điêu toa được múa mép, kẻ lí ngay đành chịu thua”.</a:t>
              </a:r>
              <a:br>
                <a:rPr lang="vi-VN" sz="3200" kern="0" dirty="0">
                  <a:solidFill>
                    <a:srgbClr val="000000"/>
                  </a:solidFill>
                  <a:latin typeface="Times New Roman" panose="02020603050405020304" pitchFamily="18" charset="0"/>
                  <a:cs typeface="Times New Roman" panose="02020603050405020304" pitchFamily="18" charset="0"/>
                  <a:sym typeface="Arial"/>
                </a:rPr>
              </a:br>
              <a:r>
                <a:rPr lang="vi-VN" sz="3200" kern="0" dirty="0">
                  <a:solidFill>
                    <a:srgbClr val="0070C0"/>
                  </a:solidFill>
                  <a:latin typeface="Times New Roman" panose="02020603050405020304" pitchFamily="18" charset="0"/>
                  <a:cs typeface="Times New Roman" panose="02020603050405020304" pitchFamily="18" charset="0"/>
                  <a:sym typeface="Arial"/>
                </a:rPr>
                <a:t>                        (Thông sức của Ngự sử đài năm 1719)</a:t>
              </a:r>
              <a:endParaRPr lang="en-VN" sz="3200" kern="0" dirty="0">
                <a:solidFill>
                  <a:srgbClr val="0070C0"/>
                </a:solidFill>
                <a:latin typeface="Times New Roman" panose="02020603050405020304" pitchFamily="18" charset="0"/>
                <a:cs typeface="Times New Roman" panose="02020603050405020304" pitchFamily="18" charset="0"/>
                <a:sym typeface="Arial"/>
              </a:endParaRPr>
            </a:p>
          </p:txBody>
        </p:sp>
      </p:grpSp>
      <p:grpSp>
        <p:nvGrpSpPr>
          <p:cNvPr id="8" name="Group 7">
            <a:extLst>
              <a:ext uri="{FF2B5EF4-FFF2-40B4-BE49-F238E27FC236}">
                <a16:creationId xmlns:a16="http://schemas.microsoft.com/office/drawing/2014/main" id="{3C24B56E-25B6-0A42-B0F6-FBB48BFE354C}"/>
              </a:ext>
            </a:extLst>
          </p:cNvPr>
          <p:cNvGrpSpPr/>
          <p:nvPr/>
        </p:nvGrpSpPr>
        <p:grpSpPr>
          <a:xfrm>
            <a:off x="1581150" y="262706"/>
            <a:ext cx="9990884" cy="5878355"/>
            <a:chOff x="1143002" y="1373566"/>
            <a:chExt cx="7493163" cy="3106057"/>
          </a:xfrm>
        </p:grpSpPr>
        <p:pic>
          <p:nvPicPr>
            <p:cNvPr id="9" name="图片 31749" descr="1-19">
              <a:extLst>
                <a:ext uri="{FF2B5EF4-FFF2-40B4-BE49-F238E27FC236}">
                  <a16:creationId xmlns:a16="http://schemas.microsoft.com/office/drawing/2014/main" id="{6D4B40B1-355B-1A40-9C0D-23E89312F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2" y="1373566"/>
              <a:ext cx="7493163" cy="31060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53CDC5C-E23D-5241-ABBE-C218FF71C635}"/>
                </a:ext>
              </a:extLst>
            </p:cNvPr>
            <p:cNvSpPr/>
            <p:nvPr/>
          </p:nvSpPr>
          <p:spPr>
            <a:xfrm>
              <a:off x="1532682" y="1877658"/>
              <a:ext cx="6641019" cy="2097872"/>
            </a:xfrm>
            <a:prstGeom prst="rect">
              <a:avLst/>
            </a:prstGeom>
          </p:spPr>
          <p:txBody>
            <a:bodyPr wrap="square">
              <a:spAutoFit/>
            </a:bodyPr>
            <a:lstStyle/>
            <a:p>
              <a:pPr algn="ctr" defTabSz="1219170">
                <a:buClr>
                  <a:srgbClr val="000000"/>
                </a:buClr>
              </a:pPr>
              <a:r>
                <a:rPr lang="vi-VN" altLang="en-VN" sz="3600" kern="0" dirty="0">
                  <a:solidFill>
                    <a:srgbClr val="0070C0"/>
                  </a:solidFill>
                  <a:latin typeface="Times New Roman" panose="02020603050405020304" pitchFamily="18" charset="0"/>
                  <a:cs typeface="Times New Roman" panose="02020603050405020304" pitchFamily="18" charset="0"/>
                  <a:sym typeface="Arial"/>
                </a:rPr>
                <a:t> Nhà sử học Phan Huy Chú viết:  </a:t>
              </a:r>
              <a:r>
                <a:rPr lang="vi-VN" altLang="en-VN" sz="3600" kern="0" dirty="0">
                  <a:solidFill>
                    <a:srgbClr val="000000"/>
                  </a:solidFill>
                  <a:latin typeface="Times New Roman" panose="02020603050405020304" pitchFamily="18" charset="0"/>
                  <a:cs typeface="Times New Roman" panose="02020603050405020304" pitchFamily="18" charset="0"/>
                  <a:sym typeface="Arial"/>
                </a:rPr>
                <a:t>”Vì trưng thu quá mức dân kiệt cả vật lực mà không thể nộp đủ đến nỗi trở thành bần cùng mà bỏ cả nghề nghiệp. Có người vì thuế sơn mà chặt cây sơn, vì thuế vải lụa mà phá khung cửu, vì thu cá tôm mà xé chài lưới…”</a:t>
              </a:r>
              <a:br>
                <a:rPr lang="vi-VN" altLang="en-VN" sz="3600" kern="0" dirty="0">
                  <a:solidFill>
                    <a:srgbClr val="000000"/>
                  </a:solidFill>
                  <a:latin typeface="Times New Roman" panose="02020603050405020304" pitchFamily="18" charset="0"/>
                  <a:cs typeface="Times New Roman" panose="02020603050405020304" pitchFamily="18" charset="0"/>
                  <a:sym typeface="Arial"/>
                </a:rPr>
              </a:br>
              <a:r>
                <a:rPr lang="vi-VN" altLang="en-VN" sz="3600" kern="0" dirty="0">
                  <a:solidFill>
                    <a:srgbClr val="0070C0"/>
                  </a:solidFill>
                  <a:latin typeface="Times New Roman" panose="02020603050405020304" pitchFamily="18" charset="0"/>
                  <a:cs typeface="Times New Roman" panose="02020603050405020304" pitchFamily="18" charset="0"/>
                  <a:sym typeface="Arial"/>
                </a:rPr>
                <a:t>           (Lịch triều hiến chương loại chí)</a:t>
              </a:r>
              <a:endParaRPr lang="en-VN" sz="36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11" name="Google Shape;81;p15">
            <a:extLst>
              <a:ext uri="{FF2B5EF4-FFF2-40B4-BE49-F238E27FC236}">
                <a16:creationId xmlns:a16="http://schemas.microsoft.com/office/drawing/2014/main" id="{0FC053D8-EC54-C24E-8E03-1C41ED94F811}"/>
              </a:ext>
            </a:extLst>
          </p:cNvPr>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10</a:t>
            </a:fld>
            <a:endParaRPr kern="0"/>
          </a:p>
        </p:txBody>
      </p:sp>
    </p:spTree>
    <p:extLst>
      <p:ext uri="{BB962C8B-B14F-4D97-AF65-F5344CB8AC3E}">
        <p14:creationId xmlns:p14="http://schemas.microsoft.com/office/powerpoint/2010/main" val="33746497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FACBD5-38D7-0949-BFE7-8A2EA583E48C}"/>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11</a:t>
            </a:fld>
            <a:endParaRPr lang="en" kern="0"/>
          </a:p>
        </p:txBody>
      </p:sp>
      <p:pic>
        <p:nvPicPr>
          <p:cNvPr id="2050" name="Picture 2">
            <a:extLst>
              <a:ext uri="{FF2B5EF4-FFF2-40B4-BE49-F238E27FC236}">
                <a16:creationId xmlns:a16="http://schemas.microsoft.com/office/drawing/2014/main" id="{DA00803C-88E1-6A4E-9C54-D8D464C29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31706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64EED29-EA1D-E84D-A9EA-4CE3AE9A1A47}"/>
              </a:ext>
            </a:extLst>
          </p:cNvPr>
          <p:cNvGrpSpPr/>
          <p:nvPr/>
        </p:nvGrpSpPr>
        <p:grpSpPr>
          <a:xfrm>
            <a:off x="5311069" y="0"/>
            <a:ext cx="6880929" cy="6858000"/>
            <a:chOff x="3983302" y="0"/>
            <a:chExt cx="5160697" cy="5143500"/>
          </a:xfrm>
        </p:grpSpPr>
        <p:pic>
          <p:nvPicPr>
            <p:cNvPr id="2052" name="Picture 4">
              <a:extLst>
                <a:ext uri="{FF2B5EF4-FFF2-40B4-BE49-F238E27FC236}">
                  <a16:creationId xmlns:a16="http://schemas.microsoft.com/office/drawing/2014/main" id="{2C839410-B935-7842-B69A-A1B5AC8CE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01" y="0"/>
              <a:ext cx="5156198"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1088352-B16E-EF40-88AA-2B756C18749B}"/>
                </a:ext>
              </a:extLst>
            </p:cNvPr>
            <p:cNvSpPr/>
            <p:nvPr/>
          </p:nvSpPr>
          <p:spPr>
            <a:xfrm>
              <a:off x="3983302" y="0"/>
              <a:ext cx="5125442" cy="377075"/>
            </a:xfrm>
            <a:prstGeom prst="rect">
              <a:avLst/>
            </a:prstGeom>
            <a:solidFill>
              <a:schemeClr val="accent2">
                <a:lumMod val="20000"/>
                <a:lumOff val="80000"/>
              </a:schemeClr>
            </a:solidFill>
          </p:spPr>
          <p:txBody>
            <a:bodyPr wrap="none">
              <a:spAutoFit/>
            </a:bodyPr>
            <a:lstStyle/>
            <a:p>
              <a:pPr defTabSz="1219170">
                <a:buClr>
                  <a:srgbClr val="000000"/>
                </a:buClr>
              </a:pPr>
              <a:r>
                <a:rPr lang="vi-VN" sz="2667" b="1" kern="0" dirty="0">
                  <a:solidFill>
                    <a:srgbClr val="0000FF"/>
                  </a:solidFill>
                  <a:latin typeface="Times New Roman" panose="02020603050405020304" pitchFamily="18" charset="0"/>
                  <a:cs typeface="Times New Roman" panose="02020603050405020304" pitchFamily="18" charset="0"/>
                  <a:sym typeface="Arial"/>
                </a:rPr>
                <a:t>Tranh vẽ cảnh ăn chơi trong phủ chúa Trịnh.</a:t>
              </a:r>
              <a:endParaRPr lang="en-VN" sz="2667"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6" name="Group 5">
            <a:extLst>
              <a:ext uri="{FF2B5EF4-FFF2-40B4-BE49-F238E27FC236}">
                <a16:creationId xmlns:a16="http://schemas.microsoft.com/office/drawing/2014/main" id="{0082A83F-4FF8-F549-92DD-E3A0EA2B1BBA}"/>
              </a:ext>
            </a:extLst>
          </p:cNvPr>
          <p:cNvGrpSpPr/>
          <p:nvPr/>
        </p:nvGrpSpPr>
        <p:grpSpPr>
          <a:xfrm>
            <a:off x="-11999" y="0"/>
            <a:ext cx="12203997" cy="6858000"/>
            <a:chOff x="-8999" y="0"/>
            <a:chExt cx="9152998" cy="5143500"/>
          </a:xfrm>
        </p:grpSpPr>
        <p:pic>
          <p:nvPicPr>
            <p:cNvPr id="2054" name="Picture 6" descr="Chúa Trịnh bị quả báo vì quá dâm dục? | Giải mã | TriThucCuocSong.vn">
              <a:extLst>
                <a:ext uri="{FF2B5EF4-FFF2-40B4-BE49-F238E27FC236}">
                  <a16:creationId xmlns:a16="http://schemas.microsoft.com/office/drawing/2014/main" id="{0673446A-2EE2-2648-8382-33BEF2A61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 y="0"/>
              <a:ext cx="9148498"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0B98FA-A07E-9D4C-B3B6-9FFB7E30F3EB}"/>
                </a:ext>
              </a:extLst>
            </p:cNvPr>
            <p:cNvSpPr/>
            <p:nvPr/>
          </p:nvSpPr>
          <p:spPr>
            <a:xfrm>
              <a:off x="-8999" y="0"/>
              <a:ext cx="9148498" cy="1177245"/>
            </a:xfrm>
            <a:prstGeom prst="rect">
              <a:avLst/>
            </a:prstGeom>
            <a:solidFill>
              <a:schemeClr val="accent2">
                <a:lumMod val="20000"/>
                <a:lumOff val="80000"/>
              </a:schemeClr>
            </a:solidFill>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Trong số các đời chúa Trịnh, </a:t>
              </a:r>
              <a:r>
                <a:rPr lang="vi-VN" sz="3200" b="1" kern="0" dirty="0">
                  <a:solidFill>
                    <a:srgbClr val="000000"/>
                  </a:solidFill>
                  <a:latin typeface="Times New Roman" panose="02020603050405020304" pitchFamily="18" charset="0"/>
                  <a:cs typeface="Times New Roman" panose="02020603050405020304" pitchFamily="18" charset="0"/>
                  <a:sym typeface="Arial"/>
                </a:rPr>
                <a:t>Uy Nam vương Trịnh Giang</a:t>
              </a:r>
              <a:r>
                <a:rPr lang="vi-VN" sz="3200" kern="0" dirty="0">
                  <a:solidFill>
                    <a:srgbClr val="000000"/>
                  </a:solidFill>
                  <a:latin typeface="Times New Roman" panose="02020603050405020304" pitchFamily="18" charset="0"/>
                  <a:cs typeface="Times New Roman" panose="02020603050405020304" pitchFamily="18" charset="0"/>
                  <a:sym typeface="Arial"/>
                </a:rPr>
                <a:t> là người tàn ngược, hiếu sắc, làm nhiều điều vô đạo, trong đó không thể không nhắc đến hành vi trái luân thường đạo lý, khi quân phạm thượng.</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7" name="Rectangle 6">
            <a:extLst>
              <a:ext uri="{FF2B5EF4-FFF2-40B4-BE49-F238E27FC236}">
                <a16:creationId xmlns:a16="http://schemas.microsoft.com/office/drawing/2014/main" id="{70B8BEC5-F27C-4C46-9077-86239527B30A}"/>
              </a:ext>
            </a:extLst>
          </p:cNvPr>
          <p:cNvSpPr/>
          <p:nvPr/>
        </p:nvSpPr>
        <p:spPr>
          <a:xfrm>
            <a:off x="7313034" y="6447631"/>
            <a:ext cx="4921540" cy="379656"/>
          </a:xfrm>
          <a:prstGeom prst="rect">
            <a:avLst/>
          </a:prstGeom>
        </p:spPr>
        <p:txBody>
          <a:bodyPr wrap="none">
            <a:spAutoFit/>
          </a:bodyPr>
          <a:lstStyle/>
          <a:p>
            <a:pPr defTabSz="1219170">
              <a:buClr>
                <a:srgbClr val="000000"/>
              </a:buClr>
            </a:pPr>
            <a:r>
              <a:rPr lang="vi-VN" sz="1867" kern="0" dirty="0">
                <a:solidFill>
                  <a:srgbClr val="FFFFFF"/>
                </a:solidFill>
                <a:latin typeface="Times New Roman" panose="02020603050405020304" pitchFamily="18" charset="0"/>
                <a:cs typeface="Times New Roman" panose="02020603050405020304" pitchFamily="18" charset="0"/>
                <a:sym typeface="Arial"/>
              </a:rPr>
              <a:t>Hình minh họa chúa Trịnh Giang đam mê tửu sắc</a:t>
            </a:r>
            <a:endParaRPr lang="en-VN" sz="1867" kern="0" dirty="0">
              <a:solidFill>
                <a:srgbClr val="FFFF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471570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1250"/>
                                        <p:tgtEl>
                                          <p:spTgt spid="4"/>
                                        </p:tgtEl>
                                      </p:cBhvr>
                                    </p:animEffect>
                                  </p:childTnLst>
                                </p:cTn>
                              </p:par>
                              <p:par>
                                <p:cTn id="8" presetID="21" presetClass="entr" presetSubtype="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heel(2)">
                                      <p:cBhvr>
                                        <p:cTn id="10" dur="125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A23D1-ADA3-1541-B12C-230DFF57398B}"/>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12</a:t>
            </a:fld>
            <a:endParaRPr lang="en" kern="0"/>
          </a:p>
        </p:txBody>
      </p:sp>
      <p:pic>
        <p:nvPicPr>
          <p:cNvPr id="3074" name="Picture 2">
            <a:extLst>
              <a:ext uri="{FF2B5EF4-FFF2-40B4-BE49-F238E27FC236}">
                <a16:creationId xmlns:a16="http://schemas.microsoft.com/office/drawing/2014/main" id="{EF6F96F4-67DF-5048-8ECD-44E6E47FE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133" y="637536"/>
            <a:ext cx="4575400" cy="53518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9DF6E6-8043-C645-90A6-5F5DF76E1720}"/>
              </a:ext>
            </a:extLst>
          </p:cNvPr>
          <p:cNvSpPr/>
          <p:nvPr/>
        </p:nvSpPr>
        <p:spPr>
          <a:xfrm>
            <a:off x="6319534" y="666574"/>
            <a:ext cx="4944533" cy="5262403"/>
          </a:xfrm>
          <a:prstGeom prst="rect">
            <a:avLst/>
          </a:prstGeom>
          <a:solidFill>
            <a:srgbClr val="F7ECD7"/>
          </a:solidFill>
        </p:spPr>
        <p:txBody>
          <a:bodyPr wrap="square">
            <a:spAutoFit/>
          </a:bodyPr>
          <a:lstStyle/>
          <a:p>
            <a:pPr algn="just" defTabSz="1219170">
              <a:buClr>
                <a:srgbClr val="000000"/>
              </a:buClr>
            </a:pPr>
            <a:r>
              <a:rPr lang="en-US" sz="3733" b="1" kern="0" dirty="0" err="1">
                <a:solidFill>
                  <a:srgbClr val="0070C0"/>
                </a:solidFill>
                <a:latin typeface="Times New Roman" panose="02020603050405020304" pitchFamily="18" charset="0"/>
                <a:cs typeface="Times New Roman" panose="02020603050405020304" pitchFamily="18" charset="0"/>
                <a:sym typeface="Arial"/>
              </a:rPr>
              <a:t>Trịnh</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Sâm</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là</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một</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vị</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chúa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có</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nhiều</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cung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tần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vào</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loại</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nhất</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trong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các</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chúa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Trịnh</a:t>
            </a:r>
            <a:r>
              <a:rPr lang="en-US" sz="3733" kern="0" dirty="0">
                <a:solidFill>
                  <a:srgbClr val="000000"/>
                </a:solidFill>
                <a:latin typeface="Times New Roman" panose="02020603050405020304" pitchFamily="18" charset="0"/>
                <a:cs typeface="Times New Roman" panose="02020603050405020304" pitchFamily="18" charset="0"/>
                <a:sym typeface="Arial"/>
              </a:rPr>
              <a:t>. Theo </a:t>
            </a:r>
            <a:r>
              <a:rPr lang="en-US" sz="3733" kern="0" dirty="0" err="1">
                <a:solidFill>
                  <a:srgbClr val="000000"/>
                </a:solidFill>
                <a:latin typeface="Times New Roman" panose="02020603050405020304" pitchFamily="18" charset="0"/>
                <a:cs typeface="Times New Roman" panose="02020603050405020304" pitchFamily="18" charset="0"/>
                <a:sym typeface="Arial"/>
              </a:rPr>
              <a:t>cuốn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Chuyện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tình</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vua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chúa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hoàng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tộc</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Việt</a:t>
            </a:r>
            <a:r>
              <a:rPr lang="en-US" sz="3733" kern="0" dirty="0">
                <a:solidFill>
                  <a:srgbClr val="000000"/>
                </a:solidFill>
                <a:latin typeface="Times New Roman" panose="02020603050405020304" pitchFamily="18" charset="0"/>
                <a:cs typeface="Times New Roman" panose="02020603050405020304" pitchFamily="18" charset="0"/>
                <a:sym typeface="Arial"/>
              </a:rPr>
              <a:t> Nam </a:t>
            </a:r>
            <a:r>
              <a:rPr lang="en-US" sz="3733" kern="0" dirty="0" err="1">
                <a:solidFill>
                  <a:srgbClr val="000000"/>
                </a:solidFill>
                <a:latin typeface="Times New Roman" panose="02020603050405020304" pitchFamily="18" charset="0"/>
                <a:cs typeface="Times New Roman" panose="02020603050405020304" pitchFamily="18" charset="0"/>
                <a:sym typeface="Arial"/>
              </a:rPr>
              <a:t>thống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kê</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thì</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ông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này</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có</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tới</a:t>
            </a:r>
            <a:r>
              <a:rPr lang="en-US" sz="3733" kern="0" dirty="0">
                <a:solidFill>
                  <a:srgbClr val="000000"/>
                </a:solidFill>
                <a:latin typeface="Times New Roman" panose="02020603050405020304" pitchFamily="18" charset="0"/>
                <a:cs typeface="Times New Roman" panose="02020603050405020304" pitchFamily="18" charset="0"/>
                <a:sym typeface="Arial"/>
              </a:rPr>
              <a:t> 400 </a:t>
            </a:r>
            <a:r>
              <a:rPr lang="en-US" sz="3733" kern="0" dirty="0" err="1">
                <a:solidFill>
                  <a:srgbClr val="000000"/>
                </a:solidFill>
                <a:latin typeface="Times New Roman" panose="02020603050405020304" pitchFamily="18" charset="0"/>
                <a:cs typeface="Times New Roman" panose="02020603050405020304" pitchFamily="18" charset="0"/>
                <a:sym typeface="Arial"/>
              </a:rPr>
              <a:t>cung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tần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mỹ</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nữ</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chuyên</a:t>
            </a:r>
            <a:r>
              <a:rPr lang="en-US" sz="3733" kern="0" dirty="0">
                <a:solidFill>
                  <a:srgbClr val="000000"/>
                </a:solidFill>
                <a:latin typeface="Times New Roman" panose="02020603050405020304" pitchFamily="18" charset="0"/>
                <a:cs typeface="Times New Roman" panose="02020603050405020304" pitchFamily="18" charset="0"/>
                <a:sym typeface="Arial"/>
              </a:rPr>
              <a:t> lo </a:t>
            </a:r>
            <a:r>
              <a:rPr lang="en-US" sz="3733" kern="0" dirty="0" err="1">
                <a:solidFill>
                  <a:srgbClr val="000000"/>
                </a:solidFill>
                <a:latin typeface="Times New Roman" panose="02020603050405020304" pitchFamily="18" charset="0"/>
                <a:cs typeface="Times New Roman" panose="02020603050405020304" pitchFamily="18" charset="0"/>
                <a:sym typeface="Arial"/>
              </a:rPr>
              <a:t>việc</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hầu</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hạ</a:t>
            </a:r>
            <a:r>
              <a:rPr lang="en-US" sz="3733" kern="0" dirty="0">
                <a:solidFill>
                  <a:srgbClr val="000000"/>
                </a:solidFill>
                <a:latin typeface="Times New Roman" panose="02020603050405020304" pitchFamily="18" charset="0"/>
                <a:cs typeface="Times New Roman" panose="02020603050405020304" pitchFamily="18" charset="0"/>
                <a:sym typeface="Arial"/>
              </a:rPr>
              <a:t>.</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172909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outVertical)">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7ED38-51BB-7345-9870-B2FFDA5B9945}"/>
              </a:ext>
            </a:extLst>
          </p:cNvPr>
          <p:cNvSpPr/>
          <p:nvPr/>
        </p:nvSpPr>
        <p:spPr>
          <a:xfrm>
            <a:off x="0" y="-50800"/>
            <a:ext cx="7247467" cy="6986528"/>
          </a:xfrm>
          <a:prstGeom prst="rect">
            <a:avLst/>
          </a:prstGeom>
          <a:solidFill>
            <a:srgbClr val="F7ECD7"/>
          </a:solidFill>
        </p:spPr>
        <p:txBody>
          <a:bodyPr wrap="square">
            <a:spAutoFit/>
          </a:bodyPr>
          <a:lstStyle/>
          <a:p>
            <a:pPr algn="just" defTabSz="1219170">
              <a:buClr>
                <a:srgbClr val="000000"/>
              </a:buClr>
            </a:pPr>
            <a:r>
              <a:rPr lang="vi-VN" sz="3200" i="1" kern="0" dirty="0">
                <a:solidFill>
                  <a:srgbClr val="000000"/>
                </a:solidFill>
                <a:latin typeface="Times New Roman" panose="02020603050405020304" pitchFamily="18" charset="0"/>
                <a:cs typeface="Times New Roman" panose="02020603050405020304" pitchFamily="18" charset="0"/>
                <a:sym typeface="Arial"/>
              </a:rPr>
              <a:t>“Tôi đi vào từ cửa sau, nhìn quanh tôi thấy cây cối um tùm, chim hót líu lo, muôn hoa đua thắm. </a:t>
            </a:r>
            <a:r>
              <a:rPr lang="vi-VN" sz="3200" b="1" i="1" kern="0" dirty="0">
                <a:solidFill>
                  <a:srgbClr val="0070C0"/>
                </a:solidFill>
                <a:latin typeface="Times New Roman" panose="02020603050405020304" pitchFamily="18" charset="0"/>
                <a:cs typeface="Times New Roman" panose="02020603050405020304" pitchFamily="18" charset="0"/>
                <a:sym typeface="Arial"/>
              </a:rPr>
              <a:t>Qua mấy lần cửa, các hành lang dài quanh co tôi được đưa tới một ngôi nhà thật lớn gọi là phòng trà. </a:t>
            </a:r>
            <a:r>
              <a:rPr lang="vi-VN" sz="3200" i="1" kern="0" dirty="0">
                <a:solidFill>
                  <a:srgbClr val="000000"/>
                </a:solidFill>
                <a:latin typeface="Times New Roman" panose="02020603050405020304" pitchFamily="18" charset="0"/>
                <a:cs typeface="Times New Roman" panose="02020603050405020304" pitchFamily="18" charset="0"/>
                <a:sym typeface="Arial"/>
              </a:rPr>
              <a:t>Đồ đạc trong phòng đều được sơn son thếp vàng. Lúc đó thánh thượng đang ngự phòng thuốc cùng các phi tần nên tôi không thể yết kiến. </a:t>
            </a:r>
            <a:r>
              <a:rPr lang="vi-VN" sz="3200" b="1" i="1" kern="0" dirty="0">
                <a:solidFill>
                  <a:srgbClr val="0070C0"/>
                </a:solidFill>
                <a:latin typeface="Times New Roman" panose="02020603050405020304" pitchFamily="18" charset="0"/>
                <a:cs typeface="Times New Roman" panose="02020603050405020304" pitchFamily="18" charset="0"/>
                <a:sym typeface="Arial"/>
              </a:rPr>
              <a:t>Tôi được thiết đãi bữa sáng mĩ vị với đồ dùng toàn bằng vàng, bạc</a:t>
            </a:r>
            <a:r>
              <a:rPr lang="vi-VN" sz="3200" i="1" kern="0" dirty="0">
                <a:solidFill>
                  <a:srgbClr val="0070C0"/>
                </a:solidFill>
                <a:latin typeface="Times New Roman" panose="02020603050405020304" pitchFamily="18" charset="0"/>
                <a:cs typeface="Times New Roman" panose="02020603050405020304" pitchFamily="18" charset="0"/>
                <a:sym typeface="Arial"/>
              </a:rPr>
              <a:t>. </a:t>
            </a:r>
            <a:r>
              <a:rPr lang="vi-VN" sz="3200" i="1" kern="0" dirty="0">
                <a:solidFill>
                  <a:srgbClr val="000000"/>
                </a:solidFill>
                <a:latin typeface="Times New Roman" panose="02020603050405020304" pitchFamily="18" charset="0"/>
                <a:cs typeface="Times New Roman" panose="02020603050405020304" pitchFamily="18" charset="0"/>
                <a:sym typeface="Arial"/>
              </a:rPr>
              <a:t>Ăn xong tôi được đưa đến yết kiến ở Đông Cung và khám bệnh cho thế tử Trịnh Cán. Thế tử vì “ăn quá no, mặc quá ấm” mà sinh bệnh”.</a:t>
            </a:r>
            <a:endParaRPr lang="en-VN" sz="3200" i="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409BA773-57D2-7D4C-9791-60109161896B}"/>
              </a:ext>
            </a:extLst>
          </p:cNvPr>
          <p:cNvSpPr/>
          <p:nvPr/>
        </p:nvSpPr>
        <p:spPr>
          <a:xfrm>
            <a:off x="7247467" y="1"/>
            <a:ext cx="4944533" cy="779765"/>
          </a:xfrm>
          <a:prstGeom prst="rect">
            <a:avLst/>
          </a:prstGeom>
          <a:solidFill>
            <a:schemeClr val="bg1"/>
          </a:solidFill>
        </p:spPr>
        <p:txBody>
          <a:bodyPr wrap="square" lIns="121920" tIns="60960" rIns="121920" bIns="60960">
            <a:spAutoFit/>
          </a:bodyPr>
          <a:lstStyle/>
          <a:p>
            <a:pPr algn="ctr" defTabSz="1219170">
              <a:buClr>
                <a:srgbClr val="000000"/>
              </a:buClr>
            </a:pP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Vào</a:t>
            </a:r>
            <a:r>
              <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phủ</a:t>
            </a:r>
            <a:r>
              <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chúa</a:t>
            </a:r>
            <a:r>
              <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Trịnh</a:t>
            </a:r>
            <a:endPar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4098" name="Picture 2">
            <a:extLst>
              <a:ext uri="{FF2B5EF4-FFF2-40B4-BE49-F238E27FC236}">
                <a16:creationId xmlns:a16="http://schemas.microsoft.com/office/drawing/2014/main" id="{67AAF494-F916-3A4C-80DB-E5285EF45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247467" y="635000"/>
            <a:ext cx="4751368" cy="558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9F3B1F6-A5B4-1848-98D5-985444587C39}"/>
              </a:ext>
            </a:extLst>
          </p:cNvPr>
          <p:cNvSpPr/>
          <p:nvPr/>
        </p:nvSpPr>
        <p:spPr>
          <a:xfrm>
            <a:off x="7247467" y="6348531"/>
            <a:ext cx="4944533" cy="461665"/>
          </a:xfrm>
          <a:prstGeom prst="rect">
            <a:avLst/>
          </a:prstGeom>
        </p:spPr>
        <p:txBody>
          <a:bodyPr wrap="square">
            <a:spAutoFit/>
          </a:bodyPr>
          <a:lstStyle/>
          <a:p>
            <a:pPr algn="ctr" defTabSz="1219170">
              <a:buClr>
                <a:srgbClr val="000000"/>
              </a:buClr>
            </a:pPr>
            <a:r>
              <a:rPr lang="vi-VN" sz="2400" b="1" kern="0" dirty="0">
                <a:solidFill>
                  <a:srgbClr val="0070C0"/>
                </a:solidFill>
                <a:latin typeface="Times New Roman" panose="02020603050405020304" pitchFamily="18" charset="0"/>
                <a:cs typeface="Times New Roman" panose="02020603050405020304" pitchFamily="18" charset="0"/>
                <a:sym typeface="Arial"/>
              </a:rPr>
              <a:t>Hải Thượng Lãn Ông Lê Hữu Trác</a:t>
            </a:r>
            <a:endParaRPr lang="en-VN" sz="2400" b="1" kern="0"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988246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C9C444-3881-5146-8AE4-1529C2486B6F}"/>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14</a:t>
            </a:fld>
            <a:endParaRPr lang="en" kern="0"/>
          </a:p>
        </p:txBody>
      </p:sp>
      <p:pic>
        <p:nvPicPr>
          <p:cNvPr id="4" name="Picture 3">
            <a:extLst>
              <a:ext uri="{FF2B5EF4-FFF2-40B4-BE49-F238E27FC236}">
                <a16:creationId xmlns:a16="http://schemas.microsoft.com/office/drawing/2014/main" id="{9324A6D3-0BFB-6044-BFD7-590C3D4A6C97}"/>
              </a:ext>
            </a:extLst>
          </p:cNvPr>
          <p:cNvPicPr>
            <a:picLocks noChangeAspect="1"/>
          </p:cNvPicPr>
          <p:nvPr/>
        </p:nvPicPr>
        <p:blipFill>
          <a:blip r:embed="rId2"/>
          <a:stretch>
            <a:fillRect/>
          </a:stretch>
        </p:blipFill>
        <p:spPr>
          <a:xfrm>
            <a:off x="1695347" y="691037"/>
            <a:ext cx="5405959" cy="5298332"/>
          </a:xfrm>
          <a:prstGeom prst="rect">
            <a:avLst/>
          </a:prstGeom>
        </p:spPr>
      </p:pic>
      <p:pic>
        <p:nvPicPr>
          <p:cNvPr id="6" name="Picture 5">
            <a:extLst>
              <a:ext uri="{FF2B5EF4-FFF2-40B4-BE49-F238E27FC236}">
                <a16:creationId xmlns:a16="http://schemas.microsoft.com/office/drawing/2014/main" id="{D927707D-9635-6F42-8C92-28E4C284CFD9}"/>
              </a:ext>
            </a:extLst>
          </p:cNvPr>
          <p:cNvPicPr>
            <a:picLocks noChangeAspect="1"/>
          </p:cNvPicPr>
          <p:nvPr/>
        </p:nvPicPr>
        <p:blipFill>
          <a:blip r:embed="rId3"/>
          <a:stretch>
            <a:fillRect/>
          </a:stretch>
        </p:blipFill>
        <p:spPr>
          <a:xfrm>
            <a:off x="7101306" y="691037"/>
            <a:ext cx="4320673" cy="5298332"/>
          </a:xfrm>
          <a:prstGeom prst="rect">
            <a:avLst/>
          </a:prstGeom>
        </p:spPr>
      </p:pic>
    </p:spTree>
    <p:extLst>
      <p:ext uri="{BB962C8B-B14F-4D97-AF65-F5344CB8AC3E}">
        <p14:creationId xmlns:p14="http://schemas.microsoft.com/office/powerpoint/2010/main" val="4111121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1000"/>
                                        <p:tgtEl>
                                          <p:spTgt spid="6"/>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6CE196-54D3-574E-BB50-B54C4C970120}"/>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cs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15</a:t>
            </a:fld>
            <a:endParaRPr kumimoji="0" lang="en" sz="1600" b="0" i="0" u="none" strike="noStrike" kern="0" cap="none" spc="0" normalizeH="0" baseline="0" noProof="0">
              <a:ln>
                <a:noFill/>
              </a:ln>
              <a:solidFill>
                <a:srgbClr val="666666"/>
              </a:solidFill>
              <a:effectLst/>
              <a:uLnTx/>
              <a:uFillTx/>
              <a:latin typeface="Tinos"/>
              <a:cs typeface="Tinos"/>
              <a:sym typeface="Tinos"/>
            </a:endParaRPr>
          </a:p>
        </p:txBody>
      </p:sp>
      <p:sp>
        <p:nvSpPr>
          <p:cNvPr id="7" name="Rectangle 7">
            <a:extLst>
              <a:ext uri="{FF2B5EF4-FFF2-40B4-BE49-F238E27FC236}">
                <a16:creationId xmlns:a16="http://schemas.microsoft.com/office/drawing/2014/main" id="{A7374A69-1435-2B4B-A07F-82EB76ABBF19}"/>
              </a:ext>
            </a:extLst>
          </p:cNvPr>
          <p:cNvSpPr>
            <a:spLocks noChangeArrowheads="1"/>
          </p:cNvSpPr>
          <p:nvPr/>
        </p:nvSpPr>
        <p:spPr bwMode="auto">
          <a:xfrm>
            <a:off x="5706533" y="654575"/>
            <a:ext cx="5676067" cy="5304081"/>
          </a:xfrm>
          <a:prstGeom prst="rect">
            <a:avLst/>
          </a:prstGeom>
          <a:solidFill>
            <a:srgbClr val="F7ECD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just"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Nạn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đói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khủng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khiếp</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năm</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1740 – 1741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ở</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Đàng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Ngoài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Dân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lưu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vong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bồng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bế</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dắt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díu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nhau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di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kiếm</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ăn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đầy</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đường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Dân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phần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nhiều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sống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nhờ</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rau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cỏ</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ăn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cả</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chuột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rắn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Người</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chết</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đói</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ngổn</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ngang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người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sống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sót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không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còn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một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phần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mười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Làng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nào</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có</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tiếng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trù</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mật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cũng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chỉ</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còn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năm</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ba</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hộ</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mà</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thôi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p>
          <a:p>
            <a:pPr marL="0" marR="0" lvl="0" indent="0" algn="ctr"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Khâm</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định</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việt</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sử</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thông</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giám</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cương</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mục</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endParaRPr kumimoji="0" lang="en-US" altLang="en-US" sz="1867"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a:sym typeface="Calibri" panose="020F0502020204030204" pitchFamily="34" charset="0"/>
            </a:endParaRPr>
          </a:p>
        </p:txBody>
      </p:sp>
      <p:pic>
        <p:nvPicPr>
          <p:cNvPr id="8" name="Picture 8">
            <a:extLst>
              <a:ext uri="{FF2B5EF4-FFF2-40B4-BE49-F238E27FC236}">
                <a16:creationId xmlns:a16="http://schemas.microsoft.com/office/drawing/2014/main" id="{FFFAC67B-35CB-F34C-BEBB-A46F2014D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200" y="654576"/>
            <a:ext cx="4045333" cy="533479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7535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353779" y="1312420"/>
            <a:ext cx="10161105" cy="124123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Một số nét chính của phong trào nông dân ở Đàng Ngoài thế kỉ XVIII</a:t>
            </a:r>
            <a:endParaRPr kumimoji="0" lang="en-VN"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4" name="Rectangle 3">
            <a:extLst>
              <a:ext uri="{FF2B5EF4-FFF2-40B4-BE49-F238E27FC236}">
                <a16:creationId xmlns:a16="http://schemas.microsoft.com/office/drawing/2014/main" id="{449FBE4A-C171-DB31-2B29-C8C57C583CEB}"/>
              </a:ext>
            </a:extLst>
          </p:cNvPr>
          <p:cNvSpPr/>
          <p:nvPr/>
        </p:nvSpPr>
        <p:spPr>
          <a:xfrm>
            <a:off x="1846118" y="3022887"/>
            <a:ext cx="9176425" cy="1241237"/>
          </a:xfrm>
          <a:prstGeom prst="rect">
            <a:avLst/>
          </a:prstGeom>
        </p:spPr>
        <p:txBody>
          <a:bodyPr wrap="square">
            <a:spAutoFit/>
          </a:bodyPr>
          <a:lstStyle/>
          <a:p>
            <a:pPr algn="ctr" defTabSz="1219170">
              <a:buClr>
                <a:srgbClr val="000000"/>
              </a:buClr>
            </a:pP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Giữa</a:t>
            </a:r>
            <a:r>
              <a:rPr lang="en-US" sz="3733" kern="0" dirty="0">
                <a:solidFill>
                  <a:srgbClr val="000000"/>
                </a:solidFill>
                <a:latin typeface="Times New Roman" panose="02020603050405020304" pitchFamily="18" charset="0"/>
                <a:cs typeface="Times New Roman" panose="02020603050405020304" pitchFamily="18" charset="0"/>
                <a:sym typeface="Arial"/>
              </a:rPr>
              <a:t> TK XVIII, </a:t>
            </a:r>
            <a:r>
              <a:rPr lang="en-US" sz="3733" kern="0" err="1">
                <a:solidFill>
                  <a:srgbClr val="000000"/>
                </a:solidFill>
                <a:latin typeface="Times New Roman" panose="02020603050405020304" pitchFamily="18" charset="0"/>
                <a:cs typeface="Times New Roman" panose="02020603050405020304" pitchFamily="18" charset="0"/>
                <a:sym typeface="Arial"/>
              </a:rPr>
              <a:t>chính</a:t>
            </a:r>
            <a:r>
              <a:rPr lang="en-US" sz="3733" kern="0">
                <a:solidFill>
                  <a:srgbClr val="000000"/>
                </a:solidFill>
                <a:latin typeface="Times New Roman" panose="02020603050405020304" pitchFamily="18" charset="0"/>
                <a:cs typeface="Times New Roman" panose="02020603050405020304" pitchFamily="18" charset="0"/>
                <a:sym typeface="Arial"/>
              </a:rPr>
              <a:t> quyền phong kiến </a:t>
            </a:r>
            <a:r>
              <a:rPr lang="en-US" sz="3733" kern="0" dirty="0" err="1">
                <a:solidFill>
                  <a:srgbClr val="000000"/>
                </a:solidFill>
                <a:latin typeface="Times New Roman" panose="02020603050405020304" pitchFamily="18" charset="0"/>
                <a:cs typeface="Times New Roman" panose="02020603050405020304" pitchFamily="18" charset="0"/>
                <a:sym typeface="Arial"/>
              </a:rPr>
              <a:t>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err="1">
                <a:solidFill>
                  <a:srgbClr val="000000"/>
                </a:solidFill>
                <a:latin typeface="Times New Roman" panose="02020603050405020304" pitchFamily="18" charset="0"/>
                <a:cs typeface="Times New Roman" panose="02020603050405020304" pitchFamily="18" charset="0"/>
                <a:sym typeface="Arial"/>
              </a:rPr>
              <a:t>Đàng</a:t>
            </a:r>
            <a:r>
              <a:rPr lang="en-US" sz="3733" kern="0">
                <a:solidFill>
                  <a:srgbClr val="000000"/>
                </a:solidFill>
                <a:latin typeface="Times New Roman" panose="02020603050405020304" pitchFamily="18" charset="0"/>
                <a:cs typeface="Times New Roman" panose="02020603050405020304" pitchFamily="18" charset="0"/>
                <a:sym typeface="Arial"/>
              </a:rPr>
              <a:t> Ngoài rơi vào khủng hoảng trầm trọng.</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411720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FACF74-AC12-2246-A31F-B21D413D0425}"/>
              </a:ext>
            </a:extLst>
          </p:cNvPr>
          <p:cNvSpPr>
            <a:spLocks noGrp="1"/>
          </p:cNvSpPr>
          <p:nvPr>
            <p:ph type="sldNum" idx="12"/>
          </p:nvPr>
        </p:nvSpPr>
        <p:spPr/>
        <p:txBody>
          <a:bodyPr/>
          <a:lstStyle/>
          <a:p>
            <a:pPr algn="ctr" defTabSz="1219170">
              <a:buClr>
                <a:srgbClr val="000000"/>
              </a:buClr>
            </a:pPr>
            <a:fld id="{00000000-1234-1234-1234-123412341234}" type="slidenum">
              <a:rPr lang="en" kern="0"/>
              <a:pPr algn="ctr" defTabSz="1219170">
                <a:buClr>
                  <a:srgbClr val="000000"/>
                </a:buClr>
              </a:pPr>
              <a:t>17</a:t>
            </a:fld>
            <a:endParaRPr lang="en" kern="0"/>
          </a:p>
        </p:txBody>
      </p:sp>
      <p:sp>
        <p:nvSpPr>
          <p:cNvPr id="3" name="Right Arrow Callout 18">
            <a:extLst>
              <a:ext uri="{FF2B5EF4-FFF2-40B4-BE49-F238E27FC236}">
                <a16:creationId xmlns:a16="http://schemas.microsoft.com/office/drawing/2014/main" id="{421DC2A6-6F16-C043-9E17-C23E3C2140DB}"/>
              </a:ext>
            </a:extLst>
          </p:cNvPr>
          <p:cNvSpPr>
            <a:spLocks noChangeArrowheads="1"/>
          </p:cNvSpPr>
          <p:nvPr/>
        </p:nvSpPr>
        <p:spPr bwMode="auto">
          <a:xfrm>
            <a:off x="1710267" y="812800"/>
            <a:ext cx="2414960" cy="4961467"/>
          </a:xfrm>
          <a:prstGeom prst="rightArrowCallout">
            <a:avLst>
              <a:gd name="adj1" fmla="val 25013"/>
              <a:gd name="adj2" fmla="val 25013"/>
              <a:gd name="adj3" fmla="val 25000"/>
              <a:gd name="adj4" fmla="val 64977"/>
            </a:avLst>
          </a:prstGeom>
          <a:solidFill>
            <a:srgbClr val="CCFF99"/>
          </a:solidFill>
          <a:ln w="25400">
            <a:solidFill>
              <a:srgbClr val="0000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b="1" kern="0" dirty="0" err="1">
                <a:solidFill>
                  <a:srgbClr val="000000"/>
                </a:solidFill>
                <a:latin typeface="Times New Roman" panose="02020603050405020304" pitchFamily="18" charset="0"/>
                <a:cs typeface="Arial"/>
                <a:sym typeface="Times New Roman" panose="02020603050405020304" pitchFamily="18" charset="0"/>
              </a:rPr>
              <a:t>Chính</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quyền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phong</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kiến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suy</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sụp</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và</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mục</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nát</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đến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cực</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độ</a:t>
            </a:r>
            <a:endParaRPr lang="en-US" altLang="en-US" sz="2133" kern="0" dirty="0">
              <a:solidFill>
                <a:srgbClr val="000000"/>
              </a:solidFill>
              <a:latin typeface="Arial" panose="020B0604020202020204" pitchFamily="34" charset="0"/>
              <a:cs typeface="Arial"/>
            </a:endParaRPr>
          </a:p>
        </p:txBody>
      </p:sp>
      <p:sp>
        <p:nvSpPr>
          <p:cNvPr id="4" name="Rounded Rectangle 17">
            <a:extLst>
              <a:ext uri="{FF2B5EF4-FFF2-40B4-BE49-F238E27FC236}">
                <a16:creationId xmlns:a16="http://schemas.microsoft.com/office/drawing/2014/main" id="{66717E36-DA68-3A41-B00C-A9902EB4B3AD}"/>
              </a:ext>
            </a:extLst>
          </p:cNvPr>
          <p:cNvSpPr>
            <a:spLocks noChangeArrowheads="1"/>
          </p:cNvSpPr>
          <p:nvPr/>
        </p:nvSpPr>
        <p:spPr bwMode="auto">
          <a:xfrm>
            <a:off x="4125227" y="812800"/>
            <a:ext cx="1795795" cy="4961467"/>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b="1" kern="0" dirty="0" err="1">
                <a:solidFill>
                  <a:srgbClr val="000000"/>
                </a:solidFill>
                <a:latin typeface="Times New Roman" panose="02020603050405020304" pitchFamily="18" charset="0"/>
                <a:cs typeface="Arial"/>
                <a:sym typeface="Times New Roman" panose="02020603050405020304" pitchFamily="18" charset="0"/>
              </a:rPr>
              <a:t>Kinh</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tế</a:t>
            </a:r>
            <a:r>
              <a:rPr lang="en-US" altLang="en-US" b="1" kern="0" dirty="0">
                <a:solidFill>
                  <a:srgbClr val="000000"/>
                </a:solidFill>
                <a:latin typeface="Times New Roman" panose="02020603050405020304" pitchFamily="18" charset="0"/>
                <a:cs typeface="Arial"/>
                <a:sym typeface="Times New Roman" panose="02020603050405020304" pitchFamily="18" charset="0"/>
              </a:rPr>
              <a:t>:</a:t>
            </a:r>
          </a:p>
          <a:p>
            <a:pPr algn="ctr" defTabSz="1219170">
              <a:spcBef>
                <a:spcPct val="0"/>
              </a:spcBef>
              <a:buClr>
                <a:srgbClr val="000000"/>
              </a:buClr>
              <a:buNone/>
            </a:pP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đình</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đốn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sa</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sút</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nghiêm</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trọng</a:t>
            </a:r>
            <a:r>
              <a:rPr lang="en-US" altLang="en-US" b="1" kern="0" dirty="0">
                <a:solidFill>
                  <a:srgbClr val="000000"/>
                </a:solidFill>
                <a:latin typeface="Times New Roman" panose="02020603050405020304" pitchFamily="18" charset="0"/>
                <a:cs typeface="Arial"/>
                <a:sym typeface="Times New Roman" panose="02020603050405020304" pitchFamily="18" charset="0"/>
              </a:rPr>
              <a:t>.</a:t>
            </a:r>
            <a:endParaRPr lang="en-US" altLang="en-US" sz="2133" kern="0" dirty="0">
              <a:solidFill>
                <a:srgbClr val="000000"/>
              </a:solidFill>
              <a:latin typeface="Arial" panose="020B0604020202020204" pitchFamily="34" charset="0"/>
              <a:cs typeface="Arial"/>
            </a:endParaRPr>
          </a:p>
        </p:txBody>
      </p:sp>
      <p:sp>
        <p:nvSpPr>
          <p:cNvPr id="5" name="Rounded Rectangle 20">
            <a:extLst>
              <a:ext uri="{FF2B5EF4-FFF2-40B4-BE49-F238E27FC236}">
                <a16:creationId xmlns:a16="http://schemas.microsoft.com/office/drawing/2014/main" id="{6659D205-B3E7-554E-9937-5DF7E63E570C}"/>
              </a:ext>
            </a:extLst>
          </p:cNvPr>
          <p:cNvSpPr>
            <a:spLocks noChangeArrowheads="1"/>
          </p:cNvSpPr>
          <p:nvPr/>
        </p:nvSpPr>
        <p:spPr bwMode="auto">
          <a:xfrm>
            <a:off x="6722533" y="812800"/>
            <a:ext cx="1647315" cy="4961467"/>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b="1" kern="0">
                <a:solidFill>
                  <a:srgbClr val="000000"/>
                </a:solidFill>
                <a:latin typeface="Times New Roman" panose="02020603050405020304" pitchFamily="18" charset="0"/>
                <a:cs typeface="Arial"/>
                <a:sym typeface="Times New Roman" panose="02020603050405020304" pitchFamily="18" charset="0"/>
              </a:rPr>
              <a:t>Đời sống nhân dân: cơ cực, chết đói, phiêu tán…</a:t>
            </a:r>
            <a:endParaRPr lang="en-US" altLang="en-US" sz="2133" kern="0">
              <a:solidFill>
                <a:srgbClr val="000000"/>
              </a:solidFill>
              <a:latin typeface="Arial" panose="020B0604020202020204" pitchFamily="34" charset="0"/>
              <a:cs typeface="Arial"/>
            </a:endParaRPr>
          </a:p>
        </p:txBody>
      </p:sp>
      <p:sp>
        <p:nvSpPr>
          <p:cNvPr id="6" name="Rounded Rectangle 22">
            <a:extLst>
              <a:ext uri="{FF2B5EF4-FFF2-40B4-BE49-F238E27FC236}">
                <a16:creationId xmlns:a16="http://schemas.microsoft.com/office/drawing/2014/main" id="{C115ED21-2486-A849-BA3D-74B65F4EF47D}"/>
              </a:ext>
            </a:extLst>
          </p:cNvPr>
          <p:cNvSpPr>
            <a:spLocks noChangeArrowheads="1"/>
          </p:cNvSpPr>
          <p:nvPr/>
        </p:nvSpPr>
        <p:spPr bwMode="auto">
          <a:xfrm>
            <a:off x="9112680" y="868632"/>
            <a:ext cx="1969021" cy="4787101"/>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kern="0">
                <a:solidFill>
                  <a:srgbClr val="FF0000"/>
                </a:solidFill>
                <a:latin typeface="Times New Roman" panose="02020603050405020304" pitchFamily="18" charset="0"/>
                <a:cs typeface="Arial"/>
                <a:sym typeface="Times New Roman" panose="02020603050405020304" pitchFamily="18" charset="0"/>
              </a:rPr>
              <a:t> Nông dân vùng lên chống lại chính quyền phong kiến.</a:t>
            </a:r>
            <a:endParaRPr lang="en-US" altLang="en-US" sz="2133" kern="0">
              <a:solidFill>
                <a:srgbClr val="FF0000"/>
              </a:solidFill>
              <a:latin typeface="Arial" panose="020B0604020202020204" pitchFamily="34" charset="0"/>
              <a:cs typeface="Arial"/>
            </a:endParaRPr>
          </a:p>
        </p:txBody>
      </p:sp>
      <p:sp>
        <p:nvSpPr>
          <p:cNvPr id="7" name="Right Arrow 1">
            <a:extLst>
              <a:ext uri="{FF2B5EF4-FFF2-40B4-BE49-F238E27FC236}">
                <a16:creationId xmlns:a16="http://schemas.microsoft.com/office/drawing/2014/main" id="{0822AA56-ECF6-DF4F-90D7-DFCACEF40FE6}"/>
              </a:ext>
            </a:extLst>
          </p:cNvPr>
          <p:cNvSpPr>
            <a:spLocks noChangeArrowheads="1"/>
          </p:cNvSpPr>
          <p:nvPr/>
        </p:nvSpPr>
        <p:spPr bwMode="auto">
          <a:xfrm>
            <a:off x="8534402" y="2870917"/>
            <a:ext cx="544413" cy="832168"/>
          </a:xfrm>
          <a:prstGeom prst="rightArrow">
            <a:avLst>
              <a:gd name="adj1" fmla="val 50000"/>
              <a:gd name="adj2" fmla="val 50000"/>
            </a:avLst>
          </a:prstGeom>
          <a:solidFill>
            <a:srgbClr val="92D050"/>
          </a:solidFill>
          <a:ln w="9525" algn="ctr">
            <a:solidFill>
              <a:srgbClr val="0070C0"/>
            </a:solidFill>
            <a:round/>
            <a:headEnd/>
            <a:tailEnd/>
          </a:ln>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1219170">
              <a:buClr>
                <a:srgbClr val="000000"/>
              </a:buClr>
            </a:pPr>
            <a:endParaRPr lang="en-US" altLang="en-VN" sz="1867" kern="0">
              <a:solidFill>
                <a:srgbClr val="000000"/>
              </a:solidFill>
              <a:cs typeface="Arial"/>
              <a:sym typeface="Arial"/>
            </a:endParaRPr>
          </a:p>
        </p:txBody>
      </p:sp>
      <p:pic>
        <p:nvPicPr>
          <p:cNvPr id="8" name="Picture 2">
            <a:extLst>
              <a:ext uri="{FF2B5EF4-FFF2-40B4-BE49-F238E27FC236}">
                <a16:creationId xmlns:a16="http://schemas.microsoft.com/office/drawing/2014/main" id="{C0E8FFDA-503B-A74C-BB27-268AA3EC5A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79701" y="2853984"/>
            <a:ext cx="742832" cy="84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4466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prLst="gradientSize: 0.1">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2"/>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Effect prLst="gradientSize: 0.1">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ppt_x</p:attrName>
                                        </p:attrNameLst>
                                      </p:cBhvr>
                                      <p:tavLst>
                                        <p:tav tm="0">
                                          <p:val>
                                            <p:strVal val="#ppt_x-.2"/>
                                          </p:val>
                                        </p:tav>
                                        <p:tav tm="100000">
                                          <p:val>
                                            <p:strVal val="#ppt_x"/>
                                          </p:val>
                                        </p:tav>
                                      </p:tavLst>
                                    </p:anim>
                                    <p:anim calcmode="lin" valueType="num">
                                      <p:cBhvr>
                                        <p:cTn id="30" dur="500" fill="hold"/>
                                        <p:tgtEl>
                                          <p:spTgt spid="6"/>
                                        </p:tgtEl>
                                        <p:attrNameLst>
                                          <p:attrName>ppt_y</p:attrName>
                                        </p:attrNameLst>
                                      </p:cBhvr>
                                      <p:tavLst>
                                        <p:tav tm="0">
                                          <p:val>
                                            <p:strVal val="#ppt_y"/>
                                          </p:val>
                                        </p:tav>
                                        <p:tav tm="100000">
                                          <p:val>
                                            <p:strVal val="#ppt_y"/>
                                          </p:val>
                                        </p:tav>
                                      </p:tavLst>
                                    </p:anim>
                                    <p:animEffect prLst="gradientSize: 0.1">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5" grpId="0" bldLvl="0" animBg="1" autoUpdateAnimBg="0"/>
      <p:bldP spid="6" grpId="0" bldLvl="0" animBg="1" autoUpdateAnimBg="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9EE595-BA21-E04F-8762-1D03C310449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18</a:t>
            </a:fld>
            <a:endParaRPr lang="en" kern="0"/>
          </a:p>
        </p:txBody>
      </p:sp>
      <p:sp>
        <p:nvSpPr>
          <p:cNvPr id="3" name="Google Shape;72;p14">
            <a:extLst>
              <a:ext uri="{FF2B5EF4-FFF2-40B4-BE49-F238E27FC236}">
                <a16:creationId xmlns:a16="http://schemas.microsoft.com/office/drawing/2014/main" id="{A201A40E-98B6-3142-8EDC-F1D03F83F090}"/>
              </a:ext>
            </a:extLst>
          </p:cNvPr>
          <p:cNvSpPr txBox="1">
            <a:spLocks/>
          </p:cNvSpPr>
          <p:nvPr/>
        </p:nvSpPr>
        <p:spPr>
          <a:xfrm>
            <a:off x="1843671" y="1234831"/>
            <a:ext cx="9420396" cy="340963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defTabSz="1219170"/>
            <a:r>
              <a:rPr lang="en-US" sz="6400" kern="0" dirty="0" err="1">
                <a:latin typeface="Times New Roman" panose="02020603050405020304" pitchFamily="18" charset="0"/>
                <a:cs typeface="Times New Roman" panose="02020603050405020304" pitchFamily="18" charset="0"/>
              </a:rPr>
              <a:t>Xem</a:t>
            </a:r>
            <a:r>
              <a:rPr lang="en-US" sz="6400" kern="0" dirty="0">
                <a:latin typeface="Times New Roman" panose="02020603050405020304" pitchFamily="18" charset="0"/>
                <a:cs typeface="Times New Roman" panose="02020603050405020304" pitchFamily="18" charset="0"/>
              </a:rPr>
              <a:t> video, </a:t>
            </a:r>
            <a:r>
              <a:rPr lang="en-US" sz="6400" kern="0" dirty="0" err="1">
                <a:latin typeface="Times New Roman" panose="02020603050405020304" pitchFamily="18" charset="0"/>
                <a:cs typeface="Times New Roman" panose="02020603050405020304" pitchFamily="18" charset="0"/>
              </a:rPr>
              <a:t>lược</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đồ</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và</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kết</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hợp</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sách</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giáo</a:t>
            </a:r>
            <a:r>
              <a:rPr lang="en-US" sz="6400" kern="0" dirty="0">
                <a:latin typeface="Times New Roman" panose="02020603050405020304" pitchFamily="18" charset="0"/>
                <a:cs typeface="Times New Roman" panose="02020603050405020304" pitchFamily="18" charset="0"/>
              </a:rPr>
              <a:t> khoa </a:t>
            </a:r>
            <a:r>
              <a:rPr lang="en-US" sz="6400" kern="0" dirty="0" err="1">
                <a:latin typeface="Times New Roman" panose="02020603050405020304" pitchFamily="18" charset="0"/>
                <a:cs typeface="Times New Roman" panose="02020603050405020304" pitchFamily="18" charset="0"/>
              </a:rPr>
              <a:t>hoàn</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thành</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bảng</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niên</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biểu</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sau</a:t>
            </a:r>
            <a:endParaRPr lang="en-US" sz="64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7109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19A7FE2-40F3-B74B-B5B9-A94455769B3B}"/>
              </a:ext>
            </a:extLst>
          </p:cNvPr>
          <p:cNvGraphicFramePr>
            <a:graphicFrameLocks noGrp="1"/>
          </p:cNvGraphicFramePr>
          <p:nvPr>
            <p:extLst>
              <p:ext uri="{D42A27DB-BD31-4B8C-83A1-F6EECF244321}">
                <p14:modId xmlns:p14="http://schemas.microsoft.com/office/powerpoint/2010/main" val="4253431701"/>
              </p:ext>
            </p:extLst>
          </p:nvPr>
        </p:nvGraphicFramePr>
        <p:xfrm>
          <a:off x="59269" y="914401"/>
          <a:ext cx="12056533" cy="5943600"/>
        </p:xfrm>
        <a:graphic>
          <a:graphicData uri="http://schemas.openxmlformats.org/drawingml/2006/table">
            <a:tbl>
              <a:tblPr firstRow="1" bandRow="1">
                <a:tableStyleId>{5DA37D80-6434-44D0-A028-1B22A696006F}</a:tableStyleId>
              </a:tblPr>
              <a:tblGrid>
                <a:gridCol w="2306466">
                  <a:extLst>
                    <a:ext uri="{9D8B030D-6E8A-4147-A177-3AD203B41FA5}">
                      <a16:colId xmlns:a16="http://schemas.microsoft.com/office/drawing/2014/main" val="20000"/>
                    </a:ext>
                  </a:extLst>
                </a:gridCol>
                <a:gridCol w="5241972">
                  <a:extLst>
                    <a:ext uri="{9D8B030D-6E8A-4147-A177-3AD203B41FA5}">
                      <a16:colId xmlns:a16="http://schemas.microsoft.com/office/drawing/2014/main" val="20001"/>
                    </a:ext>
                  </a:extLst>
                </a:gridCol>
                <a:gridCol w="4508095">
                  <a:extLst>
                    <a:ext uri="{9D8B030D-6E8A-4147-A177-3AD203B41FA5}">
                      <a16:colId xmlns:a16="http://schemas.microsoft.com/office/drawing/2014/main" val="20002"/>
                    </a:ext>
                  </a:extLst>
                </a:gridCol>
              </a:tblGrid>
              <a:tr h="1499196">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Thời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gian</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Tên</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cuộc</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khởi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nghĩa</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Địa</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điểm</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81468">
                <a:tc>
                  <a:txBody>
                    <a:bodyPr/>
                    <a:lstStyle/>
                    <a:p>
                      <a:endParaRPr lang="en-US" sz="4800" dirty="0">
                        <a:solidFill>
                          <a:srgbClr val="FF00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81468">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481468">
                <a:tc>
                  <a:txBody>
                    <a:bodyPr/>
                    <a:lstStyle/>
                    <a:p>
                      <a:endParaRPr lang="en-US" sz="480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itle 1">
            <a:extLst>
              <a:ext uri="{FF2B5EF4-FFF2-40B4-BE49-F238E27FC236}">
                <a16:creationId xmlns:a16="http://schemas.microsoft.com/office/drawing/2014/main" id="{4261C0AC-2118-B541-834D-9DD9EB74D211}"/>
              </a:ext>
            </a:extLst>
          </p:cNvPr>
          <p:cNvSpPr txBox="1">
            <a:spLocks/>
          </p:cNvSpPr>
          <p:nvPr/>
        </p:nvSpPr>
        <p:spPr>
          <a:xfrm>
            <a:off x="76200" y="0"/>
            <a:ext cx="12208933" cy="736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altLang="en-VN" sz="4000" b="1" kern="0" dirty="0">
                <a:solidFill>
                  <a:srgbClr val="FF0000"/>
                </a:solidFill>
                <a:latin typeface="Times New Roman" panose="02020603050405020304" pitchFamily="18" charset="0"/>
                <a:cs typeface="Times New Roman" panose="02020603050405020304" pitchFamily="18" charset="0"/>
              </a:rPr>
              <a:t>HOÀN THÀNH BẢNG NIÊN BIỂU THEO MẪU SAU</a:t>
            </a:r>
          </a:p>
        </p:txBody>
      </p:sp>
      <p:sp>
        <p:nvSpPr>
          <p:cNvPr id="12" name="Rectangle 11">
            <a:extLst>
              <a:ext uri="{FF2B5EF4-FFF2-40B4-BE49-F238E27FC236}">
                <a16:creationId xmlns:a16="http://schemas.microsoft.com/office/drawing/2014/main" id="{14773BF1-7FBC-F344-9C85-E0C4AEE5D25A}"/>
              </a:ext>
            </a:extLst>
          </p:cNvPr>
          <p:cNvSpPr>
            <a:spLocks noChangeArrowheads="1"/>
          </p:cNvSpPr>
          <p:nvPr/>
        </p:nvSpPr>
        <p:spPr bwMode="auto">
          <a:xfrm>
            <a:off x="59269" y="4088014"/>
            <a:ext cx="2844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a:solidFill>
                  <a:srgbClr val="0070C0"/>
                </a:solidFill>
                <a:latin typeface="Times New Roman" panose="02020603050405020304" pitchFamily="18" charset="0"/>
                <a:cs typeface="Times New Roman" panose="02020603050405020304" pitchFamily="18" charset="0"/>
                <a:sym typeface="Arial"/>
              </a:rPr>
              <a:t>1740-1751</a:t>
            </a:r>
            <a:endParaRPr lang="en-US" altLang="en-VN" sz="40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ECBAA874-055D-104D-94CD-A75F24BC5909}"/>
              </a:ext>
            </a:extLst>
          </p:cNvPr>
          <p:cNvSpPr>
            <a:spLocks noChangeArrowheads="1"/>
          </p:cNvSpPr>
          <p:nvPr/>
        </p:nvSpPr>
        <p:spPr bwMode="auto">
          <a:xfrm>
            <a:off x="76198" y="5727932"/>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a:solidFill>
                  <a:srgbClr val="FF0000"/>
                </a:solidFill>
                <a:latin typeface="Times New Roman" panose="02020603050405020304" pitchFamily="18" charset="0"/>
                <a:cs typeface="Times New Roman" panose="02020603050405020304" pitchFamily="18" charset="0"/>
                <a:sym typeface="Arial"/>
              </a:rPr>
              <a:t>1741-1751</a:t>
            </a:r>
          </a:p>
        </p:txBody>
      </p:sp>
      <p:sp>
        <p:nvSpPr>
          <p:cNvPr id="14" name="Rectangle 13">
            <a:extLst>
              <a:ext uri="{FF2B5EF4-FFF2-40B4-BE49-F238E27FC236}">
                <a16:creationId xmlns:a16="http://schemas.microsoft.com/office/drawing/2014/main" id="{391A5421-2AB6-B347-ABD8-1311F55AC7BD}"/>
              </a:ext>
            </a:extLst>
          </p:cNvPr>
          <p:cNvSpPr>
            <a:spLocks noChangeArrowheads="1"/>
          </p:cNvSpPr>
          <p:nvPr/>
        </p:nvSpPr>
        <p:spPr bwMode="auto">
          <a:xfrm>
            <a:off x="59268" y="2769986"/>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a:solidFill>
                  <a:srgbClr val="0070C0"/>
                </a:solidFill>
                <a:latin typeface="Times New Roman" panose="02020603050405020304" pitchFamily="18" charset="0"/>
                <a:cs typeface="Times New Roman" panose="02020603050405020304" pitchFamily="18" charset="0"/>
                <a:sym typeface="Arial"/>
              </a:rPr>
              <a:t>1739-1769</a:t>
            </a:r>
          </a:p>
        </p:txBody>
      </p:sp>
    </p:spTree>
    <p:extLst>
      <p:ext uri="{BB962C8B-B14F-4D97-AF65-F5344CB8AC3E}">
        <p14:creationId xmlns:p14="http://schemas.microsoft.com/office/powerpoint/2010/main" val="21507645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outVertical)">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outVertical)">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ò chơi PowerPoint Ô cửa bí mật - Tải miễn phí - YouTube">
            <a:extLst>
              <a:ext uri="{FF2B5EF4-FFF2-40B4-BE49-F238E27FC236}">
                <a16:creationId xmlns:a16="http://schemas.microsoft.com/office/drawing/2014/main" id="{BE888F58-1405-1DB8-4570-C161A7BC8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201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uoc_do_cac_cuoc_khoi_nghia_nong_dan_o_Dang_Ngoai_the_ki_XVIII">
            <a:extLst>
              <a:ext uri="{FF2B5EF4-FFF2-40B4-BE49-F238E27FC236}">
                <a16:creationId xmlns:a16="http://schemas.microsoft.com/office/drawing/2014/main" id="{65463624-1EB1-7E47-BCDF-D249B4F41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2">
            <a:extLst>
              <a:ext uri="{FF2B5EF4-FFF2-40B4-BE49-F238E27FC236}">
                <a16:creationId xmlns:a16="http://schemas.microsoft.com/office/drawing/2014/main" id="{03D4FBA7-2DC3-0842-9914-9DA4DD56E2AD}"/>
              </a:ext>
            </a:extLst>
          </p:cNvPr>
          <p:cNvSpPr>
            <a:spLocks noChangeArrowheads="1"/>
          </p:cNvSpPr>
          <p:nvPr/>
        </p:nvSpPr>
        <p:spPr bwMode="auto">
          <a:xfrm>
            <a:off x="4210494" y="5707225"/>
            <a:ext cx="7874559" cy="1077218"/>
          </a:xfrm>
          <a:prstGeom prst="rect">
            <a:avLst/>
          </a:prstGeom>
          <a:solidFill>
            <a:srgbClr val="66FFFF"/>
          </a:solidFill>
          <a:ln w="9525">
            <a:solidFill>
              <a:srgbClr val="000004"/>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50000"/>
              </a:spcBef>
              <a:spcAft>
                <a:spcPct val="0"/>
              </a:spcAft>
              <a:buNone/>
            </a:pPr>
            <a:r>
              <a:rPr lang="en-US" altLang="en-US" dirty="0" err="1">
                <a:solidFill>
                  <a:srgbClr val="000000"/>
                </a:solidFill>
                <a:latin typeface="Times New Roman" panose="02020603050405020304" pitchFamily="18" charset="0"/>
                <a:cs typeface="Arial"/>
                <a:sym typeface="Times New Roman" panose="02020603050405020304" pitchFamily="18" charset="0"/>
              </a:rPr>
              <a:t>Lược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đồ</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nơi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diễn</a:t>
            </a:r>
            <a:r>
              <a:rPr lang="en-US" altLang="en-US" dirty="0">
                <a:solidFill>
                  <a:srgbClr val="000000"/>
                </a:solidFill>
                <a:latin typeface="Times New Roman" panose="02020603050405020304" pitchFamily="18" charset="0"/>
                <a:cs typeface="Arial"/>
                <a:sym typeface="Times New Roman" panose="02020603050405020304" pitchFamily="18" charset="0"/>
              </a:rPr>
              <a:t> ra </a:t>
            </a:r>
            <a:r>
              <a:rPr lang="en-US" altLang="en-US" dirty="0" err="1">
                <a:solidFill>
                  <a:srgbClr val="000000"/>
                </a:solidFill>
                <a:latin typeface="Times New Roman" panose="02020603050405020304" pitchFamily="18" charset="0"/>
                <a:cs typeface="Arial"/>
                <a:sym typeface="Times New Roman" panose="02020603050405020304" pitchFamily="18" charset="0"/>
              </a:rPr>
              <a:t>các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cuộc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khởi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nghĩa</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nông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dân</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Đàng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Ngoài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thế</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kỷ</a:t>
            </a:r>
            <a:r>
              <a:rPr lang="en-US" altLang="en-US" dirty="0">
                <a:solidFill>
                  <a:srgbClr val="000000"/>
                </a:solidFill>
                <a:latin typeface="Times New Roman" panose="02020603050405020304" pitchFamily="18" charset="0"/>
                <a:cs typeface="Arial"/>
                <a:sym typeface="Times New Roman" panose="02020603050405020304" pitchFamily="18" charset="0"/>
              </a:rPr>
              <a:t> XVIII</a:t>
            </a:r>
            <a:endParaRPr lang="en-US" altLang="en-US" dirty="0">
              <a:solidFill>
                <a:srgbClr val="000000"/>
              </a:solidFill>
              <a:latin typeface="Arial" panose="020B0604020202020204" pitchFamily="34" charset="0"/>
              <a:cs typeface="Arial"/>
            </a:endParaRPr>
          </a:p>
        </p:txBody>
      </p:sp>
      <p:pic>
        <p:nvPicPr>
          <p:cNvPr id="2" name="khởi nghĩa nong dân đàng ngoài.mp4" descr="khởi nghĩa nong dân đàng ngoài.mp4">
            <a:hlinkClick r:id="" action="ppaction://media"/>
            <a:extLst>
              <a:ext uri="{FF2B5EF4-FFF2-40B4-BE49-F238E27FC236}">
                <a16:creationId xmlns:a16="http://schemas.microsoft.com/office/drawing/2014/main" id="{52545AA9-6ACC-3B46-B587-A555BFCC06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513083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md type="call" cmd="stop">
                                      <p:cBhvr>
                                        <p:cTn id="8" dur="1">
                                          <p:stCondLst>
                                            <p:cond delay="49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19A7FE2-40F3-B74B-B5B9-A94455769B3B}"/>
              </a:ext>
            </a:extLst>
          </p:cNvPr>
          <p:cNvGraphicFramePr>
            <a:graphicFrameLocks noGrp="1"/>
          </p:cNvGraphicFramePr>
          <p:nvPr>
            <p:extLst>
              <p:ext uri="{D42A27DB-BD31-4B8C-83A1-F6EECF244321}">
                <p14:modId xmlns:p14="http://schemas.microsoft.com/office/powerpoint/2010/main" val="1009011747"/>
              </p:ext>
            </p:extLst>
          </p:nvPr>
        </p:nvGraphicFramePr>
        <p:xfrm>
          <a:off x="1" y="0"/>
          <a:ext cx="12191999" cy="6857999"/>
        </p:xfrm>
        <a:graphic>
          <a:graphicData uri="http://schemas.openxmlformats.org/drawingml/2006/table">
            <a:tbl>
              <a:tblPr firstRow="1" bandRow="1">
                <a:tableStyleId>{5DA37D80-6434-44D0-A028-1B22A696006F}</a:tableStyleId>
              </a:tblPr>
              <a:tblGrid>
                <a:gridCol w="2913810">
                  <a:extLst>
                    <a:ext uri="{9D8B030D-6E8A-4147-A177-3AD203B41FA5}">
                      <a16:colId xmlns:a16="http://schemas.microsoft.com/office/drawing/2014/main" val="20000"/>
                    </a:ext>
                  </a:extLst>
                </a:gridCol>
                <a:gridCol w="4719442">
                  <a:extLst>
                    <a:ext uri="{9D8B030D-6E8A-4147-A177-3AD203B41FA5}">
                      <a16:colId xmlns:a16="http://schemas.microsoft.com/office/drawing/2014/main" val="20001"/>
                    </a:ext>
                  </a:extLst>
                </a:gridCol>
                <a:gridCol w="4558747">
                  <a:extLst>
                    <a:ext uri="{9D8B030D-6E8A-4147-A177-3AD203B41FA5}">
                      <a16:colId xmlns:a16="http://schemas.microsoft.com/office/drawing/2014/main" val="20002"/>
                    </a:ext>
                  </a:extLst>
                </a:gridCol>
              </a:tblGrid>
              <a:tr h="1074266">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Thời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gian</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Tên</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cuộc</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khởi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nghĩa</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Địa</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điểm</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27911">
                <a:tc>
                  <a:txBody>
                    <a:bodyPr/>
                    <a:lstStyle/>
                    <a:p>
                      <a:endParaRPr lang="en-US" sz="4800" dirty="0">
                        <a:solidFill>
                          <a:srgbClr val="FF00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27911">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27911">
                <a:tc>
                  <a:txBody>
                    <a:bodyPr/>
                    <a:lstStyle/>
                    <a:p>
                      <a:endParaRPr lang="en-US" sz="480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2" name="Rectangle 11">
            <a:extLst>
              <a:ext uri="{FF2B5EF4-FFF2-40B4-BE49-F238E27FC236}">
                <a16:creationId xmlns:a16="http://schemas.microsoft.com/office/drawing/2014/main" id="{14773BF1-7FBC-F344-9C85-E0C4AEE5D25A}"/>
              </a:ext>
            </a:extLst>
          </p:cNvPr>
          <p:cNvSpPr>
            <a:spLocks noChangeArrowheads="1"/>
          </p:cNvSpPr>
          <p:nvPr/>
        </p:nvSpPr>
        <p:spPr bwMode="auto">
          <a:xfrm>
            <a:off x="76198" y="3390653"/>
            <a:ext cx="2844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400" kern="0">
                <a:solidFill>
                  <a:srgbClr val="0070C0"/>
                </a:solidFill>
                <a:latin typeface="Times New Roman" panose="02020603050405020304" pitchFamily="18" charset="0"/>
                <a:cs typeface="Times New Roman" panose="02020603050405020304" pitchFamily="18" charset="0"/>
                <a:sym typeface="Arial"/>
              </a:rPr>
              <a:t>1740-1751</a:t>
            </a:r>
            <a:endParaRPr lang="en-US" altLang="en-VN" sz="44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ECBAA874-055D-104D-94CD-A75F24BC5909}"/>
              </a:ext>
            </a:extLst>
          </p:cNvPr>
          <p:cNvSpPr>
            <a:spLocks noChangeArrowheads="1"/>
          </p:cNvSpPr>
          <p:nvPr/>
        </p:nvSpPr>
        <p:spPr bwMode="auto">
          <a:xfrm>
            <a:off x="152395" y="5387884"/>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400" kern="0" dirty="0">
                <a:solidFill>
                  <a:srgbClr val="FF0000"/>
                </a:solidFill>
                <a:latin typeface="Times New Roman" panose="02020603050405020304" pitchFamily="18" charset="0"/>
                <a:cs typeface="Times New Roman" panose="02020603050405020304" pitchFamily="18" charset="0"/>
                <a:sym typeface="Arial"/>
              </a:rPr>
              <a:t>1741-1751</a:t>
            </a:r>
          </a:p>
        </p:txBody>
      </p:sp>
      <p:sp>
        <p:nvSpPr>
          <p:cNvPr id="14" name="Rectangle 13">
            <a:extLst>
              <a:ext uri="{FF2B5EF4-FFF2-40B4-BE49-F238E27FC236}">
                <a16:creationId xmlns:a16="http://schemas.microsoft.com/office/drawing/2014/main" id="{391A5421-2AB6-B347-ABD8-1311F55AC7BD}"/>
              </a:ext>
            </a:extLst>
          </p:cNvPr>
          <p:cNvSpPr>
            <a:spLocks noChangeArrowheads="1"/>
          </p:cNvSpPr>
          <p:nvPr/>
        </p:nvSpPr>
        <p:spPr bwMode="auto">
          <a:xfrm>
            <a:off x="76198" y="1393422"/>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400" kern="0" dirty="0">
                <a:solidFill>
                  <a:srgbClr val="FF0000"/>
                </a:solidFill>
                <a:latin typeface="Times New Roman" panose="02020603050405020304" pitchFamily="18" charset="0"/>
                <a:cs typeface="Times New Roman" panose="02020603050405020304" pitchFamily="18" charset="0"/>
                <a:sym typeface="Arial"/>
              </a:rPr>
              <a:t>1739-1769</a:t>
            </a:r>
          </a:p>
        </p:txBody>
      </p:sp>
      <p:sp>
        <p:nvSpPr>
          <p:cNvPr id="2" name="Rectangle 1">
            <a:extLst>
              <a:ext uri="{FF2B5EF4-FFF2-40B4-BE49-F238E27FC236}">
                <a16:creationId xmlns:a16="http://schemas.microsoft.com/office/drawing/2014/main" id="{C3D4F70C-3CAA-4A7F-B6DC-C007BC510C75}"/>
              </a:ext>
            </a:extLst>
          </p:cNvPr>
          <p:cNvSpPr>
            <a:spLocks noChangeArrowheads="1"/>
          </p:cNvSpPr>
          <p:nvPr/>
        </p:nvSpPr>
        <p:spPr bwMode="auto">
          <a:xfrm>
            <a:off x="3035298" y="1393422"/>
            <a:ext cx="406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Hoàng</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Chất</a:t>
            </a:r>
            <a:endParaRPr lang="en-US" altLang="en-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B3F9DDEA-B136-EDC8-9A87-1BDB9E0956CC}"/>
              </a:ext>
            </a:extLst>
          </p:cNvPr>
          <p:cNvSpPr>
            <a:spLocks noChangeArrowheads="1"/>
          </p:cNvSpPr>
          <p:nvPr/>
        </p:nvSpPr>
        <p:spPr bwMode="auto">
          <a:xfrm>
            <a:off x="7668686" y="1393422"/>
            <a:ext cx="4447116"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Sơn</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Nam,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Điện</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Biên</a:t>
            </a:r>
            <a:endParaRPr lang="en-US" altLang="en-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67517078-BFBF-AA96-ADC5-EBE5E003B2A2}"/>
              </a:ext>
            </a:extLst>
          </p:cNvPr>
          <p:cNvSpPr>
            <a:spLocks noChangeArrowheads="1"/>
          </p:cNvSpPr>
          <p:nvPr/>
        </p:nvSpPr>
        <p:spPr bwMode="auto">
          <a:xfrm>
            <a:off x="2920998" y="3419884"/>
            <a:ext cx="508211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Nguyễn</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Danh</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Phương</a:t>
            </a:r>
            <a:endParaRPr lang="en-US" altLang="en-VN" sz="40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219B2EA2-C02E-974B-3DDA-8AFFD906C52F}"/>
              </a:ext>
            </a:extLst>
          </p:cNvPr>
          <p:cNvSpPr>
            <a:spLocks noChangeArrowheads="1"/>
          </p:cNvSpPr>
          <p:nvPr/>
        </p:nvSpPr>
        <p:spPr bwMode="auto">
          <a:xfrm>
            <a:off x="7668686" y="3390653"/>
            <a:ext cx="5082116"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Vĩnh</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Phúc</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Sơn</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Tây</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a:t>
            </a:r>
          </a:p>
        </p:txBody>
      </p:sp>
      <p:sp>
        <p:nvSpPr>
          <p:cNvPr id="9" name="Rectangle 8">
            <a:extLst>
              <a:ext uri="{FF2B5EF4-FFF2-40B4-BE49-F238E27FC236}">
                <a16:creationId xmlns:a16="http://schemas.microsoft.com/office/drawing/2014/main" id="{996472E6-F545-EB1B-A17B-D89CB8D99C32}"/>
              </a:ext>
            </a:extLst>
          </p:cNvPr>
          <p:cNvSpPr>
            <a:spLocks noChangeArrowheads="1"/>
          </p:cNvSpPr>
          <p:nvPr/>
        </p:nvSpPr>
        <p:spPr bwMode="auto">
          <a:xfrm>
            <a:off x="2997196" y="5379859"/>
            <a:ext cx="4165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Nguyễn</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Hữu</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Cầu</a:t>
            </a:r>
            <a:endParaRPr lang="en-US" altLang="en-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B0A2CA53-41AC-6F44-E1D6-09B0C7F99423}"/>
              </a:ext>
            </a:extLst>
          </p:cNvPr>
          <p:cNvSpPr>
            <a:spLocks noChangeArrowheads="1"/>
          </p:cNvSpPr>
          <p:nvPr/>
        </p:nvSpPr>
        <p:spPr bwMode="auto">
          <a:xfrm>
            <a:off x="7554269" y="5253937"/>
            <a:ext cx="4165601" cy="117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Hải</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Phòng</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Thanh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Hóa</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Nghệ</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An</a:t>
            </a:r>
          </a:p>
        </p:txBody>
      </p:sp>
    </p:spTree>
    <p:extLst>
      <p:ext uri="{BB962C8B-B14F-4D97-AF65-F5344CB8AC3E}">
        <p14:creationId xmlns:p14="http://schemas.microsoft.com/office/powerpoint/2010/main" val="25610666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C90AC1-60A8-EC4E-A0E0-2FF477B3CB18}"/>
              </a:ext>
            </a:extLst>
          </p:cNvPr>
          <p:cNvSpPr>
            <a:spLocks noGrp="1"/>
          </p:cNvSpPr>
          <p:nvPr>
            <p:ph type="sldNum" idx="12"/>
          </p:nvPr>
        </p:nvSpPr>
        <p:spPr>
          <a:xfrm>
            <a:off x="10674233" y="5624376"/>
            <a:ext cx="731600" cy="524800"/>
          </a:xfrm>
        </p:spPr>
        <p:txBody>
          <a:bodyPr/>
          <a:lstStyle/>
          <a:p>
            <a:pPr defTabSz="1219170">
              <a:buClr>
                <a:srgbClr val="000000"/>
              </a:buClr>
            </a:pPr>
            <a:fld id="{00000000-1234-1234-1234-123412341234}" type="slidenum">
              <a:rPr lang="en" kern="0"/>
              <a:pPr defTabSz="1219170">
                <a:buClr>
                  <a:srgbClr val="000000"/>
                </a:buClr>
              </a:pPr>
              <a:t>22</a:t>
            </a:fld>
            <a:endParaRPr lang="en" kern="0" dirty="0"/>
          </a:p>
        </p:txBody>
      </p:sp>
      <p:sp>
        <p:nvSpPr>
          <p:cNvPr id="3" name="Rectangle 2">
            <a:extLst>
              <a:ext uri="{FF2B5EF4-FFF2-40B4-BE49-F238E27FC236}">
                <a16:creationId xmlns:a16="http://schemas.microsoft.com/office/drawing/2014/main" id="{B4393C5B-6BDD-2840-935D-0503315786BB}"/>
              </a:ext>
            </a:extLst>
          </p:cNvPr>
          <p:cNvSpPr/>
          <p:nvPr/>
        </p:nvSpPr>
        <p:spPr>
          <a:xfrm>
            <a:off x="1970568" y="5291694"/>
            <a:ext cx="9285769" cy="461665"/>
          </a:xfrm>
          <a:prstGeom prst="rect">
            <a:avLst/>
          </a:prstGeom>
        </p:spPr>
        <p:txBody>
          <a:bodyPr wrap="square">
            <a:spAutoFit/>
          </a:bodyPr>
          <a:lstStyle/>
          <a:p>
            <a:pPr algn="ctr" defTabSz="1219170">
              <a:buClr>
                <a:srgbClr val="000000"/>
              </a:buClr>
            </a:pPr>
            <a:r>
              <a:rPr lang="vi-VN" sz="2400" b="1" kern="0" dirty="0">
                <a:solidFill>
                  <a:srgbClr val="FF0000"/>
                </a:solidFill>
                <a:latin typeface="Times New Roman" panose="02020603050405020304" pitchFamily="18" charset="0"/>
                <a:cs typeface="Times New Roman" panose="02020603050405020304" pitchFamily="18" charset="0"/>
                <a:sym typeface="Arial"/>
              </a:rPr>
              <a:t>Thế kỷ XVIII xuất hiện nhiều thủ lĩnh của các phong trào nông dân</a:t>
            </a:r>
            <a:endParaRPr lang="en-VN" sz="24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35842" name="Picture 2" descr=" Tức nước vỡ bờ, khởi nghĩa nông dân liên tiếp nổ ra ở Đàng Ngoài - Ảnh 3.">
            <a:extLst>
              <a:ext uri="{FF2B5EF4-FFF2-40B4-BE49-F238E27FC236}">
                <a16:creationId xmlns:a16="http://schemas.microsoft.com/office/drawing/2014/main" id="{38A0E385-C016-5445-9ABD-E4E03D3F8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568" y="737191"/>
            <a:ext cx="4536557" cy="455455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1CB6731-84AE-054C-803B-EF04DD4D8685}"/>
              </a:ext>
            </a:extLst>
          </p:cNvPr>
          <p:cNvGrpSpPr/>
          <p:nvPr/>
        </p:nvGrpSpPr>
        <p:grpSpPr>
          <a:xfrm>
            <a:off x="6507126" y="737142"/>
            <a:ext cx="4536557" cy="4554551"/>
            <a:chOff x="4880344" y="552856"/>
            <a:chExt cx="3402418" cy="3415913"/>
          </a:xfrm>
        </p:grpSpPr>
        <p:pic>
          <p:nvPicPr>
            <p:cNvPr id="6" name="Picture 5">
              <a:extLst>
                <a:ext uri="{FF2B5EF4-FFF2-40B4-BE49-F238E27FC236}">
                  <a16:creationId xmlns:a16="http://schemas.microsoft.com/office/drawing/2014/main" id="{DE5BF7BB-DFEE-4143-8A9C-3C04F52AA29B}"/>
                </a:ext>
              </a:extLst>
            </p:cNvPr>
            <p:cNvPicPr>
              <a:picLocks noChangeAspect="1"/>
            </p:cNvPicPr>
            <p:nvPr/>
          </p:nvPicPr>
          <p:blipFill>
            <a:blip r:embed="rId3"/>
            <a:stretch>
              <a:fillRect/>
            </a:stretch>
          </p:blipFill>
          <p:spPr>
            <a:xfrm>
              <a:off x="4880344" y="552856"/>
              <a:ext cx="3402418" cy="3415913"/>
            </a:xfrm>
            <a:prstGeom prst="rect">
              <a:avLst/>
            </a:prstGeom>
          </p:spPr>
        </p:pic>
        <p:sp>
          <p:nvSpPr>
            <p:cNvPr id="7" name="Rounded Rectangle 6">
              <a:extLst>
                <a:ext uri="{FF2B5EF4-FFF2-40B4-BE49-F238E27FC236}">
                  <a16:creationId xmlns:a16="http://schemas.microsoft.com/office/drawing/2014/main" id="{BBD1A871-31B7-9349-90E7-ED71E586CEDB}"/>
                </a:ext>
              </a:extLst>
            </p:cNvPr>
            <p:cNvSpPr/>
            <p:nvPr/>
          </p:nvSpPr>
          <p:spPr>
            <a:xfrm>
              <a:off x="6929690" y="587394"/>
              <a:ext cx="1350335" cy="218004"/>
            </a:xfrm>
            <a:prstGeom prst="roundRect">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1867" kern="0" dirty="0">
                  <a:solidFill>
                    <a:srgbClr val="000000"/>
                  </a:solidFill>
                  <a:latin typeface="Times New Roman" panose="02020603050405020304" pitchFamily="18" charset="0"/>
                  <a:cs typeface="Times New Roman" panose="02020603050405020304" pitchFamily="18" charset="0"/>
                  <a:sym typeface="Arial"/>
                </a:rPr>
                <a:t>Ảnh minh hoạ</a:t>
              </a:r>
            </a:p>
          </p:txBody>
        </p:sp>
      </p:grpSp>
    </p:spTree>
    <p:extLst>
      <p:ext uri="{BB962C8B-B14F-4D97-AF65-F5344CB8AC3E}">
        <p14:creationId xmlns:p14="http://schemas.microsoft.com/office/powerpoint/2010/main" val="35102107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25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35842"/>
                                        </p:tgtEl>
                                        <p:attrNameLst>
                                          <p:attrName>style.visibility</p:attrName>
                                        </p:attrNameLst>
                                      </p:cBhvr>
                                      <p:to>
                                        <p:strVal val="visible"/>
                                      </p:to>
                                    </p:set>
                                    <p:animEffect transition="in" filter="wipe(up)">
                                      <p:cBhvr>
                                        <p:cTn id="10" dur="1250"/>
                                        <p:tgtEl>
                                          <p:spTgt spid="3584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uoc_do_cac_cuoc_khoi_nghia_nong_dan_o_Dang_Ngoai_the_ki_XVIII">
            <a:extLst>
              <a:ext uri="{FF2B5EF4-FFF2-40B4-BE49-F238E27FC236}">
                <a16:creationId xmlns:a16="http://schemas.microsoft.com/office/drawing/2014/main" id="{65463624-1EB1-7E47-BCDF-D249B4F41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2">
            <a:extLst>
              <a:ext uri="{FF2B5EF4-FFF2-40B4-BE49-F238E27FC236}">
                <a16:creationId xmlns:a16="http://schemas.microsoft.com/office/drawing/2014/main" id="{03D4FBA7-2DC3-0842-9914-9DA4DD56E2AD}"/>
              </a:ext>
            </a:extLst>
          </p:cNvPr>
          <p:cNvSpPr>
            <a:spLocks noChangeArrowheads="1"/>
          </p:cNvSpPr>
          <p:nvPr/>
        </p:nvSpPr>
        <p:spPr bwMode="auto">
          <a:xfrm>
            <a:off x="4277894" y="5707225"/>
            <a:ext cx="7807159" cy="1077218"/>
          </a:xfrm>
          <a:prstGeom prst="rect">
            <a:avLst/>
          </a:prstGeom>
          <a:solidFill>
            <a:srgbClr val="66FFFF"/>
          </a:solidFill>
          <a:ln w="9525">
            <a:solidFill>
              <a:srgbClr val="000004"/>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50000"/>
              </a:spcBef>
              <a:spcAft>
                <a:spcPct val="0"/>
              </a:spcAft>
              <a:buNone/>
            </a:pPr>
            <a:r>
              <a:rPr lang="en-US" altLang="en-US" dirty="0" err="1">
                <a:solidFill>
                  <a:srgbClr val="000000"/>
                </a:solidFill>
                <a:latin typeface="Times New Roman" panose="02020603050405020304" pitchFamily="18" charset="0"/>
                <a:cs typeface="Arial"/>
                <a:sym typeface="Times New Roman" panose="02020603050405020304" pitchFamily="18" charset="0"/>
              </a:rPr>
              <a:t>Lược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đồ</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nơi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diễn</a:t>
            </a:r>
            <a:r>
              <a:rPr lang="en-US" altLang="en-US" dirty="0">
                <a:solidFill>
                  <a:srgbClr val="000000"/>
                </a:solidFill>
                <a:latin typeface="Times New Roman" panose="02020603050405020304" pitchFamily="18" charset="0"/>
                <a:cs typeface="Arial"/>
                <a:sym typeface="Times New Roman" panose="02020603050405020304" pitchFamily="18" charset="0"/>
              </a:rPr>
              <a:t> ra </a:t>
            </a:r>
            <a:r>
              <a:rPr lang="en-US" altLang="en-US" dirty="0" err="1">
                <a:solidFill>
                  <a:srgbClr val="000000"/>
                </a:solidFill>
                <a:latin typeface="Times New Roman" panose="02020603050405020304" pitchFamily="18" charset="0"/>
                <a:cs typeface="Arial"/>
                <a:sym typeface="Times New Roman" panose="02020603050405020304" pitchFamily="18" charset="0"/>
              </a:rPr>
              <a:t>các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cuộc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khởi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nghĩa</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nông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dân</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Đàng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Ngoài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thế</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kỷ</a:t>
            </a:r>
            <a:r>
              <a:rPr lang="en-US" altLang="en-US" dirty="0">
                <a:solidFill>
                  <a:srgbClr val="000000"/>
                </a:solidFill>
                <a:latin typeface="Times New Roman" panose="02020603050405020304" pitchFamily="18" charset="0"/>
                <a:cs typeface="Arial"/>
                <a:sym typeface="Times New Roman" panose="02020603050405020304" pitchFamily="18" charset="0"/>
              </a:rPr>
              <a:t> XVIII</a:t>
            </a:r>
            <a:endParaRPr lang="en-US" altLang="en-US" dirty="0">
              <a:solidFill>
                <a:srgbClr val="000000"/>
              </a:solidFill>
              <a:latin typeface="Arial" panose="020B0604020202020204" pitchFamily="34" charset="0"/>
              <a:cs typeface="Arial"/>
            </a:endParaRPr>
          </a:p>
        </p:txBody>
      </p:sp>
      <p:pic>
        <p:nvPicPr>
          <p:cNvPr id="13" name="Picture 6">
            <a:extLst>
              <a:ext uri="{FF2B5EF4-FFF2-40B4-BE49-F238E27FC236}">
                <a16:creationId xmlns:a16="http://schemas.microsoft.com/office/drawing/2014/main" id="{0EB6DD65-6347-2D4E-993E-8E6DDAD2D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130" y="1119576"/>
            <a:ext cx="779601" cy="106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BAEA64AC-0BDD-734F-9261-D05CDFAEC034}"/>
              </a:ext>
            </a:extLst>
          </p:cNvPr>
          <p:cNvGrpSpPr/>
          <p:nvPr/>
        </p:nvGrpSpPr>
        <p:grpSpPr>
          <a:xfrm>
            <a:off x="196882" y="3181055"/>
            <a:ext cx="4580801" cy="1055584"/>
            <a:chOff x="147661" y="2385791"/>
            <a:chExt cx="3435601" cy="791688"/>
          </a:xfrm>
        </p:grpSpPr>
        <p:cxnSp>
          <p:nvCxnSpPr>
            <p:cNvPr id="17" name="Straight Connector 16">
              <a:extLst>
                <a:ext uri="{FF2B5EF4-FFF2-40B4-BE49-F238E27FC236}">
                  <a16:creationId xmlns:a16="http://schemas.microsoft.com/office/drawing/2014/main" id="{AA668728-01C8-4E4E-B252-2540B0A06611}"/>
                </a:ext>
              </a:extLst>
            </p:cNvPr>
            <p:cNvCxnSpPr>
              <a:cxnSpLocks/>
            </p:cNvCxnSpPr>
            <p:nvPr/>
          </p:nvCxnSpPr>
          <p:spPr bwMode="auto">
            <a:xfrm flipV="1">
              <a:off x="2679405" y="2385791"/>
              <a:ext cx="903857" cy="357438"/>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Rounded Rectangle 26">
              <a:extLst>
                <a:ext uri="{FF2B5EF4-FFF2-40B4-BE49-F238E27FC236}">
                  <a16:creationId xmlns:a16="http://schemas.microsoft.com/office/drawing/2014/main" id="{39AAE73C-74EF-E24A-B02C-0C6BCFDA2235}"/>
                </a:ext>
              </a:extLst>
            </p:cNvPr>
            <p:cNvSpPr>
              <a:spLocks noChangeArrowheads="1"/>
            </p:cNvSpPr>
            <p:nvPr/>
          </p:nvSpPr>
          <p:spPr bwMode="auto">
            <a:xfrm>
              <a:off x="147661" y="2571750"/>
              <a:ext cx="2871537" cy="605729"/>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a:solidFill>
                    <a:srgbClr val="FF0000"/>
                  </a:solidFill>
                  <a:latin typeface="Times New Roman" panose="02020603050405020304" pitchFamily="18" charset="0"/>
                  <a:cs typeface="Arial"/>
                  <a:sym typeface="Times New Roman" panose="02020603050405020304" pitchFamily="18" charset="0"/>
                </a:rPr>
                <a:t>Lê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Duy</a:t>
              </a:r>
              <a:r>
                <a:rPr lang="en-US" altLang="en-US" sz="2667" dirty="0">
                  <a:solidFill>
                    <a:srgbClr val="FF0000"/>
                  </a:solidFill>
                  <a:latin typeface="Times New Roman" panose="02020603050405020304" pitchFamily="18" charset="0"/>
                  <a:cs typeface="Arial"/>
                  <a:sym typeface="Times New Roman" panose="02020603050405020304" pitchFamily="18" charset="0"/>
                </a:rPr>
                <a:t> Mật</a:t>
              </a:r>
              <a:r>
                <a:rPr lang="en-US" altLang="en-US" sz="2667" dirty="0">
                  <a:solidFill>
                    <a:srgbClr val="000000"/>
                  </a:solidFill>
                  <a:latin typeface="Times New Roman" panose="02020603050405020304" pitchFamily="18" charset="0"/>
                  <a:cs typeface="Arial"/>
                  <a:sym typeface="Times New Roman" panose="02020603050405020304" pitchFamily="18" charset="0"/>
                </a:rPr>
                <a:t>-1738-1770-Thanh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Hóa</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Nghệ</a:t>
              </a:r>
              <a:r>
                <a:rPr lang="en-US" altLang="en-US" sz="2667" dirty="0">
                  <a:solidFill>
                    <a:srgbClr val="000000"/>
                  </a:solidFill>
                  <a:latin typeface="Times New Roman" panose="02020603050405020304" pitchFamily="18" charset="0"/>
                  <a:cs typeface="Arial"/>
                  <a:sym typeface="Times New Roman" panose="02020603050405020304" pitchFamily="18" charset="0"/>
                </a:rPr>
                <a:t> An</a:t>
              </a: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p:txBody>
        </p:sp>
      </p:grpSp>
      <p:pic>
        <p:nvPicPr>
          <p:cNvPr id="21" name="Picture 6">
            <a:extLst>
              <a:ext uri="{FF2B5EF4-FFF2-40B4-BE49-F238E27FC236}">
                <a16:creationId xmlns:a16="http://schemas.microsoft.com/office/drawing/2014/main" id="{B1E2826C-C11A-EC40-97E5-38E19700A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129" y="2177149"/>
            <a:ext cx="672652" cy="9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a:extLst>
              <a:ext uri="{FF2B5EF4-FFF2-40B4-BE49-F238E27FC236}">
                <a16:creationId xmlns:a16="http://schemas.microsoft.com/office/drawing/2014/main" id="{1C739046-AE75-C44C-A582-A46B42FB2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241" y="819043"/>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22A9B581-7257-424C-BAB0-CF462DB3876F}"/>
              </a:ext>
            </a:extLst>
          </p:cNvPr>
          <p:cNvGrpSpPr/>
          <p:nvPr/>
        </p:nvGrpSpPr>
        <p:grpSpPr>
          <a:xfrm>
            <a:off x="196882" y="92442"/>
            <a:ext cx="5420301" cy="1722444"/>
            <a:chOff x="147661" y="69331"/>
            <a:chExt cx="4065226" cy="1291833"/>
          </a:xfrm>
        </p:grpSpPr>
        <p:cxnSp>
          <p:nvCxnSpPr>
            <p:cNvPr id="25" name="Straight Connector 24">
              <a:extLst>
                <a:ext uri="{FF2B5EF4-FFF2-40B4-BE49-F238E27FC236}">
                  <a16:creationId xmlns:a16="http://schemas.microsoft.com/office/drawing/2014/main" id="{9F0A3771-1F1D-E542-887E-C5C6D078D64B}"/>
                </a:ext>
              </a:extLst>
            </p:cNvPr>
            <p:cNvCxnSpPr>
              <a:cxnSpLocks/>
            </p:cNvCxnSpPr>
            <p:nvPr/>
          </p:nvCxnSpPr>
          <p:spPr bwMode="auto">
            <a:xfrm flipH="1" flipV="1">
              <a:off x="3767012" y="548263"/>
              <a:ext cx="445875" cy="812901"/>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Rounded Rectangle 29">
              <a:extLst>
                <a:ext uri="{FF2B5EF4-FFF2-40B4-BE49-F238E27FC236}">
                  <a16:creationId xmlns:a16="http://schemas.microsoft.com/office/drawing/2014/main" id="{856ECEDF-7398-D742-AB5D-9DDE806282FA}"/>
                </a:ext>
              </a:extLst>
            </p:cNvPr>
            <p:cNvSpPr>
              <a:spLocks noChangeArrowheads="1"/>
            </p:cNvSpPr>
            <p:nvPr/>
          </p:nvSpPr>
          <p:spPr bwMode="auto">
            <a:xfrm>
              <a:off x="147661" y="69331"/>
              <a:ext cx="3817858" cy="724418"/>
            </a:xfrm>
            <a:prstGeom prst="roundRect">
              <a:avLst>
                <a:gd name="adj" fmla="val 16667"/>
              </a:avLst>
            </a:prstGeom>
            <a:solidFill>
              <a:schemeClr val="tx2">
                <a:lumMod val="20000"/>
                <a:lumOff val="80000"/>
              </a:schemeClr>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err="1">
                  <a:solidFill>
                    <a:srgbClr val="FF0000"/>
                  </a:solidFill>
                  <a:latin typeface="Times New Roman" panose="02020603050405020304" pitchFamily="18" charset="0"/>
                  <a:cs typeface="Arial"/>
                  <a:sym typeface="Times New Roman" panose="02020603050405020304" pitchFamily="18" charset="0"/>
                </a:rPr>
                <a:t>Nguyễn</a:t>
              </a:r>
              <a:r>
                <a:rPr lang="en-US" altLang="en-US" sz="2667" dirty="0">
                  <a:solidFill>
                    <a:srgbClr val="FF0000"/>
                  </a:solidFill>
                  <a:latin typeface="Times New Roman" panose="02020603050405020304" pitchFamily="18" charset="0"/>
                  <a:cs typeface="Arial"/>
                  <a:sym typeface="Times New Roman" panose="02020603050405020304" pitchFamily="18" charset="0"/>
                </a:rPr>
                <a:t>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Danh</a:t>
              </a:r>
              <a:r>
                <a:rPr lang="en-US" altLang="en-US" sz="2667" dirty="0">
                  <a:solidFill>
                    <a:srgbClr val="FF0000"/>
                  </a:solidFill>
                  <a:latin typeface="Times New Roman" panose="02020603050405020304" pitchFamily="18" charset="0"/>
                  <a:cs typeface="Arial"/>
                  <a:sym typeface="Times New Roman" panose="02020603050405020304" pitchFamily="18" charset="0"/>
                </a:rPr>
                <a:t> Phương</a:t>
              </a:r>
              <a:r>
                <a:rPr lang="en-US" altLang="en-US" sz="2667" dirty="0">
                  <a:solidFill>
                    <a:srgbClr val="000000"/>
                  </a:solidFill>
                  <a:latin typeface="Times New Roman" panose="02020603050405020304" pitchFamily="18" charset="0"/>
                  <a:cs typeface="Arial"/>
                  <a:sym typeface="Times New Roman" panose="02020603050405020304" pitchFamily="18" charset="0"/>
                </a:rPr>
                <a:t>-1740-1751-Tam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Đảo</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Sơn</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Tây</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Tuyên</a:t>
              </a:r>
              <a:r>
                <a:rPr lang="en-US" altLang="en-US" sz="2667" dirty="0">
                  <a:solidFill>
                    <a:srgbClr val="000000"/>
                  </a:solidFill>
                  <a:latin typeface="Times New Roman" panose="02020603050405020304" pitchFamily="18" charset="0"/>
                  <a:cs typeface="Arial"/>
                  <a:sym typeface="Times New Roman" panose="02020603050405020304" pitchFamily="18" charset="0"/>
                </a:rPr>
                <a:t> Quang</a:t>
              </a: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a:solidFill>
                    <a:srgbClr val="000000"/>
                  </a:solidFill>
                  <a:latin typeface="Times New Roman" panose="02020603050405020304" pitchFamily="18" charset="0"/>
                  <a:cs typeface="Arial"/>
                  <a:sym typeface="Times New Roman" panose="02020603050405020304" pitchFamily="18" charset="0"/>
                </a:rPr>
                <a:t> </a:t>
              </a:r>
              <a:endParaRPr lang="en-US" altLang="en-US" sz="2667" dirty="0">
                <a:solidFill>
                  <a:srgbClr val="000000"/>
                </a:solidFill>
                <a:latin typeface="Arial" panose="020B0604020202020204" pitchFamily="34" charset="0"/>
                <a:cs typeface="Arial"/>
              </a:endParaRPr>
            </a:p>
          </p:txBody>
        </p:sp>
      </p:grpSp>
      <p:grpSp>
        <p:nvGrpSpPr>
          <p:cNvPr id="32" name="Group 31">
            <a:extLst>
              <a:ext uri="{FF2B5EF4-FFF2-40B4-BE49-F238E27FC236}">
                <a16:creationId xmlns:a16="http://schemas.microsoft.com/office/drawing/2014/main" id="{023FB0A6-F8BD-8349-B597-2EEAA8F09EE1}"/>
              </a:ext>
            </a:extLst>
          </p:cNvPr>
          <p:cNvGrpSpPr/>
          <p:nvPr/>
        </p:nvGrpSpPr>
        <p:grpSpPr>
          <a:xfrm>
            <a:off x="7512383" y="2556645"/>
            <a:ext cx="4572669" cy="2797408"/>
            <a:chOff x="5634287" y="1917484"/>
            <a:chExt cx="3429502" cy="2098056"/>
          </a:xfrm>
        </p:grpSpPr>
        <p:cxnSp>
          <p:nvCxnSpPr>
            <p:cNvPr id="28" name="Straight Connector 27">
              <a:extLst>
                <a:ext uri="{FF2B5EF4-FFF2-40B4-BE49-F238E27FC236}">
                  <a16:creationId xmlns:a16="http://schemas.microsoft.com/office/drawing/2014/main" id="{962D42E4-B773-6948-96A5-7D7DF9B3BAE2}"/>
                </a:ext>
              </a:extLst>
            </p:cNvPr>
            <p:cNvCxnSpPr>
              <a:cxnSpLocks/>
            </p:cNvCxnSpPr>
            <p:nvPr/>
          </p:nvCxnSpPr>
          <p:spPr bwMode="auto">
            <a:xfrm>
              <a:off x="5732028" y="1917484"/>
              <a:ext cx="234424" cy="1182430"/>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Rounded Rectangle 33">
              <a:extLst>
                <a:ext uri="{FF2B5EF4-FFF2-40B4-BE49-F238E27FC236}">
                  <a16:creationId xmlns:a16="http://schemas.microsoft.com/office/drawing/2014/main" id="{4B2283B6-7C20-BA41-8234-84EDB78E927B}"/>
                </a:ext>
              </a:extLst>
            </p:cNvPr>
            <p:cNvSpPr>
              <a:spLocks noChangeArrowheads="1"/>
            </p:cNvSpPr>
            <p:nvPr/>
          </p:nvSpPr>
          <p:spPr bwMode="auto">
            <a:xfrm>
              <a:off x="5634287" y="3012498"/>
              <a:ext cx="3429502" cy="1003042"/>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err="1">
                  <a:solidFill>
                    <a:srgbClr val="FF0000"/>
                  </a:solidFill>
                  <a:latin typeface="Times New Roman" panose="02020603050405020304" pitchFamily="18" charset="0"/>
                  <a:cs typeface="Arial"/>
                  <a:sym typeface="Times New Roman" panose="02020603050405020304" pitchFamily="18" charset="0"/>
                </a:rPr>
                <a:t>Nguyễn</a:t>
              </a:r>
              <a:r>
                <a:rPr lang="en-US" altLang="en-US" sz="2667" dirty="0">
                  <a:solidFill>
                    <a:srgbClr val="FF0000"/>
                  </a:solidFill>
                  <a:latin typeface="Times New Roman" panose="02020603050405020304" pitchFamily="18" charset="0"/>
                  <a:cs typeface="Arial"/>
                  <a:sym typeface="Times New Roman" panose="02020603050405020304" pitchFamily="18" charset="0"/>
                </a:rPr>
                <a:t>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Hữu</a:t>
              </a:r>
              <a:r>
                <a:rPr lang="en-US" altLang="en-US" sz="2667" dirty="0">
                  <a:solidFill>
                    <a:srgbClr val="FF0000"/>
                  </a:solidFill>
                  <a:latin typeface="Times New Roman" panose="02020603050405020304" pitchFamily="18" charset="0"/>
                  <a:cs typeface="Arial"/>
                  <a:sym typeface="Times New Roman" panose="02020603050405020304" pitchFamily="18" charset="0"/>
                </a:rPr>
                <a:t> Cầu</a:t>
              </a:r>
              <a:r>
                <a:rPr lang="en-US" altLang="en-US" sz="2667" dirty="0">
                  <a:solidFill>
                    <a:srgbClr val="000000"/>
                  </a:solidFill>
                  <a:latin typeface="Times New Roman" panose="02020603050405020304" pitchFamily="18" charset="0"/>
                  <a:cs typeface="Arial"/>
                  <a:sym typeface="Times New Roman" panose="02020603050405020304" pitchFamily="18" charset="0"/>
                </a:rPr>
                <a:t>-1741-1751-Đồ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Sơn</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Kinh</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Bắc</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Sơn</a:t>
              </a:r>
              <a:r>
                <a:rPr lang="en-US" altLang="en-US" sz="2667" dirty="0">
                  <a:solidFill>
                    <a:srgbClr val="000000"/>
                  </a:solidFill>
                  <a:latin typeface="Times New Roman" panose="02020603050405020304" pitchFamily="18" charset="0"/>
                  <a:cs typeface="Arial"/>
                  <a:sym typeface="Times New Roman" panose="02020603050405020304" pitchFamily="18" charset="0"/>
                </a:rPr>
                <a:t> Nam, Thanh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Hóa</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Nghệ</a:t>
              </a:r>
              <a:r>
                <a:rPr lang="en-US" altLang="en-US" sz="2667" dirty="0">
                  <a:solidFill>
                    <a:srgbClr val="000000"/>
                  </a:solidFill>
                  <a:latin typeface="Times New Roman" panose="02020603050405020304" pitchFamily="18" charset="0"/>
                  <a:cs typeface="Arial"/>
                  <a:sym typeface="Times New Roman" panose="02020603050405020304" pitchFamily="18" charset="0"/>
                </a:rPr>
                <a:t> An</a:t>
              </a: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p:txBody>
        </p:sp>
      </p:grpSp>
      <p:grpSp>
        <p:nvGrpSpPr>
          <p:cNvPr id="35" name="Group 34">
            <a:extLst>
              <a:ext uri="{FF2B5EF4-FFF2-40B4-BE49-F238E27FC236}">
                <a16:creationId xmlns:a16="http://schemas.microsoft.com/office/drawing/2014/main" id="{1F27F272-4354-5E4E-A77E-84436D17B0EB}"/>
              </a:ext>
            </a:extLst>
          </p:cNvPr>
          <p:cNvGrpSpPr/>
          <p:nvPr/>
        </p:nvGrpSpPr>
        <p:grpSpPr>
          <a:xfrm>
            <a:off x="6778199" y="185912"/>
            <a:ext cx="5270755" cy="2370733"/>
            <a:chOff x="5083649" y="139434"/>
            <a:chExt cx="3953066" cy="1778050"/>
          </a:xfrm>
        </p:grpSpPr>
        <p:cxnSp>
          <p:nvCxnSpPr>
            <p:cNvPr id="33" name="Straight Connector 32">
              <a:extLst>
                <a:ext uri="{FF2B5EF4-FFF2-40B4-BE49-F238E27FC236}">
                  <a16:creationId xmlns:a16="http://schemas.microsoft.com/office/drawing/2014/main" id="{09BA373E-2B5C-E548-A37B-EDD5BD6497FA}"/>
                </a:ext>
              </a:extLst>
            </p:cNvPr>
            <p:cNvCxnSpPr>
              <a:cxnSpLocks/>
            </p:cNvCxnSpPr>
            <p:nvPr/>
          </p:nvCxnSpPr>
          <p:spPr bwMode="auto">
            <a:xfrm flipV="1">
              <a:off x="5083649" y="793749"/>
              <a:ext cx="1281089" cy="1123735"/>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Rounded Rectangle 50">
              <a:extLst>
                <a:ext uri="{FF2B5EF4-FFF2-40B4-BE49-F238E27FC236}">
                  <a16:creationId xmlns:a16="http://schemas.microsoft.com/office/drawing/2014/main" id="{F97060E8-6A24-D646-8D4B-42EC3C2210BA}"/>
                </a:ext>
              </a:extLst>
            </p:cNvPr>
            <p:cNvSpPr>
              <a:spLocks noChangeArrowheads="1"/>
            </p:cNvSpPr>
            <p:nvPr/>
          </p:nvSpPr>
          <p:spPr bwMode="auto">
            <a:xfrm>
              <a:off x="5514524" y="139434"/>
              <a:ext cx="3522191" cy="712234"/>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err="1">
                  <a:solidFill>
                    <a:srgbClr val="FF0000"/>
                  </a:solidFill>
                  <a:latin typeface="Times New Roman" panose="02020603050405020304" pitchFamily="18" charset="0"/>
                  <a:cs typeface="Arial"/>
                  <a:sym typeface="Times New Roman" panose="02020603050405020304" pitchFamily="18" charset="0"/>
                </a:rPr>
                <a:t>Hoàng</a:t>
              </a:r>
              <a:r>
                <a:rPr lang="en-US" altLang="en-US" sz="2667" dirty="0">
                  <a:solidFill>
                    <a:srgbClr val="FF0000"/>
                  </a:solidFill>
                  <a:latin typeface="Times New Roman" panose="02020603050405020304" pitchFamily="18" charset="0"/>
                  <a:cs typeface="Arial"/>
                  <a:sym typeface="Times New Roman" panose="02020603050405020304" pitchFamily="18" charset="0"/>
                </a:rPr>
                <a:t>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Công</a:t>
              </a:r>
              <a:r>
                <a:rPr lang="en-US" altLang="en-US" sz="2667" dirty="0">
                  <a:solidFill>
                    <a:srgbClr val="FF0000"/>
                  </a:solidFill>
                  <a:latin typeface="Times New Roman" panose="02020603050405020304" pitchFamily="18" charset="0"/>
                  <a:cs typeface="Arial"/>
                  <a:sym typeface="Times New Roman" panose="02020603050405020304" pitchFamily="18" charset="0"/>
                </a:rPr>
                <a:t> Chất</a:t>
              </a:r>
              <a:r>
                <a:rPr lang="en-US" altLang="en-US" sz="2667" dirty="0">
                  <a:solidFill>
                    <a:srgbClr val="000000"/>
                  </a:solidFill>
                  <a:latin typeface="Times New Roman" panose="02020603050405020304" pitchFamily="18" charset="0"/>
                  <a:cs typeface="Arial"/>
                  <a:sym typeface="Times New Roman" panose="02020603050405020304" pitchFamily="18" charset="0"/>
                </a:rPr>
                <a:t>-1739-1769-Sơn Nam,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Tây</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Bắc</a:t>
              </a: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cs typeface="Calibri" panose="020F0502020204030204" pitchFamily="34" charset="0"/>
              </a:endParaRPr>
            </a:p>
          </p:txBody>
        </p:sp>
      </p:grpSp>
      <p:pic>
        <p:nvPicPr>
          <p:cNvPr id="36" name="Picture 6">
            <a:extLst>
              <a:ext uri="{FF2B5EF4-FFF2-40B4-BE49-F238E27FC236}">
                <a16:creationId xmlns:a16="http://schemas.microsoft.com/office/drawing/2014/main" id="{BA792E42-92A8-5046-B0D3-39B02F4B3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210" y="1409957"/>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a:extLst>
              <a:ext uri="{FF2B5EF4-FFF2-40B4-BE49-F238E27FC236}">
                <a16:creationId xmlns:a16="http://schemas.microsoft.com/office/drawing/2014/main" id="{AF844F69-698F-DE4E-BBBB-DF60BED6A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711" y="1537414"/>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DE571272-D47F-B243-890C-1AC16167EA57}"/>
              </a:ext>
            </a:extLst>
          </p:cNvPr>
          <p:cNvGrpSpPr/>
          <p:nvPr/>
        </p:nvGrpSpPr>
        <p:grpSpPr>
          <a:xfrm>
            <a:off x="5573731" y="2255783"/>
            <a:ext cx="6511320" cy="925272"/>
            <a:chOff x="4180298" y="259506"/>
            <a:chExt cx="4883490" cy="693954"/>
          </a:xfrm>
        </p:grpSpPr>
        <p:cxnSp>
          <p:nvCxnSpPr>
            <p:cNvPr id="12" name="Straight Connector 11">
              <a:extLst>
                <a:ext uri="{FF2B5EF4-FFF2-40B4-BE49-F238E27FC236}">
                  <a16:creationId xmlns:a16="http://schemas.microsoft.com/office/drawing/2014/main" id="{602667E0-2313-5440-BBD8-3046DB8B6882}"/>
                </a:ext>
              </a:extLst>
            </p:cNvPr>
            <p:cNvCxnSpPr>
              <a:cxnSpLocks/>
            </p:cNvCxnSpPr>
            <p:nvPr/>
          </p:nvCxnSpPr>
          <p:spPr bwMode="auto">
            <a:xfrm>
              <a:off x="4180298" y="259506"/>
              <a:ext cx="1877602" cy="254845"/>
            </a:xfrm>
            <a:prstGeom prst="line">
              <a:avLst/>
            </a:prstGeom>
            <a:ln w="38100">
              <a:solidFill>
                <a:srgbClr val="F7ECD7"/>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Rounded Rectangle 22">
              <a:extLst>
                <a:ext uri="{FF2B5EF4-FFF2-40B4-BE49-F238E27FC236}">
                  <a16:creationId xmlns:a16="http://schemas.microsoft.com/office/drawing/2014/main" id="{E898FD21-92E0-7E40-AA0D-A827E1FE313F}"/>
                </a:ext>
              </a:extLst>
            </p:cNvPr>
            <p:cNvSpPr>
              <a:spLocks noChangeArrowheads="1"/>
            </p:cNvSpPr>
            <p:nvPr/>
          </p:nvSpPr>
          <p:spPr bwMode="auto">
            <a:xfrm>
              <a:off x="6057899" y="259506"/>
              <a:ext cx="3005889" cy="693954"/>
            </a:xfrm>
            <a:prstGeom prst="roundRect">
              <a:avLst>
                <a:gd name="adj" fmla="val 16667"/>
              </a:avLst>
            </a:prstGeom>
            <a:solidFill>
              <a:srgbClr val="F7ECD7"/>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dirty="0" err="1">
                  <a:solidFill>
                    <a:srgbClr val="FF0000"/>
                  </a:solidFill>
                  <a:latin typeface="Times New Roman" panose="02020603050405020304" pitchFamily="18" charset="0"/>
                  <a:cs typeface="Arial"/>
                  <a:sym typeface="Times New Roman" panose="02020603050405020304" pitchFamily="18" charset="0"/>
                </a:rPr>
                <a:t>Nguyễn</a:t>
              </a:r>
              <a:r>
                <a:rPr lang="en-US" altLang="en-US" dirty="0">
                  <a:solidFill>
                    <a:srgbClr val="FF0000"/>
                  </a:solidFill>
                  <a:latin typeface="Times New Roman" panose="02020603050405020304" pitchFamily="18" charset="0"/>
                  <a:cs typeface="Arial"/>
                  <a:sym typeface="Times New Roman" panose="02020603050405020304" pitchFamily="18" charset="0"/>
                </a:rPr>
                <a:t> </a:t>
              </a:r>
              <a:r>
                <a:rPr lang="en-US" altLang="en-US" dirty="0" err="1">
                  <a:solidFill>
                    <a:srgbClr val="FF0000"/>
                  </a:solidFill>
                  <a:latin typeface="Times New Roman" panose="02020603050405020304" pitchFamily="18" charset="0"/>
                  <a:cs typeface="Arial"/>
                  <a:sym typeface="Times New Roman" panose="02020603050405020304" pitchFamily="18" charset="0"/>
                </a:rPr>
                <a:t>Dương</a:t>
              </a:r>
              <a:r>
                <a:rPr lang="en-US" altLang="en-US" dirty="0">
                  <a:solidFill>
                    <a:srgbClr val="FF0000"/>
                  </a:solidFill>
                  <a:latin typeface="Times New Roman" panose="02020603050405020304" pitchFamily="18" charset="0"/>
                  <a:cs typeface="Arial"/>
                  <a:sym typeface="Times New Roman" panose="02020603050405020304" pitchFamily="18" charset="0"/>
                </a:rPr>
                <a:t> </a:t>
              </a:r>
              <a:r>
                <a:rPr lang="en-US" altLang="en-US" dirty="0" err="1">
                  <a:solidFill>
                    <a:srgbClr val="FF0000"/>
                  </a:solidFill>
                  <a:latin typeface="Times New Roman" panose="02020603050405020304" pitchFamily="18" charset="0"/>
                  <a:cs typeface="Arial"/>
                  <a:sym typeface="Times New Roman" panose="02020603050405020304" pitchFamily="18" charset="0"/>
                </a:rPr>
                <a:t>Hưng</a:t>
              </a:r>
              <a:endParaRPr lang="en-US" altLang="en-US" dirty="0">
                <a:solidFill>
                  <a:srgbClr val="FF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dirty="0">
                  <a:solidFill>
                    <a:srgbClr val="FF0000"/>
                  </a:solidFill>
                  <a:latin typeface="Times New Roman" panose="02020603050405020304" pitchFamily="18" charset="0"/>
                  <a:cs typeface="Arial"/>
                  <a:sym typeface="Times New Roman" panose="02020603050405020304" pitchFamily="18" charset="0"/>
                </a:rPr>
                <a:t>(</a:t>
              </a:r>
              <a:r>
                <a:rPr lang="en-US" altLang="en-US" dirty="0">
                  <a:solidFill>
                    <a:srgbClr val="000000"/>
                  </a:solidFill>
                  <a:latin typeface="Times New Roman" panose="02020603050405020304" pitchFamily="18" charset="0"/>
                  <a:cs typeface="Arial"/>
                  <a:sym typeface="Times New Roman" panose="02020603050405020304" pitchFamily="18" charset="0"/>
                </a:rPr>
                <a:t>1737- </a:t>
              </a:r>
              <a:r>
                <a:rPr lang="en-US" altLang="en-US" dirty="0" err="1">
                  <a:solidFill>
                    <a:srgbClr val="000000"/>
                  </a:solidFill>
                  <a:latin typeface="Times New Roman" panose="02020603050405020304" pitchFamily="18" charset="0"/>
                  <a:cs typeface="Arial"/>
                  <a:sym typeface="Times New Roman" panose="02020603050405020304" pitchFamily="18" charset="0"/>
                </a:rPr>
                <a:t>Sơn</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Tây</a:t>
              </a:r>
              <a:r>
                <a:rPr lang="en-US" altLang="en-US" dirty="0">
                  <a:solidFill>
                    <a:srgbClr val="000000"/>
                  </a:solidFill>
                  <a:latin typeface="Times New Roman" panose="02020603050405020304" pitchFamily="18" charset="0"/>
                  <a:cs typeface="Arial"/>
                  <a:sym typeface="Times New Roman" panose="02020603050405020304" pitchFamily="18" charset="0"/>
                </a:rPr>
                <a:t>)</a:t>
              </a:r>
            </a:p>
            <a:p>
              <a:pPr algn="ctr" defTabSz="914377" eaLnBrk="0" fontAlgn="base" hangingPunct="0">
                <a:spcBef>
                  <a:spcPct val="0"/>
                </a:spcBef>
                <a:spcAft>
                  <a:spcPct val="0"/>
                </a:spcAft>
                <a:buNone/>
              </a:pPr>
              <a:endParaRPr lang="en-US" altLang="en-US" dirty="0">
                <a:solidFill>
                  <a:srgbClr val="000000"/>
                </a:solidFill>
                <a:latin typeface="Times New Roman" panose="02020603050405020304" pitchFamily="18" charset="0"/>
                <a:cs typeface="Arial"/>
                <a:sym typeface="Times New Roman" panose="02020603050405020304" pitchFamily="18" charset="0"/>
              </a:endParaRPr>
            </a:p>
          </p:txBody>
        </p:sp>
      </p:grpSp>
    </p:spTree>
    <p:extLst>
      <p:ext uri="{BB962C8B-B14F-4D97-AF65-F5344CB8AC3E}">
        <p14:creationId xmlns:p14="http://schemas.microsoft.com/office/powerpoint/2010/main" val="24331259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75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75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7" fill="hold">
                            <p:stCondLst>
                              <p:cond delay="750"/>
                            </p:stCondLst>
                            <p:childTnLst>
                              <p:par>
                                <p:cTn id="18" presetID="22" presetClass="entr" presetSubtype="2"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7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75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par>
                          <p:cTn id="26" fill="hold">
                            <p:stCondLst>
                              <p:cond delay="750"/>
                            </p:stCondLst>
                            <p:childTnLst>
                              <p:par>
                                <p:cTn id="27" presetID="2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75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750"/>
                                        <p:tgtEl>
                                          <p:spTgt spid="36"/>
                                        </p:tgtEl>
                                      </p:cBhvr>
                                    </p:animEffect>
                                  </p:childTnLst>
                                  <p:subTnLst>
                                    <p:audio>
                                      <p:cMediaNode>
                                        <p:cTn display="0" masterRel="sameClick">
                                          <p:stCondLst>
                                            <p:cond evt="begin" delay="0">
                                              <p:tn val="32"/>
                                            </p:cond>
                                          </p:stCondLst>
                                          <p:endCondLst>
                                            <p:cond evt="onStopAudio" delay="0">
                                              <p:tgtEl>
                                                <p:sldTgt/>
                                              </p:tgtEl>
                                            </p:cond>
                                          </p:endCondLst>
                                        </p:cTn>
                                        <p:tgtEl>
                                          <p:sndTgt r:embed="rId2" name="whoosh.wav"/>
                                        </p:tgtEl>
                                      </p:cMediaNode>
                                    </p:audio>
                                  </p:subTnLst>
                                </p:cTn>
                              </p:par>
                            </p:childTnLst>
                          </p:cTn>
                        </p:par>
                        <p:par>
                          <p:cTn id="35" fill="hold">
                            <p:stCondLst>
                              <p:cond delay="750"/>
                            </p:stCondLst>
                            <p:childTnLst>
                              <p:par>
                                <p:cTn id="36" presetID="22" presetClass="entr" presetSubtype="1"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75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750"/>
                                        <p:tgtEl>
                                          <p:spTgt spid="37"/>
                                        </p:tgtEl>
                                      </p:cBhvr>
                                    </p:animEffect>
                                  </p:childTnLst>
                                  <p:subTnLst>
                                    <p:audio>
                                      <p:cMediaNode>
                                        <p:cTn display="0" masterRel="sameClick">
                                          <p:stCondLst>
                                            <p:cond evt="begin" delay="0">
                                              <p:tn val="41"/>
                                            </p:cond>
                                          </p:stCondLst>
                                          <p:endCondLst>
                                            <p:cond evt="onStopAudio" delay="0">
                                              <p:tgtEl>
                                                <p:sldTgt/>
                                              </p:tgtEl>
                                            </p:cond>
                                          </p:endCondLst>
                                        </p:cTn>
                                        <p:tgtEl>
                                          <p:sndTgt r:embed="rId2" name="whoosh.wav"/>
                                        </p:tgtEl>
                                      </p:cMediaNode>
                                    </p:audio>
                                  </p:subTnLst>
                                </p:cTn>
                              </p:par>
                            </p:childTnLst>
                          </p:cTn>
                        </p:par>
                        <p:par>
                          <p:cTn id="44" fill="hold">
                            <p:stCondLst>
                              <p:cond delay="750"/>
                            </p:stCondLst>
                            <p:childTnLst>
                              <p:par>
                                <p:cTn id="45" presetID="22" presetClass="entr" presetSubtype="8"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73E242-FA20-5440-B07D-CE0A1065ED08}"/>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24</a:t>
            </a:fld>
            <a:endParaRPr lang="en" kern="0"/>
          </a:p>
        </p:txBody>
      </p:sp>
      <p:sp>
        <p:nvSpPr>
          <p:cNvPr id="3" name="Rectangle 2">
            <a:extLst>
              <a:ext uri="{FF2B5EF4-FFF2-40B4-BE49-F238E27FC236}">
                <a16:creationId xmlns:a16="http://schemas.microsoft.com/office/drawing/2014/main" id="{9A09156E-65E6-E547-B60F-E5C905D76B23}"/>
              </a:ext>
            </a:extLst>
          </p:cNvPr>
          <p:cNvSpPr/>
          <p:nvPr/>
        </p:nvSpPr>
        <p:spPr>
          <a:xfrm>
            <a:off x="5358810" y="679433"/>
            <a:ext cx="5500577" cy="4607095"/>
          </a:xfrm>
          <a:prstGeom prst="rect">
            <a:avLst/>
          </a:prstGeom>
          <a:solidFill>
            <a:srgbClr val="F7ECD7"/>
          </a:solidFill>
        </p:spPr>
        <p:txBody>
          <a:bodyPr wrap="square">
            <a:spAutoFit/>
          </a:bodyPr>
          <a:lstStyle/>
          <a:p>
            <a:pPr algn="ctr" defTabSz="1219170">
              <a:buClr>
                <a:srgbClr val="000000"/>
              </a:buClr>
            </a:pPr>
            <a:r>
              <a:rPr lang="en-VN" sz="2667" b="1" kern="0" dirty="0">
                <a:solidFill>
                  <a:srgbClr val="0070C0"/>
                </a:solidFill>
                <a:latin typeface="Times New Roman" panose="02020603050405020304" pitchFamily="18" charset="0"/>
                <a:cs typeface="Times New Roman" panose="02020603050405020304" pitchFamily="18" charset="0"/>
                <a:sym typeface="Arial"/>
              </a:rPr>
              <a:t>Nguyễn Hữu Cầu (阮有求)</a:t>
            </a:r>
          </a:p>
          <a:p>
            <a:pPr algn="just" defTabSz="1219170">
              <a:buClr>
                <a:srgbClr val="000000"/>
              </a:buClr>
            </a:pPr>
            <a:r>
              <a:rPr lang="en-VN" sz="2667" b="1" kern="0" dirty="0">
                <a:solidFill>
                  <a:srgbClr val="0070C0"/>
                </a:solidFill>
                <a:latin typeface="Times New Roman" panose="02020603050405020304" pitchFamily="18" charset="0"/>
                <a:cs typeface="Times New Roman" panose="02020603050405020304" pitchFamily="18" charset="0"/>
                <a:sym typeface="Arial"/>
              </a:rPr>
              <a:t> </a:t>
            </a:r>
            <a:r>
              <a:rPr lang="en-VN" sz="2667" kern="0" dirty="0">
                <a:solidFill>
                  <a:srgbClr val="000000"/>
                </a:solidFill>
                <a:latin typeface="Times New Roman" panose="02020603050405020304" pitchFamily="18" charset="0"/>
                <a:cs typeface="Times New Roman" panose="02020603050405020304" pitchFamily="18" charset="0"/>
                <a:sym typeface="Arial"/>
              </a:rPr>
              <a:t>còn gọi là Quận He (He là một loài cá ở biển, do ông có tài bơi lội rất giỏi nên được gọi như thế). </a:t>
            </a:r>
            <a:r>
              <a:rPr lang="vi-VN" sz="2667" kern="0" dirty="0">
                <a:solidFill>
                  <a:srgbClr val="000000"/>
                </a:solidFill>
                <a:latin typeface="Times New Roman" panose="02020603050405020304" pitchFamily="18" charset="0"/>
                <a:cs typeface="Times New Roman" panose="02020603050405020304" pitchFamily="18" charset="0"/>
                <a:sym typeface="Arial"/>
              </a:rPr>
              <a:t>Không rõ năm sinh, người làng Lôi Động, xã Tân An,huyện Thanh Hà, tỉnh Hải Dương </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Ông xuất thân trong gia đình nông dân nghèo, có tài cả văn kiêm võ. </a:t>
            </a:r>
          </a:p>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Ông là thủ lĩnh trong cuộc khởi nghĩa nông dân ở Đàng Ngoài vào giữa thế kỷ 18. </a:t>
            </a:r>
          </a:p>
        </p:txBody>
      </p:sp>
      <p:pic>
        <p:nvPicPr>
          <p:cNvPr id="47106" name="Picture 2">
            <a:extLst>
              <a:ext uri="{FF2B5EF4-FFF2-40B4-BE49-F238E27FC236}">
                <a16:creationId xmlns:a16="http://schemas.microsoft.com/office/drawing/2014/main" id="{EDA08743-6C10-854F-AFFB-946E0AB0BE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3"/>
          <a:stretch/>
        </p:blipFill>
        <p:spPr bwMode="auto">
          <a:xfrm>
            <a:off x="1" y="552893"/>
            <a:ext cx="5146159" cy="5431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hởi nghĩa Nguyễn Hữu Cầu.">
            <a:extLst>
              <a:ext uri="{FF2B5EF4-FFF2-40B4-BE49-F238E27FC236}">
                <a16:creationId xmlns:a16="http://schemas.microsoft.com/office/drawing/2014/main" id="{3281418A-550F-BD4C-8F06-862A7EBC0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806" y="552893"/>
            <a:ext cx="5500581" cy="5431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FEBA829-228E-E343-A989-9265E715B1E2}"/>
              </a:ext>
            </a:extLst>
          </p:cNvPr>
          <p:cNvGrpSpPr/>
          <p:nvPr/>
        </p:nvGrpSpPr>
        <p:grpSpPr>
          <a:xfrm>
            <a:off x="-737194" y="552894"/>
            <a:ext cx="6096003" cy="5450042"/>
            <a:chOff x="-2" y="442966"/>
            <a:chExt cx="3955754" cy="4087531"/>
          </a:xfrm>
        </p:grpSpPr>
        <p:pic>
          <p:nvPicPr>
            <p:cNvPr id="2050" name="Picture 2" descr="Nguyễn Hữu Cầu - Thủ lĩnh nông dân Hải Dương khai sinh ra Lễ hội chọi trâu  ...">
              <a:extLst>
                <a:ext uri="{FF2B5EF4-FFF2-40B4-BE49-F238E27FC236}">
                  <a16:creationId xmlns:a16="http://schemas.microsoft.com/office/drawing/2014/main" id="{256266DF-18C9-EA47-9A2A-40E13FBD0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42966"/>
              <a:ext cx="3955751" cy="40739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59ACFC-EA0F-DE49-B259-3F6A8BB51BBC}"/>
                </a:ext>
              </a:extLst>
            </p:cNvPr>
            <p:cNvSpPr txBox="1"/>
            <p:nvPr/>
          </p:nvSpPr>
          <p:spPr>
            <a:xfrm>
              <a:off x="0" y="4091916"/>
              <a:ext cx="3955752" cy="438581"/>
            </a:xfrm>
            <a:prstGeom prst="rect">
              <a:avLst/>
            </a:prstGeom>
            <a:solidFill>
              <a:srgbClr val="F7ECD7"/>
            </a:solidFill>
          </p:spPr>
          <p:txBody>
            <a:bodyPr wrap="square" rtlCol="0">
              <a:spAutoFit/>
            </a:bodyPr>
            <a:lstStyle/>
            <a:p>
              <a:pPr algn="ctr" defTabSz="1219170">
                <a:buClr>
                  <a:srgbClr val="000000"/>
                </a:buClr>
              </a:pPr>
              <a:r>
                <a:rPr lang="en-VN" sz="3200" kern="0" dirty="0">
                  <a:solidFill>
                    <a:srgbClr val="000000"/>
                  </a:solidFill>
                  <a:latin typeface="Times New Roman" panose="02020603050405020304" pitchFamily="18" charset="0"/>
                  <a:cs typeface="Times New Roman" panose="02020603050405020304" pitchFamily="18" charset="0"/>
                  <a:sym typeface="Arial"/>
                </a:rPr>
                <a:t>Đền thờ Nguyễn Hữu Cầu</a:t>
              </a:r>
            </a:p>
          </p:txBody>
        </p:sp>
      </p:grpSp>
    </p:spTree>
    <p:extLst>
      <p:ext uri="{BB962C8B-B14F-4D97-AF65-F5344CB8AC3E}">
        <p14:creationId xmlns:p14="http://schemas.microsoft.com/office/powerpoint/2010/main" val="21598499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arn(outVertical)">
                                      <p:cBhvr>
                                        <p:cTn id="7" dur="500"/>
                                        <p:tgtEl>
                                          <p:spTgt spid="4710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1250"/>
                                        <p:tgtEl>
                                          <p:spTgt spid="5"/>
                                        </p:tgtEl>
                                      </p:cBhvr>
                                    </p:animEffect>
                                  </p:childTnLst>
                                </p:cTn>
                              </p:par>
                              <p:par>
                                <p:cTn id="16" presetID="2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edge">
                                      <p:cBhvr>
                                        <p:cTn id="18"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73E242-FA20-5440-B07D-CE0A1065ED08}"/>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25</a:t>
            </a:fld>
            <a:endParaRPr lang="en" kern="0"/>
          </a:p>
        </p:txBody>
      </p:sp>
      <p:sp>
        <p:nvSpPr>
          <p:cNvPr id="3" name="Rectangle 2">
            <a:extLst>
              <a:ext uri="{FF2B5EF4-FFF2-40B4-BE49-F238E27FC236}">
                <a16:creationId xmlns:a16="http://schemas.microsoft.com/office/drawing/2014/main" id="{BF2C5730-3372-4746-AD6B-BF680EBE6412}"/>
              </a:ext>
            </a:extLst>
          </p:cNvPr>
          <p:cNvSpPr/>
          <p:nvPr/>
        </p:nvSpPr>
        <p:spPr>
          <a:xfrm>
            <a:off x="5502032" y="536483"/>
            <a:ext cx="5580184" cy="5509200"/>
          </a:xfrm>
          <a:prstGeom prst="rect">
            <a:avLst/>
          </a:prstGeom>
        </p:spPr>
        <p:txBody>
          <a:bodyPr wrap="square">
            <a:spAutoFit/>
          </a:bodyPr>
          <a:lstStyle/>
          <a:p>
            <a:pPr algn="just" defTabSz="1219170">
              <a:buClr>
                <a:srgbClr val="000000"/>
              </a:buClr>
            </a:pPr>
            <a:r>
              <a:rPr lang="vi-VN" sz="3200" b="1" kern="0" dirty="0">
                <a:solidFill>
                  <a:srgbClr val="0070C0"/>
                </a:solidFill>
                <a:latin typeface="Times New Roman" panose="02020603050405020304" pitchFamily="18" charset="0"/>
                <a:cs typeface="Times New Roman" panose="02020603050405020304" pitchFamily="18" charset="0"/>
                <a:sym typeface="Arial"/>
              </a:rPr>
              <a:t>Hoàng Công Chất </a:t>
            </a:r>
            <a:r>
              <a:rPr lang="vi-VN" sz="3200" kern="0" dirty="0">
                <a:solidFill>
                  <a:srgbClr val="000000"/>
                </a:solidFill>
                <a:latin typeface="Times New Roman" panose="02020603050405020304" pitchFamily="18" charset="0"/>
                <a:cs typeface="Times New Roman" panose="02020603050405020304" pitchFamily="18" charset="0"/>
                <a:sym typeface="Arial"/>
              </a:rPr>
              <a:t>tên thật là Hoàng Công Thư, xuất thân trong một gia đình nông dân nghèo ở làng Hoàng Xá, huyện Thư Trì, trấn Sơn Nam Hạ, tỉnh Thái Bình, nay thuộc xã Nguyên Xá, huyện Vũ Thư. Ông là một lãnh tụ nông dân kiệt xuất, dựng cờ khởi nghĩa chống triều đình ruỗng nát của họ Trịnh thời Lê mạt, cứu giúp dân nghèo.</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028" name="Picture 4" descr="Hoàng Công Chất trong văn hóa dân gian">
            <a:extLst>
              <a:ext uri="{FF2B5EF4-FFF2-40B4-BE49-F238E27FC236}">
                <a16:creationId xmlns:a16="http://schemas.microsoft.com/office/drawing/2014/main" id="{F811D477-1AC9-F14F-A42F-77ACD01F9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5" y="635834"/>
            <a:ext cx="5320181" cy="47791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ởi nghĩa Hoàng Công Chất - Sự kiện Lịch Sử.">
            <a:extLst>
              <a:ext uri="{FF2B5EF4-FFF2-40B4-BE49-F238E27FC236}">
                <a16:creationId xmlns:a16="http://schemas.microsoft.com/office/drawing/2014/main" id="{0BB9489B-AA82-AF49-90AC-8C00DAA35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033" y="610973"/>
            <a:ext cx="5807880" cy="53783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8FB6724-3FBA-3A41-A9B0-5E3F7C4DB7C6}"/>
              </a:ext>
            </a:extLst>
          </p:cNvPr>
          <p:cNvSpPr/>
          <p:nvPr/>
        </p:nvSpPr>
        <p:spPr>
          <a:xfrm>
            <a:off x="444634" y="5455888"/>
            <a:ext cx="4277133" cy="502766"/>
          </a:xfrm>
          <a:prstGeom prst="rect">
            <a:avLst/>
          </a:prstGeom>
        </p:spPr>
        <p:txBody>
          <a:bodyPr wrap="none">
            <a:spAutoFit/>
          </a:bodyPr>
          <a:lstStyle/>
          <a:p>
            <a:pPr defTabSz="1219170">
              <a:buClr>
                <a:srgbClr val="000000"/>
              </a:buClr>
            </a:pPr>
            <a:r>
              <a:rPr lang="en-US" sz="2667" kern="0" dirty="0" err="1">
                <a:solidFill>
                  <a:srgbClr val="C00000"/>
                </a:solidFill>
                <a:latin typeface="Times New Roman" panose="02020603050405020304" pitchFamily="18" charset="0"/>
                <a:cs typeface="Times New Roman" panose="02020603050405020304" pitchFamily="18" charset="0"/>
                <a:sym typeface="Arial"/>
              </a:rPr>
              <a:t>Tượng</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thờ</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Hoàng</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Công</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Chất</a:t>
            </a:r>
            <a:r>
              <a:rPr lang="en-US" sz="2667" kern="0" dirty="0">
                <a:solidFill>
                  <a:srgbClr val="C00000"/>
                </a:solidFill>
                <a:latin typeface="Times New Roman" panose="02020603050405020304" pitchFamily="18" charset="0"/>
                <a:cs typeface="Times New Roman" panose="02020603050405020304" pitchFamily="18" charset="0"/>
                <a:sym typeface="Arial"/>
              </a:rPr>
              <a:t> </a:t>
            </a:r>
            <a:endParaRPr lang="en-VN" sz="2667" kern="0" dirty="0">
              <a:solidFill>
                <a:srgbClr val="C00000"/>
              </a:solidFill>
              <a:latin typeface="Times New Roman" panose="02020603050405020304" pitchFamily="18" charset="0"/>
              <a:cs typeface="Times New Roman" panose="02020603050405020304" pitchFamily="18" charset="0"/>
              <a:sym typeface="Arial"/>
            </a:endParaRPr>
          </a:p>
        </p:txBody>
      </p:sp>
      <p:grpSp>
        <p:nvGrpSpPr>
          <p:cNvPr id="6" name="Group 5">
            <a:extLst>
              <a:ext uri="{FF2B5EF4-FFF2-40B4-BE49-F238E27FC236}">
                <a16:creationId xmlns:a16="http://schemas.microsoft.com/office/drawing/2014/main" id="{84A97A2E-F501-E44F-B682-C8029BB47D96}"/>
              </a:ext>
            </a:extLst>
          </p:cNvPr>
          <p:cNvGrpSpPr/>
          <p:nvPr/>
        </p:nvGrpSpPr>
        <p:grpSpPr>
          <a:xfrm>
            <a:off x="-45845" y="635832"/>
            <a:ext cx="5624981" cy="5440628"/>
            <a:chOff x="-34384" y="476874"/>
            <a:chExt cx="4218736" cy="4080471"/>
          </a:xfrm>
        </p:grpSpPr>
        <p:pic>
          <p:nvPicPr>
            <p:cNvPr id="7" name="Picture 4">
              <a:extLst>
                <a:ext uri="{FF2B5EF4-FFF2-40B4-BE49-F238E27FC236}">
                  <a16:creationId xmlns:a16="http://schemas.microsoft.com/office/drawing/2014/main" id="{5A815DF4-9745-694E-8B20-52DE5DCBB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4" y="476874"/>
              <a:ext cx="4218736" cy="40804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C28209-4516-624A-B60C-7B5B9A6BD732}"/>
                </a:ext>
              </a:extLst>
            </p:cNvPr>
            <p:cNvSpPr txBox="1"/>
            <p:nvPr/>
          </p:nvSpPr>
          <p:spPr>
            <a:xfrm>
              <a:off x="0" y="4091916"/>
              <a:ext cx="3955752" cy="438581"/>
            </a:xfrm>
            <a:prstGeom prst="rect">
              <a:avLst/>
            </a:prstGeom>
            <a:solidFill>
              <a:srgbClr val="F7ECD7"/>
            </a:solidFill>
          </p:spPr>
          <p:txBody>
            <a:bodyPr wrap="square" rtlCol="0">
              <a:spAutoFit/>
            </a:bodyPr>
            <a:lstStyle/>
            <a:p>
              <a:pPr algn="ctr" defTabSz="1219170">
                <a:buClr>
                  <a:srgbClr val="000000"/>
                </a:buClr>
              </a:pPr>
              <a:r>
                <a:rPr lang="en-VN" sz="3200" kern="0" dirty="0">
                  <a:solidFill>
                    <a:srgbClr val="000000"/>
                  </a:solidFill>
                  <a:latin typeface="Times New Roman" panose="02020603050405020304" pitchFamily="18" charset="0"/>
                  <a:cs typeface="Times New Roman" panose="02020603050405020304" pitchFamily="18" charset="0"/>
                  <a:sym typeface="Arial"/>
                </a:rPr>
                <a:t>Đền thờ Hoàng Công Chất</a:t>
              </a:r>
            </a:p>
          </p:txBody>
        </p:sp>
      </p:grpSp>
    </p:spTree>
    <p:extLst>
      <p:ext uri="{BB962C8B-B14F-4D97-AF65-F5344CB8AC3E}">
        <p14:creationId xmlns:p14="http://schemas.microsoft.com/office/powerpoint/2010/main" val="1939417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outVertical)">
                                      <p:cBhvr>
                                        <p:cTn id="7" dur="1250"/>
                                        <p:tgtEl>
                                          <p:spTgt spid="102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25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12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2"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heel(2)">
                                      <p:cBhvr>
                                        <p:cTn id="18" dur="1250"/>
                                        <p:tgtEl>
                                          <p:spTgt spid="1026"/>
                                        </p:tgtEl>
                                      </p:cBhvr>
                                    </p:animEffect>
                                  </p:childTnLst>
                                </p:cTn>
                              </p:par>
                              <p:par>
                                <p:cTn id="19" presetID="21"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2)">
                                      <p:cBhvr>
                                        <p:cTn id="2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D97AF-6A55-DC42-9915-7BE6E851EF7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26</a:t>
            </a:fld>
            <a:endParaRPr lang="en" kern="0"/>
          </a:p>
        </p:txBody>
      </p:sp>
      <p:sp>
        <p:nvSpPr>
          <p:cNvPr id="5" name="Rectangle 4">
            <a:extLst>
              <a:ext uri="{FF2B5EF4-FFF2-40B4-BE49-F238E27FC236}">
                <a16:creationId xmlns:a16="http://schemas.microsoft.com/office/drawing/2014/main" id="{C9B3FACE-E4C7-FA40-B311-69C50E243BF0}"/>
              </a:ext>
            </a:extLst>
          </p:cNvPr>
          <p:cNvSpPr/>
          <p:nvPr/>
        </p:nvSpPr>
        <p:spPr>
          <a:xfrm>
            <a:off x="6310499" y="2860975"/>
            <a:ext cx="2478739" cy="748988"/>
          </a:xfrm>
          <a:prstGeom prst="rect">
            <a:avLst/>
          </a:prstGeom>
          <a:solidFill>
            <a:schemeClr val="accent5">
              <a:lumMod val="20000"/>
              <a:lumOff val="80000"/>
            </a:schemeClr>
          </a:solidFill>
        </p:spPr>
        <p:txBody>
          <a:bodyPr wrap="square">
            <a:spAutoFit/>
          </a:bodyPr>
          <a:lstStyle/>
          <a:p>
            <a:pPr defTabSz="1219170">
              <a:buClr>
                <a:srgbClr val="000000"/>
              </a:buClr>
            </a:pP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Thất</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bại</a:t>
            </a:r>
            <a:endParaRPr lang="en-VN" sz="2133" b="1"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EFC3EC57-772C-B74F-8F40-B552ACFD0518}"/>
              </a:ext>
            </a:extLst>
          </p:cNvPr>
          <p:cNvSpPr/>
          <p:nvPr/>
        </p:nvSpPr>
        <p:spPr>
          <a:xfrm>
            <a:off x="4188103" y="812679"/>
            <a:ext cx="7075965" cy="1323439"/>
          </a:xfrm>
          <a:prstGeom prst="rect">
            <a:avLst/>
          </a:prstGeom>
          <a:solidFill>
            <a:schemeClr val="accent2">
              <a:lumMod val="20000"/>
              <a:lumOff val="80000"/>
            </a:schemeClr>
          </a:solidFill>
        </p:spPr>
        <p:txBody>
          <a:bodyPr wrap="square">
            <a:spAutoFit/>
          </a:bodyPr>
          <a:lstStyle/>
          <a:p>
            <a:pPr algn="ctr" defTabSz="1219170">
              <a:buClr>
                <a:srgbClr val="000000"/>
              </a:buClr>
            </a:pPr>
            <a:r>
              <a:rPr lang="en-US" sz="4000" kern="0" dirty="0">
                <a:solidFill>
                  <a:srgbClr val="000000"/>
                </a:solidFill>
                <a:latin typeface="Times New Roman" panose="02020603050405020304" pitchFamily="18" charset="0"/>
                <a:cs typeface="Times New Roman" panose="02020603050405020304" pitchFamily="18" charset="0"/>
                <a:sym typeface="Arial"/>
              </a:rPr>
              <a:t> 1. </a:t>
            </a:r>
            <a:r>
              <a:rPr lang="en-US" sz="4000" kern="0" dirty="0" err="1">
                <a:solidFill>
                  <a:srgbClr val="000000"/>
                </a:solidFill>
                <a:latin typeface="Times New Roman" panose="02020603050405020304" pitchFamily="18" charset="0"/>
                <a:cs typeface="Times New Roman" panose="02020603050405020304" pitchFamily="18" charset="0"/>
                <a:sym typeface="Arial"/>
              </a:rPr>
              <a:t>Kết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quả</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của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tất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cả</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các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cuộc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khởi</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nghĩa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trên</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là</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gì</a:t>
            </a:r>
            <a:r>
              <a:rPr lang="en-US" sz="4000" kern="0" dirty="0">
                <a:solidFill>
                  <a:srgbClr val="000000"/>
                </a:solidFill>
                <a:latin typeface="Times New Roman" panose="02020603050405020304" pitchFamily="18" charset="0"/>
                <a:cs typeface="Times New Roman" panose="02020603050405020304" pitchFamily="18" charset="0"/>
                <a:sym typeface="Arial"/>
              </a:rPr>
              <a:t>? </a:t>
            </a:r>
            <a:endParaRPr lang="en-VN" sz="2000" kern="0" dirty="0">
              <a:solidFill>
                <a:srgbClr val="000000"/>
              </a:solidFill>
              <a:latin typeface="Arial"/>
              <a:cs typeface="Arial"/>
              <a:sym typeface="Arial"/>
            </a:endParaRPr>
          </a:p>
        </p:txBody>
      </p:sp>
      <p:pic>
        <p:nvPicPr>
          <p:cNvPr id="7" name="Picture 2" descr="GIFs For Powerpoint Presentation - 100 Pieces of GIF Animation">
            <a:extLst>
              <a:ext uri="{FF2B5EF4-FFF2-40B4-BE49-F238E27FC236}">
                <a16:creationId xmlns:a16="http://schemas.microsoft.com/office/drawing/2014/main" id="{DDA9CCC2-3796-C64B-9E4D-F720BA421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8" r="8858" b="9928"/>
          <a:stretch/>
        </p:blipFill>
        <p:spPr bwMode="auto">
          <a:xfrm>
            <a:off x="0" y="992372"/>
            <a:ext cx="3870251" cy="51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972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D97AF-6A55-DC42-9915-7BE6E851EF7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27</a:t>
            </a:fld>
            <a:endParaRPr lang="en" kern="0"/>
          </a:p>
        </p:txBody>
      </p:sp>
      <p:sp>
        <p:nvSpPr>
          <p:cNvPr id="4" name="Rectangle 3">
            <a:extLst>
              <a:ext uri="{FF2B5EF4-FFF2-40B4-BE49-F238E27FC236}">
                <a16:creationId xmlns:a16="http://schemas.microsoft.com/office/drawing/2014/main" id="{38A5F81A-F19D-8D4D-BB12-97E16C807692}"/>
              </a:ext>
            </a:extLst>
          </p:cNvPr>
          <p:cNvSpPr/>
          <p:nvPr/>
        </p:nvSpPr>
        <p:spPr>
          <a:xfrm>
            <a:off x="4011538" y="2454829"/>
            <a:ext cx="7075965" cy="2554545"/>
          </a:xfrm>
          <a:prstGeom prst="rect">
            <a:avLst/>
          </a:prstGeom>
          <a:solidFill>
            <a:schemeClr val="accent2">
              <a:lumMod val="20000"/>
              <a:lumOff val="80000"/>
            </a:schemeClr>
          </a:solidFill>
        </p:spPr>
        <p:txBody>
          <a:bodyPr wrap="square">
            <a:spAutoFit/>
          </a:bodyPr>
          <a:lstStyle/>
          <a:p>
            <a:pPr algn="ctr" defTabSz="1219170">
              <a:buClr>
                <a:srgbClr val="000000"/>
              </a:buClr>
            </a:pPr>
            <a:r>
              <a:rPr lang="vi-VN" sz="4000" kern="0" dirty="0">
                <a:solidFill>
                  <a:srgbClr val="000000"/>
                </a:solidFill>
                <a:latin typeface="Times New Roman" panose="02020603050405020304" pitchFamily="18" charset="0"/>
                <a:cs typeface="Times New Roman" panose="02020603050405020304" pitchFamily="18" charset="0"/>
                <a:sym typeface="Arial"/>
              </a:rPr>
              <a:t>- Thể hiện tinh thần đấu tranh bất khuất của người nông dân và đã góp phần làm cho cơ đồ họ Trịnh lung lay.</a:t>
            </a:r>
          </a:p>
        </p:txBody>
      </p:sp>
      <p:sp>
        <p:nvSpPr>
          <p:cNvPr id="5" name="Rectangle 4">
            <a:extLst>
              <a:ext uri="{FF2B5EF4-FFF2-40B4-BE49-F238E27FC236}">
                <a16:creationId xmlns:a16="http://schemas.microsoft.com/office/drawing/2014/main" id="{C9B3FACE-E4C7-FA40-B311-69C50E243BF0}"/>
              </a:ext>
            </a:extLst>
          </p:cNvPr>
          <p:cNvSpPr/>
          <p:nvPr/>
        </p:nvSpPr>
        <p:spPr>
          <a:xfrm>
            <a:off x="4011538" y="709854"/>
            <a:ext cx="7252529" cy="1323439"/>
          </a:xfrm>
          <a:prstGeom prst="rect">
            <a:avLst/>
          </a:prstGeom>
          <a:solidFill>
            <a:schemeClr val="accent5">
              <a:lumMod val="20000"/>
              <a:lumOff val="80000"/>
            </a:schemeClr>
          </a:solidFill>
        </p:spPr>
        <p:txBody>
          <a:bodyPr wrap="square">
            <a:spAutoFit/>
          </a:bodyPr>
          <a:lstStyle/>
          <a:p>
            <a:pPr algn="ctr" defTabSz="1219170">
              <a:buClr>
                <a:srgbClr val="000000"/>
              </a:buClr>
            </a:pPr>
            <a:r>
              <a:rPr lang="en-US" sz="4000" kern="0" dirty="0">
                <a:solidFill>
                  <a:srgbClr val="000000"/>
                </a:solidFill>
                <a:latin typeface="Times New Roman" panose="02020603050405020304" pitchFamily="18" charset="0"/>
                <a:cs typeface="Times New Roman" panose="02020603050405020304" pitchFamily="18" charset="0"/>
                <a:sym typeface="Arial"/>
              </a:rPr>
              <a:t> 2. </a:t>
            </a:r>
            <a:r>
              <a:rPr lang="en-US" sz="4000" kern="0" dirty="0" err="1">
                <a:solidFill>
                  <a:srgbClr val="000000"/>
                </a:solidFill>
                <a:latin typeface="Times New Roman" panose="02020603050405020304" pitchFamily="18" charset="0"/>
                <a:cs typeface="Times New Roman" panose="02020603050405020304" pitchFamily="18" charset="0"/>
                <a:sym typeface="Arial"/>
              </a:rPr>
              <a:t>Nhận</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xét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về</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tính</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chất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của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các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cuộc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khởi</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nghĩa</a:t>
            </a:r>
            <a:r>
              <a:rPr lang="en-US" sz="4000" kern="0" dirty="0">
                <a:solidFill>
                  <a:srgbClr val="000000"/>
                </a:solidFill>
                <a:latin typeface="Times New Roman" panose="02020603050405020304" pitchFamily="18" charset="0"/>
                <a:cs typeface="Times New Roman" panose="02020603050405020304" pitchFamily="18" charset="0"/>
                <a:sym typeface="Arial"/>
              </a:rPr>
              <a:t>? </a:t>
            </a:r>
            <a:endParaRPr lang="en-VN" sz="2000" kern="0" dirty="0">
              <a:solidFill>
                <a:srgbClr val="000000"/>
              </a:solidFill>
              <a:latin typeface="Arial"/>
              <a:cs typeface="Arial"/>
              <a:sym typeface="Arial"/>
            </a:endParaRPr>
          </a:p>
        </p:txBody>
      </p:sp>
      <p:pic>
        <p:nvPicPr>
          <p:cNvPr id="7" name="Picture 2" descr="GIFs For Powerpoint Presentation - 100 Pieces of GIF Animation">
            <a:extLst>
              <a:ext uri="{FF2B5EF4-FFF2-40B4-BE49-F238E27FC236}">
                <a16:creationId xmlns:a16="http://schemas.microsoft.com/office/drawing/2014/main" id="{DDA9CCC2-3796-C64B-9E4D-F720BA421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8" r="8858" b="9928"/>
          <a:stretch/>
        </p:blipFill>
        <p:spPr bwMode="auto">
          <a:xfrm>
            <a:off x="0" y="992372"/>
            <a:ext cx="3870251" cy="51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1966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353779" y="1312420"/>
            <a:ext cx="10161105" cy="124123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Một số nét chính của phong trào nông dân ở Đàng Ngoài thế kỉ XVIII</a:t>
            </a:r>
            <a:endParaRPr kumimoji="0" lang="en-VN"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4" name="Rectangle 3">
            <a:extLst>
              <a:ext uri="{FF2B5EF4-FFF2-40B4-BE49-F238E27FC236}">
                <a16:creationId xmlns:a16="http://schemas.microsoft.com/office/drawing/2014/main" id="{449FBE4A-C171-DB31-2B29-C8C57C583CEB}"/>
              </a:ext>
            </a:extLst>
          </p:cNvPr>
          <p:cNvSpPr/>
          <p:nvPr/>
        </p:nvSpPr>
        <p:spPr>
          <a:xfrm>
            <a:off x="1846118" y="2808381"/>
            <a:ext cx="9176425" cy="1077218"/>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Giữa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TK XVIII, </a:t>
            </a:r>
            <a:r>
              <a:rPr kumimoji="0" lang="en-US" sz="3200" b="0" i="0" u="none" strike="noStrike" kern="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quyền phong kiến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ở</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Đàng</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Ngoài rơi vào khủng hoảng trầm trọng.</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B7E22E17-1387-C5DC-C204-20F0896C7746}"/>
              </a:ext>
            </a:extLst>
          </p:cNvPr>
          <p:cNvSpPr/>
          <p:nvPr/>
        </p:nvSpPr>
        <p:spPr>
          <a:xfrm>
            <a:off x="2321861" y="4229796"/>
            <a:ext cx="8975195" cy="1569660"/>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Nhiều cuộc đấu tranh điễn ra t</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iêu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biểu là cuộc khởi nghĩa Nguyễn </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Hữu Cầu</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Hoàng </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Công Chất</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Nguyễn Danh Phương.</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1237683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353779" y="1312420"/>
            <a:ext cx="10161105" cy="124123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2. Tác động của phong trào nông dân ở Đàng Ngoài đối với xã hội Đại Việt thế kỉ XVIII</a:t>
            </a: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37535369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6"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a:solidFill>
                <a:prstClr val="white"/>
              </a:solidFill>
              <a:latin typeface="Calibri" panose="020F0502020204030204"/>
              <a:sym typeface="Arial"/>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954908" y="753399"/>
            <a:ext cx="10227443" cy="1241237"/>
          </a:xfrm>
          <a:prstGeom prst="rect">
            <a:avLst/>
          </a:prstGeom>
          <a:noFill/>
        </p:spPr>
        <p:txBody>
          <a:bodyPr wrap="square" rtlCol="0">
            <a:spAutoFit/>
          </a:bodyPr>
          <a:lstStyle/>
          <a:p>
            <a:pPr algn="ctr" defTabSz="914377">
              <a:defRPr/>
            </a:pPr>
            <a:r>
              <a:rPr lang="en-US" sz="3733" b="1" dirty="0" err="1">
                <a:solidFill>
                  <a:srgbClr val="FFFF00"/>
                </a:solidFill>
                <a:latin typeface="Times New Roman" panose="02020603050405020304" pitchFamily="18" charset="0"/>
                <a:cs typeface="Times New Roman" panose="02020603050405020304" pitchFamily="18" charset="0"/>
                <a:sym typeface="Arial"/>
              </a:rPr>
              <a:t>Câu</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hỏi</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số</a:t>
            </a:r>
            <a:r>
              <a:rPr lang="en-US" sz="3733" b="1" dirty="0">
                <a:solidFill>
                  <a:srgbClr val="FFFF00"/>
                </a:solidFill>
                <a:latin typeface="Times New Roman" panose="02020603050405020304" pitchFamily="18" charset="0"/>
                <a:cs typeface="Times New Roman" panose="02020603050405020304" pitchFamily="18" charset="0"/>
                <a:sym typeface="Arial"/>
              </a:rPr>
              <a:t> 1: </a:t>
            </a:r>
            <a:r>
              <a:rPr lang="vi-VN" sz="3733" b="1" dirty="0">
                <a:solidFill>
                  <a:prstClr val="white"/>
                </a:solidFill>
                <a:latin typeface="Times New Roman" panose="02020603050405020304" pitchFamily="18" charset="0"/>
                <a:cs typeface="Times New Roman" panose="02020603050405020304" pitchFamily="18" charset="0"/>
                <a:sym typeface="Arial"/>
              </a:rPr>
              <a:t>Từ thế kỉ XVI-XVII, tôn giáo nào được giới cầm quyền đề cao?</a:t>
            </a:r>
          </a:p>
        </p:txBody>
      </p:sp>
      <p:sp>
        <p:nvSpPr>
          <p:cNvPr id="8" name="Rectangle 7">
            <a:extLst>
              <a:ext uri="{FF2B5EF4-FFF2-40B4-BE49-F238E27FC236}">
                <a16:creationId xmlns:a16="http://schemas.microsoft.com/office/drawing/2014/main" id="{8239C11A-D402-AC43-A297-CF684422F340}"/>
              </a:ext>
            </a:extLst>
          </p:cNvPr>
          <p:cNvSpPr/>
          <p:nvPr/>
        </p:nvSpPr>
        <p:spPr>
          <a:xfrm>
            <a:off x="1095715" y="2940238"/>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eaLnBrk="0" fontAlgn="base" hangingPunct="0">
              <a:spcBef>
                <a:spcPct val="0"/>
              </a:spcBef>
              <a:spcAft>
                <a:spcPct val="0"/>
              </a:spcAft>
              <a:defRPr/>
            </a:pPr>
            <a:r>
              <a:rPr lang="en-US" altLang="en-US" sz="3733" b="1" dirty="0">
                <a:solidFill>
                  <a:prstClr val="black"/>
                </a:solidFill>
                <a:latin typeface="Times New Roman" panose="02020603050405020304" pitchFamily="18" charset="0"/>
                <a:cs typeface="Times New Roman" panose="02020603050405020304" pitchFamily="18" charset="0"/>
                <a:sym typeface="Roboto" charset="0"/>
              </a:rPr>
              <a:t>A. Ki-</a:t>
            </a:r>
            <a:r>
              <a:rPr lang="en-US" altLang="en-US" sz="3733" b="1" dirty="0" err="1">
                <a:solidFill>
                  <a:prstClr val="black"/>
                </a:solidFill>
                <a:latin typeface="Times New Roman" panose="02020603050405020304" pitchFamily="18" charset="0"/>
                <a:cs typeface="Times New Roman" panose="02020603050405020304" pitchFamily="18" charset="0"/>
                <a:sym typeface="Roboto" charset="0"/>
              </a:rPr>
              <a:t>tô</a:t>
            </a:r>
            <a:r>
              <a:rPr lang="en-US" altLang="en-US" sz="3733" b="1" dirty="0">
                <a:solidFill>
                  <a:prstClr val="black"/>
                </a:solidFill>
                <a:latin typeface="Times New Roman" panose="02020603050405020304" pitchFamily="18" charset="0"/>
                <a:cs typeface="Times New Roman" panose="02020603050405020304" pitchFamily="18" charset="0"/>
                <a:sym typeface="Roboto" charset="0"/>
              </a:rPr>
              <a:t> </a:t>
            </a:r>
            <a:r>
              <a:rPr lang="en-US" altLang="en-US" sz="3733" b="1" dirty="0" err="1">
                <a:solidFill>
                  <a:prstClr val="black"/>
                </a:solidFill>
                <a:latin typeface="Times New Roman" panose="02020603050405020304" pitchFamily="18" charset="0"/>
                <a:cs typeface="Times New Roman" panose="02020603050405020304" pitchFamily="18" charset="0"/>
                <a:sym typeface="Roboto" charset="0"/>
              </a:rPr>
              <a:t>giáo</a:t>
            </a:r>
            <a:endParaRPr lang="en-US" altLang="en-US" sz="3733" b="1" dirty="0">
              <a:solidFill>
                <a:prstClr val="black"/>
              </a:solidFill>
              <a:latin typeface="Times New Roman" panose="02020603050405020304" pitchFamily="18" charset="0"/>
              <a:cs typeface="Times New Roman" panose="02020603050405020304" pitchFamily="18" charset="0"/>
              <a:sym typeface="Roboto" charset="0"/>
            </a:endParaRPr>
          </a:p>
        </p:txBody>
      </p:sp>
      <p:sp>
        <p:nvSpPr>
          <p:cNvPr id="9" name="Rectangle 8">
            <a:extLst>
              <a:ext uri="{FF2B5EF4-FFF2-40B4-BE49-F238E27FC236}">
                <a16:creationId xmlns:a16="http://schemas.microsoft.com/office/drawing/2014/main" id="{2129E0D9-F9BC-2A46-988E-F29F41902050}"/>
              </a:ext>
            </a:extLst>
          </p:cNvPr>
          <p:cNvSpPr/>
          <p:nvPr/>
        </p:nvSpPr>
        <p:spPr>
          <a:xfrm>
            <a:off x="1095715" y="4661275"/>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B. Nho giáo.</a:t>
            </a:r>
          </a:p>
        </p:txBody>
      </p:sp>
      <p:sp>
        <p:nvSpPr>
          <p:cNvPr id="10" name="Rectangle 9">
            <a:extLst>
              <a:ext uri="{FF2B5EF4-FFF2-40B4-BE49-F238E27FC236}">
                <a16:creationId xmlns:a16="http://schemas.microsoft.com/office/drawing/2014/main" id="{87C66B75-C9B5-C94F-9EFA-BB28F2C5BC2C}"/>
              </a:ext>
            </a:extLst>
          </p:cNvPr>
          <p:cNvSpPr/>
          <p:nvPr/>
        </p:nvSpPr>
        <p:spPr>
          <a:xfrm>
            <a:off x="6927511" y="3014374"/>
            <a:ext cx="3340772"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C. Phật giáo.</a:t>
            </a:r>
          </a:p>
        </p:txBody>
      </p:sp>
      <p:pic>
        <p:nvPicPr>
          <p:cNvPr id="11" name="Picture 10">
            <a:extLst>
              <a:ext uri="{FF2B5EF4-FFF2-40B4-BE49-F238E27FC236}">
                <a16:creationId xmlns:a16="http://schemas.microsoft.com/office/drawing/2014/main" id="{7E00C025-0D7E-1349-BBE0-3F7946EF8F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1524" y="3146343"/>
            <a:ext cx="805723" cy="708059"/>
          </a:xfrm>
          <a:prstGeom prst="rect">
            <a:avLst/>
          </a:prstGeom>
        </p:spPr>
      </p:pic>
      <p:pic>
        <p:nvPicPr>
          <p:cNvPr id="12" name="Picture 11">
            <a:extLst>
              <a:ext uri="{FF2B5EF4-FFF2-40B4-BE49-F238E27FC236}">
                <a16:creationId xmlns:a16="http://schemas.microsoft.com/office/drawing/2014/main" id="{D8E79912-73A6-1C44-BD04-C065A22A3607}"/>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511635" y="3258151"/>
            <a:ext cx="804536" cy="704088"/>
          </a:xfrm>
          <a:prstGeom prst="rect">
            <a:avLst/>
          </a:prstGeom>
        </p:spPr>
      </p:pic>
      <p:pic>
        <p:nvPicPr>
          <p:cNvPr id="13" name="Picture 12">
            <a:extLst>
              <a:ext uri="{FF2B5EF4-FFF2-40B4-BE49-F238E27FC236}">
                <a16:creationId xmlns:a16="http://schemas.microsoft.com/office/drawing/2014/main" id="{C24A5052-1D17-4248-BC9E-C933E1CF80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1525" y="4826888"/>
            <a:ext cx="804743" cy="643793"/>
          </a:xfrm>
          <a:prstGeom prst="rect">
            <a:avLst/>
          </a:prstGeom>
        </p:spPr>
      </p:pic>
      <p:sp>
        <p:nvSpPr>
          <p:cNvPr id="14" name="Rectangle 13">
            <a:extLst>
              <a:ext uri="{FF2B5EF4-FFF2-40B4-BE49-F238E27FC236}">
                <a16:creationId xmlns:a16="http://schemas.microsoft.com/office/drawing/2014/main" id="{0AED97A9-B53F-3E47-9532-54FCC043637F}"/>
              </a:ext>
            </a:extLst>
          </p:cNvPr>
          <p:cNvSpPr/>
          <p:nvPr/>
        </p:nvSpPr>
        <p:spPr>
          <a:xfrm>
            <a:off x="6894549" y="4600458"/>
            <a:ext cx="3340772"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D. Đạo giáo.</a:t>
            </a:r>
          </a:p>
        </p:txBody>
      </p:sp>
      <p:pic>
        <p:nvPicPr>
          <p:cNvPr id="15" name="Picture 14">
            <a:extLst>
              <a:ext uri="{FF2B5EF4-FFF2-40B4-BE49-F238E27FC236}">
                <a16:creationId xmlns:a16="http://schemas.microsoft.com/office/drawing/2014/main" id="{4DB8C58D-3A5C-BF48-B77D-4EA43784D21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478672" y="4844235"/>
            <a:ext cx="804536" cy="70408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19FB8365-DFA3-D785-E1EC-15155EA836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771880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250" fill="hold"/>
                                        <p:tgtEl>
                                          <p:spTgt spid="13"/>
                                        </p:tgtEl>
                                        <p:attrNameLst>
                                          <p:attrName>ppt_w</p:attrName>
                                        </p:attrNameLst>
                                      </p:cBhvr>
                                      <p:tavLst>
                                        <p:tav tm="0">
                                          <p:val>
                                            <p:strVal val="4*#ppt_w"/>
                                          </p:val>
                                        </p:tav>
                                        <p:tav tm="100000">
                                          <p:val>
                                            <p:strVal val="#ppt_w"/>
                                          </p:val>
                                        </p:tav>
                                      </p:tavLst>
                                    </p:anim>
                                    <p:anim calcmode="lin" valueType="num">
                                      <p:cBhvr>
                                        <p:cTn id="5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4"/>
                                        </p:tgtEl>
                                        <p:attrNameLst>
                                          <p:attrName>fillcolor</p:attrName>
                                        </p:attrNameLst>
                                      </p:cBhvr>
                                      <p:to>
                                        <a:srgbClr val="FFF2CC"/>
                                      </p:to>
                                    </p:animClr>
                                    <p:set>
                                      <p:cBhvr>
                                        <p:cTn id="80" dur="250" fill="hold"/>
                                        <p:tgtEl>
                                          <p:spTgt spid="14"/>
                                        </p:tgtEl>
                                        <p:attrNameLst>
                                          <p:attrName>fill.type</p:attrName>
                                        </p:attrNameLst>
                                      </p:cBhvr>
                                      <p:to>
                                        <p:strVal val="solid"/>
                                      </p:to>
                                    </p:set>
                                    <p:set>
                                      <p:cBhvr>
                                        <p:cTn id="81" dur="250" fill="hold"/>
                                        <p:tgtEl>
                                          <p:spTgt spid="1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4"/>
                                        </p:tgtEl>
                                        <p:attrNameLst>
                                          <p:attrName>fillcolor</p:attrName>
                                        </p:attrNameLst>
                                      </p:cBhvr>
                                      <p:to>
                                        <a:srgbClr val="FFFF00"/>
                                      </p:to>
                                    </p:animClr>
                                    <p:set>
                                      <p:cBhvr>
                                        <p:cTn id="88" dur="250" fill="hold"/>
                                        <p:tgtEl>
                                          <p:spTgt spid="14"/>
                                        </p:tgtEl>
                                        <p:attrNameLst>
                                          <p:attrName>fill.type</p:attrName>
                                        </p:attrNameLst>
                                      </p:cBhvr>
                                      <p:to>
                                        <p:strVal val="solid"/>
                                      </p:to>
                                    </p:set>
                                    <p:set>
                                      <p:cBhvr>
                                        <p:cTn id="8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6" grpId="0"/>
      <p:bldP spid="8" grpId="0" animBg="1"/>
      <p:bldP spid="9" grpId="0" animBg="1"/>
      <p:bldP spid="10"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D97AF-6A55-DC42-9915-7BE6E851EF7E}"/>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cs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30</a:t>
            </a:fld>
            <a:endParaRPr kumimoji="0" lang="en" sz="1600" b="0" i="0" u="none" strike="noStrike" kern="0" cap="none" spc="0" normalizeH="0" baseline="0" noProof="0">
              <a:ln>
                <a:noFill/>
              </a:ln>
              <a:solidFill>
                <a:srgbClr val="666666"/>
              </a:solidFill>
              <a:effectLst/>
              <a:uLnTx/>
              <a:uFillTx/>
              <a:latin typeface="Tinos"/>
              <a:cs typeface="Tinos"/>
              <a:sym typeface="Tinos"/>
            </a:endParaRPr>
          </a:p>
        </p:txBody>
      </p:sp>
      <p:sp>
        <p:nvSpPr>
          <p:cNvPr id="6" name="Rectangle 5">
            <a:extLst>
              <a:ext uri="{FF2B5EF4-FFF2-40B4-BE49-F238E27FC236}">
                <a16:creationId xmlns:a16="http://schemas.microsoft.com/office/drawing/2014/main" id="{EFC3EC57-772C-B74F-8F40-B552ACFD0518}"/>
              </a:ext>
            </a:extLst>
          </p:cNvPr>
          <p:cNvSpPr/>
          <p:nvPr/>
        </p:nvSpPr>
        <p:spPr>
          <a:xfrm>
            <a:off x="4188102" y="1490008"/>
            <a:ext cx="7075965" cy="1938992"/>
          </a:xfrm>
          <a:prstGeom prst="rect">
            <a:avLst/>
          </a:prstGeom>
          <a:solidFill>
            <a:schemeClr val="accent2">
              <a:lumMod val="20000"/>
              <a:lumOff val="80000"/>
            </a:scheme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Phong trào</a:t>
            </a:r>
            <a:r>
              <a:rPr kumimoji="0" lang="en-US" sz="4000" b="0" i="0" u="none" strike="noStrike" kern="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nông dân Đàng Ngoài có tác động như thế nào đối với xã hội Đại Việt thế kỉ XVIII? </a:t>
            </a:r>
            <a:endParaRPr kumimoji="0" lang="en-VN" sz="20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7" name="Picture 2" descr="GIFs For Powerpoint Presentation - 100 Pieces of GIF Animation">
            <a:extLst>
              <a:ext uri="{FF2B5EF4-FFF2-40B4-BE49-F238E27FC236}">
                <a16:creationId xmlns:a16="http://schemas.microsoft.com/office/drawing/2014/main" id="{DDA9CCC2-3796-C64B-9E4D-F720BA421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8" r="8858" b="9928"/>
          <a:stretch/>
        </p:blipFill>
        <p:spPr bwMode="auto">
          <a:xfrm>
            <a:off x="0" y="992372"/>
            <a:ext cx="3870251" cy="51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530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353779" y="1312420"/>
            <a:ext cx="10161105" cy="124123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2. Tác động của phong trào nông dân ở Đàng Ngoài đối với xã hội Đại Việt thế kỉ XVIII</a:t>
            </a: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4" name="Rectangle 3">
            <a:extLst>
              <a:ext uri="{FF2B5EF4-FFF2-40B4-BE49-F238E27FC236}">
                <a16:creationId xmlns:a16="http://schemas.microsoft.com/office/drawing/2014/main" id="{163ECEBB-2024-E196-2478-A0D9282D7C9C}"/>
              </a:ext>
            </a:extLst>
          </p:cNvPr>
          <p:cNvSpPr/>
          <p:nvPr/>
        </p:nvSpPr>
        <p:spPr>
          <a:xfrm>
            <a:off x="1946733" y="2677625"/>
            <a:ext cx="8975195" cy="1077218"/>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Buộc</a:t>
            </a:r>
            <a:r>
              <a:rPr kumimoji="0" lang="en-US" sz="3200" b="0" i="0" u="none" strike="noStrike" kern="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chính quyền Đàng Ngoài thực hiện một số chính sách như khuyến khích khai hoang…..</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A5A64500-5D06-F864-8C74-1DAB16369185}"/>
              </a:ext>
            </a:extLst>
          </p:cNvPr>
          <p:cNvSpPr/>
          <p:nvPr/>
        </p:nvSpPr>
        <p:spPr>
          <a:xfrm>
            <a:off x="1946733" y="4030175"/>
            <a:ext cx="8975195" cy="1569660"/>
          </a:xfrm>
          <a:prstGeom prst="rect">
            <a:avLst/>
          </a:prstGeom>
        </p:spPr>
        <p:txBody>
          <a:bodyPr wrap="square">
            <a:spAutoFit/>
          </a:bodyPr>
          <a:lstStyle/>
          <a:p>
            <a:pPr lvl="0" algn="just"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 </a:t>
            </a:r>
            <a:r>
              <a:rPr lang="vi-VN" sz="3200" kern="0">
                <a:solidFill>
                  <a:srgbClr val="000000"/>
                </a:solidFill>
                <a:latin typeface="Times New Roman" panose="02020603050405020304" pitchFamily="18" charset="0"/>
                <a:cs typeface="Times New Roman" panose="02020603050405020304" pitchFamily="18" charset="0"/>
                <a:sym typeface="Arial"/>
              </a:rPr>
              <a:t>Thể hiện tinh thần đấu tranh bất khuất của người nông dân và đã góp phần làm cho cơ đồ họ Trịnh lung lay.</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339076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2352508" y="2433317"/>
            <a:ext cx="7014309" cy="2831544"/>
          </a:xfrm>
          <a:prstGeom prst="rect">
            <a:avLst/>
          </a:prstGeom>
          <a:noFill/>
        </p:spPr>
        <p:txBody>
          <a:bodyPr wrap="square" lIns="121920" tIns="60960" rIns="121920" bIns="60960">
            <a:spAutoFit/>
          </a:bodyPr>
          <a:lstStyle/>
          <a:p>
            <a:pPr algn="ctr" defTabSz="1219140">
              <a:buClr>
                <a:srgbClr val="000000"/>
              </a:buClr>
            </a:pPr>
            <a:r>
              <a:rPr lang="en-US" sz="8800" b="1" kern="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38" y="-110973"/>
            <a:ext cx="2274399" cy="2152575"/>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4"/>
          <a:stretch>
            <a:fillRect/>
          </a:stretch>
        </p:blipFill>
        <p:spPr>
          <a:xfrm rot="19934793">
            <a:off x="-593249" y="1931477"/>
            <a:ext cx="4761845" cy="4770071"/>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3063487" y="58296"/>
            <a:ext cx="6678821" cy="153008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E7DCD2"/>
                </a:solidFill>
                <a:latin typeface="Arial"/>
                <a:sym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70730"/>
            </a:xfrm>
            <a:prstGeom prst="rect">
              <a:avLst/>
            </a:prstGeom>
            <a:noFill/>
          </p:spPr>
          <p:txBody>
            <a:bodyPr wrap="square" rtlCol="0">
              <a:spAutoFit/>
            </a:bodyPr>
            <a:lstStyle/>
            <a:p>
              <a:pPr algn="ctr" defTabSz="1219140">
                <a:buClr>
                  <a:srgbClr val="000000"/>
                </a:buClr>
              </a:pPr>
              <a:r>
                <a:rPr lang="en-US" sz="6400" b="1" kern="0">
                  <a:solidFill>
                    <a:srgbClr val="FF0000"/>
                  </a:solidFill>
                  <a:latin typeface="Times New Roman" panose="02020603050405020304" pitchFamily="18" charset="0"/>
                  <a:cs typeface="Times New Roman" panose="02020603050405020304" pitchFamily="18" charset="0"/>
                  <a:sym typeface="Arial"/>
                </a:rPr>
                <a:t>LUYỆN TẬP</a:t>
              </a:r>
              <a:endParaRPr lang="en-VN" sz="6400" b="1" kern="0" dirty="0">
                <a:solidFill>
                  <a:srgbClr val="FF0000"/>
                </a:solidFill>
                <a:latin typeface="Times New Roman" panose="02020603050405020304" pitchFamily="18" charset="0"/>
                <a:cs typeface="Times New Roman" panose="02020603050405020304" pitchFamily="18" charset="0"/>
                <a:sym typeface="Arial"/>
              </a:endParaRP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939" y="11232"/>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grpSp>
        <p:nvGrpSpPr>
          <p:cNvPr id="6148" name="Group 4103">
            <a:extLst>
              <a:ext uri="{FF2B5EF4-FFF2-40B4-BE49-F238E27FC236}">
                <a16:creationId xmlns:a16="http://schemas.microsoft.com/office/drawing/2014/main" id="{7CC17089-BBE2-8F4B-9206-BEE757A7CE60}"/>
              </a:ext>
            </a:extLst>
          </p:cNvPr>
          <p:cNvGrpSpPr>
            <a:grpSpLocks/>
          </p:cNvGrpSpPr>
          <p:nvPr/>
        </p:nvGrpSpPr>
        <p:grpSpPr bwMode="auto">
          <a:xfrm>
            <a:off x="1662114" y="935038"/>
            <a:ext cx="1298575" cy="1287463"/>
            <a:chOff x="325585" y="914400"/>
            <a:chExt cx="1731815" cy="1716004"/>
          </a:xfrm>
        </p:grpSpPr>
        <p:sp>
          <p:nvSpPr>
            <p:cNvPr id="571" name="Oval 570">
              <a:extLst>
                <a:ext uri="{FF2B5EF4-FFF2-40B4-BE49-F238E27FC236}">
                  <a16:creationId xmlns:a16="http://schemas.microsoft.com/office/drawing/2014/main" id="{FD3083AB-299D-2C43-B29B-9D8D9413896F}"/>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endParaRPr lang="en-US" sz="1351">
                <a:solidFill>
                  <a:srgbClr val="000000"/>
                </a:solidFill>
                <a:latin typeface="Calibri"/>
                <a:cs typeface="Arial" charset="0"/>
                <a:sym typeface="Arial"/>
              </a:endParaRPr>
            </a:p>
          </p:txBody>
        </p:sp>
        <p:pic>
          <p:nvPicPr>
            <p:cNvPr id="6173" name="Picture 83">
              <a:extLst>
                <a:ext uri="{FF2B5EF4-FFF2-40B4-BE49-F238E27FC236}">
                  <a16:creationId xmlns:a16="http://schemas.microsoft.com/office/drawing/2014/main" id="{F3927F39-E52E-DC46-B679-C315EBEC994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 name="Rounded Rectangle 572">
            <a:extLst>
              <a:ext uri="{FF2B5EF4-FFF2-40B4-BE49-F238E27FC236}">
                <a16:creationId xmlns:a16="http://schemas.microsoft.com/office/drawing/2014/main" id="{919F1CEA-2E56-2042-90F9-3BD1F6F0594E}"/>
              </a:ext>
            </a:extLst>
          </p:cNvPr>
          <p:cNvSpPr/>
          <p:nvPr/>
        </p:nvSpPr>
        <p:spPr>
          <a:xfrm>
            <a:off x="1579564" y="2254250"/>
            <a:ext cx="1514475"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$200</a:t>
            </a:r>
          </a:p>
        </p:txBody>
      </p:sp>
      <p:grpSp>
        <p:nvGrpSpPr>
          <p:cNvPr id="574" name="Group 4110">
            <a:extLst>
              <a:ext uri="{FF2B5EF4-FFF2-40B4-BE49-F238E27FC236}">
                <a16:creationId xmlns:a16="http://schemas.microsoft.com/office/drawing/2014/main" id="{2971BA73-F0E9-8942-8AEF-DEB0C9435043}"/>
              </a:ext>
            </a:extLst>
          </p:cNvPr>
          <p:cNvGrpSpPr>
            <a:grpSpLocks/>
          </p:cNvGrpSpPr>
          <p:nvPr/>
        </p:nvGrpSpPr>
        <p:grpSpPr bwMode="auto">
          <a:xfrm>
            <a:off x="8704261" y="661553"/>
            <a:ext cx="436563" cy="1287463"/>
            <a:chOff x="5985076" y="228600"/>
            <a:chExt cx="581892" cy="2590800"/>
          </a:xfrm>
        </p:grpSpPr>
        <p:sp>
          <p:nvSpPr>
            <p:cNvPr id="575" name="Rectangle 4105">
              <a:extLst>
                <a:ext uri="{FF2B5EF4-FFF2-40B4-BE49-F238E27FC236}">
                  <a16:creationId xmlns:a16="http://schemas.microsoft.com/office/drawing/2014/main" id="{CC62820A-4BAE-8E4F-91D3-7CCA81F4A197}"/>
                </a:ext>
              </a:extLst>
            </p:cNvPr>
            <p:cNvSpPr/>
            <p:nvPr/>
          </p:nvSpPr>
          <p:spPr>
            <a:xfrm>
              <a:off x="6029512" y="685423"/>
              <a:ext cx="493020" cy="21339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76" name="Rectangle 4106">
              <a:extLst>
                <a:ext uri="{FF2B5EF4-FFF2-40B4-BE49-F238E27FC236}">
                  <a16:creationId xmlns:a16="http://schemas.microsoft.com/office/drawing/2014/main" id="{57FB23EB-ED57-DC4C-8FB0-BAC6AAE0905F}"/>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577" name="Group 576">
            <a:extLst>
              <a:ext uri="{FF2B5EF4-FFF2-40B4-BE49-F238E27FC236}">
                <a16:creationId xmlns:a16="http://schemas.microsoft.com/office/drawing/2014/main" id="{9E86A296-75F3-DF44-B60A-5CE326BB423E}"/>
              </a:ext>
            </a:extLst>
          </p:cNvPr>
          <p:cNvGrpSpPr>
            <a:grpSpLocks/>
          </p:cNvGrpSpPr>
          <p:nvPr/>
        </p:nvGrpSpPr>
        <p:grpSpPr bwMode="auto">
          <a:xfrm>
            <a:off x="9096375" y="1430970"/>
            <a:ext cx="438151" cy="514351"/>
            <a:chOff x="6506093" y="2133600"/>
            <a:chExt cx="581892" cy="685800"/>
          </a:xfrm>
        </p:grpSpPr>
        <p:sp>
          <p:nvSpPr>
            <p:cNvPr id="578" name="Rectangle 577">
              <a:extLst>
                <a:ext uri="{FF2B5EF4-FFF2-40B4-BE49-F238E27FC236}">
                  <a16:creationId xmlns:a16="http://schemas.microsoft.com/office/drawing/2014/main" id="{6B1E9BB2-759F-1F4F-8320-28CA27780DB7}"/>
                </a:ext>
              </a:extLst>
            </p:cNvPr>
            <p:cNvSpPr/>
            <p:nvPr/>
          </p:nvSpPr>
          <p:spPr>
            <a:xfrm>
              <a:off x="6550367" y="2514600"/>
              <a:ext cx="493343"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79" name="Rectangle 578">
              <a:extLst>
                <a:ext uri="{FF2B5EF4-FFF2-40B4-BE49-F238E27FC236}">
                  <a16:creationId xmlns:a16="http://schemas.microsoft.com/office/drawing/2014/main" id="{4390EB97-7C92-AA4C-9699-475A1CF6C6B0}"/>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grpSp>
        <p:nvGrpSpPr>
          <p:cNvPr id="580" name="Group 4108">
            <a:extLst>
              <a:ext uri="{FF2B5EF4-FFF2-40B4-BE49-F238E27FC236}">
                <a16:creationId xmlns:a16="http://schemas.microsoft.com/office/drawing/2014/main" id="{F62DAF14-14B5-5D4F-ADD6-CADE3C1A45F8}"/>
              </a:ext>
            </a:extLst>
          </p:cNvPr>
          <p:cNvGrpSpPr>
            <a:grpSpLocks/>
          </p:cNvGrpSpPr>
          <p:nvPr/>
        </p:nvGrpSpPr>
        <p:grpSpPr bwMode="auto">
          <a:xfrm>
            <a:off x="9450387" y="294839"/>
            <a:ext cx="434975" cy="1657351"/>
            <a:chOff x="7032480" y="1524000"/>
            <a:chExt cx="581892" cy="1321148"/>
          </a:xfrm>
        </p:grpSpPr>
        <p:sp>
          <p:nvSpPr>
            <p:cNvPr id="581" name="Rectangle 580">
              <a:extLst>
                <a:ext uri="{FF2B5EF4-FFF2-40B4-BE49-F238E27FC236}">
                  <a16:creationId xmlns:a16="http://schemas.microsoft.com/office/drawing/2014/main" id="{5FA2A133-F0AF-A14A-9AC3-7D1225E434B5}"/>
                </a:ext>
              </a:extLst>
            </p:cNvPr>
            <p:cNvSpPr/>
            <p:nvPr/>
          </p:nvSpPr>
          <p:spPr>
            <a:xfrm>
              <a:off x="7085573" y="1944135"/>
              <a:ext cx="492697" cy="90101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82" name="Rectangle 581">
              <a:extLst>
                <a:ext uri="{FF2B5EF4-FFF2-40B4-BE49-F238E27FC236}">
                  <a16:creationId xmlns:a16="http://schemas.microsoft.com/office/drawing/2014/main" id="{1E58ABF8-BDD1-6245-AC21-3A5F1A58D561}"/>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583" name="Group 4107">
            <a:extLst>
              <a:ext uri="{FF2B5EF4-FFF2-40B4-BE49-F238E27FC236}">
                <a16:creationId xmlns:a16="http://schemas.microsoft.com/office/drawing/2014/main" id="{835B6ACD-00ED-504B-A491-C01EFB4FE18A}"/>
              </a:ext>
            </a:extLst>
          </p:cNvPr>
          <p:cNvGrpSpPr>
            <a:grpSpLocks/>
          </p:cNvGrpSpPr>
          <p:nvPr/>
        </p:nvGrpSpPr>
        <p:grpSpPr bwMode="auto">
          <a:xfrm>
            <a:off x="9871076" y="661553"/>
            <a:ext cx="439737" cy="1287463"/>
            <a:chOff x="7614978" y="1143000"/>
            <a:chExt cx="586914" cy="1716004"/>
          </a:xfrm>
        </p:grpSpPr>
        <p:sp>
          <p:nvSpPr>
            <p:cNvPr id="584" name="Rectangle 583">
              <a:extLst>
                <a:ext uri="{FF2B5EF4-FFF2-40B4-BE49-F238E27FC236}">
                  <a16:creationId xmlns:a16="http://schemas.microsoft.com/office/drawing/2014/main" id="{F072D593-9A04-9B41-A49B-13CB1FA65B9B}"/>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85" name="Rectangle 584">
              <a:extLst>
                <a:ext uri="{FF2B5EF4-FFF2-40B4-BE49-F238E27FC236}">
                  <a16:creationId xmlns:a16="http://schemas.microsoft.com/office/drawing/2014/main" id="{B61AD0BF-2647-6948-8FA2-3E8B1411EFF5}"/>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cxnSp>
        <p:nvCxnSpPr>
          <p:cNvPr id="586" name="Straight Connector 585">
            <a:extLst>
              <a:ext uri="{FF2B5EF4-FFF2-40B4-BE49-F238E27FC236}">
                <a16:creationId xmlns:a16="http://schemas.microsoft.com/office/drawing/2014/main" id="{119ADCAD-A94D-6242-A3C7-9DA967CA9939}"/>
              </a:ext>
            </a:extLst>
          </p:cNvPr>
          <p:cNvCxnSpPr/>
          <p:nvPr/>
        </p:nvCxnSpPr>
        <p:spPr>
          <a:xfrm>
            <a:off x="8714581" y="3399963"/>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587" name="Hexagon 586">
            <a:extLst>
              <a:ext uri="{FF2B5EF4-FFF2-40B4-BE49-F238E27FC236}">
                <a16:creationId xmlns:a16="http://schemas.microsoft.com/office/drawing/2014/main" id="{5925410E-3446-4547-B7E2-17BE4BCE3A5B}"/>
              </a:ext>
            </a:extLst>
          </p:cNvPr>
          <p:cNvSpPr/>
          <p:nvPr/>
        </p:nvSpPr>
        <p:spPr bwMode="auto">
          <a:xfrm>
            <a:off x="1" y="5490024"/>
            <a:ext cx="6144683" cy="13679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en-US" sz="3200" b="1" cap="all" dirty="0">
                <a:solidFill>
                  <a:prstClr val="white"/>
                </a:solidFill>
                <a:latin typeface="Times New Roman" pitchFamily="18" charset="0"/>
                <a:cs typeface="Times New Roman" pitchFamily="18" charset="0"/>
                <a:sym typeface="Arial"/>
              </a:rPr>
              <a:t>c. </a:t>
            </a:r>
            <a:r>
              <a:rPr lang="vi-VN" sz="3200" b="1" dirty="0">
                <a:solidFill>
                  <a:prstClr val="white"/>
                </a:solidFill>
                <a:latin typeface="Times New Roman" pitchFamily="18" charset="0"/>
                <a:cs typeface="Times New Roman" pitchFamily="18" charset="0"/>
                <a:sym typeface="Arial"/>
              </a:rPr>
              <a:t> Nhà Lê trung hưng chính quyền kiểm soát mọi việc.</a:t>
            </a:r>
            <a:endParaRPr lang="en-US" sz="3200" b="1" dirty="0">
              <a:solidFill>
                <a:prstClr val="white"/>
              </a:solidFill>
              <a:latin typeface="Calibri"/>
              <a:sym typeface="Arial"/>
            </a:endParaRPr>
          </a:p>
        </p:txBody>
      </p:sp>
      <p:sp>
        <p:nvSpPr>
          <p:cNvPr id="588" name="Hexagon 587">
            <a:extLst>
              <a:ext uri="{FF2B5EF4-FFF2-40B4-BE49-F238E27FC236}">
                <a16:creationId xmlns:a16="http://schemas.microsoft.com/office/drawing/2014/main" id="{0B0D1A56-3D68-914D-990A-D3DB0FF6467F}"/>
              </a:ext>
            </a:extLst>
          </p:cNvPr>
          <p:cNvSpPr/>
          <p:nvPr/>
        </p:nvSpPr>
        <p:spPr bwMode="auto">
          <a:xfrm>
            <a:off x="-47824" y="4105090"/>
            <a:ext cx="6275295" cy="110022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3200" b="1" cap="all" dirty="0">
              <a:solidFill>
                <a:prstClr val="white"/>
              </a:solidFill>
              <a:latin typeface="Times New Roman" pitchFamily="18" charset="0"/>
              <a:cs typeface="Times New Roman" pitchFamily="18" charset="0"/>
              <a:sym typeface="Arial"/>
            </a:endParaRPr>
          </a:p>
          <a:p>
            <a:pPr algn="ctr" defTabSz="685783" eaLnBrk="1" hangingPunct="1">
              <a:defRPr/>
            </a:pPr>
            <a:r>
              <a:rPr lang="en-US" sz="3200" b="1" cap="all" dirty="0">
                <a:solidFill>
                  <a:prstClr val="white"/>
                </a:solidFill>
                <a:latin typeface="Times New Roman" pitchFamily="18" charset="0"/>
                <a:cs typeface="Times New Roman" pitchFamily="18" charset="0"/>
                <a:sym typeface="Arial"/>
              </a:rPr>
              <a:t>a. </a:t>
            </a:r>
            <a:r>
              <a:rPr lang="en-US" sz="3200" b="1" dirty="0">
                <a:solidFill>
                  <a:prstClr val="white"/>
                </a:solidFill>
                <a:latin typeface="Times New Roman" pitchFamily="18" charset="0"/>
                <a:cs typeface="Times New Roman" pitchFamily="18" charset="0"/>
                <a:sym typeface="Arial"/>
              </a:rPr>
              <a:t>Quan </a:t>
            </a:r>
            <a:r>
              <a:rPr lang="en-US" sz="3200" b="1" dirty="0" err="1">
                <a:solidFill>
                  <a:prstClr val="white"/>
                </a:solidFill>
                <a:latin typeface="Times New Roman" pitchFamily="18" charset="0"/>
                <a:cs typeface="Times New Roman" pitchFamily="18" charset="0"/>
                <a:sym typeface="Arial"/>
              </a:rPr>
              <a:t>lại</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binh</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lính</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đục</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khoét</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của</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nhân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dân</a:t>
            </a:r>
            <a:r>
              <a:rPr lang="en-US" sz="3200" b="1" dirty="0">
                <a:solidFill>
                  <a:prstClr val="white"/>
                </a:solidFill>
                <a:latin typeface="Times New Roman" pitchFamily="18" charset="0"/>
                <a:cs typeface="Times New Roman" pitchFamily="18" charset="0"/>
                <a:sym typeface="Arial"/>
              </a:rPr>
              <a:t>.</a:t>
            </a:r>
          </a:p>
          <a:p>
            <a:pPr algn="ctr" defTabSz="685783" eaLnBrk="1" hangingPunct="1">
              <a:defRPr/>
            </a:pPr>
            <a:r>
              <a:rPr lang="en-US" sz="3200" b="1" dirty="0">
                <a:solidFill>
                  <a:prstClr val="white"/>
                </a:solidFill>
                <a:latin typeface="Times New Roman" pitchFamily="18" charset="0"/>
                <a:cs typeface="Times New Roman" pitchFamily="18" charset="0"/>
                <a:sym typeface="Arial"/>
              </a:rPr>
              <a:t>. </a:t>
            </a:r>
            <a:endParaRPr lang="en-US" sz="3200" b="1" dirty="0">
              <a:solidFill>
                <a:srgbClr val="FFFFFF"/>
              </a:solidFill>
              <a:sym typeface="Arial"/>
            </a:endParaRPr>
          </a:p>
        </p:txBody>
      </p:sp>
      <p:sp>
        <p:nvSpPr>
          <p:cNvPr id="589" name="Hexagon 588">
            <a:extLst>
              <a:ext uri="{FF2B5EF4-FFF2-40B4-BE49-F238E27FC236}">
                <a16:creationId xmlns:a16="http://schemas.microsoft.com/office/drawing/2014/main" id="{270CF4CA-8467-EF49-9D5D-3956AA021764}"/>
              </a:ext>
            </a:extLst>
          </p:cNvPr>
          <p:cNvSpPr/>
          <p:nvPr/>
        </p:nvSpPr>
        <p:spPr bwMode="auto">
          <a:xfrm>
            <a:off x="6227472" y="4105091"/>
            <a:ext cx="5964529" cy="110022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a:defRPr/>
            </a:pPr>
            <a:endParaRPr lang="en-US" sz="3200" b="1" cap="all" dirty="0">
              <a:solidFill>
                <a:prstClr val="white"/>
              </a:solidFill>
              <a:latin typeface="Times New Roman" pitchFamily="18" charset="0"/>
              <a:cs typeface="Times New Roman" pitchFamily="18" charset="0"/>
              <a:sym typeface="Arial"/>
            </a:endParaRPr>
          </a:p>
          <a:p>
            <a:pPr algn="ctr" defTabSz="685783">
              <a:defRPr/>
            </a:pPr>
            <a:r>
              <a:rPr lang="en-US" sz="3200" b="1" cap="all" dirty="0">
                <a:solidFill>
                  <a:prstClr val="white"/>
                </a:solidFill>
                <a:latin typeface="Times New Roman" pitchFamily="18" charset="0"/>
                <a:cs typeface="Times New Roman" pitchFamily="18" charset="0"/>
                <a:sym typeface="Arial"/>
              </a:rPr>
              <a:t>C. </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Phủ</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chúa</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quanh</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năm</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hội</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hè</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yến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tiệc</a:t>
            </a:r>
            <a:r>
              <a:rPr lang="en-US" sz="3200" b="1" dirty="0">
                <a:solidFill>
                  <a:prstClr val="white"/>
                </a:solidFill>
                <a:latin typeface="Times New Roman" pitchFamily="18" charset="0"/>
                <a:cs typeface="Times New Roman" pitchFamily="18" charset="0"/>
                <a:sym typeface="Arial"/>
              </a:rPr>
              <a:t>.</a:t>
            </a:r>
          </a:p>
          <a:p>
            <a:pPr algn="ctr" defTabSz="685783">
              <a:defRPr/>
            </a:pPr>
            <a:endParaRPr lang="en-US" sz="3200" b="1" dirty="0">
              <a:solidFill>
                <a:prstClr val="white"/>
              </a:solidFill>
              <a:sym typeface="Arial"/>
            </a:endParaRPr>
          </a:p>
        </p:txBody>
      </p:sp>
      <p:sp>
        <p:nvSpPr>
          <p:cNvPr id="590" name="Hexagon 589">
            <a:extLst>
              <a:ext uri="{FF2B5EF4-FFF2-40B4-BE49-F238E27FC236}">
                <a16:creationId xmlns:a16="http://schemas.microsoft.com/office/drawing/2014/main" id="{DFE93785-F316-1F4C-BCE3-D19537D70834}"/>
              </a:ext>
            </a:extLst>
          </p:cNvPr>
          <p:cNvSpPr/>
          <p:nvPr/>
        </p:nvSpPr>
        <p:spPr bwMode="auto">
          <a:xfrm>
            <a:off x="6303962" y="5490024"/>
            <a:ext cx="5888037" cy="13679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914377" eaLnBrk="0" fontAlgn="base" hangingPunct="0">
              <a:spcBef>
                <a:spcPct val="0"/>
              </a:spcBef>
              <a:spcAft>
                <a:spcPct val="0"/>
              </a:spcAft>
              <a:defRPr/>
            </a:pPr>
            <a:r>
              <a:rPr lang="en-US" sz="3200" b="1" cap="all" dirty="0">
                <a:solidFill>
                  <a:prstClr val="white"/>
                </a:solidFill>
                <a:latin typeface="Times New Roman" pitchFamily="18" charset="0"/>
                <a:cs typeface="Times New Roman" pitchFamily="18" charset="0"/>
                <a:sym typeface="Arial"/>
              </a:rPr>
              <a:t>D. </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Ruộng</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đất</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của</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nông</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dân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bị</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lấn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chiếm</a:t>
            </a:r>
            <a:r>
              <a:rPr lang="en-US" sz="3200" b="1" dirty="0">
                <a:solidFill>
                  <a:prstClr val="white"/>
                </a:solidFill>
                <a:latin typeface="Times New Roman" pitchFamily="18" charset="0"/>
                <a:cs typeface="Times New Roman" pitchFamily="18" charset="0"/>
                <a:sym typeface="Arial"/>
              </a:rPr>
              <a:t>.</a:t>
            </a:r>
          </a:p>
        </p:txBody>
      </p:sp>
      <p:sp>
        <p:nvSpPr>
          <p:cNvPr id="591" name="Hexagon 590">
            <a:extLst>
              <a:ext uri="{FF2B5EF4-FFF2-40B4-BE49-F238E27FC236}">
                <a16:creationId xmlns:a16="http://schemas.microsoft.com/office/drawing/2014/main" id="{6A63BF11-A307-D641-AA5C-5751A043518E}"/>
              </a:ext>
            </a:extLst>
          </p:cNvPr>
          <p:cNvSpPr/>
          <p:nvPr/>
        </p:nvSpPr>
        <p:spPr bwMode="auto">
          <a:xfrm>
            <a:off x="1" y="2687769"/>
            <a:ext cx="12192000" cy="123185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914377" eaLnBrk="0" fontAlgn="base" hangingPunct="0">
              <a:spcBef>
                <a:spcPct val="0"/>
              </a:spcBef>
              <a:spcAft>
                <a:spcPct val="0"/>
              </a:spcAft>
              <a:defRPr/>
            </a:pPr>
            <a:r>
              <a:rPr lang="vi-VN" sz="3200" b="1" dirty="0">
                <a:solidFill>
                  <a:srgbClr val="FFFF00"/>
                </a:solidFill>
                <a:latin typeface="Times New Roman" pitchFamily="18" charset="0"/>
                <a:cs typeface="Times New Roman" pitchFamily="18" charset="0"/>
                <a:sym typeface="Arial"/>
              </a:rPr>
              <a:t>Câu 1: Nội dung nào không phản ánh đúng tình trạng Đàng Ngoài vào thế kỉ XVIII?</a:t>
            </a:r>
          </a:p>
        </p:txBody>
      </p:sp>
      <p:pic>
        <p:nvPicPr>
          <p:cNvPr id="603" name="Picture 602">
            <a:extLst>
              <a:ext uri="{FF2B5EF4-FFF2-40B4-BE49-F238E27FC236}">
                <a16:creationId xmlns:a16="http://schemas.microsoft.com/office/drawing/2014/main" id="{8581E624-852A-AE43-A4AA-ADE16468755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6757" y="699293"/>
            <a:ext cx="6937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603">
            <a:extLst>
              <a:ext uri="{FF2B5EF4-FFF2-40B4-BE49-F238E27FC236}">
                <a16:creationId xmlns:a16="http://schemas.microsoft.com/office/drawing/2014/main" id="{CFA09582-494E-8E4A-A558-7138016148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7346" y="1339850"/>
            <a:ext cx="7588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604">
            <a:extLst>
              <a:ext uri="{FF2B5EF4-FFF2-40B4-BE49-F238E27FC236}">
                <a16:creationId xmlns:a16="http://schemas.microsoft.com/office/drawing/2014/main" id="{2A7EC8C0-F80E-5940-B6D5-5729DD3E6C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43458" y="1354138"/>
            <a:ext cx="7350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05">
            <a:extLst>
              <a:ext uri="{FF2B5EF4-FFF2-40B4-BE49-F238E27FC236}">
                <a16:creationId xmlns:a16="http://schemas.microsoft.com/office/drawing/2014/main" id="{B9A53BBF-B4BE-584E-85E5-224D1102F1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92458" y="1320800"/>
            <a:ext cx="7350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p:cTn id="7" dur="500" fill="hold"/>
                                        <p:tgtEl>
                                          <p:spTgt spid="591"/>
                                        </p:tgtEl>
                                        <p:attrNameLst>
                                          <p:attrName>ppt_w</p:attrName>
                                        </p:attrNameLst>
                                      </p:cBhvr>
                                      <p:tavLst>
                                        <p:tav tm="0">
                                          <p:val>
                                            <p:fltVal val="0"/>
                                          </p:val>
                                        </p:tav>
                                        <p:tav tm="100000">
                                          <p:val>
                                            <p:strVal val="#ppt_w"/>
                                          </p:val>
                                        </p:tav>
                                      </p:tavLst>
                                    </p:anim>
                                    <p:anim calcmode="lin" valueType="num">
                                      <p:cBhvr>
                                        <p:cTn id="8" dur="500" fill="hold"/>
                                        <p:tgtEl>
                                          <p:spTgt spid="591"/>
                                        </p:tgtEl>
                                        <p:attrNameLst>
                                          <p:attrName>ppt_h</p:attrName>
                                        </p:attrNameLst>
                                      </p:cBhvr>
                                      <p:tavLst>
                                        <p:tav tm="0">
                                          <p:val>
                                            <p:fltVal val="0"/>
                                          </p:val>
                                        </p:tav>
                                        <p:tav tm="100000">
                                          <p:val>
                                            <p:strVal val="#ppt_h"/>
                                          </p:val>
                                        </p:tav>
                                      </p:tavLst>
                                    </p:anim>
                                    <p:animEffect transition="in" filter="fade">
                                      <p:cBhvr>
                                        <p:cTn id="9" dur="500"/>
                                        <p:tgtEl>
                                          <p:spTgt spid="591"/>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0" presetID="53" presetClass="entr" presetSubtype="16" fill="hold" nodeType="withEffect">
                                  <p:stCondLst>
                                    <p:cond delay="0"/>
                                  </p:stCondLst>
                                  <p:childTnLst>
                                    <p:set>
                                      <p:cBhvr>
                                        <p:cTn id="11" dur="1" fill="hold">
                                          <p:stCondLst>
                                            <p:cond delay="0"/>
                                          </p:stCondLst>
                                        </p:cTn>
                                        <p:tgtEl>
                                          <p:spTgt spid="587"/>
                                        </p:tgtEl>
                                        <p:attrNameLst>
                                          <p:attrName>style.visibility</p:attrName>
                                        </p:attrNameLst>
                                      </p:cBhvr>
                                      <p:to>
                                        <p:strVal val="visible"/>
                                      </p:to>
                                    </p:set>
                                    <p:anim calcmode="lin" valueType="num">
                                      <p:cBhvr>
                                        <p:cTn id="12" dur="500" fill="hold"/>
                                        <p:tgtEl>
                                          <p:spTgt spid="587"/>
                                        </p:tgtEl>
                                        <p:attrNameLst>
                                          <p:attrName>ppt_w</p:attrName>
                                        </p:attrNameLst>
                                      </p:cBhvr>
                                      <p:tavLst>
                                        <p:tav tm="0">
                                          <p:val>
                                            <p:fltVal val="0"/>
                                          </p:val>
                                        </p:tav>
                                        <p:tav tm="100000">
                                          <p:val>
                                            <p:strVal val="#ppt_w"/>
                                          </p:val>
                                        </p:tav>
                                      </p:tavLst>
                                    </p:anim>
                                    <p:anim calcmode="lin" valueType="num">
                                      <p:cBhvr>
                                        <p:cTn id="13" dur="500" fill="hold"/>
                                        <p:tgtEl>
                                          <p:spTgt spid="587"/>
                                        </p:tgtEl>
                                        <p:attrNameLst>
                                          <p:attrName>ppt_h</p:attrName>
                                        </p:attrNameLst>
                                      </p:cBhvr>
                                      <p:tavLst>
                                        <p:tav tm="0">
                                          <p:val>
                                            <p:fltVal val="0"/>
                                          </p:val>
                                        </p:tav>
                                        <p:tav tm="100000">
                                          <p:val>
                                            <p:strVal val="#ppt_h"/>
                                          </p:val>
                                        </p:tav>
                                      </p:tavLst>
                                    </p:anim>
                                    <p:animEffect transition="in" filter="fade">
                                      <p:cBhvr>
                                        <p:cTn id="14" dur="500"/>
                                        <p:tgtEl>
                                          <p:spTgt spid="587"/>
                                        </p:tgtEl>
                                      </p:cBhvr>
                                    </p:animEffect>
                                  </p:childTnLst>
                                </p:cTn>
                              </p:par>
                              <p:par>
                                <p:cTn id="15" presetID="53" presetClass="entr" presetSubtype="16"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 calcmode="lin" valueType="num">
                                      <p:cBhvr>
                                        <p:cTn id="17" dur="500" fill="hold"/>
                                        <p:tgtEl>
                                          <p:spTgt spid="589"/>
                                        </p:tgtEl>
                                        <p:attrNameLst>
                                          <p:attrName>ppt_w</p:attrName>
                                        </p:attrNameLst>
                                      </p:cBhvr>
                                      <p:tavLst>
                                        <p:tav tm="0">
                                          <p:val>
                                            <p:fltVal val="0"/>
                                          </p:val>
                                        </p:tav>
                                        <p:tav tm="100000">
                                          <p:val>
                                            <p:strVal val="#ppt_w"/>
                                          </p:val>
                                        </p:tav>
                                      </p:tavLst>
                                    </p:anim>
                                    <p:anim calcmode="lin" valueType="num">
                                      <p:cBhvr>
                                        <p:cTn id="18" dur="500" fill="hold"/>
                                        <p:tgtEl>
                                          <p:spTgt spid="589"/>
                                        </p:tgtEl>
                                        <p:attrNameLst>
                                          <p:attrName>ppt_h</p:attrName>
                                        </p:attrNameLst>
                                      </p:cBhvr>
                                      <p:tavLst>
                                        <p:tav tm="0">
                                          <p:val>
                                            <p:fltVal val="0"/>
                                          </p:val>
                                        </p:tav>
                                        <p:tav tm="100000">
                                          <p:val>
                                            <p:strVal val="#ppt_h"/>
                                          </p:val>
                                        </p:tav>
                                      </p:tavLst>
                                    </p:anim>
                                    <p:animEffect transition="in" filter="fade">
                                      <p:cBhvr>
                                        <p:cTn id="19" dur="500"/>
                                        <p:tgtEl>
                                          <p:spTgt spid="589"/>
                                        </p:tgtEl>
                                      </p:cBhvr>
                                    </p:animEffect>
                                  </p:childTnLst>
                                </p:cTn>
                              </p:par>
                              <p:par>
                                <p:cTn id="20" presetID="53" presetClass="entr" presetSubtype="16"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 calcmode="lin" valueType="num">
                                      <p:cBhvr>
                                        <p:cTn id="22" dur="500" fill="hold"/>
                                        <p:tgtEl>
                                          <p:spTgt spid="588"/>
                                        </p:tgtEl>
                                        <p:attrNameLst>
                                          <p:attrName>ppt_w</p:attrName>
                                        </p:attrNameLst>
                                      </p:cBhvr>
                                      <p:tavLst>
                                        <p:tav tm="0">
                                          <p:val>
                                            <p:fltVal val="0"/>
                                          </p:val>
                                        </p:tav>
                                        <p:tav tm="100000">
                                          <p:val>
                                            <p:strVal val="#ppt_w"/>
                                          </p:val>
                                        </p:tav>
                                      </p:tavLst>
                                    </p:anim>
                                    <p:anim calcmode="lin" valueType="num">
                                      <p:cBhvr>
                                        <p:cTn id="23" dur="500" fill="hold"/>
                                        <p:tgtEl>
                                          <p:spTgt spid="588"/>
                                        </p:tgtEl>
                                        <p:attrNameLst>
                                          <p:attrName>ppt_h</p:attrName>
                                        </p:attrNameLst>
                                      </p:cBhvr>
                                      <p:tavLst>
                                        <p:tav tm="0">
                                          <p:val>
                                            <p:fltVal val="0"/>
                                          </p:val>
                                        </p:tav>
                                        <p:tav tm="100000">
                                          <p:val>
                                            <p:strVal val="#ppt_h"/>
                                          </p:val>
                                        </p:tav>
                                      </p:tavLst>
                                    </p:anim>
                                    <p:animEffect transition="in" filter="fade">
                                      <p:cBhvr>
                                        <p:cTn id="24" dur="500"/>
                                        <p:tgtEl>
                                          <p:spTgt spid="588"/>
                                        </p:tgtEl>
                                      </p:cBhvr>
                                    </p:animEffect>
                                  </p:childTnLst>
                                </p:cTn>
                              </p:par>
                              <p:par>
                                <p:cTn id="25" presetID="53" presetClass="entr" presetSubtype="16"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 calcmode="lin" valueType="num">
                                      <p:cBhvr>
                                        <p:cTn id="27" dur="500" fill="hold"/>
                                        <p:tgtEl>
                                          <p:spTgt spid="590"/>
                                        </p:tgtEl>
                                        <p:attrNameLst>
                                          <p:attrName>ppt_w</p:attrName>
                                        </p:attrNameLst>
                                      </p:cBhvr>
                                      <p:tavLst>
                                        <p:tav tm="0">
                                          <p:val>
                                            <p:fltVal val="0"/>
                                          </p:val>
                                        </p:tav>
                                        <p:tav tm="100000">
                                          <p:val>
                                            <p:strVal val="#ppt_w"/>
                                          </p:val>
                                        </p:tav>
                                      </p:tavLst>
                                    </p:anim>
                                    <p:anim calcmode="lin" valueType="num">
                                      <p:cBhvr>
                                        <p:cTn id="28" dur="500" fill="hold"/>
                                        <p:tgtEl>
                                          <p:spTgt spid="590"/>
                                        </p:tgtEl>
                                        <p:attrNameLst>
                                          <p:attrName>ppt_h</p:attrName>
                                        </p:attrNameLst>
                                      </p:cBhvr>
                                      <p:tavLst>
                                        <p:tav tm="0">
                                          <p:val>
                                            <p:fltVal val="0"/>
                                          </p:val>
                                        </p:tav>
                                        <p:tav tm="100000">
                                          <p:val>
                                            <p:strVal val="#ppt_h"/>
                                          </p:val>
                                        </p:tav>
                                      </p:tavLst>
                                    </p:anim>
                                    <p:animEffect transition="in" filter="fade">
                                      <p:cBhvr>
                                        <p:cTn id="29" dur="500"/>
                                        <p:tgtEl>
                                          <p:spTgt spid="590"/>
                                        </p:tgtEl>
                                      </p:cBhvr>
                                    </p:animEffect>
                                  </p:childTnLst>
                                </p:cTn>
                              </p:par>
                              <p:par>
                                <p:cTn id="30" presetID="10" presetClass="exit" presetSubtype="0" fill="hold" nodeType="withEffect">
                                  <p:stCondLst>
                                    <p:cond delay="0"/>
                                  </p:stCondLst>
                                  <p:childTnLst>
                                    <p:animEffect transition="out" filter="fade">
                                      <p:cBhvr>
                                        <p:cTn id="31" dur="500"/>
                                        <p:tgtEl>
                                          <p:spTgt spid="603"/>
                                        </p:tgtEl>
                                      </p:cBhvr>
                                    </p:animEffect>
                                    <p:set>
                                      <p:cBhvr>
                                        <p:cTn id="32" dur="1" fill="hold">
                                          <p:stCondLst>
                                            <p:cond delay="499"/>
                                          </p:stCondLst>
                                        </p:cTn>
                                        <p:tgtEl>
                                          <p:spTgt spid="60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03"/>
                                        </p:tgtEl>
                                      </p:cBhvr>
                                    </p:animEffect>
                                    <p:set>
                                      <p:cBhvr>
                                        <p:cTn id="35" dur="1" fill="hold">
                                          <p:stCondLst>
                                            <p:cond delay="499"/>
                                          </p:stCondLst>
                                        </p:cTn>
                                        <p:tgtEl>
                                          <p:spTgt spid="603"/>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591"/>
                                        </p:tgtEl>
                                      </p:cBhvr>
                                    </p:animEffect>
                                    <p:set>
                                      <p:cBhvr>
                                        <p:cTn id="38" dur="1" fill="hold">
                                          <p:stCondLst>
                                            <p:cond delay="499"/>
                                          </p:stCondLst>
                                        </p:cTn>
                                        <p:tgtEl>
                                          <p:spTgt spid="59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87"/>
                                        </p:tgtEl>
                                      </p:cBhvr>
                                    </p:animEffect>
                                    <p:set>
                                      <p:cBhvr>
                                        <p:cTn id="41" dur="1" fill="hold">
                                          <p:stCondLst>
                                            <p:cond delay="499"/>
                                          </p:stCondLst>
                                        </p:cTn>
                                        <p:tgtEl>
                                          <p:spTgt spid="587"/>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589"/>
                                        </p:tgtEl>
                                      </p:cBhvr>
                                    </p:animEffect>
                                    <p:set>
                                      <p:cBhvr>
                                        <p:cTn id="44" dur="1" fill="hold">
                                          <p:stCondLst>
                                            <p:cond delay="499"/>
                                          </p:stCondLst>
                                        </p:cTn>
                                        <p:tgtEl>
                                          <p:spTgt spid="589"/>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588"/>
                                        </p:tgtEl>
                                      </p:cBhvr>
                                    </p:animEffect>
                                    <p:set>
                                      <p:cBhvr>
                                        <p:cTn id="47" dur="1" fill="hold">
                                          <p:stCondLst>
                                            <p:cond delay="499"/>
                                          </p:stCondLst>
                                        </p:cTn>
                                        <p:tgtEl>
                                          <p:spTgt spid="588"/>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590"/>
                                        </p:tgtEl>
                                      </p:cBhvr>
                                    </p:animEffect>
                                    <p:set>
                                      <p:cBhvr>
                                        <p:cTn id="50" dur="1" fill="hold">
                                          <p:stCondLst>
                                            <p:cond delay="499"/>
                                          </p:stCondLst>
                                        </p:cTn>
                                        <p:tgtEl>
                                          <p:spTgt spid="59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05"/>
                                        </p:tgtEl>
                                      </p:cBhvr>
                                    </p:animEffect>
                                    <p:set>
                                      <p:cBhvr>
                                        <p:cTn id="53" dur="1" fill="hold">
                                          <p:stCondLst>
                                            <p:cond delay="499"/>
                                          </p:stCondLst>
                                        </p:cTn>
                                        <p:tgtEl>
                                          <p:spTgt spid="60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604"/>
                                        </p:tgtEl>
                                      </p:cBhvr>
                                    </p:animEffect>
                                    <p:set>
                                      <p:cBhvr>
                                        <p:cTn id="56" dur="1" fill="hold">
                                          <p:stCondLst>
                                            <p:cond delay="499"/>
                                          </p:stCondLst>
                                        </p:cTn>
                                        <p:tgtEl>
                                          <p:spTgt spid="6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1" presetClass="emph" presetSubtype="0" fill="hold" grpId="0" nodeType="clickEffect">
                                  <p:stCondLst>
                                    <p:cond delay="0"/>
                                  </p:stCondLst>
                                  <p:childTnLst>
                                    <p:animClr clrSpc="hsl" dir="cw">
                                      <p:cBhvr override="childStyle">
                                        <p:cTn id="61" dur="500" fill="hold"/>
                                        <p:tgtEl>
                                          <p:spTgt spid="587"/>
                                        </p:tgtEl>
                                        <p:attrNameLst>
                                          <p:attrName>style.color</p:attrName>
                                        </p:attrNameLst>
                                      </p:cBhvr>
                                      <p:by>
                                        <p:hsl h="7200000" s="0" l="0"/>
                                      </p:by>
                                    </p:animClr>
                                    <p:animClr clrSpc="hsl" dir="cw">
                                      <p:cBhvr>
                                        <p:cTn id="62" dur="500" fill="hold"/>
                                        <p:tgtEl>
                                          <p:spTgt spid="587"/>
                                        </p:tgtEl>
                                        <p:attrNameLst>
                                          <p:attrName>fillcolor</p:attrName>
                                        </p:attrNameLst>
                                      </p:cBhvr>
                                      <p:by>
                                        <p:hsl h="7200000" s="0" l="0"/>
                                      </p:by>
                                    </p:animClr>
                                    <p:animClr clrSpc="hsl" dir="cw">
                                      <p:cBhvr>
                                        <p:cTn id="63" dur="500" fill="hold"/>
                                        <p:tgtEl>
                                          <p:spTgt spid="587"/>
                                        </p:tgtEl>
                                        <p:attrNameLst>
                                          <p:attrName>stroke.color</p:attrName>
                                        </p:attrNameLst>
                                      </p:cBhvr>
                                      <p:by>
                                        <p:hsl h="7200000" s="0" l="0"/>
                                      </p:by>
                                    </p:animClr>
                                    <p:set>
                                      <p:cBhvr>
                                        <p:cTn id="64" dur="500" fill="hold"/>
                                        <p:tgtEl>
                                          <p:spTgt spid="587"/>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587"/>
                  </p:tgtEl>
                </p:cond>
              </p:nextCondLst>
            </p:seq>
            <p:seq concurrent="1" nextAc="seek">
              <p:cTn id="65" restart="whenNotActive" fill="hold" evtFilter="cancelBubble" nodeType="interactiveSeq">
                <p:stCondLst>
                  <p:cond evt="onClick" delay="0">
                    <p:tgtEl>
                      <p:spTgt spid="589"/>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clickEffect">
                                  <p:stCondLst>
                                    <p:cond delay="0"/>
                                  </p:stCondLst>
                                  <p:childTnLst>
                                    <p:animClr clrSpc="rgb" dir="cw">
                                      <p:cBhvr>
                                        <p:cTn id="69" dur="5000" fill="hold"/>
                                        <p:tgtEl>
                                          <p:spTgt spid="589"/>
                                        </p:tgtEl>
                                        <p:attrNameLst>
                                          <p:attrName>fillcolor</p:attrName>
                                        </p:attrNameLst>
                                      </p:cBhvr>
                                      <p:to>
                                        <a:schemeClr val="accent2"/>
                                      </p:to>
                                    </p:animClr>
                                    <p:set>
                                      <p:cBhvr>
                                        <p:cTn id="70" dur="5000" fill="hold"/>
                                        <p:tgtEl>
                                          <p:spTgt spid="589"/>
                                        </p:tgtEl>
                                        <p:attrNameLst>
                                          <p:attrName>fill.type</p:attrName>
                                        </p:attrNameLst>
                                      </p:cBhvr>
                                      <p:to>
                                        <p:strVal val="solid"/>
                                      </p:to>
                                    </p:set>
                                    <p:set>
                                      <p:cBhvr>
                                        <p:cTn id="71" dur="5000" fill="hold"/>
                                        <p:tgtEl>
                                          <p:spTgt spid="589"/>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9"/>
                  </p:tgtEl>
                </p:cond>
              </p:nextCondLst>
            </p:seq>
            <p:seq concurrent="1" nextAc="seek">
              <p:cTn id="72" restart="whenNotActive" fill="hold" evtFilter="cancelBubble" nodeType="interactiveSeq">
                <p:stCondLst>
                  <p:cond evt="onClick" delay="0">
                    <p:tgtEl>
                      <p:spTgt spid="58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mph" presetSubtype="2" fill="hold" nodeType="clickEffect">
                                  <p:stCondLst>
                                    <p:cond delay="0"/>
                                  </p:stCondLst>
                                  <p:childTnLst>
                                    <p:animClr clrSpc="rgb" dir="cw">
                                      <p:cBhvr>
                                        <p:cTn id="76" dur="5000" fill="hold"/>
                                        <p:tgtEl>
                                          <p:spTgt spid="588"/>
                                        </p:tgtEl>
                                        <p:attrNameLst>
                                          <p:attrName>fillcolor</p:attrName>
                                        </p:attrNameLst>
                                      </p:cBhvr>
                                      <p:to>
                                        <a:schemeClr val="accent2"/>
                                      </p:to>
                                    </p:animClr>
                                    <p:set>
                                      <p:cBhvr>
                                        <p:cTn id="77" dur="5000" fill="hold"/>
                                        <p:tgtEl>
                                          <p:spTgt spid="588"/>
                                        </p:tgtEl>
                                        <p:attrNameLst>
                                          <p:attrName>fill.type</p:attrName>
                                        </p:attrNameLst>
                                      </p:cBhvr>
                                      <p:to>
                                        <p:strVal val="solid"/>
                                      </p:to>
                                    </p:set>
                                    <p:set>
                                      <p:cBhvr>
                                        <p:cTn id="78" dur="5000" fill="hold"/>
                                        <p:tgtEl>
                                          <p:spTgt spid="588"/>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8"/>
                  </p:tgtEl>
                </p:cond>
              </p:nextCondLst>
            </p:seq>
            <p:seq concurrent="1" nextAc="seek">
              <p:cTn id="79" restart="whenNotActive" fill="hold" evtFilter="cancelBubble" nodeType="interactiveSeq">
                <p:stCondLst>
                  <p:cond evt="onClick" delay="0">
                    <p:tgtEl>
                      <p:spTgt spid="590"/>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 presetClass="emph" presetSubtype="2" fill="hold" nodeType="clickEffect">
                                  <p:stCondLst>
                                    <p:cond delay="0"/>
                                  </p:stCondLst>
                                  <p:childTnLst>
                                    <p:animClr clrSpc="rgb" dir="cw">
                                      <p:cBhvr>
                                        <p:cTn id="83" dur="5000" fill="hold"/>
                                        <p:tgtEl>
                                          <p:spTgt spid="590"/>
                                        </p:tgtEl>
                                        <p:attrNameLst>
                                          <p:attrName>fillcolor</p:attrName>
                                        </p:attrNameLst>
                                      </p:cBhvr>
                                      <p:to>
                                        <a:schemeClr val="accent2"/>
                                      </p:to>
                                    </p:animClr>
                                    <p:set>
                                      <p:cBhvr>
                                        <p:cTn id="84" dur="5000" fill="hold"/>
                                        <p:tgtEl>
                                          <p:spTgt spid="590"/>
                                        </p:tgtEl>
                                        <p:attrNameLst>
                                          <p:attrName>fill.type</p:attrName>
                                        </p:attrNameLst>
                                      </p:cBhvr>
                                      <p:to>
                                        <p:strVal val="solid"/>
                                      </p:to>
                                    </p:set>
                                    <p:set>
                                      <p:cBhvr>
                                        <p:cTn id="85" dur="5000" fill="hold"/>
                                        <p:tgtEl>
                                          <p:spTgt spid="59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90"/>
                  </p:tgtEl>
                </p:cond>
              </p:nextCondLst>
            </p:seq>
            <p:seq concurrent="1" nextAc="seek">
              <p:cTn id="86" restart="whenNotActive" fill="hold" evtFilter="cancelBubble" nodeType="interactiveSeq">
                <p:stCondLst>
                  <p:cond evt="onClick" delay="0">
                    <p:tgtEl>
                      <p:spTgt spid="604"/>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nodeType="clickEffect">
                                  <p:stCondLst>
                                    <p:cond delay="0"/>
                                  </p:stCondLst>
                                  <p:childTnLst>
                                    <p:animEffect transition="out" filter="fade">
                                      <p:cBhvr>
                                        <p:cTn id="90" dur="5000"/>
                                        <p:tgtEl>
                                          <p:spTgt spid="589"/>
                                        </p:tgtEl>
                                      </p:cBhvr>
                                    </p:animEffect>
                                    <p:set>
                                      <p:cBhvr>
                                        <p:cTn id="91" dur="1" fill="hold">
                                          <p:stCondLst>
                                            <p:cond delay="4999"/>
                                          </p:stCondLst>
                                        </p:cTn>
                                        <p:tgtEl>
                                          <p:spTgt spid="58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6" name="bo  2 phuong an sai.wav"/>
                                        </p:tgtEl>
                                      </p:cMediaNode>
                                    </p:audio>
                                  </p:subTnLst>
                                </p:cTn>
                              </p:par>
                              <p:par>
                                <p:cTn id="92" presetID="10" presetClass="exit" presetSubtype="0" fill="hold" nodeType="withEffect">
                                  <p:stCondLst>
                                    <p:cond delay="0"/>
                                  </p:stCondLst>
                                  <p:childTnLst>
                                    <p:animEffect transition="out" filter="fade">
                                      <p:cBhvr>
                                        <p:cTn id="93" dur="5000"/>
                                        <p:tgtEl>
                                          <p:spTgt spid="588"/>
                                        </p:tgtEl>
                                      </p:cBhvr>
                                    </p:animEffect>
                                    <p:set>
                                      <p:cBhvr>
                                        <p:cTn id="94" dur="1" fill="hold">
                                          <p:stCondLst>
                                            <p:cond delay="4999"/>
                                          </p:stCondLst>
                                        </p:cTn>
                                        <p:tgtEl>
                                          <p:spTgt spid="588"/>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04"/>
                  </p:tgtEl>
                </p:cond>
              </p:nextCondLst>
            </p:seq>
            <p:seq concurrent="1" nextAc="seek">
              <p:cTn id="95" restart="whenNotActive" fill="hold" evtFilter="cancelBubble" nodeType="interactiveSeq">
                <p:stCondLst>
                  <p:cond evt="onClick" delay="0">
                    <p:tgtEl>
                      <p:spTgt spid="605"/>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574"/>
                                        </p:tgtEl>
                                        <p:attrNameLst>
                                          <p:attrName>style.visibility</p:attrName>
                                        </p:attrNameLst>
                                      </p:cBhvr>
                                      <p:to>
                                        <p:strVal val="visible"/>
                                      </p:to>
                                    </p:set>
                                    <p:animEffect transition="in" filter="wipe(down)">
                                      <p:cBhvr>
                                        <p:cTn id="100" dur="6000"/>
                                        <p:tgtEl>
                                          <p:spTgt spid="574"/>
                                        </p:tgtEl>
                                      </p:cBhvr>
                                    </p:animEffect>
                                  </p:childTnLst>
                                  <p:subTnLst>
                                    <p:audio>
                                      <p:cMediaNode>
                                        <p:cTn display="0" masterRel="sameClick">
                                          <p:stCondLst>
                                            <p:cond evt="begin" delay="0">
                                              <p:tn val="98"/>
                                            </p:cond>
                                          </p:stCondLst>
                                          <p:endCondLst>
                                            <p:cond evt="onStopAudio" delay="0">
                                              <p:tgtEl>
                                                <p:sldTgt/>
                                              </p:tgtEl>
                                            </p:cond>
                                          </p:endCondLst>
                                        </p:cTn>
                                        <p:tgtEl>
                                          <p:sndTgt r:embed="rId7" name="hoi y kien khan gia.wav"/>
                                        </p:tgtEl>
                                      </p:cMediaNode>
                                    </p:audio>
                                  </p:subTnLst>
                                </p:cTn>
                              </p:par>
                              <p:par>
                                <p:cTn id="101" presetID="22" presetClass="entr" presetSubtype="4" fill="hold" nodeType="withEffect">
                                  <p:stCondLst>
                                    <p:cond delay="0"/>
                                  </p:stCondLst>
                                  <p:childTnLst>
                                    <p:set>
                                      <p:cBhvr>
                                        <p:cTn id="102" dur="1" fill="hold">
                                          <p:stCondLst>
                                            <p:cond delay="0"/>
                                          </p:stCondLst>
                                        </p:cTn>
                                        <p:tgtEl>
                                          <p:spTgt spid="577"/>
                                        </p:tgtEl>
                                        <p:attrNameLst>
                                          <p:attrName>style.visibility</p:attrName>
                                        </p:attrNameLst>
                                      </p:cBhvr>
                                      <p:to>
                                        <p:strVal val="visible"/>
                                      </p:to>
                                    </p:set>
                                    <p:animEffect transition="in" filter="wipe(down)">
                                      <p:cBhvr>
                                        <p:cTn id="103" dur="7000"/>
                                        <p:tgtEl>
                                          <p:spTgt spid="577"/>
                                        </p:tgtEl>
                                      </p:cBhvr>
                                    </p:animEffect>
                                  </p:childTnLst>
                                  <p:subTnLst>
                                    <p:audio>
                                      <p:cMediaNode>
                                        <p:cTn display="0" masterRel="sameClick">
                                          <p:stCondLst>
                                            <p:cond evt="begin" delay="0">
                                              <p:tn val="101"/>
                                            </p:cond>
                                          </p:stCondLst>
                                          <p:endCondLst>
                                            <p:cond evt="onStopAudio" delay="0">
                                              <p:tgtEl>
                                                <p:sldTgt/>
                                              </p:tgtEl>
                                            </p:cond>
                                          </p:endCondLst>
                                        </p:cTn>
                                        <p:tgtEl>
                                          <p:sndTgt r:embed="rId7" name="hoi y kien khan gia.wav"/>
                                        </p:tgtEl>
                                      </p:cMediaNode>
                                    </p:audio>
                                  </p:subTnLst>
                                </p:cTn>
                              </p:par>
                              <p:par>
                                <p:cTn id="104" presetID="22" presetClass="entr" presetSubtype="4" fill="hold" nodeType="withEffect">
                                  <p:stCondLst>
                                    <p:cond delay="0"/>
                                  </p:stCondLst>
                                  <p:childTnLst>
                                    <p:set>
                                      <p:cBhvr>
                                        <p:cTn id="105" dur="1" fill="hold">
                                          <p:stCondLst>
                                            <p:cond delay="0"/>
                                          </p:stCondLst>
                                        </p:cTn>
                                        <p:tgtEl>
                                          <p:spTgt spid="580"/>
                                        </p:tgtEl>
                                        <p:attrNameLst>
                                          <p:attrName>style.visibility</p:attrName>
                                        </p:attrNameLst>
                                      </p:cBhvr>
                                      <p:to>
                                        <p:strVal val="visible"/>
                                      </p:to>
                                    </p:set>
                                    <p:animEffect transition="in" filter="wipe(down)">
                                      <p:cBhvr>
                                        <p:cTn id="106" dur="8000"/>
                                        <p:tgtEl>
                                          <p:spTgt spid="580"/>
                                        </p:tgtEl>
                                      </p:cBhvr>
                                    </p:animEffect>
                                  </p:childTnLst>
                                  <p:subTnLst>
                                    <p:audio>
                                      <p:cMediaNode>
                                        <p:cTn display="0" masterRel="sameClick">
                                          <p:stCondLst>
                                            <p:cond evt="begin" delay="0">
                                              <p:tn val="104"/>
                                            </p:cond>
                                          </p:stCondLst>
                                          <p:endCondLst>
                                            <p:cond evt="onStopAudio" delay="0">
                                              <p:tgtEl>
                                                <p:sldTgt/>
                                              </p:tgtEl>
                                            </p:cond>
                                          </p:endCondLst>
                                        </p:cTn>
                                        <p:tgtEl>
                                          <p:sndTgt r:embed="rId7" name="hoi y kien khan gia.wav"/>
                                        </p:tgtEl>
                                      </p:cMediaNode>
                                    </p:audio>
                                  </p:subTnLst>
                                </p:cTn>
                              </p:par>
                              <p:par>
                                <p:cTn id="107" presetID="22" presetClass="entr" presetSubtype="4" fill="hold" nodeType="withEffect">
                                  <p:stCondLst>
                                    <p:cond delay="0"/>
                                  </p:stCondLst>
                                  <p:childTnLst>
                                    <p:set>
                                      <p:cBhvr>
                                        <p:cTn id="108" dur="1" fill="hold">
                                          <p:stCondLst>
                                            <p:cond delay="0"/>
                                          </p:stCondLst>
                                        </p:cTn>
                                        <p:tgtEl>
                                          <p:spTgt spid="583"/>
                                        </p:tgtEl>
                                        <p:attrNameLst>
                                          <p:attrName>style.visibility</p:attrName>
                                        </p:attrNameLst>
                                      </p:cBhvr>
                                      <p:to>
                                        <p:strVal val="visible"/>
                                      </p:to>
                                    </p:set>
                                    <p:animEffect transition="in" filter="wipe(down)">
                                      <p:cBhvr>
                                        <p:cTn id="109" dur="9000"/>
                                        <p:tgtEl>
                                          <p:spTgt spid="583"/>
                                        </p:tgtEl>
                                      </p:cBhvr>
                                    </p:animEffect>
                                  </p:childTnLst>
                                  <p:subTnLst>
                                    <p:audio>
                                      <p:cMediaNode>
                                        <p:cTn display="0" masterRel="sameClick">
                                          <p:stCondLst>
                                            <p:cond evt="begin" delay="0">
                                              <p:tn val="107"/>
                                            </p:cond>
                                          </p:stCondLst>
                                          <p:endCondLst>
                                            <p:cond evt="onStopAudio" delay="0">
                                              <p:tgtEl>
                                                <p:sldTgt/>
                                              </p:tgtEl>
                                            </p:cond>
                                          </p:endCondLst>
                                        </p:cTn>
                                        <p:tgtEl>
                                          <p:sndTgt r:embed="rId7" name="hoi y kien khan gia.wav"/>
                                        </p:tgtEl>
                                      </p:cMediaNode>
                                    </p:audio>
                                  </p:subTnLst>
                                </p:cTn>
                              </p:par>
                              <p:par>
                                <p:cTn id="110" presetID="22" presetClass="entr" presetSubtype="4" fill="hold" nodeType="withEffect">
                                  <p:stCondLst>
                                    <p:cond delay="0"/>
                                  </p:stCondLst>
                                  <p:childTnLst>
                                    <p:set>
                                      <p:cBhvr>
                                        <p:cTn id="111" dur="1" fill="hold">
                                          <p:stCondLst>
                                            <p:cond delay="0"/>
                                          </p:stCondLst>
                                        </p:cTn>
                                        <p:tgtEl>
                                          <p:spTgt spid="586"/>
                                        </p:tgtEl>
                                        <p:attrNameLst>
                                          <p:attrName>style.visibility</p:attrName>
                                        </p:attrNameLst>
                                      </p:cBhvr>
                                      <p:to>
                                        <p:strVal val="visible"/>
                                      </p:to>
                                    </p:set>
                                    <p:animEffect transition="in" filter="wipe(down)">
                                      <p:cBhvr>
                                        <p:cTn id="112" dur="10000"/>
                                        <p:tgtEl>
                                          <p:spTgt spid="586"/>
                                        </p:tgtEl>
                                      </p:cBhvr>
                                    </p:animEffect>
                                  </p:childTnLst>
                                  <p:subTnLst>
                                    <p:audio>
                                      <p:cMediaNode>
                                        <p:cTn display="0" masterRel="sameClick">
                                          <p:stCondLst>
                                            <p:cond evt="begin" delay="0">
                                              <p:tn val="110"/>
                                            </p:cond>
                                          </p:stCondLst>
                                          <p:endCondLst>
                                            <p:cond evt="onStopAudio" delay="0">
                                              <p:tgtEl>
                                                <p:sldTgt/>
                                              </p:tgtEl>
                                            </p:cond>
                                          </p:endCondLst>
                                        </p:cTn>
                                        <p:tgtEl>
                                          <p:sndTgt r:embed="rId7" name="hoi y kien khan gia.wav"/>
                                        </p:tgtEl>
                                      </p:cMediaNode>
                                    </p:audio>
                                  </p:subTnLst>
                                </p:cTn>
                              </p:par>
                              <p:par>
                                <p:cTn id="113" presetID="10" presetClass="exit" presetSubtype="0" fill="hold" nodeType="withEffect">
                                  <p:stCondLst>
                                    <p:cond delay="10000"/>
                                  </p:stCondLst>
                                  <p:childTnLst>
                                    <p:animEffect transition="out" filter="fade">
                                      <p:cBhvr>
                                        <p:cTn id="114" dur="500"/>
                                        <p:tgtEl>
                                          <p:spTgt spid="574"/>
                                        </p:tgtEl>
                                      </p:cBhvr>
                                    </p:animEffect>
                                    <p:set>
                                      <p:cBhvr>
                                        <p:cTn id="115" dur="1" fill="hold">
                                          <p:stCondLst>
                                            <p:cond delay="499"/>
                                          </p:stCondLst>
                                        </p:cTn>
                                        <p:tgtEl>
                                          <p:spTgt spid="574"/>
                                        </p:tgtEl>
                                        <p:attrNameLst>
                                          <p:attrName>style.visibility</p:attrName>
                                        </p:attrNameLst>
                                      </p:cBhvr>
                                      <p:to>
                                        <p:strVal val="hidden"/>
                                      </p:to>
                                    </p:set>
                                  </p:childTnLst>
                                </p:cTn>
                              </p:par>
                              <p:par>
                                <p:cTn id="116" presetID="10" presetClass="exit" presetSubtype="0" fill="hold" nodeType="withEffect">
                                  <p:stCondLst>
                                    <p:cond delay="10000"/>
                                  </p:stCondLst>
                                  <p:childTnLst>
                                    <p:animEffect transition="out" filter="fade">
                                      <p:cBhvr>
                                        <p:cTn id="117" dur="500"/>
                                        <p:tgtEl>
                                          <p:spTgt spid="577"/>
                                        </p:tgtEl>
                                      </p:cBhvr>
                                    </p:animEffect>
                                    <p:set>
                                      <p:cBhvr>
                                        <p:cTn id="118" dur="1" fill="hold">
                                          <p:stCondLst>
                                            <p:cond delay="499"/>
                                          </p:stCondLst>
                                        </p:cTn>
                                        <p:tgtEl>
                                          <p:spTgt spid="577"/>
                                        </p:tgtEl>
                                        <p:attrNameLst>
                                          <p:attrName>style.visibility</p:attrName>
                                        </p:attrNameLst>
                                      </p:cBhvr>
                                      <p:to>
                                        <p:strVal val="hidden"/>
                                      </p:to>
                                    </p:set>
                                  </p:childTnLst>
                                </p:cTn>
                              </p:par>
                              <p:par>
                                <p:cTn id="119" presetID="10" presetClass="exit" presetSubtype="0" fill="hold" nodeType="withEffect">
                                  <p:stCondLst>
                                    <p:cond delay="10000"/>
                                  </p:stCondLst>
                                  <p:childTnLst>
                                    <p:animEffect transition="out" filter="fade">
                                      <p:cBhvr>
                                        <p:cTn id="120" dur="500"/>
                                        <p:tgtEl>
                                          <p:spTgt spid="580"/>
                                        </p:tgtEl>
                                      </p:cBhvr>
                                    </p:animEffect>
                                    <p:set>
                                      <p:cBhvr>
                                        <p:cTn id="121" dur="1" fill="hold">
                                          <p:stCondLst>
                                            <p:cond delay="499"/>
                                          </p:stCondLst>
                                        </p:cTn>
                                        <p:tgtEl>
                                          <p:spTgt spid="580"/>
                                        </p:tgtEl>
                                        <p:attrNameLst>
                                          <p:attrName>style.visibility</p:attrName>
                                        </p:attrNameLst>
                                      </p:cBhvr>
                                      <p:to>
                                        <p:strVal val="hidden"/>
                                      </p:to>
                                    </p:set>
                                  </p:childTnLst>
                                </p:cTn>
                              </p:par>
                              <p:par>
                                <p:cTn id="122" presetID="10" presetClass="exit" presetSubtype="0" fill="hold" nodeType="withEffect">
                                  <p:stCondLst>
                                    <p:cond delay="10000"/>
                                  </p:stCondLst>
                                  <p:childTnLst>
                                    <p:animEffect transition="out" filter="fade">
                                      <p:cBhvr>
                                        <p:cTn id="123" dur="500"/>
                                        <p:tgtEl>
                                          <p:spTgt spid="583"/>
                                        </p:tgtEl>
                                      </p:cBhvr>
                                    </p:animEffect>
                                    <p:set>
                                      <p:cBhvr>
                                        <p:cTn id="124" dur="1" fill="hold">
                                          <p:stCondLst>
                                            <p:cond delay="499"/>
                                          </p:stCondLst>
                                        </p:cTn>
                                        <p:tgtEl>
                                          <p:spTgt spid="583"/>
                                        </p:tgtEl>
                                        <p:attrNameLst>
                                          <p:attrName>style.visibility</p:attrName>
                                        </p:attrNameLst>
                                      </p:cBhvr>
                                      <p:to>
                                        <p:strVal val="hidden"/>
                                      </p:to>
                                    </p:set>
                                  </p:childTnLst>
                                </p:cTn>
                              </p:par>
                              <p:par>
                                <p:cTn id="125" presetID="10" presetClass="exit" presetSubtype="0" fill="hold" nodeType="withEffect">
                                  <p:stCondLst>
                                    <p:cond delay="10000"/>
                                  </p:stCondLst>
                                  <p:childTnLst>
                                    <p:animEffect transition="out" filter="fade">
                                      <p:cBhvr>
                                        <p:cTn id="126" dur="500"/>
                                        <p:tgtEl>
                                          <p:spTgt spid="586"/>
                                        </p:tgtEl>
                                      </p:cBhvr>
                                    </p:animEffect>
                                    <p:set>
                                      <p:cBhvr>
                                        <p:cTn id="127" dur="1" fill="hold">
                                          <p:stCondLst>
                                            <p:cond delay="499"/>
                                          </p:stCondLst>
                                        </p:cTn>
                                        <p:tgtEl>
                                          <p:spTgt spid="586"/>
                                        </p:tgtEl>
                                        <p:attrNameLst>
                                          <p:attrName>style.visibility</p:attrName>
                                        </p:attrNameLst>
                                      </p:cBhvr>
                                      <p:to>
                                        <p:strVal val="hidden"/>
                                      </p:to>
                                    </p:set>
                                  </p:childTnLst>
                                </p:cTn>
                              </p:par>
                            </p:childTnLst>
                          </p:cTn>
                        </p:par>
                      </p:childTnLst>
                    </p:cTn>
                  </p:par>
                </p:childTnLst>
              </p:cTn>
              <p:nextCondLst>
                <p:cond evt="onClick" delay="0">
                  <p:tgtEl>
                    <p:spTgt spid="605"/>
                  </p:tgtEl>
                </p:cond>
              </p:nextCondLst>
            </p:seq>
          </p:childTnLst>
        </p:cTn>
      </p:par>
    </p:tnLst>
    <p:bldLst>
      <p:bldP spid="587" grpId="0" animBg="1"/>
      <p:bldP spid="587" grpId="1" animBg="1"/>
      <p:bldP spid="588" grpId="0" animBg="1"/>
      <p:bldP spid="589" grpId="0" animBg="1"/>
      <p:bldP spid="590" grpId="0" animBg="1"/>
      <p:bldP spid="59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7D2C6DD9-47DA-7A46-AA84-51C1E8FD0A09}"/>
              </a:ext>
            </a:extLst>
          </p:cNvPr>
          <p:cNvSpPr/>
          <p:nvPr/>
        </p:nvSpPr>
        <p:spPr>
          <a:xfrm>
            <a:off x="1631951" y="2133601"/>
            <a:ext cx="1485900"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$400</a:t>
            </a:r>
          </a:p>
        </p:txBody>
      </p:sp>
      <p:grpSp>
        <p:nvGrpSpPr>
          <p:cNvPr id="4109" name="Group 4110">
            <a:extLst>
              <a:ext uri="{FF2B5EF4-FFF2-40B4-BE49-F238E27FC236}">
                <a16:creationId xmlns:a16="http://schemas.microsoft.com/office/drawing/2014/main" id="{9D6BE26D-9F7A-AB4C-A487-40B47D322971}"/>
              </a:ext>
            </a:extLst>
          </p:cNvPr>
          <p:cNvGrpSpPr>
            <a:grpSpLocks/>
          </p:cNvGrpSpPr>
          <p:nvPr/>
        </p:nvGrpSpPr>
        <p:grpSpPr bwMode="auto">
          <a:xfrm>
            <a:off x="7810501" y="2201865"/>
            <a:ext cx="436563" cy="769937"/>
            <a:chOff x="5985076" y="228600"/>
            <a:chExt cx="581892" cy="2590800"/>
          </a:xfrm>
        </p:grpSpPr>
        <p:sp>
          <p:nvSpPr>
            <p:cNvPr id="2" name="Rectangle 4105">
              <a:extLst>
                <a:ext uri="{FF2B5EF4-FFF2-40B4-BE49-F238E27FC236}">
                  <a16:creationId xmlns:a16="http://schemas.microsoft.com/office/drawing/2014/main"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3" name="Rectangle 4106">
              <a:extLst>
                <a:ext uri="{FF2B5EF4-FFF2-40B4-BE49-F238E27FC236}">
                  <a16:creationId xmlns:a16="http://schemas.microsoft.com/office/drawing/2014/main"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4110" name="Group 4109">
            <a:extLst>
              <a:ext uri="{FF2B5EF4-FFF2-40B4-BE49-F238E27FC236}">
                <a16:creationId xmlns:a16="http://schemas.microsoft.com/office/drawing/2014/main" id="{13CB0751-9076-F142-8A74-A597BDF5357D}"/>
              </a:ext>
            </a:extLst>
          </p:cNvPr>
          <p:cNvGrpSpPr>
            <a:grpSpLocks/>
          </p:cNvGrpSpPr>
          <p:nvPr/>
        </p:nvGrpSpPr>
        <p:grpSpPr bwMode="auto">
          <a:xfrm>
            <a:off x="8201025" y="1504949"/>
            <a:ext cx="436563" cy="1466851"/>
            <a:chOff x="6506093" y="2419350"/>
            <a:chExt cx="581892" cy="400050"/>
          </a:xfrm>
        </p:grpSpPr>
        <p:sp>
          <p:nvSpPr>
            <p:cNvPr id="89" name="Rectangle 88">
              <a:extLst>
                <a:ext uri="{FF2B5EF4-FFF2-40B4-BE49-F238E27FC236}">
                  <a16:creationId xmlns:a16="http://schemas.microsoft.com/office/drawing/2014/main"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3" name="Rectangle 92">
              <a:extLst>
                <a:ext uri="{FF2B5EF4-FFF2-40B4-BE49-F238E27FC236}">
                  <a16:creationId xmlns:a16="http://schemas.microsoft.com/office/drawing/2014/main"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grpSp>
        <p:nvGrpSpPr>
          <p:cNvPr id="4111" name="Group 4108">
            <a:extLst>
              <a:ext uri="{FF2B5EF4-FFF2-40B4-BE49-F238E27FC236}">
                <a16:creationId xmlns:a16="http://schemas.microsoft.com/office/drawing/2014/main" id="{237658B6-58AA-D94E-A926-BE543C540E61}"/>
              </a:ext>
            </a:extLst>
          </p:cNvPr>
          <p:cNvGrpSpPr>
            <a:grpSpLocks/>
          </p:cNvGrpSpPr>
          <p:nvPr/>
        </p:nvGrpSpPr>
        <p:grpSpPr bwMode="auto">
          <a:xfrm>
            <a:off x="8596313" y="1468439"/>
            <a:ext cx="436563" cy="1511300"/>
            <a:chOff x="7032480" y="1524000"/>
            <a:chExt cx="581892" cy="1321148"/>
          </a:xfrm>
        </p:grpSpPr>
        <p:sp>
          <p:nvSpPr>
            <p:cNvPr id="90" name="Rectangle 89">
              <a:extLst>
                <a:ext uri="{FF2B5EF4-FFF2-40B4-BE49-F238E27FC236}">
                  <a16:creationId xmlns:a16="http://schemas.microsoft.com/office/drawing/2014/main"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4" name="Rectangle 93">
              <a:extLst>
                <a:ext uri="{FF2B5EF4-FFF2-40B4-BE49-F238E27FC236}">
                  <a16:creationId xmlns:a16="http://schemas.microsoft.com/office/drawing/2014/main"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4112" name="Group 4107">
            <a:extLst>
              <a:ext uri="{FF2B5EF4-FFF2-40B4-BE49-F238E27FC236}">
                <a16:creationId xmlns:a16="http://schemas.microsoft.com/office/drawing/2014/main" id="{A4963AB1-10FA-D54E-B608-1DDF04B8116F}"/>
              </a:ext>
            </a:extLst>
          </p:cNvPr>
          <p:cNvGrpSpPr>
            <a:grpSpLocks/>
          </p:cNvGrpSpPr>
          <p:nvPr/>
        </p:nvGrpSpPr>
        <p:grpSpPr bwMode="auto">
          <a:xfrm>
            <a:off x="9032875" y="1393826"/>
            <a:ext cx="439739" cy="1597025"/>
            <a:chOff x="7614978" y="1143000"/>
            <a:chExt cx="586914" cy="1716004"/>
          </a:xfrm>
        </p:grpSpPr>
        <p:sp>
          <p:nvSpPr>
            <p:cNvPr id="91" name="Rectangle 90">
              <a:extLst>
                <a:ext uri="{FF2B5EF4-FFF2-40B4-BE49-F238E27FC236}">
                  <a16:creationId xmlns:a16="http://schemas.microsoft.com/office/drawing/2014/main"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5" name="Rectangle 94">
              <a:extLst>
                <a:ext uri="{FF2B5EF4-FFF2-40B4-BE49-F238E27FC236}">
                  <a16:creationId xmlns:a16="http://schemas.microsoft.com/office/drawing/2014/main"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cxnSp>
        <p:nvCxnSpPr>
          <p:cNvPr id="4113" name="Straight Connector 4112">
            <a:extLst>
              <a:ext uri="{FF2B5EF4-FFF2-40B4-BE49-F238E27FC236}">
                <a16:creationId xmlns:a16="http://schemas.microsoft.com/office/drawing/2014/main" id="{B5506E61-D0F1-F047-A45C-8B1ECF847116}"/>
              </a:ext>
            </a:extLst>
          </p:cNvPr>
          <p:cNvCxnSpPr/>
          <p:nvPr/>
        </p:nvCxnSpPr>
        <p:spPr>
          <a:xfrm>
            <a:off x="7832725" y="2992439"/>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27CE881-8442-2B40-A49A-67AD6BB7552D}"/>
              </a:ext>
            </a:extLst>
          </p:cNvPr>
          <p:cNvSpPr/>
          <p:nvPr/>
        </p:nvSpPr>
        <p:spPr bwMode="auto">
          <a:xfrm>
            <a:off x="1" y="4413249"/>
            <a:ext cx="5884068" cy="78581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en-US" sz="3200" cap="all" dirty="0">
                <a:solidFill>
                  <a:prstClr val="white"/>
                </a:solidFill>
                <a:latin typeface="Times New Roman" panose="02020603050405020304" pitchFamily="18" charset="0"/>
                <a:cs typeface="Times New Roman" panose="02020603050405020304" pitchFamily="18" charset="0"/>
                <a:sym typeface="Arial"/>
              </a:rPr>
              <a:t>A. </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Vô</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cùng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phát</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triển</a:t>
            </a:r>
            <a:r>
              <a:rPr lang="en-US" sz="3200" dirty="0">
                <a:solidFill>
                  <a:prstClr val="white"/>
                </a:solidFill>
                <a:latin typeface="Times New Roman" panose="02020603050405020304" pitchFamily="18" charset="0"/>
                <a:cs typeface="Times New Roman" panose="02020603050405020304" pitchFamily="18" charset="0"/>
                <a:sym typeface="Arial"/>
              </a:rPr>
              <a:t>.</a:t>
            </a:r>
          </a:p>
        </p:txBody>
      </p:sp>
      <p:sp>
        <p:nvSpPr>
          <p:cNvPr id="55" name="Hexagon 54">
            <a:extLst>
              <a:ext uri="{FF2B5EF4-FFF2-40B4-BE49-F238E27FC236}">
                <a16:creationId xmlns:a16="http://schemas.microsoft.com/office/drawing/2014/main" id="{A023898E-E767-F745-9057-F59891F315DA}"/>
              </a:ext>
            </a:extLst>
          </p:cNvPr>
          <p:cNvSpPr/>
          <p:nvPr/>
        </p:nvSpPr>
        <p:spPr bwMode="auto">
          <a:xfrm>
            <a:off x="0" y="5791200"/>
            <a:ext cx="6051549" cy="9144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vi-VN" sz="3200" dirty="0">
                <a:solidFill>
                  <a:srgbClr val="FFFFFF"/>
                </a:solidFill>
                <a:latin typeface="Times New Roman" panose="02020603050405020304" pitchFamily="18" charset="0"/>
                <a:cs typeface="Times New Roman" panose="02020603050405020304" pitchFamily="18" charset="0"/>
                <a:sym typeface="Arial"/>
              </a:rPr>
              <a:t>C.</a:t>
            </a:r>
            <a:r>
              <a:rPr lang="en-US" sz="3200" dirty="0">
                <a:solidFill>
                  <a:srgbClr val="FFFFFF"/>
                </a:solidFill>
                <a:latin typeface="Times New Roman" panose="02020603050405020304" pitchFamily="18" charset="0"/>
                <a:cs typeface="Times New Roman" panose="02020603050405020304" pitchFamily="18" charset="0"/>
                <a:sym typeface="Arial"/>
              </a:rPr>
              <a:t> </a:t>
            </a:r>
            <a:r>
              <a:rPr lang="vi-VN" sz="3200" dirty="0">
                <a:solidFill>
                  <a:srgbClr val="FFFFFF"/>
                </a:solidFill>
                <a:latin typeface="Times New Roman" panose="02020603050405020304" pitchFamily="18" charset="0"/>
                <a:cs typeface="Times New Roman" panose="02020603050405020304" pitchFamily="18" charset="0"/>
                <a:sym typeface="Arial"/>
              </a:rPr>
              <a:t>Diễn ra bình thường như trước khi có chiến tranh.</a:t>
            </a:r>
          </a:p>
        </p:txBody>
      </p:sp>
      <p:sp>
        <p:nvSpPr>
          <p:cNvPr id="56" name="Hexagon 55">
            <a:extLst>
              <a:ext uri="{FF2B5EF4-FFF2-40B4-BE49-F238E27FC236}">
                <a16:creationId xmlns:a16="http://schemas.microsoft.com/office/drawing/2014/main" id="{654864B1-346E-8542-BF2E-AD5D0AB373FF}"/>
              </a:ext>
            </a:extLst>
          </p:cNvPr>
          <p:cNvSpPr/>
          <p:nvPr/>
        </p:nvSpPr>
        <p:spPr bwMode="auto">
          <a:xfrm>
            <a:off x="6173787" y="5767387"/>
            <a:ext cx="6018213" cy="9144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en-US" sz="3200" cap="all" dirty="0">
                <a:solidFill>
                  <a:prstClr val="white"/>
                </a:solidFill>
                <a:latin typeface="Times New Roman" panose="02020603050405020304" pitchFamily="18" charset="0"/>
                <a:cs typeface="Times New Roman" pitchFamily="18" charset="0"/>
                <a:sym typeface="Arial"/>
              </a:rPr>
              <a:t>D. </a:t>
            </a:r>
            <a:r>
              <a:rPr lang="en-US" sz="3200" dirty="0">
                <a:solidFill>
                  <a:prstClr val="white"/>
                </a:solidFill>
                <a:latin typeface="Times New Roman" pitchFamily="18" charset="0"/>
                <a:cs typeface="Times New Roman" pitchFamily="18" charset="0"/>
                <a:sym typeface="Arial"/>
              </a:rPr>
              <a:t> Sa </a:t>
            </a:r>
            <a:r>
              <a:rPr lang="en-US" sz="3200" dirty="0" err="1">
                <a:solidFill>
                  <a:prstClr val="white"/>
                </a:solidFill>
                <a:latin typeface="Times New Roman" pitchFamily="18" charset="0"/>
                <a:cs typeface="Times New Roman" pitchFamily="18" charset="0"/>
                <a:sym typeface="Arial"/>
              </a:rPr>
              <a:t>sút</a:t>
            </a:r>
            <a:r>
              <a:rPr lang="en-US" sz="3200" dirty="0">
                <a:solidFill>
                  <a:prstClr val="white"/>
                </a:solidFill>
                <a:latin typeface="Times New Roman" pitchFamily="18" charset="0"/>
                <a:cs typeface="Times New Roman" pitchFamily="18" charset="0"/>
                <a:sym typeface="Arial"/>
              </a:rPr>
              <a:t>, </a:t>
            </a:r>
            <a:r>
              <a:rPr lang="en-US" sz="3200" dirty="0" err="1">
                <a:solidFill>
                  <a:prstClr val="white"/>
                </a:solidFill>
                <a:latin typeface="Times New Roman" pitchFamily="18" charset="0"/>
                <a:cs typeface="Times New Roman" pitchFamily="18" charset="0"/>
                <a:sym typeface="Arial"/>
              </a:rPr>
              <a:t>điêu</a:t>
            </a:r>
            <a:r>
              <a:rPr lang="en-US" sz="3200" dirty="0">
                <a:solidFill>
                  <a:prstClr val="white"/>
                </a:solidFill>
                <a:latin typeface="Times New Roman" pitchFamily="18" charset="0"/>
                <a:cs typeface="Times New Roman" pitchFamily="18" charset="0"/>
                <a:sym typeface="Arial"/>
              </a:rPr>
              <a:t> </a:t>
            </a:r>
            <a:r>
              <a:rPr lang="en-US" sz="3200" dirty="0" err="1">
                <a:solidFill>
                  <a:prstClr val="white"/>
                </a:solidFill>
                <a:latin typeface="Times New Roman" pitchFamily="18" charset="0"/>
                <a:cs typeface="Times New Roman" pitchFamily="18" charset="0"/>
                <a:sym typeface="Arial"/>
              </a:rPr>
              <a:t>tàn</a:t>
            </a:r>
            <a:r>
              <a:rPr lang="en-US" sz="3200" dirty="0">
                <a:solidFill>
                  <a:prstClr val="white"/>
                </a:solidFill>
                <a:latin typeface="Times New Roman" pitchFamily="18" charset="0"/>
                <a:cs typeface="Times New Roman" pitchFamily="18" charset="0"/>
                <a:sym typeface="Arial"/>
              </a:rPr>
              <a:t>.</a:t>
            </a:r>
          </a:p>
        </p:txBody>
      </p:sp>
      <p:sp>
        <p:nvSpPr>
          <p:cNvPr id="57" name="Hexagon 56">
            <a:extLst>
              <a:ext uri="{FF2B5EF4-FFF2-40B4-BE49-F238E27FC236}">
                <a16:creationId xmlns:a16="http://schemas.microsoft.com/office/drawing/2014/main" id="{42ECD3AF-CB74-5B42-BD7E-5136DA395073}"/>
              </a:ext>
            </a:extLst>
          </p:cNvPr>
          <p:cNvSpPr/>
          <p:nvPr/>
        </p:nvSpPr>
        <p:spPr bwMode="auto">
          <a:xfrm>
            <a:off x="6253629" y="4464843"/>
            <a:ext cx="5938371" cy="83661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vi-VN" sz="3200" dirty="0">
                <a:solidFill>
                  <a:prstClr val="white"/>
                </a:solidFill>
                <a:latin typeface="Times New Roman" panose="02020603050405020304" pitchFamily="18" charset="0"/>
                <a:cs typeface="Times New Roman" panose="02020603050405020304" pitchFamily="18" charset="0"/>
                <a:sym typeface="Arial"/>
              </a:rPr>
              <a:t>B. Được nhà nước đầu tư và phát triển.</a:t>
            </a:r>
          </a:p>
        </p:txBody>
      </p:sp>
      <p:sp>
        <p:nvSpPr>
          <p:cNvPr id="58" name="Hexagon 57">
            <a:extLst>
              <a:ext uri="{FF2B5EF4-FFF2-40B4-BE49-F238E27FC236}">
                <a16:creationId xmlns:a16="http://schemas.microsoft.com/office/drawing/2014/main" id="{165976E7-9664-6A4F-A16D-36C9B3CFC921}"/>
              </a:ext>
            </a:extLst>
          </p:cNvPr>
          <p:cNvSpPr/>
          <p:nvPr/>
        </p:nvSpPr>
        <p:spPr bwMode="auto">
          <a:xfrm>
            <a:off x="15597" y="2977580"/>
            <a:ext cx="12176403" cy="111226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685783" fontAlgn="base">
              <a:spcBef>
                <a:spcPct val="0"/>
              </a:spcBef>
              <a:spcAft>
                <a:spcPct val="0"/>
              </a:spcAft>
              <a:defRPr/>
            </a:pPr>
            <a:r>
              <a:rPr lang="vi-VN" sz="3200" dirty="0">
                <a:solidFill>
                  <a:srgbClr val="FFFF00"/>
                </a:solidFill>
                <a:latin typeface="Times New Roman" pitchFamily="18" charset="0"/>
                <a:cs typeface="Times New Roman" pitchFamily="18" charset="0"/>
                <a:sym typeface="Arial"/>
              </a:rPr>
              <a:t>2. Tình trạng công thương nghiệp ở Đàng Ngoài thế kỉ XVIII như thế nào??</a:t>
            </a:r>
          </a:p>
        </p:txBody>
      </p:sp>
      <p:pic>
        <p:nvPicPr>
          <p:cNvPr id="82" name="Picture 4">
            <a:extLst>
              <a:ext uri="{FF2B5EF4-FFF2-40B4-BE49-F238E27FC236}">
                <a16:creationId xmlns:a16="http://schemas.microsoft.com/office/drawing/2014/main"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3877" y="971552"/>
            <a:ext cx="9255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8263" y="1258889"/>
            <a:ext cx="1651000" cy="158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26" y="1282700"/>
            <a:ext cx="15779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500"/>
                                        <p:tgtEl>
                                          <p:spTgt spid="82"/>
                                        </p:tgtEl>
                                      </p:cBhvr>
                                    </p:animEffect>
                                    <p:set>
                                      <p:cBhvr>
                                        <p:cTn id="48" dur="1" fill="hold">
                                          <p:stCondLst>
                                            <p:cond delay="499"/>
                                          </p:stCondLst>
                                        </p:cTn>
                                        <p:tgtEl>
                                          <p:spTgt spid="82"/>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8"/>
                                        </p:tgtEl>
                                      </p:cBhvr>
                                    </p:animEffect>
                                    <p:set>
                                      <p:cBhvr>
                                        <p:cTn id="51" dur="1" fill="hold">
                                          <p:stCondLst>
                                            <p:cond delay="499"/>
                                          </p:stCondLst>
                                        </p:cTn>
                                        <p:tgtEl>
                                          <p:spTgt spid="58"/>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56"/>
                                        </p:tgtEl>
                                      </p:cBhvr>
                                    </p:animEffect>
                                    <p:set>
                                      <p:cBhvr>
                                        <p:cTn id="57" dur="1" fill="hold">
                                          <p:stCondLst>
                                            <p:cond delay="499"/>
                                          </p:stCondLst>
                                        </p:cTn>
                                        <p:tgtEl>
                                          <p:spTgt spid="56"/>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55"/>
                                        </p:tgtEl>
                                      </p:cBhvr>
                                    </p:animEffect>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57"/>
                                        </p:tgtEl>
                                      </p:cBhvr>
                                    </p:animEffect>
                                    <p:set>
                                      <p:cBhvr>
                                        <p:cTn id="63" dur="1" fill="hold">
                                          <p:stCondLst>
                                            <p:cond delay="499"/>
                                          </p:stCondLst>
                                        </p:cTn>
                                        <p:tgtEl>
                                          <p:spTgt spid="5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6"/>
                                        </p:tgtEl>
                                      </p:cBhvr>
                                    </p:animEffect>
                                    <p:set>
                                      <p:cBhvr>
                                        <p:cTn id="66" dur="1" fill="hold">
                                          <p:stCondLst>
                                            <p:cond delay="499"/>
                                          </p:stCondLst>
                                        </p:cTn>
                                        <p:tgtEl>
                                          <p:spTgt spid="2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6"/>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0" presetClass="exit" presetSubtype="0" fill="hold" nodeType="clickEffect">
                                  <p:stCondLst>
                                    <p:cond delay="0"/>
                                  </p:stCondLst>
                                  <p:childTnLst>
                                    <p:animEffect transition="out" filter="fade">
                                      <p:cBhvr>
                                        <p:cTn id="74" dur="5000"/>
                                        <p:tgtEl>
                                          <p:spTgt spid="43"/>
                                        </p:tgtEl>
                                      </p:cBhvr>
                                    </p:animEffect>
                                    <p:set>
                                      <p:cBhvr>
                                        <p:cTn id="75"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bo  2 phuong an sai.wav"/>
                                        </p:tgtEl>
                                      </p:cMediaNode>
                                    </p:audio>
                                  </p:subTnLst>
                                </p:cTn>
                              </p:par>
                              <p:par>
                                <p:cTn id="76" presetID="10" presetClass="exit" presetSubtype="0" fill="hold" nodeType="withEffect">
                                  <p:stCondLst>
                                    <p:cond delay="0"/>
                                  </p:stCondLst>
                                  <p:childTnLst>
                                    <p:animEffect transition="out" filter="fade">
                                      <p:cBhvr>
                                        <p:cTn id="77" dur="5000"/>
                                        <p:tgtEl>
                                          <p:spTgt spid="57"/>
                                        </p:tgtEl>
                                      </p:cBhvr>
                                    </p:animEffect>
                                    <p:set>
                                      <p:cBhvr>
                                        <p:cTn id="78"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2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22" presetClass="entr" presetSubtype="4" fill="hold" nodeType="clickEffect">
                                  <p:stCondLst>
                                    <p:cond delay="0"/>
                                  </p:stCondLst>
                                  <p:childTnLst>
                                    <p:set>
                                      <p:cBhvr>
                                        <p:cTn id="83" dur="1" fill="hold">
                                          <p:stCondLst>
                                            <p:cond delay="0"/>
                                          </p:stCondLst>
                                        </p:cTn>
                                        <p:tgtEl>
                                          <p:spTgt spid="4109"/>
                                        </p:tgtEl>
                                        <p:attrNameLst>
                                          <p:attrName>style.visibility</p:attrName>
                                        </p:attrNameLst>
                                      </p:cBhvr>
                                      <p:to>
                                        <p:strVal val="visible"/>
                                      </p:to>
                                    </p:set>
                                    <p:animEffect transition="in" filter="wipe(down)">
                                      <p:cBhvr>
                                        <p:cTn id="84" dur="6000"/>
                                        <p:tgtEl>
                                          <p:spTgt spid="4109"/>
                                        </p:tgtEl>
                                      </p:cBhvr>
                                    </p:animEffect>
                                  </p:childTnLst>
                                  <p:subTnLst>
                                    <p:audio>
                                      <p:cMediaNode>
                                        <p:cTn display="0" masterRel="sameClick">
                                          <p:stCondLst>
                                            <p:cond evt="begin" delay="0">
                                              <p:tn val="82"/>
                                            </p:cond>
                                          </p:stCondLst>
                                          <p:endCondLst>
                                            <p:cond evt="onStopAudio" delay="0">
                                              <p:tgtEl>
                                                <p:sldTgt/>
                                              </p:tgtEl>
                                            </p:cond>
                                          </p:endCondLst>
                                        </p:cTn>
                                        <p:tgtEl>
                                          <p:sndTgt r:embed="rId5" name="hoi y kien khan gia.wav"/>
                                        </p:tgtEl>
                                      </p:cMediaNode>
                                    </p:audio>
                                  </p:subTnLst>
                                </p:cTn>
                              </p:par>
                              <p:par>
                                <p:cTn id="85" presetID="22" presetClass="entr" presetSubtype="4" fill="hold" nodeType="withEffect">
                                  <p:stCondLst>
                                    <p:cond delay="0"/>
                                  </p:stCondLst>
                                  <p:childTnLst>
                                    <p:set>
                                      <p:cBhvr>
                                        <p:cTn id="86" dur="1" fill="hold">
                                          <p:stCondLst>
                                            <p:cond delay="0"/>
                                          </p:stCondLst>
                                        </p:cTn>
                                        <p:tgtEl>
                                          <p:spTgt spid="4110"/>
                                        </p:tgtEl>
                                        <p:attrNameLst>
                                          <p:attrName>style.visibility</p:attrName>
                                        </p:attrNameLst>
                                      </p:cBhvr>
                                      <p:to>
                                        <p:strVal val="visible"/>
                                      </p:to>
                                    </p:set>
                                    <p:animEffect transition="in" filter="wipe(down)">
                                      <p:cBhvr>
                                        <p:cTn id="87" dur="7000"/>
                                        <p:tgtEl>
                                          <p:spTgt spid="4110"/>
                                        </p:tgtEl>
                                      </p:cBhvr>
                                    </p:animEffect>
                                  </p:childTnLst>
                                  <p:subTnLst>
                                    <p:audio>
                                      <p:cMediaNode>
                                        <p:cTn display="0" masterRel="sameClick">
                                          <p:stCondLst>
                                            <p:cond evt="begin" delay="0">
                                              <p:tn val="85"/>
                                            </p:cond>
                                          </p:stCondLst>
                                          <p:endCondLst>
                                            <p:cond evt="onStopAudio" delay="0">
                                              <p:tgtEl>
                                                <p:sldTgt/>
                                              </p:tgtEl>
                                            </p:cond>
                                          </p:endCondLst>
                                        </p:cTn>
                                        <p:tgtEl>
                                          <p:sndTgt r:embed="rId5" name="hoi y kien khan gia.wav"/>
                                        </p:tgtEl>
                                      </p:cMediaNode>
                                    </p:audio>
                                  </p:subTnLst>
                                </p:cTn>
                              </p:par>
                              <p:par>
                                <p:cTn id="88" presetID="22" presetClass="entr" presetSubtype="4" fill="hold" nodeType="withEffect">
                                  <p:stCondLst>
                                    <p:cond delay="0"/>
                                  </p:stCondLst>
                                  <p:childTnLst>
                                    <p:set>
                                      <p:cBhvr>
                                        <p:cTn id="89" dur="1" fill="hold">
                                          <p:stCondLst>
                                            <p:cond delay="0"/>
                                          </p:stCondLst>
                                        </p:cTn>
                                        <p:tgtEl>
                                          <p:spTgt spid="4111"/>
                                        </p:tgtEl>
                                        <p:attrNameLst>
                                          <p:attrName>style.visibility</p:attrName>
                                        </p:attrNameLst>
                                      </p:cBhvr>
                                      <p:to>
                                        <p:strVal val="visible"/>
                                      </p:to>
                                    </p:set>
                                    <p:animEffect transition="in" filter="wipe(down)">
                                      <p:cBhvr>
                                        <p:cTn id="90" dur="8000"/>
                                        <p:tgtEl>
                                          <p:spTgt spid="4111"/>
                                        </p:tgtEl>
                                      </p:cBhvr>
                                    </p:animEffect>
                                  </p:childTnLst>
                                  <p:subTnLst>
                                    <p:audio>
                                      <p:cMediaNode>
                                        <p:cTn display="0" masterRel="sameClick">
                                          <p:stCondLst>
                                            <p:cond evt="begin" delay="0">
                                              <p:tn val="88"/>
                                            </p:cond>
                                          </p:stCondLst>
                                          <p:endCondLst>
                                            <p:cond evt="onStopAudio" delay="0">
                                              <p:tgtEl>
                                                <p:sldTgt/>
                                              </p:tgtEl>
                                            </p:cond>
                                          </p:endCondLst>
                                        </p:cTn>
                                        <p:tgtEl>
                                          <p:sndTgt r:embed="rId5" name="hoi y kien khan gia.wav"/>
                                        </p:tgtEl>
                                      </p:cMediaNode>
                                    </p:audio>
                                  </p:subTnLst>
                                </p:cTn>
                              </p:par>
                              <p:par>
                                <p:cTn id="91" presetID="22" presetClass="entr" presetSubtype="4" fill="hold" nodeType="withEffect">
                                  <p:stCondLst>
                                    <p:cond delay="0"/>
                                  </p:stCondLst>
                                  <p:childTnLst>
                                    <p:set>
                                      <p:cBhvr>
                                        <p:cTn id="92" dur="1" fill="hold">
                                          <p:stCondLst>
                                            <p:cond delay="0"/>
                                          </p:stCondLst>
                                        </p:cTn>
                                        <p:tgtEl>
                                          <p:spTgt spid="4112"/>
                                        </p:tgtEl>
                                        <p:attrNameLst>
                                          <p:attrName>style.visibility</p:attrName>
                                        </p:attrNameLst>
                                      </p:cBhvr>
                                      <p:to>
                                        <p:strVal val="visible"/>
                                      </p:to>
                                    </p:set>
                                    <p:animEffect transition="in" filter="wipe(down)">
                                      <p:cBhvr>
                                        <p:cTn id="93" dur="9000"/>
                                        <p:tgtEl>
                                          <p:spTgt spid="4112"/>
                                        </p:tgtEl>
                                      </p:cBhvr>
                                    </p:animEffect>
                                  </p:childTnLst>
                                  <p:subTnLst>
                                    <p:audio>
                                      <p:cMediaNode>
                                        <p:cTn display="0" masterRel="sameClick">
                                          <p:stCondLst>
                                            <p:cond evt="begin" delay="0">
                                              <p:tn val="91"/>
                                            </p:cond>
                                          </p:stCondLst>
                                          <p:endCondLst>
                                            <p:cond evt="onStopAudio" delay="0">
                                              <p:tgtEl>
                                                <p:sldTgt/>
                                              </p:tgtEl>
                                            </p:cond>
                                          </p:endCondLst>
                                        </p:cTn>
                                        <p:tgtEl>
                                          <p:sndTgt r:embed="rId5" name="hoi y kien khan gia.wav"/>
                                        </p:tgtEl>
                                      </p:cMediaNode>
                                    </p:audio>
                                  </p:subTnLst>
                                </p:cTn>
                              </p:par>
                              <p:par>
                                <p:cTn id="94" presetID="22" presetClass="entr" presetSubtype="4" fill="hold" nodeType="withEffect">
                                  <p:stCondLst>
                                    <p:cond delay="0"/>
                                  </p:stCondLst>
                                  <p:childTnLst>
                                    <p:set>
                                      <p:cBhvr>
                                        <p:cTn id="95" dur="1" fill="hold">
                                          <p:stCondLst>
                                            <p:cond delay="0"/>
                                          </p:stCondLst>
                                        </p:cTn>
                                        <p:tgtEl>
                                          <p:spTgt spid="4113"/>
                                        </p:tgtEl>
                                        <p:attrNameLst>
                                          <p:attrName>style.visibility</p:attrName>
                                        </p:attrNameLst>
                                      </p:cBhvr>
                                      <p:to>
                                        <p:strVal val="visible"/>
                                      </p:to>
                                    </p:set>
                                    <p:animEffect transition="in" filter="wipe(down)">
                                      <p:cBhvr>
                                        <p:cTn id="96" dur="10000"/>
                                        <p:tgtEl>
                                          <p:spTgt spid="4113"/>
                                        </p:tgtEl>
                                      </p:cBhvr>
                                    </p:animEffect>
                                  </p:childTnLst>
                                  <p:subTnLst>
                                    <p:audio>
                                      <p:cMediaNode>
                                        <p:cTn display="0" masterRel="sameClick">
                                          <p:stCondLst>
                                            <p:cond evt="begin" delay="0">
                                              <p:tn val="94"/>
                                            </p:cond>
                                          </p:stCondLst>
                                          <p:endCondLst>
                                            <p:cond evt="onStopAudio" delay="0">
                                              <p:tgtEl>
                                                <p:sldTgt/>
                                              </p:tgtEl>
                                            </p:cond>
                                          </p:endCondLst>
                                        </p:cTn>
                                        <p:tgtEl>
                                          <p:sndTgt r:embed="rId5" name="hoi y kien khan gia.wav"/>
                                        </p:tgtEl>
                                      </p:cMediaNode>
                                    </p:audio>
                                  </p:subTnLst>
                                </p:cTn>
                              </p:par>
                              <p:par>
                                <p:cTn id="97" presetID="10" presetClass="exit" presetSubtype="0" fill="hold" nodeType="withEffect">
                                  <p:stCondLst>
                                    <p:cond delay="10000"/>
                                  </p:stCondLst>
                                  <p:childTnLst>
                                    <p:animEffect transition="out" filter="fade">
                                      <p:cBhvr>
                                        <p:cTn id="98" dur="500"/>
                                        <p:tgtEl>
                                          <p:spTgt spid="4109"/>
                                        </p:tgtEl>
                                      </p:cBhvr>
                                    </p:animEffect>
                                    <p:set>
                                      <p:cBhvr>
                                        <p:cTn id="99" dur="1" fill="hold">
                                          <p:stCondLst>
                                            <p:cond delay="499"/>
                                          </p:stCondLst>
                                        </p:cTn>
                                        <p:tgtEl>
                                          <p:spTgt spid="4109"/>
                                        </p:tgtEl>
                                        <p:attrNameLst>
                                          <p:attrName>style.visibility</p:attrName>
                                        </p:attrNameLst>
                                      </p:cBhvr>
                                      <p:to>
                                        <p:strVal val="hidden"/>
                                      </p:to>
                                    </p:set>
                                  </p:childTnLst>
                                </p:cTn>
                              </p:par>
                              <p:par>
                                <p:cTn id="100" presetID="10" presetClass="exit" presetSubtype="0" fill="hold" nodeType="withEffect">
                                  <p:stCondLst>
                                    <p:cond delay="10000"/>
                                  </p:stCondLst>
                                  <p:childTnLst>
                                    <p:animEffect transition="out" filter="fade">
                                      <p:cBhvr>
                                        <p:cTn id="101" dur="500"/>
                                        <p:tgtEl>
                                          <p:spTgt spid="4110"/>
                                        </p:tgtEl>
                                      </p:cBhvr>
                                    </p:animEffect>
                                    <p:set>
                                      <p:cBhvr>
                                        <p:cTn id="102" dur="1" fill="hold">
                                          <p:stCondLst>
                                            <p:cond delay="499"/>
                                          </p:stCondLst>
                                        </p:cTn>
                                        <p:tgtEl>
                                          <p:spTgt spid="4110"/>
                                        </p:tgtEl>
                                        <p:attrNameLst>
                                          <p:attrName>style.visibility</p:attrName>
                                        </p:attrNameLst>
                                      </p:cBhvr>
                                      <p:to>
                                        <p:strVal val="hidden"/>
                                      </p:to>
                                    </p:set>
                                  </p:childTnLst>
                                </p:cTn>
                              </p:par>
                              <p:par>
                                <p:cTn id="103" presetID="10" presetClass="exit" presetSubtype="0" fill="hold" nodeType="withEffect">
                                  <p:stCondLst>
                                    <p:cond delay="10000"/>
                                  </p:stCondLst>
                                  <p:childTnLst>
                                    <p:animEffect transition="out" filter="fade">
                                      <p:cBhvr>
                                        <p:cTn id="104" dur="500"/>
                                        <p:tgtEl>
                                          <p:spTgt spid="4111"/>
                                        </p:tgtEl>
                                      </p:cBhvr>
                                    </p:animEffect>
                                    <p:set>
                                      <p:cBhvr>
                                        <p:cTn id="105" dur="1" fill="hold">
                                          <p:stCondLst>
                                            <p:cond delay="499"/>
                                          </p:stCondLst>
                                        </p:cTn>
                                        <p:tgtEl>
                                          <p:spTgt spid="4111"/>
                                        </p:tgtEl>
                                        <p:attrNameLst>
                                          <p:attrName>style.visibility</p:attrName>
                                        </p:attrNameLst>
                                      </p:cBhvr>
                                      <p:to>
                                        <p:strVal val="hidden"/>
                                      </p:to>
                                    </p:set>
                                  </p:childTnLst>
                                </p:cTn>
                              </p:par>
                              <p:par>
                                <p:cTn id="106" presetID="10" presetClass="exit" presetSubtype="0" fill="hold" nodeType="withEffect">
                                  <p:stCondLst>
                                    <p:cond delay="10000"/>
                                  </p:stCondLst>
                                  <p:childTnLst>
                                    <p:animEffect transition="out" filter="fade">
                                      <p:cBhvr>
                                        <p:cTn id="107" dur="500"/>
                                        <p:tgtEl>
                                          <p:spTgt spid="4112"/>
                                        </p:tgtEl>
                                      </p:cBhvr>
                                    </p:animEffect>
                                    <p:set>
                                      <p:cBhvr>
                                        <p:cTn id="108" dur="1" fill="hold">
                                          <p:stCondLst>
                                            <p:cond delay="499"/>
                                          </p:stCondLst>
                                        </p:cTn>
                                        <p:tgtEl>
                                          <p:spTgt spid="4112"/>
                                        </p:tgtEl>
                                        <p:attrNameLst>
                                          <p:attrName>style.visibility</p:attrName>
                                        </p:attrNameLst>
                                      </p:cBhvr>
                                      <p:to>
                                        <p:strVal val="hidden"/>
                                      </p:to>
                                    </p:set>
                                  </p:childTnLst>
                                </p:cTn>
                              </p:par>
                              <p:par>
                                <p:cTn id="109" presetID="10" presetClass="exit" presetSubtype="0" fill="hold" nodeType="withEffect">
                                  <p:stCondLst>
                                    <p:cond delay="10000"/>
                                  </p:stCondLst>
                                  <p:childTnLst>
                                    <p:animEffect transition="out" filter="fade">
                                      <p:cBhvr>
                                        <p:cTn id="110" dur="500"/>
                                        <p:tgtEl>
                                          <p:spTgt spid="4113"/>
                                        </p:tgtEl>
                                      </p:cBhvr>
                                    </p:animEffect>
                                    <p:set>
                                      <p:cBhvr>
                                        <p:cTn id="111"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2" restart="whenNotActive" fill="hold" evtFilter="cancelBubble" nodeType="interactiveSeq">
                <p:stCondLst>
                  <p:cond evt="onClick" delay="0">
                    <p:tgtEl>
                      <p:spTgt spid="4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000" fill="hold"/>
                                        <p:tgtEl>
                                          <p:spTgt spid="43"/>
                                        </p:tgtEl>
                                        <p:attrNameLst>
                                          <p:attrName>fillcolor</p:attrName>
                                        </p:attrNameLst>
                                      </p:cBhvr>
                                      <p:to>
                                        <a:schemeClr val="accent2"/>
                                      </p:to>
                                    </p:animClr>
                                    <p:set>
                                      <p:cBhvr>
                                        <p:cTn id="117" dur="2000" fill="hold"/>
                                        <p:tgtEl>
                                          <p:spTgt spid="43"/>
                                        </p:tgtEl>
                                        <p:attrNameLst>
                                          <p:attrName>fill.type</p:attrName>
                                        </p:attrNameLst>
                                      </p:cBhvr>
                                      <p:to>
                                        <p:strVal val="solid"/>
                                      </p:to>
                                    </p:set>
                                    <p:set>
                                      <p:cBhvr>
                                        <p:cTn id="118" dur="2000" fill="hold"/>
                                        <p:tgtEl>
                                          <p:spTgt spid="43"/>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56"/>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21" presetClass="emph" presetSubtype="0" fill="hold" grpId="1" nodeType="clickEffect">
                                  <p:stCondLst>
                                    <p:cond delay="0"/>
                                  </p:stCondLst>
                                  <p:childTnLst>
                                    <p:animClr clrSpc="rgb" dir="cw">
                                      <p:cBhvr override="childStyle">
                                        <p:cTn id="123" dur="500" fill="hold"/>
                                        <p:tgtEl>
                                          <p:spTgt spid="56"/>
                                        </p:tgtEl>
                                        <p:attrNameLst>
                                          <p:attrName>style.color</p:attrName>
                                        </p:attrNameLst>
                                      </p:cBhvr>
                                      <p:by>
                                        <p:hsl h="7200000" s="0" l="0"/>
                                      </p:by>
                                    </p:animClr>
                                    <p:animClr clrSpc="rgb" dir="cw">
                                      <p:cBhvr>
                                        <p:cTn id="124" dur="500" fill="hold"/>
                                        <p:tgtEl>
                                          <p:spTgt spid="56"/>
                                        </p:tgtEl>
                                        <p:attrNameLst>
                                          <p:attrName>fillcolor</p:attrName>
                                        </p:attrNameLst>
                                      </p:cBhvr>
                                      <p:by>
                                        <p:hsl h="7200000" s="0" l="0"/>
                                      </p:by>
                                    </p:animClr>
                                    <p:animClr clrSpc="rgb" dir="cw">
                                      <p:cBhvr>
                                        <p:cTn id="125" dur="500" fill="hold"/>
                                        <p:tgtEl>
                                          <p:spTgt spid="56"/>
                                        </p:tgtEl>
                                        <p:attrNameLst>
                                          <p:attrName>stroke.color</p:attrName>
                                        </p:attrNameLst>
                                      </p:cBhvr>
                                      <p:by>
                                        <p:hsl h="7200000" s="0" l="0"/>
                                      </p:by>
                                    </p:animClr>
                                    <p:set>
                                      <p:cBhvr>
                                        <p:cTn id="126" dur="500" fill="hold"/>
                                        <p:tgtEl>
                                          <p:spTgt spid="56"/>
                                        </p:tgtEl>
                                        <p:attrNameLst>
                                          <p:attrName>fill.type</p:attrName>
                                        </p:attrNameLst>
                                      </p:cBhvr>
                                      <p:to>
                                        <p:strVal val="solid"/>
                                      </p:to>
                                    </p:set>
                                  </p:childTnLst>
                                  <p:subTnLst>
                                    <p:audio>
                                      <p:cMediaNode>
                                        <p:cTn display="0" masterRel="sameClick">
                                          <p:stCondLst>
                                            <p:cond evt="begin" delay="0">
                                              <p:tn val="122"/>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27" restart="whenNotActive" fill="hold" evtFilter="cancelBubble" nodeType="interactiveSeq">
                <p:stCondLst>
                  <p:cond evt="onClick" delay="0">
                    <p:tgtEl>
                      <p:spTgt spid="55"/>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000" fill="hold"/>
                                        <p:tgtEl>
                                          <p:spTgt spid="55"/>
                                        </p:tgtEl>
                                        <p:attrNameLst>
                                          <p:attrName>fillcolor</p:attrName>
                                        </p:attrNameLst>
                                      </p:cBhvr>
                                      <p:to>
                                        <a:schemeClr val="accent2"/>
                                      </p:to>
                                    </p:animClr>
                                    <p:set>
                                      <p:cBhvr>
                                        <p:cTn id="132" dur="2000" fill="hold"/>
                                        <p:tgtEl>
                                          <p:spTgt spid="55"/>
                                        </p:tgtEl>
                                        <p:attrNameLst>
                                          <p:attrName>fill.type</p:attrName>
                                        </p:attrNameLst>
                                      </p:cBhvr>
                                      <p:to>
                                        <p:strVal val="solid"/>
                                      </p:to>
                                    </p:set>
                                    <p:set>
                                      <p:cBhvr>
                                        <p:cTn id="133" dur="2000" fill="hold"/>
                                        <p:tgtEl>
                                          <p:spTgt spid="55"/>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34" restart="whenNotActive" fill="hold" evtFilter="cancelBubble" nodeType="interactiveSeq">
                <p:stCondLst>
                  <p:cond evt="onClick" delay="0">
                    <p:tgtEl>
                      <p:spTgt spid="57"/>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1" presetClass="emph" presetSubtype="2" fill="hold" nodeType="clickEffect">
                                  <p:stCondLst>
                                    <p:cond delay="0"/>
                                  </p:stCondLst>
                                  <p:childTnLst>
                                    <p:animClr clrSpc="rgb" dir="cw">
                                      <p:cBhvr>
                                        <p:cTn id="138" dur="2000" fill="hold"/>
                                        <p:tgtEl>
                                          <p:spTgt spid="57"/>
                                        </p:tgtEl>
                                        <p:attrNameLst>
                                          <p:attrName>fillcolor</p:attrName>
                                        </p:attrNameLst>
                                      </p:cBhvr>
                                      <p:to>
                                        <a:schemeClr val="accent2"/>
                                      </p:to>
                                    </p:animClr>
                                    <p:set>
                                      <p:cBhvr>
                                        <p:cTn id="139" dur="2000" fill="hold"/>
                                        <p:tgtEl>
                                          <p:spTgt spid="57"/>
                                        </p:tgtEl>
                                        <p:attrNameLst>
                                          <p:attrName>fill.type</p:attrName>
                                        </p:attrNameLst>
                                      </p:cBhvr>
                                      <p:to>
                                        <p:strVal val="solid"/>
                                      </p:to>
                                    </p:set>
                                    <p:set>
                                      <p:cBhvr>
                                        <p:cTn id="140" dur="2000" fill="hold"/>
                                        <p:tgtEl>
                                          <p:spTgt spid="57"/>
                                        </p:tgtEl>
                                        <p:attrNameLst>
                                          <p:attrName>fill.on</p:attrName>
                                        </p:attrNameLst>
                                      </p:cBhvr>
                                      <p:to>
                                        <p:strVal val="true"/>
                                      </p:to>
                                    </p:set>
                                  </p:childTnLst>
                                  <p:subTnLst>
                                    <p:audio>
                                      <p:cMediaNode>
                                        <p:cTn display="0" masterRel="sameClick">
                                          <p:stCondLst>
                                            <p:cond evt="begin" delay="0">
                                              <p:tn val="137"/>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55" grpId="0" animBg="1"/>
      <p:bldP spid="56" grpId="0" animBg="1"/>
      <p:bldP spid="56" grpId="1" animBg="1"/>
      <p:bldP spid="57" grpId="0" animBg="1"/>
      <p:bldP spid="5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14B12D9-47F0-E148-AF3A-47BA11F2149D}"/>
              </a:ext>
            </a:extLst>
          </p:cNvPr>
          <p:cNvSpPr/>
          <p:nvPr/>
        </p:nvSpPr>
        <p:spPr>
          <a:xfrm>
            <a:off x="1601789" y="2305050"/>
            <a:ext cx="1485900"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$600</a:t>
            </a:r>
          </a:p>
        </p:txBody>
      </p:sp>
      <p:grpSp>
        <p:nvGrpSpPr>
          <p:cNvPr id="5133" name="Group 4110">
            <a:extLst>
              <a:ext uri="{FF2B5EF4-FFF2-40B4-BE49-F238E27FC236}">
                <a16:creationId xmlns:a16="http://schemas.microsoft.com/office/drawing/2014/main" id="{BA50323E-CCCF-4F46-8C48-30817388362E}"/>
              </a:ext>
            </a:extLst>
          </p:cNvPr>
          <p:cNvGrpSpPr>
            <a:grpSpLocks/>
          </p:cNvGrpSpPr>
          <p:nvPr/>
        </p:nvGrpSpPr>
        <p:grpSpPr bwMode="auto">
          <a:xfrm>
            <a:off x="7810501" y="1447800"/>
            <a:ext cx="436563" cy="1524000"/>
            <a:chOff x="5985076" y="228600"/>
            <a:chExt cx="581892" cy="2590801"/>
          </a:xfrm>
        </p:grpSpPr>
        <p:sp>
          <p:nvSpPr>
            <p:cNvPr id="2" name="Rectangle 4105">
              <a:extLst>
                <a:ext uri="{FF2B5EF4-FFF2-40B4-BE49-F238E27FC236}">
                  <a16:creationId xmlns:a16="http://schemas.microsoft.com/office/drawing/2014/main"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3" name="Rectangle 4106">
              <a:extLst>
                <a:ext uri="{FF2B5EF4-FFF2-40B4-BE49-F238E27FC236}">
                  <a16:creationId xmlns:a16="http://schemas.microsoft.com/office/drawing/2014/main"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5134" name="Group 4109">
            <a:extLst>
              <a:ext uri="{FF2B5EF4-FFF2-40B4-BE49-F238E27FC236}">
                <a16:creationId xmlns:a16="http://schemas.microsoft.com/office/drawing/2014/main" id="{B4DD5116-9403-174C-A86E-FCF4BF097DB9}"/>
              </a:ext>
            </a:extLst>
          </p:cNvPr>
          <p:cNvGrpSpPr>
            <a:grpSpLocks/>
          </p:cNvGrpSpPr>
          <p:nvPr/>
        </p:nvGrpSpPr>
        <p:grpSpPr bwMode="auto">
          <a:xfrm>
            <a:off x="8201025" y="2132013"/>
            <a:ext cx="436563" cy="839787"/>
            <a:chOff x="6506093" y="2407920"/>
            <a:chExt cx="581892" cy="411480"/>
          </a:xfrm>
        </p:grpSpPr>
        <p:sp>
          <p:nvSpPr>
            <p:cNvPr id="89" name="Rectangle 88">
              <a:extLst>
                <a:ext uri="{FF2B5EF4-FFF2-40B4-BE49-F238E27FC236}">
                  <a16:creationId xmlns:a16="http://schemas.microsoft.com/office/drawing/2014/main"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3" name="Rectangle 92">
              <a:extLst>
                <a:ext uri="{FF2B5EF4-FFF2-40B4-BE49-F238E27FC236}">
                  <a16:creationId xmlns:a16="http://schemas.microsoft.com/office/drawing/2014/main"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grpSp>
        <p:nvGrpSpPr>
          <p:cNvPr id="5135" name="Group 4108">
            <a:extLst>
              <a:ext uri="{FF2B5EF4-FFF2-40B4-BE49-F238E27FC236}">
                <a16:creationId xmlns:a16="http://schemas.microsoft.com/office/drawing/2014/main" id="{C03993D5-DEFA-7844-8D18-A9D8BEA1B2CF}"/>
              </a:ext>
            </a:extLst>
          </p:cNvPr>
          <p:cNvGrpSpPr>
            <a:grpSpLocks/>
          </p:cNvGrpSpPr>
          <p:nvPr/>
        </p:nvGrpSpPr>
        <p:grpSpPr bwMode="auto">
          <a:xfrm>
            <a:off x="8596313" y="1989139"/>
            <a:ext cx="436563" cy="990600"/>
            <a:chOff x="7032480" y="1524000"/>
            <a:chExt cx="581892" cy="1321148"/>
          </a:xfrm>
        </p:grpSpPr>
        <p:sp>
          <p:nvSpPr>
            <p:cNvPr id="90" name="Rectangle 89">
              <a:extLst>
                <a:ext uri="{FF2B5EF4-FFF2-40B4-BE49-F238E27FC236}">
                  <a16:creationId xmlns:a16="http://schemas.microsoft.com/office/drawing/2014/main"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4" name="Rectangle 93">
              <a:extLst>
                <a:ext uri="{FF2B5EF4-FFF2-40B4-BE49-F238E27FC236}">
                  <a16:creationId xmlns:a16="http://schemas.microsoft.com/office/drawing/2014/main"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5136" name="Group 4107">
            <a:extLst>
              <a:ext uri="{FF2B5EF4-FFF2-40B4-BE49-F238E27FC236}">
                <a16:creationId xmlns:a16="http://schemas.microsoft.com/office/drawing/2014/main" id="{9C20024B-DAF5-B14E-AF9A-FBBBEF43CF4A}"/>
              </a:ext>
            </a:extLst>
          </p:cNvPr>
          <p:cNvGrpSpPr>
            <a:grpSpLocks/>
          </p:cNvGrpSpPr>
          <p:nvPr/>
        </p:nvGrpSpPr>
        <p:grpSpPr bwMode="auto">
          <a:xfrm>
            <a:off x="9032875" y="1304926"/>
            <a:ext cx="439739" cy="1685925"/>
            <a:chOff x="7614978" y="1143000"/>
            <a:chExt cx="586914" cy="1716004"/>
          </a:xfrm>
        </p:grpSpPr>
        <p:sp>
          <p:nvSpPr>
            <p:cNvPr id="91" name="Rectangle 90">
              <a:extLst>
                <a:ext uri="{FF2B5EF4-FFF2-40B4-BE49-F238E27FC236}">
                  <a16:creationId xmlns:a16="http://schemas.microsoft.com/office/drawing/2014/main"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5" name="Rectangle 94">
              <a:extLst>
                <a:ext uri="{FF2B5EF4-FFF2-40B4-BE49-F238E27FC236}">
                  <a16:creationId xmlns:a16="http://schemas.microsoft.com/office/drawing/2014/main"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cxnSp>
        <p:nvCxnSpPr>
          <p:cNvPr id="4113" name="Straight Connector 4112">
            <a:extLst>
              <a:ext uri="{FF2B5EF4-FFF2-40B4-BE49-F238E27FC236}">
                <a16:creationId xmlns:a16="http://schemas.microsoft.com/office/drawing/2014/main" id="{88169F8C-48E0-F441-8261-AD44DCB500FB}"/>
              </a:ext>
            </a:extLst>
          </p:cNvPr>
          <p:cNvCxnSpPr/>
          <p:nvPr/>
        </p:nvCxnSpPr>
        <p:spPr>
          <a:xfrm>
            <a:off x="7843837" y="2981326"/>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32E6C5F3-6FB6-034D-825A-AFACAB777A0C}"/>
              </a:ext>
            </a:extLst>
          </p:cNvPr>
          <p:cNvSpPr/>
          <p:nvPr/>
        </p:nvSpPr>
        <p:spPr bwMode="auto">
          <a:xfrm>
            <a:off x="6538118" y="6000750"/>
            <a:ext cx="4972564" cy="74468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vi-VN" sz="3733" b="1" dirty="0">
                <a:solidFill>
                  <a:prstClr val="white"/>
                </a:solidFill>
                <a:latin typeface="Times New Roman" panose="02020603050405020304" pitchFamily="18" charset="0"/>
                <a:cs typeface="Times New Roman" panose="02020603050405020304" pitchFamily="18" charset="0"/>
                <a:sym typeface="Arial"/>
              </a:rPr>
              <a:t>D.</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1743-1744.</a:t>
            </a:r>
          </a:p>
        </p:txBody>
      </p:sp>
      <p:sp>
        <p:nvSpPr>
          <p:cNvPr id="55" name="Hexagon 54">
            <a:extLst>
              <a:ext uri="{FF2B5EF4-FFF2-40B4-BE49-F238E27FC236}">
                <a16:creationId xmlns:a16="http://schemas.microsoft.com/office/drawing/2014/main" id="{5AC10BA4-4C37-D747-80B0-F5EB9008A3E1}"/>
              </a:ext>
            </a:extLst>
          </p:cNvPr>
          <p:cNvSpPr/>
          <p:nvPr/>
        </p:nvSpPr>
        <p:spPr bwMode="auto">
          <a:xfrm>
            <a:off x="1066801" y="6000750"/>
            <a:ext cx="4041775" cy="74468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685783" eaLnBrk="1" hangingPunct="1">
              <a:defRPr/>
            </a:pPr>
            <a:r>
              <a:rPr lang="vi-VN" sz="3733" b="1" dirty="0">
                <a:solidFill>
                  <a:prstClr val="white"/>
                </a:solidFill>
                <a:latin typeface="Times New Roman" panose="02020603050405020304" pitchFamily="18" charset="0"/>
                <a:cs typeface="Times New Roman" panose="02020603050405020304" pitchFamily="18" charset="0"/>
                <a:sym typeface="Arial"/>
              </a:rPr>
              <a:t>C.</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1747-1748.</a:t>
            </a:r>
          </a:p>
        </p:txBody>
      </p:sp>
      <p:sp>
        <p:nvSpPr>
          <p:cNvPr id="56" name="Hexagon 55">
            <a:extLst>
              <a:ext uri="{FF2B5EF4-FFF2-40B4-BE49-F238E27FC236}">
                <a16:creationId xmlns:a16="http://schemas.microsoft.com/office/drawing/2014/main" id="{83DB384F-6BAC-4C42-AE93-81F0099F17FC}"/>
              </a:ext>
            </a:extLst>
          </p:cNvPr>
          <p:cNvSpPr/>
          <p:nvPr/>
        </p:nvSpPr>
        <p:spPr bwMode="auto">
          <a:xfrm>
            <a:off x="6333331" y="4627902"/>
            <a:ext cx="5177352" cy="83468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vi-VN" sz="3733" b="1" dirty="0">
                <a:solidFill>
                  <a:prstClr val="white"/>
                </a:solidFill>
                <a:latin typeface="Times New Roman" panose="02020603050405020304" pitchFamily="18" charset="0"/>
                <a:cs typeface="Times New Roman" panose="02020603050405020304" pitchFamily="18" charset="0"/>
                <a:sym typeface="Arial"/>
              </a:rPr>
              <a:t>B.</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1745-1746.</a:t>
            </a:r>
            <a:r>
              <a:rPr lang="en-US" sz="3733" b="1" dirty="0">
                <a:solidFill>
                  <a:prstClr val="white"/>
                </a:solidFill>
                <a:latin typeface="Times New Roman" panose="02020603050405020304" pitchFamily="18" charset="0"/>
                <a:cs typeface="Times New Roman" panose="02020603050405020304" pitchFamily="18" charset="0"/>
                <a:sym typeface="Arial"/>
              </a:rPr>
              <a:t> </a:t>
            </a:r>
            <a:endParaRPr lang="vi-VN" sz="3733" b="1" dirty="0">
              <a:solidFill>
                <a:prstClr val="white"/>
              </a:solidFill>
              <a:latin typeface="Times New Roman" panose="02020603050405020304" pitchFamily="18" charset="0"/>
              <a:cs typeface="Times New Roman" panose="02020603050405020304" pitchFamily="18" charset="0"/>
              <a:sym typeface="Arial"/>
            </a:endParaRPr>
          </a:p>
        </p:txBody>
      </p:sp>
      <p:sp>
        <p:nvSpPr>
          <p:cNvPr id="57" name="Hexagon 56">
            <a:extLst>
              <a:ext uri="{FF2B5EF4-FFF2-40B4-BE49-F238E27FC236}">
                <a16:creationId xmlns:a16="http://schemas.microsoft.com/office/drawing/2014/main" id="{A575A1C4-CE49-AC42-AC45-E811F4A96139}"/>
              </a:ext>
            </a:extLst>
          </p:cNvPr>
          <p:cNvSpPr/>
          <p:nvPr/>
        </p:nvSpPr>
        <p:spPr bwMode="auto">
          <a:xfrm>
            <a:off x="1066801" y="4672350"/>
            <a:ext cx="4041775" cy="95216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783">
              <a:defRPr/>
            </a:pPr>
            <a:r>
              <a:rPr lang="en-US" sz="3733" b="1" dirty="0">
                <a:solidFill>
                  <a:prstClr val="white"/>
                </a:solidFill>
                <a:latin typeface="Times New Roman" panose="02020603050405020304" pitchFamily="18" charset="0"/>
                <a:cs typeface="Times New Roman" panose="02020603050405020304" pitchFamily="18" charset="0"/>
                <a:sym typeface="Arial"/>
              </a:rPr>
              <a:t>A. </a:t>
            </a:r>
            <a:r>
              <a:rPr lang="vi-VN" sz="3733" b="1" dirty="0">
                <a:solidFill>
                  <a:prstClr val="white"/>
                </a:solidFill>
                <a:latin typeface="Times New Roman" panose="02020603050405020304" pitchFamily="18" charset="0"/>
                <a:cs typeface="Times New Roman" panose="02020603050405020304" pitchFamily="18" charset="0"/>
                <a:sym typeface="Arial"/>
              </a:rPr>
              <a:t>1741-1742.</a:t>
            </a:r>
            <a:endParaRPr lang="en-US" sz="3733" b="1" dirty="0">
              <a:solidFill>
                <a:prstClr val="white"/>
              </a:solidFill>
              <a:latin typeface="Times New Roman" panose="02020603050405020304" pitchFamily="18" charset="0"/>
              <a:cs typeface="Times New Roman" panose="02020603050405020304" pitchFamily="18" charset="0"/>
              <a:sym typeface="Arial"/>
            </a:endParaRPr>
          </a:p>
        </p:txBody>
      </p:sp>
      <p:sp>
        <p:nvSpPr>
          <p:cNvPr id="58" name="Hexagon 57">
            <a:extLst>
              <a:ext uri="{FF2B5EF4-FFF2-40B4-BE49-F238E27FC236}">
                <a16:creationId xmlns:a16="http://schemas.microsoft.com/office/drawing/2014/main" id="{AF8579E2-9912-8E47-9F0F-234FB2928893}"/>
              </a:ext>
            </a:extLst>
          </p:cNvPr>
          <p:cNvSpPr/>
          <p:nvPr/>
        </p:nvSpPr>
        <p:spPr bwMode="auto">
          <a:xfrm>
            <a:off x="1" y="3019529"/>
            <a:ext cx="12191999" cy="132093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685783" fontAlgn="base">
              <a:spcBef>
                <a:spcPct val="0"/>
              </a:spcBef>
              <a:spcAft>
                <a:spcPct val="0"/>
              </a:spcAft>
              <a:defRPr/>
            </a:pPr>
            <a:r>
              <a:rPr lang="vi-VN" altLang="en-US" sz="3733" b="1" dirty="0">
                <a:solidFill>
                  <a:srgbClr val="FFFF00"/>
                </a:solidFill>
                <a:latin typeface="Times New Roman" panose="02020603050405020304" pitchFamily="18" charset="0"/>
                <a:cs typeface="Times New Roman" panose="02020603050405020304" pitchFamily="18" charset="0"/>
                <a:sym typeface="Arial"/>
              </a:rPr>
              <a:t>3. Nạn đói lớn nhất ở Đàng Ngoài xảy ra vào năm nào?</a:t>
            </a:r>
          </a:p>
        </p:txBody>
      </p:sp>
      <p:pic>
        <p:nvPicPr>
          <p:cNvPr id="8226" name="Picture 7">
            <a:extLst>
              <a:ext uri="{FF2B5EF4-FFF2-40B4-BE49-F238E27FC236}">
                <a16:creationId xmlns:a16="http://schemas.microsoft.com/office/drawing/2014/main"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11301" y="857251"/>
            <a:ext cx="13589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414" y="1133476"/>
            <a:ext cx="186213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2300" y="1123950"/>
            <a:ext cx="1862139" cy="179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nodeType="clickEffect">
                                  <p:stCondLst>
                                    <p:cond delay="0"/>
                                  </p:stCondLst>
                                  <p:childTnLst>
                                    <p:animEffect transition="out" filter="fade">
                                      <p:cBhvr>
                                        <p:cTn id="49" dur="500"/>
                                        <p:tgtEl>
                                          <p:spTgt spid="8226"/>
                                        </p:tgtEl>
                                      </p:cBhvr>
                                    </p:animEffect>
                                    <p:set>
                                      <p:cBhvr>
                                        <p:cTn id="50" dur="1" fill="hold">
                                          <p:stCondLst>
                                            <p:cond delay="499"/>
                                          </p:stCondLst>
                                        </p:cTn>
                                        <p:tgtEl>
                                          <p:spTgt spid="822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8"/>
                                        </p:tgtEl>
                                      </p:cBhvr>
                                    </p:animEffect>
                                    <p:set>
                                      <p:cBhvr>
                                        <p:cTn id="53" dur="1" fill="hold">
                                          <p:stCondLst>
                                            <p:cond delay="499"/>
                                          </p:stCondLst>
                                        </p:cTn>
                                        <p:tgtEl>
                                          <p:spTgt spid="5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5"/>
                                        </p:tgtEl>
                                      </p:cBhvr>
                                    </p:animEffect>
                                    <p:set>
                                      <p:cBhvr>
                                        <p:cTn id="59" dur="1" fill="hold">
                                          <p:stCondLst>
                                            <p:cond delay="499"/>
                                          </p:stCondLst>
                                        </p:cTn>
                                        <p:tgtEl>
                                          <p:spTgt spid="5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57"/>
                                        </p:tgtEl>
                                      </p:cBhvr>
                                    </p:animEffect>
                                    <p:set>
                                      <p:cBhvr>
                                        <p:cTn id="62" dur="1" fill="hold">
                                          <p:stCondLst>
                                            <p:cond delay="499"/>
                                          </p:stCondLst>
                                        </p:cTn>
                                        <p:tgtEl>
                                          <p:spTgt spid="5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49"/>
                                        </p:tgtEl>
                                      </p:cBhvr>
                                    </p:animEffect>
                                    <p:set>
                                      <p:cBhvr>
                                        <p:cTn id="68" dur="1" fill="hold">
                                          <p:stCondLst>
                                            <p:cond delay="499"/>
                                          </p:stCondLst>
                                        </p:cTn>
                                        <p:tgtEl>
                                          <p:spTgt spid="4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50"/>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5133"/>
                                        </p:tgtEl>
                                        <p:attrNameLst>
                                          <p:attrName>style.visibility</p:attrName>
                                        </p:attrNameLst>
                                      </p:cBhvr>
                                      <p:to>
                                        <p:strVal val="visible"/>
                                      </p:to>
                                    </p:set>
                                    <p:animEffect transition="in" filter="wipe(down)">
                                      <p:cBhvr>
                                        <p:cTn id="77" dur="500"/>
                                        <p:tgtEl>
                                          <p:spTgt spid="5133"/>
                                        </p:tgtEl>
                                      </p:cBhvr>
                                    </p:animEffect>
                                  </p:childTnLst>
                                  <p:subTnLst>
                                    <p:audio>
                                      <p:cMediaNode>
                                        <p:cTn display="0" masterRel="sameClick">
                                          <p:stCondLst>
                                            <p:cond evt="begin" delay="0">
                                              <p:tn val="75"/>
                                            </p:cond>
                                          </p:stCondLst>
                                          <p:endCondLst>
                                            <p:cond evt="onStopAudio" delay="0">
                                              <p:tgtEl>
                                                <p:sldTgt/>
                                              </p:tgtEl>
                                            </p:cond>
                                          </p:endCondLst>
                                        </p:cTn>
                                        <p:tgtEl>
                                          <p:sndTgt r:embed="rId4" name="hoi y kien khan gia.wav"/>
                                        </p:tgtEl>
                                      </p:cMediaNode>
                                    </p:audio>
                                  </p:subTnLst>
                                </p:cTn>
                              </p:par>
                              <p:par>
                                <p:cTn id="78" presetID="22" presetClass="entr" presetSubtype="4" fill="hold" nodeType="withEffect">
                                  <p:stCondLst>
                                    <p:cond delay="0"/>
                                  </p:stCondLst>
                                  <p:childTnLst>
                                    <p:set>
                                      <p:cBhvr>
                                        <p:cTn id="79" dur="1" fill="hold">
                                          <p:stCondLst>
                                            <p:cond delay="0"/>
                                          </p:stCondLst>
                                        </p:cTn>
                                        <p:tgtEl>
                                          <p:spTgt spid="5134"/>
                                        </p:tgtEl>
                                        <p:attrNameLst>
                                          <p:attrName>style.visibility</p:attrName>
                                        </p:attrNameLst>
                                      </p:cBhvr>
                                      <p:to>
                                        <p:strVal val="visible"/>
                                      </p:to>
                                    </p:set>
                                    <p:animEffect transition="in" filter="wipe(down)">
                                      <p:cBhvr>
                                        <p:cTn id="80" dur="500"/>
                                        <p:tgtEl>
                                          <p:spTgt spid="5134"/>
                                        </p:tgtEl>
                                      </p:cBhvr>
                                    </p:animEffect>
                                  </p:childTnLst>
                                  <p:subTnLst>
                                    <p:audio>
                                      <p:cMediaNode>
                                        <p:cTn display="0" masterRel="sameClick">
                                          <p:stCondLst>
                                            <p:cond evt="begin" delay="0">
                                              <p:tn val="78"/>
                                            </p:cond>
                                          </p:stCondLst>
                                          <p:endCondLst>
                                            <p:cond evt="onStopAudio" delay="0">
                                              <p:tgtEl>
                                                <p:sldTgt/>
                                              </p:tgtEl>
                                            </p:cond>
                                          </p:endCondLst>
                                        </p:cTn>
                                        <p:tgtEl>
                                          <p:sndTgt r:embed="rId4" name="hoi y kien khan gia.wav"/>
                                        </p:tgtEl>
                                      </p:cMediaNode>
                                    </p:audio>
                                  </p:subTnLst>
                                </p:cTn>
                              </p:par>
                              <p:par>
                                <p:cTn id="81" presetID="22" presetClass="entr" presetSubtype="4" fill="hold" nodeType="withEffect">
                                  <p:stCondLst>
                                    <p:cond delay="0"/>
                                  </p:stCondLst>
                                  <p:childTnLst>
                                    <p:set>
                                      <p:cBhvr>
                                        <p:cTn id="82" dur="1" fill="hold">
                                          <p:stCondLst>
                                            <p:cond delay="0"/>
                                          </p:stCondLst>
                                        </p:cTn>
                                        <p:tgtEl>
                                          <p:spTgt spid="5135"/>
                                        </p:tgtEl>
                                        <p:attrNameLst>
                                          <p:attrName>style.visibility</p:attrName>
                                        </p:attrNameLst>
                                      </p:cBhvr>
                                      <p:to>
                                        <p:strVal val="visible"/>
                                      </p:to>
                                    </p:set>
                                    <p:animEffect transition="in" filter="wipe(down)">
                                      <p:cBhvr>
                                        <p:cTn id="83" dur="500"/>
                                        <p:tgtEl>
                                          <p:spTgt spid="5135"/>
                                        </p:tgtEl>
                                      </p:cBhvr>
                                    </p:animEffect>
                                  </p:childTnLst>
                                  <p:subTnLst>
                                    <p:audio>
                                      <p:cMediaNode>
                                        <p:cTn display="0" masterRel="sameClick">
                                          <p:stCondLst>
                                            <p:cond evt="begin" delay="0">
                                              <p:tn val="81"/>
                                            </p:cond>
                                          </p:stCondLst>
                                          <p:endCondLst>
                                            <p:cond evt="onStopAudio" delay="0">
                                              <p:tgtEl>
                                                <p:sldTgt/>
                                              </p:tgtEl>
                                            </p:cond>
                                          </p:endCondLst>
                                        </p:cTn>
                                        <p:tgtEl>
                                          <p:sndTgt r:embed="rId4" name="hoi y kien khan gia.wav"/>
                                        </p:tgtEl>
                                      </p:cMediaNode>
                                    </p:audio>
                                  </p:subTnLst>
                                </p:cTn>
                              </p:par>
                              <p:par>
                                <p:cTn id="84" presetID="22" presetClass="entr" presetSubtype="4" fill="hold" nodeType="withEffect">
                                  <p:stCondLst>
                                    <p:cond delay="0"/>
                                  </p:stCondLst>
                                  <p:childTnLst>
                                    <p:set>
                                      <p:cBhvr>
                                        <p:cTn id="85" dur="1" fill="hold">
                                          <p:stCondLst>
                                            <p:cond delay="0"/>
                                          </p:stCondLst>
                                        </p:cTn>
                                        <p:tgtEl>
                                          <p:spTgt spid="5136"/>
                                        </p:tgtEl>
                                        <p:attrNameLst>
                                          <p:attrName>style.visibility</p:attrName>
                                        </p:attrNameLst>
                                      </p:cBhvr>
                                      <p:to>
                                        <p:strVal val="visible"/>
                                      </p:to>
                                    </p:set>
                                    <p:animEffect transition="in" filter="wipe(down)">
                                      <p:cBhvr>
                                        <p:cTn id="86" dur="500"/>
                                        <p:tgtEl>
                                          <p:spTgt spid="5136"/>
                                        </p:tgtEl>
                                      </p:cBhvr>
                                    </p:animEffect>
                                  </p:childTnLst>
                                  <p:subTnLst>
                                    <p:audio>
                                      <p:cMediaNode>
                                        <p:cTn display="0" masterRel="sameClick">
                                          <p:stCondLst>
                                            <p:cond evt="begin" delay="0">
                                              <p:tn val="84"/>
                                            </p:cond>
                                          </p:stCondLst>
                                          <p:endCondLst>
                                            <p:cond evt="onStopAudio" delay="0">
                                              <p:tgtEl>
                                                <p:sldTgt/>
                                              </p:tgtEl>
                                            </p:cond>
                                          </p:endCondLst>
                                        </p:cTn>
                                        <p:tgtEl>
                                          <p:sndTgt r:embed="rId4"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4113"/>
                                        </p:tgtEl>
                                        <p:attrNameLst>
                                          <p:attrName>style.visibility</p:attrName>
                                        </p:attrNameLst>
                                      </p:cBhvr>
                                      <p:to>
                                        <p:strVal val="visible"/>
                                      </p:to>
                                    </p:set>
                                    <p:animEffect transition="in" filter="wipe(down)">
                                      <p:cBhvr>
                                        <p:cTn id="89" dur="500"/>
                                        <p:tgtEl>
                                          <p:spTgt spid="4113"/>
                                        </p:tgtEl>
                                      </p:cBhvr>
                                    </p:animEffect>
                                  </p:childTnLst>
                                  <p:subTnLst>
                                    <p:audio>
                                      <p:cMediaNode>
                                        <p:cTn display="0" masterRel="sameClick">
                                          <p:stCondLst>
                                            <p:cond evt="begin" delay="0">
                                              <p:tn val="87"/>
                                            </p:cond>
                                          </p:stCondLst>
                                          <p:endCondLst>
                                            <p:cond evt="onStopAudio" delay="0">
                                              <p:tgtEl>
                                                <p:sldTgt/>
                                              </p:tgtEl>
                                            </p:cond>
                                          </p:endCondLst>
                                        </p:cTn>
                                        <p:tgtEl>
                                          <p:sndTgt r:embed="rId4" name="hoi y kien khan gia.wav"/>
                                        </p:tgtEl>
                                      </p:cMediaNode>
                                    </p:audio>
                                  </p:subTnLst>
                                </p:cTn>
                              </p:par>
                            </p:childTnLst>
                          </p:cTn>
                        </p:par>
                        <p:par>
                          <p:cTn id="90" fill="hold" nodeType="afterGroup">
                            <p:stCondLst>
                              <p:cond delay="500"/>
                            </p:stCondLst>
                            <p:childTnLst>
                              <p:par>
                                <p:cTn id="91" presetID="10" presetClass="exit" presetSubtype="0" fill="hold" nodeType="afterEffect">
                                  <p:stCondLst>
                                    <p:cond delay="0"/>
                                  </p:stCondLst>
                                  <p:childTnLst>
                                    <p:animEffect transition="out" filter="fade">
                                      <p:cBhvr>
                                        <p:cTn id="92" dur="500"/>
                                        <p:tgtEl>
                                          <p:spTgt spid="5133"/>
                                        </p:tgtEl>
                                      </p:cBhvr>
                                    </p:animEffect>
                                    <p:set>
                                      <p:cBhvr>
                                        <p:cTn id="93" dur="1" fill="hold">
                                          <p:stCondLst>
                                            <p:cond delay="499"/>
                                          </p:stCondLst>
                                        </p:cTn>
                                        <p:tgtEl>
                                          <p:spTgt spid="513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5134"/>
                                        </p:tgtEl>
                                      </p:cBhvr>
                                    </p:animEffect>
                                    <p:set>
                                      <p:cBhvr>
                                        <p:cTn id="96" dur="1" fill="hold">
                                          <p:stCondLst>
                                            <p:cond delay="499"/>
                                          </p:stCondLst>
                                        </p:cTn>
                                        <p:tgtEl>
                                          <p:spTgt spid="513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135"/>
                                        </p:tgtEl>
                                      </p:cBhvr>
                                    </p:animEffect>
                                    <p:set>
                                      <p:cBhvr>
                                        <p:cTn id="99" dur="1" fill="hold">
                                          <p:stCondLst>
                                            <p:cond delay="499"/>
                                          </p:stCondLst>
                                        </p:cTn>
                                        <p:tgtEl>
                                          <p:spTgt spid="513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136"/>
                                        </p:tgtEl>
                                      </p:cBhvr>
                                    </p:animEffect>
                                    <p:set>
                                      <p:cBhvr>
                                        <p:cTn id="102" dur="1" fill="hold">
                                          <p:stCondLst>
                                            <p:cond delay="499"/>
                                          </p:stCondLst>
                                        </p:cTn>
                                        <p:tgtEl>
                                          <p:spTgt spid="513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113"/>
                                        </p:tgtEl>
                                      </p:cBhvr>
                                    </p:animEffect>
                                    <p:set>
                                      <p:cBhvr>
                                        <p:cTn id="10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6" restart="whenNotActive" fill="hold" evtFilter="cancelBubble" nodeType="interactiveSeq">
                <p:stCondLst>
                  <p:cond evt="onClick" delay="0">
                    <p:tgtEl>
                      <p:spTgt spid="4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0" presetClass="exit" presetSubtype="0" fill="hold" grpId="1" nodeType="clickEffect">
                                  <p:stCondLst>
                                    <p:cond delay="0"/>
                                  </p:stCondLst>
                                  <p:childTnLst>
                                    <p:animEffect transition="out" filter="fade">
                                      <p:cBhvr>
                                        <p:cTn id="110" dur="5000"/>
                                        <p:tgtEl>
                                          <p:spTgt spid="57"/>
                                        </p:tgtEl>
                                      </p:cBhvr>
                                    </p:animEffect>
                                    <p:set>
                                      <p:cBhvr>
                                        <p:cTn id="111"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bo  2 phuong an sai.wav"/>
                                        </p:tgtEl>
                                      </p:cMediaNode>
                                    </p:audio>
                                  </p:subTnLst>
                                </p:cTn>
                              </p:par>
                              <p:par>
                                <p:cTn id="112" presetID="10" presetClass="exit" presetSubtype="0" fill="hold" grpId="1" nodeType="withEffect">
                                  <p:stCondLst>
                                    <p:cond delay="0"/>
                                  </p:stCondLst>
                                  <p:childTnLst>
                                    <p:animEffect transition="out" filter="fade">
                                      <p:cBhvr>
                                        <p:cTn id="113" dur="5000"/>
                                        <p:tgtEl>
                                          <p:spTgt spid="56"/>
                                        </p:tgtEl>
                                      </p:cBhvr>
                                    </p:animEffect>
                                    <p:set>
                                      <p:cBhvr>
                                        <p:cTn id="114"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 presetClass="emph" presetSubtype="2" fill="hold" nodeType="clickEffect">
                                  <p:stCondLst>
                                    <p:cond delay="0"/>
                                  </p:stCondLst>
                                  <p:childTnLst>
                                    <p:animClr clrSpc="rgb" dir="cw">
                                      <p:cBhvr>
                                        <p:cTn id="119" dur="2000" fill="hold"/>
                                        <p:tgtEl>
                                          <p:spTgt spid="56"/>
                                        </p:tgtEl>
                                        <p:attrNameLst>
                                          <p:attrName>fillcolor</p:attrName>
                                        </p:attrNameLst>
                                      </p:cBhvr>
                                      <p:to>
                                        <a:schemeClr val="accent2"/>
                                      </p:to>
                                    </p:animClr>
                                    <p:set>
                                      <p:cBhvr>
                                        <p:cTn id="120" dur="2000" fill="hold"/>
                                        <p:tgtEl>
                                          <p:spTgt spid="56"/>
                                        </p:tgtEl>
                                        <p:attrNameLst>
                                          <p:attrName>fill.type</p:attrName>
                                        </p:attrNameLst>
                                      </p:cBhvr>
                                      <p:to>
                                        <p:strVal val="solid"/>
                                      </p:to>
                                    </p:set>
                                    <p:set>
                                      <p:cBhvr>
                                        <p:cTn id="121" dur="2000" fill="hold"/>
                                        <p:tgtEl>
                                          <p:spTgt spid="5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122" restart="whenNotActive" fill="hold" evtFilter="cancelBubble" nodeType="interactiveSeq">
                <p:stCondLst>
                  <p:cond evt="onClick" delay="0">
                    <p:tgtEl>
                      <p:spTgt spid="55"/>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mph" presetSubtype="2" fill="hold" nodeType="clickEffect">
                                  <p:stCondLst>
                                    <p:cond delay="0"/>
                                  </p:stCondLst>
                                  <p:childTnLst>
                                    <p:animClr clrSpc="rgb" dir="cw">
                                      <p:cBhvr>
                                        <p:cTn id="126" dur="2000" fill="hold"/>
                                        <p:tgtEl>
                                          <p:spTgt spid="55"/>
                                        </p:tgtEl>
                                        <p:attrNameLst>
                                          <p:attrName>fillcolor</p:attrName>
                                        </p:attrNameLst>
                                      </p:cBhvr>
                                      <p:to>
                                        <a:schemeClr val="accent2"/>
                                      </p:to>
                                    </p:animClr>
                                    <p:set>
                                      <p:cBhvr>
                                        <p:cTn id="127" dur="2000" fill="hold"/>
                                        <p:tgtEl>
                                          <p:spTgt spid="55"/>
                                        </p:tgtEl>
                                        <p:attrNameLst>
                                          <p:attrName>fill.type</p:attrName>
                                        </p:attrNameLst>
                                      </p:cBhvr>
                                      <p:to>
                                        <p:strVal val="solid"/>
                                      </p:to>
                                    </p:set>
                                    <p:set>
                                      <p:cBhvr>
                                        <p:cTn id="128" dur="2000" fill="hold"/>
                                        <p:tgtEl>
                                          <p:spTgt spid="55"/>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29" restart="whenNotActive" fill="hold" evtFilter="cancelBubble" nodeType="interactiveSeq">
                <p:stCondLst>
                  <p:cond evt="onClick" delay="0">
                    <p:tgtEl>
                      <p:spTgt spid="57"/>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2000" fill="hold"/>
                                        <p:tgtEl>
                                          <p:spTgt spid="57"/>
                                        </p:tgtEl>
                                        <p:attrNameLst>
                                          <p:attrName>fillcolor</p:attrName>
                                        </p:attrNameLst>
                                      </p:cBhvr>
                                      <p:to>
                                        <a:schemeClr val="accent2"/>
                                      </p:to>
                                    </p:animClr>
                                    <p:set>
                                      <p:cBhvr>
                                        <p:cTn id="134" dur="2000" fill="hold"/>
                                        <p:tgtEl>
                                          <p:spTgt spid="57"/>
                                        </p:tgtEl>
                                        <p:attrNameLst>
                                          <p:attrName>fill.type</p:attrName>
                                        </p:attrNameLst>
                                      </p:cBhvr>
                                      <p:to>
                                        <p:strVal val="solid"/>
                                      </p:to>
                                    </p:set>
                                    <p:set>
                                      <p:cBhvr>
                                        <p:cTn id="135" dur="2000" fill="hold"/>
                                        <p:tgtEl>
                                          <p:spTgt spid="57"/>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36" restart="whenNotActive" fill="hold" evtFilter="cancelBubble" nodeType="interactiveSeq">
                <p:stCondLst>
                  <p:cond evt="onClick" delay="0">
                    <p:tgtEl>
                      <p:spTgt spid="43"/>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21" presetClass="emph" presetSubtype="0" fill="hold" grpId="2" nodeType="clickEffect">
                                  <p:stCondLst>
                                    <p:cond delay="0"/>
                                  </p:stCondLst>
                                  <p:childTnLst>
                                    <p:animClr clrSpc="hsl" dir="cw">
                                      <p:cBhvr override="childStyle">
                                        <p:cTn id="140" dur="500" fill="hold"/>
                                        <p:tgtEl>
                                          <p:spTgt spid="43"/>
                                        </p:tgtEl>
                                        <p:attrNameLst>
                                          <p:attrName>style.color</p:attrName>
                                        </p:attrNameLst>
                                      </p:cBhvr>
                                      <p:by>
                                        <p:hsl h="7200000" s="0" l="0"/>
                                      </p:by>
                                    </p:animClr>
                                    <p:animClr clrSpc="hsl" dir="cw">
                                      <p:cBhvr>
                                        <p:cTn id="141" dur="500" fill="hold"/>
                                        <p:tgtEl>
                                          <p:spTgt spid="43"/>
                                        </p:tgtEl>
                                        <p:attrNameLst>
                                          <p:attrName>fillcolor</p:attrName>
                                        </p:attrNameLst>
                                      </p:cBhvr>
                                      <p:by>
                                        <p:hsl h="7200000" s="0" l="0"/>
                                      </p:by>
                                    </p:animClr>
                                    <p:animClr clrSpc="hsl" dir="cw">
                                      <p:cBhvr>
                                        <p:cTn id="142" dur="500" fill="hold"/>
                                        <p:tgtEl>
                                          <p:spTgt spid="43"/>
                                        </p:tgtEl>
                                        <p:attrNameLst>
                                          <p:attrName>stroke.color</p:attrName>
                                        </p:attrNameLst>
                                      </p:cBhvr>
                                      <p:by>
                                        <p:hsl h="7200000" s="0" l="0"/>
                                      </p:by>
                                    </p:animClr>
                                    <p:set>
                                      <p:cBhvr>
                                        <p:cTn id="143" dur="500" fill="hold"/>
                                        <p:tgtEl>
                                          <p:spTgt spid="43"/>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43" grpId="2" animBg="1"/>
      <p:bldP spid="55" grpId="0" animBg="1"/>
      <p:bldP spid="55" grpId="1" animBg="1"/>
      <p:bldP spid="56" grpId="0" animBg="1"/>
      <p:bldP spid="56" grpId="1" animBg="1"/>
      <p:bldP spid="56" grpId="2" animBg="1"/>
      <p:bldP spid="57" grpId="0" animBg="1"/>
      <p:bldP spid="57" grpId="1" animBg="1"/>
      <p:bldP spid="57" grpId="2" animBg="1"/>
      <p:bldP spid="58" grpId="0" animBg="1"/>
      <p:bldP spid="5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E6A760E9-FE54-FA42-AEE4-B0865659BB9F}"/>
              </a:ext>
            </a:extLst>
          </p:cNvPr>
          <p:cNvSpPr/>
          <p:nvPr/>
        </p:nvSpPr>
        <p:spPr>
          <a:xfrm>
            <a:off x="1861006" y="1369333"/>
            <a:ext cx="1485900"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$1000</a:t>
            </a:r>
          </a:p>
        </p:txBody>
      </p:sp>
      <p:grpSp>
        <p:nvGrpSpPr>
          <p:cNvPr id="6157" name="Group 4110">
            <a:extLst>
              <a:ext uri="{FF2B5EF4-FFF2-40B4-BE49-F238E27FC236}">
                <a16:creationId xmlns:a16="http://schemas.microsoft.com/office/drawing/2014/main" id="{2FA6376D-1D0F-B246-99E4-1650E8E1BBE8}"/>
              </a:ext>
            </a:extLst>
          </p:cNvPr>
          <p:cNvGrpSpPr>
            <a:grpSpLocks/>
          </p:cNvGrpSpPr>
          <p:nvPr/>
        </p:nvGrpSpPr>
        <p:grpSpPr bwMode="auto">
          <a:xfrm>
            <a:off x="7898267" y="1078821"/>
            <a:ext cx="438151" cy="839787"/>
            <a:chOff x="5985076" y="228600"/>
            <a:chExt cx="581892" cy="2590800"/>
          </a:xfrm>
        </p:grpSpPr>
        <p:sp>
          <p:nvSpPr>
            <p:cNvPr id="2" name="Rectangle 4105">
              <a:extLst>
                <a:ext uri="{FF2B5EF4-FFF2-40B4-BE49-F238E27FC236}">
                  <a16:creationId xmlns:a16="http://schemas.microsoft.com/office/drawing/2014/main"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3" name="Rectangle 4106">
              <a:extLst>
                <a:ext uri="{FF2B5EF4-FFF2-40B4-BE49-F238E27FC236}">
                  <a16:creationId xmlns:a16="http://schemas.microsoft.com/office/drawing/2014/main"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6158" name="Group 4109">
            <a:extLst>
              <a:ext uri="{FF2B5EF4-FFF2-40B4-BE49-F238E27FC236}">
                <a16:creationId xmlns:a16="http://schemas.microsoft.com/office/drawing/2014/main" id="{455B3AE2-0FF8-CC4F-968B-B741E1F548F6}"/>
              </a:ext>
            </a:extLst>
          </p:cNvPr>
          <p:cNvGrpSpPr>
            <a:grpSpLocks/>
          </p:cNvGrpSpPr>
          <p:nvPr/>
        </p:nvGrpSpPr>
        <p:grpSpPr bwMode="auto">
          <a:xfrm>
            <a:off x="8992055" y="612095"/>
            <a:ext cx="436563" cy="1306512"/>
            <a:chOff x="6506093" y="2450910"/>
            <a:chExt cx="581892" cy="368490"/>
          </a:xfrm>
        </p:grpSpPr>
        <p:sp>
          <p:nvSpPr>
            <p:cNvPr id="89" name="Rectangle 88">
              <a:extLst>
                <a:ext uri="{FF2B5EF4-FFF2-40B4-BE49-F238E27FC236}">
                  <a16:creationId xmlns:a16="http://schemas.microsoft.com/office/drawing/2014/main"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3" name="Rectangle 92">
              <a:extLst>
                <a:ext uri="{FF2B5EF4-FFF2-40B4-BE49-F238E27FC236}">
                  <a16:creationId xmlns:a16="http://schemas.microsoft.com/office/drawing/2014/main"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grpSp>
        <p:nvGrpSpPr>
          <p:cNvPr id="6159" name="Group 4108">
            <a:extLst>
              <a:ext uri="{FF2B5EF4-FFF2-40B4-BE49-F238E27FC236}">
                <a16:creationId xmlns:a16="http://schemas.microsoft.com/office/drawing/2014/main" id="{A3B04C40-86CE-E149-AB8E-A901663A9C47}"/>
              </a:ext>
            </a:extLst>
          </p:cNvPr>
          <p:cNvGrpSpPr>
            <a:grpSpLocks/>
          </p:cNvGrpSpPr>
          <p:nvPr/>
        </p:nvGrpSpPr>
        <p:grpSpPr bwMode="auto">
          <a:xfrm>
            <a:off x="8603118" y="918483"/>
            <a:ext cx="434975" cy="990600"/>
            <a:chOff x="7032480" y="1524000"/>
            <a:chExt cx="581892" cy="1321148"/>
          </a:xfrm>
        </p:grpSpPr>
        <p:sp>
          <p:nvSpPr>
            <p:cNvPr id="90" name="Rectangle 89">
              <a:extLst>
                <a:ext uri="{FF2B5EF4-FFF2-40B4-BE49-F238E27FC236}">
                  <a16:creationId xmlns:a16="http://schemas.microsoft.com/office/drawing/2014/main"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4" name="Rectangle 93">
              <a:extLst>
                <a:ext uri="{FF2B5EF4-FFF2-40B4-BE49-F238E27FC236}">
                  <a16:creationId xmlns:a16="http://schemas.microsoft.com/office/drawing/2014/main"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6160" name="Group 4107">
            <a:extLst>
              <a:ext uri="{FF2B5EF4-FFF2-40B4-BE49-F238E27FC236}">
                <a16:creationId xmlns:a16="http://schemas.microsoft.com/office/drawing/2014/main" id="{801E0254-D78D-B748-A3B3-99B606F8FB02}"/>
              </a:ext>
            </a:extLst>
          </p:cNvPr>
          <p:cNvGrpSpPr>
            <a:grpSpLocks/>
          </p:cNvGrpSpPr>
          <p:nvPr/>
        </p:nvGrpSpPr>
        <p:grpSpPr bwMode="auto">
          <a:xfrm>
            <a:off x="8291967" y="461283"/>
            <a:ext cx="438151" cy="1463675"/>
            <a:chOff x="7614978" y="1143000"/>
            <a:chExt cx="586914" cy="1716004"/>
          </a:xfrm>
        </p:grpSpPr>
        <p:sp>
          <p:nvSpPr>
            <p:cNvPr id="91" name="Rectangle 90">
              <a:extLst>
                <a:ext uri="{FF2B5EF4-FFF2-40B4-BE49-F238E27FC236}">
                  <a16:creationId xmlns:a16="http://schemas.microsoft.com/office/drawing/2014/main"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5" name="Rectangle 94">
              <a:extLst>
                <a:ext uri="{FF2B5EF4-FFF2-40B4-BE49-F238E27FC236}">
                  <a16:creationId xmlns:a16="http://schemas.microsoft.com/office/drawing/2014/main"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cxnSp>
        <p:nvCxnSpPr>
          <p:cNvPr id="4113" name="Straight Connector 4112">
            <a:extLst>
              <a:ext uri="{FF2B5EF4-FFF2-40B4-BE49-F238E27FC236}">
                <a16:creationId xmlns:a16="http://schemas.microsoft.com/office/drawing/2014/main" id="{40A7AA2D-35E4-6745-859C-77FF851D886F}"/>
              </a:ext>
            </a:extLst>
          </p:cNvPr>
          <p:cNvCxnSpPr/>
          <p:nvPr/>
        </p:nvCxnSpPr>
        <p:spPr>
          <a:xfrm>
            <a:off x="7918905" y="1939246"/>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42C52C8-1FB4-1C4B-8CF7-E58C9DD9B392}"/>
              </a:ext>
            </a:extLst>
          </p:cNvPr>
          <p:cNvSpPr/>
          <p:nvPr/>
        </p:nvSpPr>
        <p:spPr bwMode="auto">
          <a:xfrm>
            <a:off x="-13669" y="4223451"/>
            <a:ext cx="6096000" cy="121126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en-US" sz="3200" dirty="0">
                <a:solidFill>
                  <a:prstClr val="white"/>
                </a:solidFill>
                <a:latin typeface="Times New Roman" panose="02020603050405020304" pitchFamily="18" charset="0"/>
                <a:cs typeface="Times New Roman" panose="02020603050405020304" pitchFamily="18" charset="0"/>
                <a:sym typeface="Arial"/>
              </a:rPr>
              <a:t>A. </a:t>
            </a:r>
            <a:r>
              <a:rPr lang="en-US" sz="3200" dirty="0" err="1">
                <a:solidFill>
                  <a:prstClr val="white"/>
                </a:solidFill>
                <a:latin typeface="Times New Roman" panose="02020603050405020304" pitchFamily="18" charset="0"/>
                <a:cs typeface="Times New Roman" panose="02020603050405020304" pitchFamily="18" charset="0"/>
                <a:sym typeface="Arial"/>
              </a:rPr>
              <a:t>Diễn</a:t>
            </a:r>
            <a:r>
              <a:rPr lang="en-US" sz="3200" dirty="0">
                <a:solidFill>
                  <a:prstClr val="white"/>
                </a:solidFill>
                <a:latin typeface="Times New Roman" panose="02020603050405020304" pitchFamily="18" charset="0"/>
                <a:cs typeface="Times New Roman" panose="02020603050405020304" pitchFamily="18" charset="0"/>
                <a:sym typeface="Arial"/>
              </a:rPr>
              <a:t> ra </a:t>
            </a:r>
            <a:r>
              <a:rPr lang="en-US" sz="3200" dirty="0" err="1">
                <a:solidFill>
                  <a:prstClr val="white"/>
                </a:solidFill>
                <a:latin typeface="Times New Roman" panose="02020603050405020304" pitchFamily="18" charset="0"/>
                <a:cs typeface="Times New Roman" panose="02020603050405020304" pitchFamily="18" charset="0"/>
                <a:sym typeface="Arial"/>
              </a:rPr>
              <a:t>trong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khoảng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thời</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gian</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dài</a:t>
            </a:r>
            <a:r>
              <a:rPr lang="en-US" sz="3200" dirty="0">
                <a:solidFill>
                  <a:prstClr val="white"/>
                </a:solidFill>
                <a:latin typeface="Times New Roman" panose="02020603050405020304" pitchFamily="18" charset="0"/>
                <a:cs typeface="Times New Roman" panose="02020603050405020304" pitchFamily="18" charset="0"/>
                <a:sym typeface="Arial"/>
              </a:rPr>
              <a:t>.</a:t>
            </a:r>
          </a:p>
        </p:txBody>
      </p:sp>
      <p:sp>
        <p:nvSpPr>
          <p:cNvPr id="55" name="Hexagon 54">
            <a:extLst>
              <a:ext uri="{FF2B5EF4-FFF2-40B4-BE49-F238E27FC236}">
                <a16:creationId xmlns:a16="http://schemas.microsoft.com/office/drawing/2014/main" id="{FAB712FA-AE90-374A-846E-9053362D625C}"/>
              </a:ext>
            </a:extLst>
          </p:cNvPr>
          <p:cNvSpPr/>
          <p:nvPr/>
        </p:nvSpPr>
        <p:spPr bwMode="auto">
          <a:xfrm>
            <a:off x="-13669" y="5715002"/>
            <a:ext cx="6109669" cy="11429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en-US" sz="3200" dirty="0">
                <a:solidFill>
                  <a:prstClr val="white"/>
                </a:solidFill>
                <a:latin typeface="Times New Roman" panose="02020603050405020304" pitchFamily="18" charset="0"/>
                <a:cs typeface="Times New Roman" panose="02020603050405020304" pitchFamily="18" charset="0"/>
                <a:sym typeface="Arial"/>
              </a:rPr>
              <a:t>C.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Địa</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bàn</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hoạt</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động</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rộng</a:t>
            </a:r>
            <a:r>
              <a:rPr lang="en-US" altLang="en-US" sz="3200" dirty="0">
                <a:solidFill>
                  <a:prstClr val="white"/>
                </a:solidFill>
                <a:latin typeface="Times New Roman" panose="02020603050405020304" pitchFamily="18" charset="0"/>
                <a:cs typeface="Times New Roman" panose="02020603050405020304" pitchFamily="18" charset="0"/>
                <a:sym typeface="Arial"/>
              </a:rPr>
              <a:t>.</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56" name="Hexagon 55">
            <a:extLst>
              <a:ext uri="{FF2B5EF4-FFF2-40B4-BE49-F238E27FC236}">
                <a16:creationId xmlns:a16="http://schemas.microsoft.com/office/drawing/2014/main" id="{9EC18C64-8202-5243-B3FE-7E9D8F490182}"/>
              </a:ext>
            </a:extLst>
          </p:cNvPr>
          <p:cNvSpPr/>
          <p:nvPr/>
        </p:nvSpPr>
        <p:spPr bwMode="auto">
          <a:xfrm>
            <a:off x="6108689" y="4224829"/>
            <a:ext cx="6119303" cy="121126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en-US" sz="3200" dirty="0">
                <a:solidFill>
                  <a:srgbClr val="FFFFFF"/>
                </a:solidFill>
                <a:latin typeface="Times New Roman" panose="02020603050405020304" pitchFamily="18" charset="0"/>
                <a:cs typeface="Times New Roman" panose="02020603050405020304" pitchFamily="18" charset="0"/>
                <a:sym typeface="Arial"/>
              </a:rPr>
              <a:t>B. </a:t>
            </a:r>
            <a:r>
              <a:rPr lang="vi-VN" sz="3200" dirty="0">
                <a:solidFill>
                  <a:srgbClr val="FFFFFF"/>
                </a:solidFill>
                <a:latin typeface="Times New Roman" panose="02020603050405020304" pitchFamily="18" charset="0"/>
                <a:cs typeface="Times New Roman" panose="02020603050405020304" pitchFamily="18" charset="0"/>
                <a:sym typeface="Arial"/>
              </a:rPr>
              <a:t>Các cuộc khởi nghĩa kết hợp chặt chẽ với nhau.</a:t>
            </a:r>
            <a:endParaRPr lang="en-US"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57" name="Hexagon 56">
            <a:extLst>
              <a:ext uri="{FF2B5EF4-FFF2-40B4-BE49-F238E27FC236}">
                <a16:creationId xmlns:a16="http://schemas.microsoft.com/office/drawing/2014/main" id="{50FF8DF9-FF69-7C4B-A3D9-F1F0E21E430B}"/>
              </a:ext>
            </a:extLst>
          </p:cNvPr>
          <p:cNvSpPr/>
          <p:nvPr/>
        </p:nvSpPr>
        <p:spPr bwMode="auto">
          <a:xfrm>
            <a:off x="6144683" y="5715001"/>
            <a:ext cx="6047316" cy="11429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783">
              <a:defRPr/>
            </a:pPr>
            <a:r>
              <a:rPr lang="en-US" sz="3200" dirty="0">
                <a:solidFill>
                  <a:prstClr val="white"/>
                </a:solidFill>
                <a:latin typeface="Times New Roman" panose="02020603050405020304" pitchFamily="18" charset="0"/>
                <a:cs typeface="Times New Roman" panose="02020603050405020304" pitchFamily="18" charset="0"/>
                <a:sym typeface="Arial"/>
              </a:rPr>
              <a:t>D. </a:t>
            </a:r>
            <a:r>
              <a:rPr lang="en-US" sz="3200" dirty="0" err="1">
                <a:solidFill>
                  <a:prstClr val="white"/>
                </a:solidFill>
                <a:latin typeface="Times New Roman" panose="02020603050405020304" pitchFamily="18" charset="0"/>
                <a:cs typeface="Times New Roman" panose="02020603050405020304" pitchFamily="18" charset="0"/>
                <a:sym typeface="Arial"/>
              </a:rPr>
              <a:t>Diễn</a:t>
            </a:r>
            <a:r>
              <a:rPr lang="en-US" sz="3200" dirty="0">
                <a:solidFill>
                  <a:prstClr val="white"/>
                </a:solidFill>
                <a:latin typeface="Times New Roman" panose="02020603050405020304" pitchFamily="18" charset="0"/>
                <a:cs typeface="Times New Roman" panose="02020603050405020304" pitchFamily="18" charset="0"/>
                <a:sym typeface="Arial"/>
              </a:rPr>
              <a:t> ra </a:t>
            </a:r>
            <a:r>
              <a:rPr lang="en-US" sz="3200" dirty="0" err="1">
                <a:solidFill>
                  <a:prstClr val="white"/>
                </a:solidFill>
                <a:latin typeface="Times New Roman" panose="02020603050405020304" pitchFamily="18" charset="0"/>
                <a:cs typeface="Times New Roman" panose="02020603050405020304" pitchFamily="18" charset="0"/>
                <a:sym typeface="Arial"/>
              </a:rPr>
              <a:t>liên</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tiếp</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58" name="Hexagon 57">
            <a:extLst>
              <a:ext uri="{FF2B5EF4-FFF2-40B4-BE49-F238E27FC236}">
                <a16:creationId xmlns:a16="http://schemas.microsoft.com/office/drawing/2014/main" id="{1050306D-BACF-E442-8192-58FB575B7A93}"/>
              </a:ext>
            </a:extLst>
          </p:cNvPr>
          <p:cNvSpPr/>
          <p:nvPr/>
        </p:nvSpPr>
        <p:spPr bwMode="auto">
          <a:xfrm>
            <a:off x="1" y="2137867"/>
            <a:ext cx="12191999" cy="145165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685783" fontAlgn="base">
              <a:spcBef>
                <a:spcPct val="0"/>
              </a:spcBef>
              <a:spcAft>
                <a:spcPct val="0"/>
              </a:spcAft>
              <a:defRPr/>
            </a:pPr>
            <a:r>
              <a:rPr lang="vi-VN" altLang="en-US" sz="3200" dirty="0">
                <a:solidFill>
                  <a:srgbClr val="FFFF00"/>
                </a:solidFill>
                <a:latin typeface="Times New Roman" panose="02020603050405020304" pitchFamily="18" charset="0"/>
                <a:cs typeface="Times New Roman" panose="02020603050405020304" pitchFamily="18" charset="0"/>
                <a:sym typeface="Arial"/>
              </a:rPr>
              <a:t>4. Đâu không phải là đặc điểm của phong trào khởi nghiã nông dân ở Đàng Ngoài (thế kỉ XVIII)?</a:t>
            </a:r>
          </a:p>
        </p:txBody>
      </p:sp>
      <p:pic>
        <p:nvPicPr>
          <p:cNvPr id="9250" name="Picture 8">
            <a:extLst>
              <a:ext uri="{FF2B5EF4-FFF2-40B4-BE49-F238E27FC236}">
                <a16:creationId xmlns:a16="http://schemas.microsoft.com/office/drawing/2014/main" id="{BC5D36F5-931C-424E-95D2-25512595B4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4167" y="340632"/>
            <a:ext cx="990600" cy="92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D8BB119-4AD1-614D-A67D-2FAD40470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7680" y="472396"/>
            <a:ext cx="12239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E5079E8-6AFB-1C4F-816A-CF895453E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0894" y="469221"/>
            <a:ext cx="12112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animEffect transition="in" filter="fade">
                                      <p:cBhvr>
                                        <p:cTn id="7" dur="2000"/>
                                        <p:tgtEl>
                                          <p:spTgt spid="9250"/>
                                        </p:tgtEl>
                                      </p:cBhvr>
                                    </p:animEffect>
                                    <p:anim calcmode="lin" valueType="num">
                                      <p:cBhvr>
                                        <p:cTn id="8" dur="2000" fill="hold"/>
                                        <p:tgtEl>
                                          <p:spTgt spid="9250"/>
                                        </p:tgtEl>
                                        <p:attrNameLst>
                                          <p:attrName>ppt_w</p:attrName>
                                        </p:attrNameLst>
                                      </p:cBhvr>
                                      <p:tavLst>
                                        <p:tav tm="0" fmla="#ppt_w*sin(2.5*pi*$)">
                                          <p:val>
                                            <p:fltVal val="0"/>
                                          </p:val>
                                        </p:tav>
                                        <p:tav tm="100000">
                                          <p:val>
                                            <p:fltVal val="1"/>
                                          </p:val>
                                        </p:tav>
                                      </p:tavLst>
                                    </p:anim>
                                    <p:anim calcmode="lin" valueType="num">
                                      <p:cBhvr>
                                        <p:cTn id="9"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4.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 calcmode="lin" valueType="num">
                                      <p:cBhvr>
                                        <p:cTn id="14" dur="500" fill="hold"/>
                                        <p:tgtEl>
                                          <p:spTgt spid="4103"/>
                                        </p:tgtEl>
                                        <p:attrNameLst>
                                          <p:attrName>style.rotation</p:attrName>
                                        </p:attrNameLst>
                                      </p:cBhvr>
                                      <p:tavLst>
                                        <p:tav tm="0">
                                          <p:val>
                                            <p:fltVal val="90"/>
                                          </p:val>
                                        </p:tav>
                                        <p:tav tm="100000">
                                          <p:val>
                                            <p:fltVal val="0"/>
                                          </p:val>
                                        </p:tav>
                                      </p:tavLst>
                                    </p:anim>
                                    <p:animEffect transition="in" filter="fade">
                                      <p:cBhvr>
                                        <p:cTn id="15" dur="500"/>
                                        <p:tgtEl>
                                          <p:spTgt spid="410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 calcmode="lin" valueType="num">
                                      <p:cBhvr>
                                        <p:cTn id="20" dur="500" fill="hold"/>
                                        <p:tgtEl>
                                          <p:spTgt spid="58"/>
                                        </p:tgtEl>
                                        <p:attrNameLst>
                                          <p:attrName>style.rotation</p:attrName>
                                        </p:attrNameLst>
                                      </p:cBhvr>
                                      <p:tavLst>
                                        <p:tav tm="0">
                                          <p:val>
                                            <p:fltVal val="90"/>
                                          </p:val>
                                        </p:tav>
                                        <p:tav tm="100000">
                                          <p:val>
                                            <p:fltVal val="0"/>
                                          </p:val>
                                        </p:tav>
                                      </p:tavLst>
                                    </p:anim>
                                    <p:animEffect transition="in" filter="fade">
                                      <p:cBhvr>
                                        <p:cTn id="21" dur="500"/>
                                        <p:tgtEl>
                                          <p:spTgt spid="5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90"/>
                                          </p:val>
                                        </p:tav>
                                        <p:tav tm="100000">
                                          <p:val>
                                            <p:fltVal val="0"/>
                                          </p:val>
                                        </p:tav>
                                      </p:tavLst>
                                    </p:anim>
                                    <p:animEffect transition="in" filter="fade">
                                      <p:cBhvr>
                                        <p:cTn id="27" dur="500"/>
                                        <p:tgtEl>
                                          <p:spTgt spid="4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 calcmode="lin" valueType="num">
                                      <p:cBhvr>
                                        <p:cTn id="32" dur="500" fill="hold"/>
                                        <p:tgtEl>
                                          <p:spTgt spid="56"/>
                                        </p:tgtEl>
                                        <p:attrNameLst>
                                          <p:attrName>style.rotation</p:attrName>
                                        </p:attrNameLst>
                                      </p:cBhvr>
                                      <p:tavLst>
                                        <p:tav tm="0">
                                          <p:val>
                                            <p:fltVal val="90"/>
                                          </p:val>
                                        </p:tav>
                                        <p:tav tm="100000">
                                          <p:val>
                                            <p:fltVal val="0"/>
                                          </p:val>
                                        </p:tav>
                                      </p:tavLst>
                                    </p:anim>
                                    <p:animEffect transition="in" filter="fade">
                                      <p:cBhvr>
                                        <p:cTn id="33" dur="500"/>
                                        <p:tgtEl>
                                          <p:spTgt spid="5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 calcmode="lin" valueType="num">
                                      <p:cBhvr>
                                        <p:cTn id="38" dur="500" fill="hold"/>
                                        <p:tgtEl>
                                          <p:spTgt spid="57"/>
                                        </p:tgtEl>
                                        <p:attrNameLst>
                                          <p:attrName>style.rotation</p:attrName>
                                        </p:attrNameLst>
                                      </p:cBhvr>
                                      <p:tavLst>
                                        <p:tav tm="0">
                                          <p:val>
                                            <p:fltVal val="90"/>
                                          </p:val>
                                        </p:tav>
                                        <p:tav tm="100000">
                                          <p:val>
                                            <p:fltVal val="0"/>
                                          </p:val>
                                        </p:tav>
                                      </p:tavLst>
                                    </p:anim>
                                    <p:animEffect transition="in" filter="fade">
                                      <p:cBhvr>
                                        <p:cTn id="39" dur="500"/>
                                        <p:tgtEl>
                                          <p:spTgt spid="5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500"/>
                                        <p:tgtEl>
                                          <p:spTgt spid="9250"/>
                                        </p:tgtEl>
                                      </p:cBhvr>
                                    </p:animEffect>
                                    <p:set>
                                      <p:cBhvr>
                                        <p:cTn id="56" dur="1" fill="hold">
                                          <p:stCondLst>
                                            <p:cond delay="499"/>
                                          </p:stCondLst>
                                        </p:cTn>
                                        <p:tgtEl>
                                          <p:spTgt spid="925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8"/>
                                        </p:tgtEl>
                                      </p:cBhvr>
                                    </p:animEffect>
                                    <p:set>
                                      <p:cBhvr>
                                        <p:cTn id="59" dur="1" fill="hold">
                                          <p:stCondLst>
                                            <p:cond delay="499"/>
                                          </p:stCondLst>
                                        </p:cTn>
                                        <p:tgtEl>
                                          <p:spTgt spid="58"/>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43"/>
                                        </p:tgtEl>
                                      </p:cBhvr>
                                    </p:animEffect>
                                    <p:set>
                                      <p:cBhvr>
                                        <p:cTn id="62" dur="1" fill="hold">
                                          <p:stCondLst>
                                            <p:cond delay="499"/>
                                          </p:stCondLst>
                                        </p:cTn>
                                        <p:tgtEl>
                                          <p:spTgt spid="43"/>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57"/>
                                        </p:tgtEl>
                                      </p:cBhvr>
                                    </p:animEffect>
                                    <p:set>
                                      <p:cBhvr>
                                        <p:cTn id="68" dur="1" fill="hold">
                                          <p:stCondLst>
                                            <p:cond delay="499"/>
                                          </p:stCondLst>
                                        </p:cTn>
                                        <p:tgtEl>
                                          <p:spTgt spid="5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1"/>
                                        </p:tgtEl>
                                      </p:cBhvr>
                                    </p:animEffect>
                                    <p:set>
                                      <p:cBhvr>
                                        <p:cTn id="74" dur="1" fill="hold">
                                          <p:stCondLst>
                                            <p:cond delay="499"/>
                                          </p:stCondLst>
                                        </p:cTn>
                                        <p:tgtEl>
                                          <p:spTgt spid="5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22" presetClass="entr" presetSubtype="4" fill="hold" nodeType="clickEffect">
                                  <p:stCondLst>
                                    <p:cond delay="0"/>
                                  </p:stCondLst>
                                  <p:childTnLst>
                                    <p:set>
                                      <p:cBhvr>
                                        <p:cTn id="82" dur="1" fill="hold">
                                          <p:stCondLst>
                                            <p:cond delay="0"/>
                                          </p:stCondLst>
                                        </p:cTn>
                                        <p:tgtEl>
                                          <p:spTgt spid="6157"/>
                                        </p:tgtEl>
                                        <p:attrNameLst>
                                          <p:attrName>style.visibility</p:attrName>
                                        </p:attrNameLst>
                                      </p:cBhvr>
                                      <p:to>
                                        <p:strVal val="visible"/>
                                      </p:to>
                                    </p:set>
                                    <p:animEffect transition="in" filter="wipe(down)">
                                      <p:cBhvr>
                                        <p:cTn id="83" dur="5000"/>
                                        <p:tgtEl>
                                          <p:spTgt spid="6157"/>
                                        </p:tgtEl>
                                      </p:cBhvr>
                                    </p:animEffect>
                                  </p:childTnLst>
                                  <p:subTnLst>
                                    <p:audio>
                                      <p:cMediaNode>
                                        <p:cTn display="0" masterRel="sameClick">
                                          <p:stCondLst>
                                            <p:cond evt="begin" delay="0">
                                              <p:tn val="81"/>
                                            </p:cond>
                                          </p:stCondLst>
                                          <p:endCondLst>
                                            <p:cond evt="onStopAudio" delay="0">
                                              <p:tgtEl>
                                                <p:sldTgt/>
                                              </p:tgtEl>
                                            </p:cond>
                                          </p:endCondLst>
                                        </p:cTn>
                                        <p:tgtEl>
                                          <p:sndTgt r:embed="rId4" name="hoi y kien khan gia.wav"/>
                                        </p:tgtEl>
                                      </p:cMediaNode>
                                    </p:audio>
                                  </p:subTnLst>
                                </p:cTn>
                              </p:par>
                              <p:par>
                                <p:cTn id="84" presetID="22" presetClass="entr" presetSubtype="4" fill="hold" nodeType="withEffect">
                                  <p:stCondLst>
                                    <p:cond delay="0"/>
                                  </p:stCondLst>
                                  <p:childTnLst>
                                    <p:set>
                                      <p:cBhvr>
                                        <p:cTn id="85" dur="1" fill="hold">
                                          <p:stCondLst>
                                            <p:cond delay="0"/>
                                          </p:stCondLst>
                                        </p:cTn>
                                        <p:tgtEl>
                                          <p:spTgt spid="6159"/>
                                        </p:tgtEl>
                                        <p:attrNameLst>
                                          <p:attrName>style.visibility</p:attrName>
                                        </p:attrNameLst>
                                      </p:cBhvr>
                                      <p:to>
                                        <p:strVal val="visible"/>
                                      </p:to>
                                    </p:set>
                                    <p:animEffect transition="in" filter="wipe(down)">
                                      <p:cBhvr>
                                        <p:cTn id="86" dur="5000"/>
                                        <p:tgtEl>
                                          <p:spTgt spid="6159"/>
                                        </p:tgtEl>
                                      </p:cBhvr>
                                    </p:animEffect>
                                  </p:childTnLst>
                                  <p:subTnLst>
                                    <p:audio>
                                      <p:cMediaNode>
                                        <p:cTn display="0" masterRel="sameClick">
                                          <p:stCondLst>
                                            <p:cond evt="begin" delay="0">
                                              <p:tn val="84"/>
                                            </p:cond>
                                          </p:stCondLst>
                                          <p:endCondLst>
                                            <p:cond evt="onStopAudio" delay="0">
                                              <p:tgtEl>
                                                <p:sldTgt/>
                                              </p:tgtEl>
                                            </p:cond>
                                          </p:endCondLst>
                                        </p:cTn>
                                        <p:tgtEl>
                                          <p:sndTgt r:embed="rId4"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6160"/>
                                        </p:tgtEl>
                                        <p:attrNameLst>
                                          <p:attrName>style.visibility</p:attrName>
                                        </p:attrNameLst>
                                      </p:cBhvr>
                                      <p:to>
                                        <p:strVal val="visible"/>
                                      </p:to>
                                    </p:set>
                                    <p:animEffect transition="in" filter="wipe(down)">
                                      <p:cBhvr>
                                        <p:cTn id="89" dur="5000"/>
                                        <p:tgtEl>
                                          <p:spTgt spid="6160"/>
                                        </p:tgtEl>
                                      </p:cBhvr>
                                    </p:animEffect>
                                  </p:childTnLst>
                                  <p:subTnLst>
                                    <p:audio>
                                      <p:cMediaNode>
                                        <p:cTn display="0" masterRel="sameClick">
                                          <p:stCondLst>
                                            <p:cond evt="begin" delay="0">
                                              <p:tn val="87"/>
                                            </p:cond>
                                          </p:stCondLst>
                                          <p:endCondLst>
                                            <p:cond evt="onStopAudio" delay="0">
                                              <p:tgtEl>
                                                <p:sldTgt/>
                                              </p:tgtEl>
                                            </p:cond>
                                          </p:endCondLst>
                                        </p:cTn>
                                        <p:tgtEl>
                                          <p:sndTgt r:embed="rId4" name="hoi y kien khan gia.wav"/>
                                        </p:tgtEl>
                                      </p:cMediaNode>
                                    </p:audio>
                                  </p:subTnLst>
                                </p:cTn>
                              </p:par>
                              <p:par>
                                <p:cTn id="90" presetID="22" presetClass="entr" presetSubtype="4" fill="hold" nodeType="withEffect">
                                  <p:stCondLst>
                                    <p:cond delay="0"/>
                                  </p:stCondLst>
                                  <p:childTnLst>
                                    <p:set>
                                      <p:cBhvr>
                                        <p:cTn id="91" dur="1" fill="hold">
                                          <p:stCondLst>
                                            <p:cond delay="0"/>
                                          </p:stCondLst>
                                        </p:cTn>
                                        <p:tgtEl>
                                          <p:spTgt spid="4113"/>
                                        </p:tgtEl>
                                        <p:attrNameLst>
                                          <p:attrName>style.visibility</p:attrName>
                                        </p:attrNameLst>
                                      </p:cBhvr>
                                      <p:to>
                                        <p:strVal val="visible"/>
                                      </p:to>
                                    </p:set>
                                    <p:animEffect transition="in" filter="wipe(down)">
                                      <p:cBhvr>
                                        <p:cTn id="92" dur="5000"/>
                                        <p:tgtEl>
                                          <p:spTgt spid="4113"/>
                                        </p:tgtEl>
                                      </p:cBhvr>
                                    </p:animEffect>
                                  </p:childTnLst>
                                  <p:subTnLst>
                                    <p:audio>
                                      <p:cMediaNode>
                                        <p:cTn display="0" masterRel="sameClick">
                                          <p:stCondLst>
                                            <p:cond evt="begin" delay="0">
                                              <p:tn val="90"/>
                                            </p:cond>
                                          </p:stCondLst>
                                          <p:endCondLst>
                                            <p:cond evt="onStopAudio" delay="0">
                                              <p:tgtEl>
                                                <p:sldTgt/>
                                              </p:tgtEl>
                                            </p:cond>
                                          </p:endCondLst>
                                        </p:cTn>
                                        <p:tgtEl>
                                          <p:sndTgt r:embed="rId4" name="hoi y kien khan gia.wav"/>
                                        </p:tgtEl>
                                      </p:cMediaNode>
                                    </p:audio>
                                  </p:subTnLst>
                                </p:cTn>
                              </p:par>
                              <p:par>
                                <p:cTn id="93" presetID="22" presetClass="entr" presetSubtype="4" fill="hold" nodeType="withEffect">
                                  <p:stCondLst>
                                    <p:cond delay="0"/>
                                  </p:stCondLst>
                                  <p:childTnLst>
                                    <p:set>
                                      <p:cBhvr>
                                        <p:cTn id="94" dur="1" fill="hold">
                                          <p:stCondLst>
                                            <p:cond delay="0"/>
                                          </p:stCondLst>
                                        </p:cTn>
                                        <p:tgtEl>
                                          <p:spTgt spid="6158"/>
                                        </p:tgtEl>
                                        <p:attrNameLst>
                                          <p:attrName>style.visibility</p:attrName>
                                        </p:attrNameLst>
                                      </p:cBhvr>
                                      <p:to>
                                        <p:strVal val="visible"/>
                                      </p:to>
                                    </p:set>
                                    <p:animEffect transition="in" filter="wipe(down)">
                                      <p:cBhvr>
                                        <p:cTn id="95" dur="5000"/>
                                        <p:tgtEl>
                                          <p:spTgt spid="6158"/>
                                        </p:tgtEl>
                                      </p:cBhvr>
                                    </p:animEffect>
                                  </p:childTnLst>
                                  <p:subTnLst>
                                    <p:audio>
                                      <p:cMediaNode>
                                        <p:cTn display="0" masterRel="sameClick">
                                          <p:stCondLst>
                                            <p:cond evt="begin" delay="0">
                                              <p:tn val="93"/>
                                            </p:cond>
                                          </p:stCondLst>
                                          <p:endCondLst>
                                            <p:cond evt="onStopAudio" delay="0">
                                              <p:tgtEl>
                                                <p:sldTgt/>
                                              </p:tgtEl>
                                            </p:cond>
                                          </p:endCondLst>
                                        </p:cTn>
                                        <p:tgtEl>
                                          <p:sndTgt r:embed="rId4" name="hoi y kien khan gia.wav"/>
                                        </p:tgtEl>
                                      </p:cMediaNode>
                                    </p:audio>
                                  </p:subTnLst>
                                </p:cTn>
                              </p:par>
                            </p:childTnLst>
                          </p:cTn>
                        </p:par>
                        <p:par>
                          <p:cTn id="96" fill="hold" nodeType="afterGroup">
                            <p:stCondLst>
                              <p:cond delay="5000"/>
                            </p:stCondLst>
                            <p:childTnLst>
                              <p:par>
                                <p:cTn id="97" presetID="10" presetClass="exit" presetSubtype="0" fill="hold" nodeType="afterEffect">
                                  <p:stCondLst>
                                    <p:cond delay="3000"/>
                                  </p:stCondLst>
                                  <p:childTnLst>
                                    <p:animEffect transition="out" filter="fade">
                                      <p:cBhvr>
                                        <p:cTn id="98" dur="500"/>
                                        <p:tgtEl>
                                          <p:spTgt spid="6157"/>
                                        </p:tgtEl>
                                      </p:cBhvr>
                                    </p:animEffect>
                                    <p:set>
                                      <p:cBhvr>
                                        <p:cTn id="99" dur="1" fill="hold">
                                          <p:stCondLst>
                                            <p:cond delay="499"/>
                                          </p:stCondLst>
                                        </p:cTn>
                                        <p:tgtEl>
                                          <p:spTgt spid="6157"/>
                                        </p:tgtEl>
                                        <p:attrNameLst>
                                          <p:attrName>style.visibility</p:attrName>
                                        </p:attrNameLst>
                                      </p:cBhvr>
                                      <p:to>
                                        <p:strVal val="hidden"/>
                                      </p:to>
                                    </p:set>
                                  </p:childTnLst>
                                </p:cTn>
                              </p:par>
                              <p:par>
                                <p:cTn id="100" presetID="10" presetClass="exit" presetSubtype="0" fill="hold" nodeType="withEffect">
                                  <p:stCondLst>
                                    <p:cond delay="3000"/>
                                  </p:stCondLst>
                                  <p:childTnLst>
                                    <p:animEffect transition="out" filter="fade">
                                      <p:cBhvr>
                                        <p:cTn id="101" dur="500"/>
                                        <p:tgtEl>
                                          <p:spTgt spid="6159"/>
                                        </p:tgtEl>
                                      </p:cBhvr>
                                    </p:animEffect>
                                    <p:set>
                                      <p:cBhvr>
                                        <p:cTn id="102" dur="1" fill="hold">
                                          <p:stCondLst>
                                            <p:cond delay="499"/>
                                          </p:stCondLst>
                                        </p:cTn>
                                        <p:tgtEl>
                                          <p:spTgt spid="6159"/>
                                        </p:tgtEl>
                                        <p:attrNameLst>
                                          <p:attrName>style.visibility</p:attrName>
                                        </p:attrNameLst>
                                      </p:cBhvr>
                                      <p:to>
                                        <p:strVal val="hidden"/>
                                      </p:to>
                                    </p:set>
                                  </p:childTnLst>
                                </p:cTn>
                              </p:par>
                              <p:par>
                                <p:cTn id="103" presetID="10" presetClass="exit" presetSubtype="0" fill="hold" nodeType="withEffect">
                                  <p:stCondLst>
                                    <p:cond delay="3000"/>
                                  </p:stCondLst>
                                  <p:childTnLst>
                                    <p:animEffect transition="out" filter="fade">
                                      <p:cBhvr>
                                        <p:cTn id="104" dur="500"/>
                                        <p:tgtEl>
                                          <p:spTgt spid="6160"/>
                                        </p:tgtEl>
                                      </p:cBhvr>
                                    </p:animEffect>
                                    <p:set>
                                      <p:cBhvr>
                                        <p:cTn id="105" dur="1" fill="hold">
                                          <p:stCondLst>
                                            <p:cond delay="499"/>
                                          </p:stCondLst>
                                        </p:cTn>
                                        <p:tgtEl>
                                          <p:spTgt spid="6160"/>
                                        </p:tgtEl>
                                        <p:attrNameLst>
                                          <p:attrName>style.visibility</p:attrName>
                                        </p:attrNameLst>
                                      </p:cBhvr>
                                      <p:to>
                                        <p:strVal val="hidden"/>
                                      </p:to>
                                    </p:set>
                                  </p:childTnLst>
                                </p:cTn>
                              </p:par>
                              <p:par>
                                <p:cTn id="106" presetID="10" presetClass="exit" presetSubtype="0" fill="hold" nodeType="withEffect">
                                  <p:stCondLst>
                                    <p:cond delay="3000"/>
                                  </p:stCondLst>
                                  <p:childTnLst>
                                    <p:animEffect transition="out" filter="fade">
                                      <p:cBhvr>
                                        <p:cTn id="107" dur="500"/>
                                        <p:tgtEl>
                                          <p:spTgt spid="4113"/>
                                        </p:tgtEl>
                                      </p:cBhvr>
                                    </p:animEffect>
                                    <p:set>
                                      <p:cBhvr>
                                        <p:cTn id="108" dur="1" fill="hold">
                                          <p:stCondLst>
                                            <p:cond delay="499"/>
                                          </p:stCondLst>
                                        </p:cTn>
                                        <p:tgtEl>
                                          <p:spTgt spid="4113"/>
                                        </p:tgtEl>
                                        <p:attrNameLst>
                                          <p:attrName>style.visibility</p:attrName>
                                        </p:attrNameLst>
                                      </p:cBhvr>
                                      <p:to>
                                        <p:strVal val="hidden"/>
                                      </p:to>
                                    </p:set>
                                  </p:childTnLst>
                                </p:cTn>
                              </p:par>
                              <p:par>
                                <p:cTn id="109" presetID="10" presetClass="exit" presetSubtype="0" fill="hold" nodeType="withEffect">
                                  <p:stCondLst>
                                    <p:cond delay="3000"/>
                                  </p:stCondLst>
                                  <p:childTnLst>
                                    <p:animEffect transition="out" filter="fade">
                                      <p:cBhvr>
                                        <p:cTn id="110" dur="500"/>
                                        <p:tgtEl>
                                          <p:spTgt spid="6158"/>
                                        </p:tgtEl>
                                      </p:cBhvr>
                                    </p:animEffect>
                                    <p:set>
                                      <p:cBhvr>
                                        <p:cTn id="111"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12" restart="whenNotActive" fill="hold" evtFilter="cancelBubble" nodeType="interactiveSeq">
                <p:stCondLst>
                  <p:cond evt="onClick" delay="0">
                    <p:tgtEl>
                      <p:spTgt spid="51"/>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0" presetClass="exit" presetSubtype="0" fill="hold" grpId="1" nodeType="clickEffect">
                                  <p:stCondLst>
                                    <p:cond delay="0"/>
                                  </p:stCondLst>
                                  <p:childTnLst>
                                    <p:animEffect transition="out" filter="fade">
                                      <p:cBhvr>
                                        <p:cTn id="116" dur="5000"/>
                                        <p:tgtEl>
                                          <p:spTgt spid="43"/>
                                        </p:tgtEl>
                                      </p:cBhvr>
                                    </p:animEffect>
                                    <p:set>
                                      <p:cBhvr>
                                        <p:cTn id="117"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bo  2 phuong an sai.wav"/>
                                        </p:tgtEl>
                                      </p:cMediaNode>
                                    </p:audio>
                                  </p:subTnLst>
                                </p:cTn>
                              </p:par>
                              <p:par>
                                <p:cTn id="118" presetID="10" presetClass="exit" presetSubtype="0" fill="hold" grpId="1" nodeType="withEffect">
                                  <p:stCondLst>
                                    <p:cond delay="0"/>
                                  </p:stCondLst>
                                  <p:childTnLst>
                                    <p:animEffect transition="out" filter="fade">
                                      <p:cBhvr>
                                        <p:cTn id="119" dur="5000"/>
                                        <p:tgtEl>
                                          <p:spTgt spid="55"/>
                                        </p:tgtEl>
                                      </p:cBhvr>
                                    </p:animEffect>
                                    <p:set>
                                      <p:cBhvr>
                                        <p:cTn id="120"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121" restart="whenNotActive" fill="hold" evtFilter="cancelBubble" nodeType="interactiveSeq">
                <p:stCondLst>
                  <p:cond evt="onClick" delay="0">
                    <p:tgtEl>
                      <p:spTgt spid="56"/>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1" presetClass="emph" presetSubtype="0" fill="hold" grpId="1" nodeType="clickEffect">
                                  <p:stCondLst>
                                    <p:cond delay="0"/>
                                  </p:stCondLst>
                                  <p:childTnLst>
                                    <p:animClr clrSpc="hsl" dir="cw">
                                      <p:cBhvr override="childStyle">
                                        <p:cTn id="125" dur="500" fill="hold"/>
                                        <p:tgtEl>
                                          <p:spTgt spid="56"/>
                                        </p:tgtEl>
                                        <p:attrNameLst>
                                          <p:attrName>style.color</p:attrName>
                                        </p:attrNameLst>
                                      </p:cBhvr>
                                      <p:by>
                                        <p:hsl h="7200000" s="0" l="0"/>
                                      </p:by>
                                    </p:animClr>
                                    <p:animClr clrSpc="hsl" dir="cw">
                                      <p:cBhvr>
                                        <p:cTn id="126" dur="500" fill="hold"/>
                                        <p:tgtEl>
                                          <p:spTgt spid="56"/>
                                        </p:tgtEl>
                                        <p:attrNameLst>
                                          <p:attrName>fillcolor</p:attrName>
                                        </p:attrNameLst>
                                      </p:cBhvr>
                                      <p:by>
                                        <p:hsl h="7200000" s="0" l="0"/>
                                      </p:by>
                                    </p:animClr>
                                    <p:animClr clrSpc="hsl" dir="cw">
                                      <p:cBhvr>
                                        <p:cTn id="127" dur="500" fill="hold"/>
                                        <p:tgtEl>
                                          <p:spTgt spid="56"/>
                                        </p:tgtEl>
                                        <p:attrNameLst>
                                          <p:attrName>stroke.color</p:attrName>
                                        </p:attrNameLst>
                                      </p:cBhvr>
                                      <p:by>
                                        <p:hsl h="7200000" s="0" l="0"/>
                                      </p:by>
                                    </p:animClr>
                                    <p:set>
                                      <p:cBhvr>
                                        <p:cTn id="128" dur="500" fill="hold"/>
                                        <p:tgtEl>
                                          <p:spTgt spid="56"/>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29" restart="whenNotActive" fill="hold" evtFilter="cancelBubble" nodeType="interactiveSeq">
                <p:stCondLst>
                  <p:cond evt="onClick" delay="0">
                    <p:tgtEl>
                      <p:spTgt spid="43"/>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2000" fill="hold"/>
                                        <p:tgtEl>
                                          <p:spTgt spid="43"/>
                                        </p:tgtEl>
                                        <p:attrNameLst>
                                          <p:attrName>fillcolor</p:attrName>
                                        </p:attrNameLst>
                                      </p:cBhvr>
                                      <p:to>
                                        <a:schemeClr val="accent2"/>
                                      </p:to>
                                    </p:animClr>
                                    <p:set>
                                      <p:cBhvr>
                                        <p:cTn id="134" dur="2000" fill="hold"/>
                                        <p:tgtEl>
                                          <p:spTgt spid="43"/>
                                        </p:tgtEl>
                                        <p:attrNameLst>
                                          <p:attrName>fill.type</p:attrName>
                                        </p:attrNameLst>
                                      </p:cBhvr>
                                      <p:to>
                                        <p:strVal val="solid"/>
                                      </p:to>
                                    </p:set>
                                    <p:set>
                                      <p:cBhvr>
                                        <p:cTn id="135" dur="2000" fill="hold"/>
                                        <p:tgtEl>
                                          <p:spTgt spid="43"/>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36" restart="whenNotActive" fill="hold" evtFilter="cancelBubble" nodeType="interactiveSeq">
                <p:stCondLst>
                  <p:cond evt="onClick" delay="0">
                    <p:tgtEl>
                      <p:spTgt spid="55"/>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mph" presetSubtype="2" fill="hold" nodeType="clickEffect">
                                  <p:stCondLst>
                                    <p:cond delay="0"/>
                                  </p:stCondLst>
                                  <p:childTnLst>
                                    <p:animClr clrSpc="rgb" dir="cw">
                                      <p:cBhvr>
                                        <p:cTn id="140" dur="2000" fill="hold"/>
                                        <p:tgtEl>
                                          <p:spTgt spid="55"/>
                                        </p:tgtEl>
                                        <p:attrNameLst>
                                          <p:attrName>fillcolor</p:attrName>
                                        </p:attrNameLst>
                                      </p:cBhvr>
                                      <p:to>
                                        <a:schemeClr val="accent2"/>
                                      </p:to>
                                    </p:animClr>
                                    <p:set>
                                      <p:cBhvr>
                                        <p:cTn id="141" dur="2000" fill="hold"/>
                                        <p:tgtEl>
                                          <p:spTgt spid="55"/>
                                        </p:tgtEl>
                                        <p:attrNameLst>
                                          <p:attrName>fill.type</p:attrName>
                                        </p:attrNameLst>
                                      </p:cBhvr>
                                      <p:to>
                                        <p:strVal val="solid"/>
                                      </p:to>
                                    </p:set>
                                    <p:set>
                                      <p:cBhvr>
                                        <p:cTn id="142" dur="2000" fill="hold"/>
                                        <p:tgtEl>
                                          <p:spTgt spid="55"/>
                                        </p:tgtEl>
                                        <p:attrNameLst>
                                          <p:attrName>fill.on</p:attrName>
                                        </p:attrNameLst>
                                      </p:cBhvr>
                                      <p:to>
                                        <p:strVal val="true"/>
                                      </p:to>
                                    </p:set>
                                  </p:childTnLst>
                                  <p:subTnLst>
                                    <p:audio>
                                      <p:cMediaNode>
                                        <p:cTn display="0" masterRel="sameClick">
                                          <p:stCondLst>
                                            <p:cond evt="begin" delay="0">
                                              <p:tn val="139"/>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43" restart="whenNotActive" fill="hold" evtFilter="cancelBubble" nodeType="interactiveSeq">
                <p:stCondLst>
                  <p:cond evt="onClick" delay="0">
                    <p:tgtEl>
                      <p:spTgt spid="57"/>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1" presetClass="emph" presetSubtype="2" fill="hold" nodeType="clickEffect">
                                  <p:stCondLst>
                                    <p:cond delay="0"/>
                                  </p:stCondLst>
                                  <p:childTnLst>
                                    <p:animClr clrSpc="rgb" dir="cw">
                                      <p:cBhvr>
                                        <p:cTn id="147" dur="2000" fill="hold"/>
                                        <p:tgtEl>
                                          <p:spTgt spid="57"/>
                                        </p:tgtEl>
                                        <p:attrNameLst>
                                          <p:attrName>fillcolor</p:attrName>
                                        </p:attrNameLst>
                                      </p:cBhvr>
                                      <p:to>
                                        <a:schemeClr val="accent2"/>
                                      </p:to>
                                    </p:animClr>
                                    <p:set>
                                      <p:cBhvr>
                                        <p:cTn id="148" dur="2000" fill="hold"/>
                                        <p:tgtEl>
                                          <p:spTgt spid="57"/>
                                        </p:tgtEl>
                                        <p:attrNameLst>
                                          <p:attrName>fill.type</p:attrName>
                                        </p:attrNameLst>
                                      </p:cBhvr>
                                      <p:to>
                                        <p:strVal val="solid"/>
                                      </p:to>
                                    </p:set>
                                    <p:set>
                                      <p:cBhvr>
                                        <p:cTn id="149" dur="2000" fill="hold"/>
                                        <p:tgtEl>
                                          <p:spTgt spid="57"/>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43" grpId="2" animBg="1"/>
      <p:bldP spid="55" grpId="0" animBg="1"/>
      <p:bldP spid="55" grpId="1" animBg="1"/>
      <p:bldP spid="55" grpId="2" animBg="1"/>
      <p:bldP spid="56" grpId="0" animBg="1"/>
      <p:bldP spid="56" grpId="1" animBg="1"/>
      <p:bldP spid="56" grpId="2" animBg="1"/>
      <p:bldP spid="57" grpId="0" animBg="1"/>
      <p:bldP spid="57" grpId="1" animBg="1"/>
      <p:bldP spid="58" grpId="0" animBg="1"/>
      <p:bldP spid="5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4"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652881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6096000" y="841248"/>
            <a:ext cx="623123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270710" y="2556976"/>
            <a:ext cx="5881809" cy="4000035"/>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128849" y="2373413"/>
              <a:ext cx="4563366" cy="2719219"/>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Tìm hiểu thông tin từ sách, báo và internet, hãy viết đoạn văn (khoảng 5 – 7 dòng) giới thiệu về một di tích hoặc lễ hội còn tồn tại đến ngày nay gắn với tên tuổi một thủ lĩnh của cuộc khởi nghĩa nông dân ở Đàng Ngoài thế kỉ XVIII.</a:t>
              </a:r>
              <a:endParaRPr kumimoji="0" lang="zh-CN" alt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396421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6"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a:solidFill>
                <a:prstClr val="white"/>
              </a:solidFill>
              <a:latin typeface="Calibri" panose="020F0502020204030204"/>
              <a:sym typeface="Arial"/>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954908" y="753399"/>
            <a:ext cx="10227443" cy="1241237"/>
          </a:xfrm>
          <a:prstGeom prst="rect">
            <a:avLst/>
          </a:prstGeom>
          <a:noFill/>
        </p:spPr>
        <p:txBody>
          <a:bodyPr wrap="square" rtlCol="0">
            <a:spAutoFit/>
          </a:bodyPr>
          <a:lstStyle/>
          <a:p>
            <a:pPr algn="ctr" defTabSz="914377">
              <a:defRPr/>
            </a:pPr>
            <a:r>
              <a:rPr lang="en-US" sz="3733" b="1" dirty="0" err="1">
                <a:solidFill>
                  <a:srgbClr val="FFFF00"/>
                </a:solidFill>
                <a:latin typeface="Times New Roman" panose="02020603050405020304" pitchFamily="18" charset="0"/>
                <a:cs typeface="Times New Roman" panose="02020603050405020304" pitchFamily="18" charset="0"/>
                <a:sym typeface="Arial"/>
              </a:rPr>
              <a:t>Câu</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hỏi</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số</a:t>
            </a:r>
            <a:r>
              <a:rPr lang="en-US" sz="3733" b="1" dirty="0">
                <a:solidFill>
                  <a:srgbClr val="FFFF00"/>
                </a:solidFill>
                <a:latin typeface="Times New Roman" panose="02020603050405020304" pitchFamily="18" charset="0"/>
                <a:cs typeface="Times New Roman" panose="02020603050405020304" pitchFamily="18" charset="0"/>
                <a:sym typeface="Arial"/>
              </a:rPr>
              <a:t> 2: </a:t>
            </a:r>
            <a:r>
              <a:rPr lang="vi-VN" sz="3733" b="1" dirty="0">
                <a:solidFill>
                  <a:prstClr val="white"/>
                </a:solidFill>
                <a:latin typeface="Times New Roman" panose="02020603050405020304" pitchFamily="18" charset="0"/>
                <a:cs typeface="Times New Roman" panose="02020603050405020304" pitchFamily="18" charset="0"/>
                <a:sym typeface="Arial"/>
              </a:rPr>
              <a:t>Người có công lớn nhất đối với sự ra đời của chữ Quốc ngữ là ai?</a:t>
            </a:r>
          </a:p>
        </p:txBody>
      </p:sp>
      <p:sp>
        <p:nvSpPr>
          <p:cNvPr id="8" name="Rectangle 7">
            <a:extLst>
              <a:ext uri="{FF2B5EF4-FFF2-40B4-BE49-F238E27FC236}">
                <a16:creationId xmlns:a16="http://schemas.microsoft.com/office/drawing/2014/main" id="{8239C11A-D402-AC43-A297-CF684422F340}"/>
              </a:ext>
            </a:extLst>
          </p:cNvPr>
          <p:cNvSpPr/>
          <p:nvPr/>
        </p:nvSpPr>
        <p:spPr>
          <a:xfrm>
            <a:off x="1095714" y="2940238"/>
            <a:ext cx="459675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eaLnBrk="0" fontAlgn="base" hangingPunct="0">
              <a:spcBef>
                <a:spcPct val="0"/>
              </a:spcBef>
              <a:spcAft>
                <a:spcPct val="0"/>
              </a:spcAft>
              <a:defRPr/>
            </a:pPr>
            <a:r>
              <a:rPr lang="en-US" altLang="en-US" sz="3200" b="1" dirty="0">
                <a:solidFill>
                  <a:prstClr val="black"/>
                </a:solidFill>
                <a:latin typeface="Times New Roman" panose="02020603050405020304" pitchFamily="18" charset="0"/>
                <a:cs typeface="Times New Roman" panose="02020603050405020304" pitchFamily="18" charset="0"/>
                <a:sym typeface="Roboto" charset="0"/>
              </a:rPr>
              <a:t>A. </a:t>
            </a:r>
            <a:r>
              <a:rPr lang="en-US" altLang="en-US" sz="3200" b="1" dirty="0" err="1">
                <a:solidFill>
                  <a:prstClr val="black"/>
                </a:solidFill>
                <a:latin typeface="Times New Roman" panose="02020603050405020304" pitchFamily="18" charset="0"/>
                <a:cs typeface="Times New Roman" panose="02020603050405020304" pitchFamily="18" charset="0"/>
                <a:sym typeface="Roboto" charset="0"/>
              </a:rPr>
              <a:t>Chúa</a:t>
            </a:r>
            <a:r>
              <a:rPr lang="en-US" altLang="en-US" sz="3200" b="1" dirty="0">
                <a:solidFill>
                  <a:prstClr val="black"/>
                </a:solidFill>
                <a:latin typeface="Times New Roman" panose="02020603050405020304" pitchFamily="18" charset="0"/>
                <a:cs typeface="Times New Roman" panose="02020603050405020304" pitchFamily="18" charset="0"/>
                <a:sym typeface="Roboto" charset="0"/>
              </a:rPr>
              <a:t> </a:t>
            </a:r>
            <a:r>
              <a:rPr lang="en-US" altLang="en-US" sz="3200" b="1" dirty="0" err="1">
                <a:solidFill>
                  <a:prstClr val="black"/>
                </a:solidFill>
                <a:latin typeface="Times New Roman" panose="02020603050405020304" pitchFamily="18" charset="0"/>
                <a:cs typeface="Times New Roman" panose="02020603050405020304" pitchFamily="18" charset="0"/>
                <a:sym typeface="Roboto" charset="0"/>
              </a:rPr>
              <a:t>Nguyễn</a:t>
            </a:r>
            <a:r>
              <a:rPr lang="en-US" altLang="en-US" sz="3200" b="1" dirty="0">
                <a:solidFill>
                  <a:prstClr val="black"/>
                </a:solidFill>
                <a:latin typeface="Times New Roman" panose="02020603050405020304" pitchFamily="18" charset="0"/>
                <a:cs typeface="Times New Roman" panose="02020603050405020304" pitchFamily="18" charset="0"/>
                <a:sym typeface="Roboto" charset="0"/>
              </a:rPr>
              <a:t>.</a:t>
            </a:r>
          </a:p>
        </p:txBody>
      </p:sp>
      <p:sp>
        <p:nvSpPr>
          <p:cNvPr id="9" name="Rectangle 8">
            <a:extLst>
              <a:ext uri="{FF2B5EF4-FFF2-40B4-BE49-F238E27FC236}">
                <a16:creationId xmlns:a16="http://schemas.microsoft.com/office/drawing/2014/main" id="{2129E0D9-F9BC-2A46-988E-F29F41902050}"/>
              </a:ext>
            </a:extLst>
          </p:cNvPr>
          <p:cNvSpPr/>
          <p:nvPr/>
        </p:nvSpPr>
        <p:spPr>
          <a:xfrm>
            <a:off x="1095714" y="4661275"/>
            <a:ext cx="459675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prstClr val="black"/>
                </a:solidFill>
                <a:latin typeface="Times New Roman" panose="02020603050405020304" pitchFamily="18" charset="0"/>
                <a:cs typeface="Times New Roman" panose="02020603050405020304" pitchFamily="18" charset="0"/>
                <a:sym typeface="Arial"/>
              </a:rPr>
              <a:t>B. Alexandre de Rhôdes.</a:t>
            </a:r>
          </a:p>
        </p:txBody>
      </p:sp>
      <p:sp>
        <p:nvSpPr>
          <p:cNvPr id="10" name="Rectangle 9">
            <a:extLst>
              <a:ext uri="{FF2B5EF4-FFF2-40B4-BE49-F238E27FC236}">
                <a16:creationId xmlns:a16="http://schemas.microsoft.com/office/drawing/2014/main" id="{87C66B75-C9B5-C94F-9EFA-BB28F2C5BC2C}"/>
              </a:ext>
            </a:extLst>
          </p:cNvPr>
          <p:cNvSpPr/>
          <p:nvPr/>
        </p:nvSpPr>
        <p:spPr>
          <a:xfrm>
            <a:off x="6927511" y="3014374"/>
            <a:ext cx="3945536"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prstClr val="black"/>
                </a:solidFill>
                <a:latin typeface="Times New Roman" panose="02020603050405020304" pitchFamily="18" charset="0"/>
                <a:cs typeface="Times New Roman" panose="02020603050405020304" pitchFamily="18" charset="0"/>
                <a:sym typeface="Arial"/>
              </a:rPr>
              <a:t>C. Chúa Trịnh.</a:t>
            </a:r>
          </a:p>
        </p:txBody>
      </p:sp>
      <p:pic>
        <p:nvPicPr>
          <p:cNvPr id="11" name="Picture 10">
            <a:extLst>
              <a:ext uri="{FF2B5EF4-FFF2-40B4-BE49-F238E27FC236}">
                <a16:creationId xmlns:a16="http://schemas.microsoft.com/office/drawing/2014/main" id="{7E00C025-0D7E-1349-BBE0-3F7946EF8F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0310" y="3085032"/>
            <a:ext cx="821733" cy="708059"/>
          </a:xfrm>
          <a:prstGeom prst="rect">
            <a:avLst/>
          </a:prstGeom>
        </p:spPr>
      </p:pic>
      <p:pic>
        <p:nvPicPr>
          <p:cNvPr id="12" name="Picture 11">
            <a:extLst>
              <a:ext uri="{FF2B5EF4-FFF2-40B4-BE49-F238E27FC236}">
                <a16:creationId xmlns:a16="http://schemas.microsoft.com/office/drawing/2014/main" id="{D8E79912-73A6-1C44-BD04-C065A22A3607}"/>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740236" y="3155183"/>
            <a:ext cx="820521" cy="704088"/>
          </a:xfrm>
          <a:prstGeom prst="rect">
            <a:avLst/>
          </a:prstGeom>
        </p:spPr>
      </p:pic>
      <p:pic>
        <p:nvPicPr>
          <p:cNvPr id="13" name="Picture 12">
            <a:extLst>
              <a:ext uri="{FF2B5EF4-FFF2-40B4-BE49-F238E27FC236}">
                <a16:creationId xmlns:a16="http://schemas.microsoft.com/office/drawing/2014/main" id="{C24A5052-1D17-4248-BC9E-C933E1CF80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7087" y="4900725"/>
            <a:ext cx="820733" cy="643793"/>
          </a:xfrm>
          <a:prstGeom prst="rect">
            <a:avLst/>
          </a:prstGeom>
        </p:spPr>
      </p:pic>
      <p:sp>
        <p:nvSpPr>
          <p:cNvPr id="14" name="Rectangle 13">
            <a:extLst>
              <a:ext uri="{FF2B5EF4-FFF2-40B4-BE49-F238E27FC236}">
                <a16:creationId xmlns:a16="http://schemas.microsoft.com/office/drawing/2014/main" id="{0AED97A9-B53F-3E47-9532-54FCC043637F}"/>
              </a:ext>
            </a:extLst>
          </p:cNvPr>
          <p:cNvSpPr/>
          <p:nvPr/>
        </p:nvSpPr>
        <p:spPr>
          <a:xfrm>
            <a:off x="6894548" y="4600458"/>
            <a:ext cx="3945536"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prstClr val="black"/>
                </a:solidFill>
                <a:latin typeface="Times New Roman" panose="02020603050405020304" pitchFamily="18" charset="0"/>
                <a:cs typeface="Times New Roman" panose="02020603050405020304" pitchFamily="18" charset="0"/>
                <a:sym typeface="Arial"/>
              </a:rPr>
              <a:t>D. Vua Lê.</a:t>
            </a:r>
          </a:p>
        </p:txBody>
      </p:sp>
      <p:pic>
        <p:nvPicPr>
          <p:cNvPr id="15" name="Picture 14">
            <a:extLst>
              <a:ext uri="{FF2B5EF4-FFF2-40B4-BE49-F238E27FC236}">
                <a16:creationId xmlns:a16="http://schemas.microsoft.com/office/drawing/2014/main" id="{4DB8C58D-3A5C-BF48-B77D-4EA43784D21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499194" y="4797993"/>
            <a:ext cx="820521" cy="70408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ABF67B8E-EC9A-F081-6F24-1BC60B6FD6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1725756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250" fill="hold"/>
                                        <p:tgtEl>
                                          <p:spTgt spid="13"/>
                                        </p:tgtEl>
                                        <p:attrNameLst>
                                          <p:attrName>ppt_w</p:attrName>
                                        </p:attrNameLst>
                                      </p:cBhvr>
                                      <p:tavLst>
                                        <p:tav tm="0">
                                          <p:val>
                                            <p:strVal val="4*#ppt_w"/>
                                          </p:val>
                                        </p:tav>
                                        <p:tav tm="100000">
                                          <p:val>
                                            <p:strVal val="#ppt_w"/>
                                          </p:val>
                                        </p:tav>
                                      </p:tavLst>
                                    </p:anim>
                                    <p:anim calcmode="lin" valueType="num">
                                      <p:cBhvr>
                                        <p:cTn id="5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4"/>
                                        </p:tgtEl>
                                        <p:attrNameLst>
                                          <p:attrName>fillcolor</p:attrName>
                                        </p:attrNameLst>
                                      </p:cBhvr>
                                      <p:to>
                                        <a:srgbClr val="FFF2CC"/>
                                      </p:to>
                                    </p:animClr>
                                    <p:set>
                                      <p:cBhvr>
                                        <p:cTn id="80" dur="250" fill="hold"/>
                                        <p:tgtEl>
                                          <p:spTgt spid="14"/>
                                        </p:tgtEl>
                                        <p:attrNameLst>
                                          <p:attrName>fill.type</p:attrName>
                                        </p:attrNameLst>
                                      </p:cBhvr>
                                      <p:to>
                                        <p:strVal val="solid"/>
                                      </p:to>
                                    </p:set>
                                    <p:set>
                                      <p:cBhvr>
                                        <p:cTn id="81" dur="250" fill="hold"/>
                                        <p:tgtEl>
                                          <p:spTgt spid="1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4"/>
                                        </p:tgtEl>
                                        <p:attrNameLst>
                                          <p:attrName>fillcolor</p:attrName>
                                        </p:attrNameLst>
                                      </p:cBhvr>
                                      <p:to>
                                        <a:srgbClr val="FFFF00"/>
                                      </p:to>
                                    </p:animClr>
                                    <p:set>
                                      <p:cBhvr>
                                        <p:cTn id="88" dur="250" fill="hold"/>
                                        <p:tgtEl>
                                          <p:spTgt spid="14"/>
                                        </p:tgtEl>
                                        <p:attrNameLst>
                                          <p:attrName>fill.type</p:attrName>
                                        </p:attrNameLst>
                                      </p:cBhvr>
                                      <p:to>
                                        <p:strVal val="solid"/>
                                      </p:to>
                                    </p:set>
                                    <p:set>
                                      <p:cBhvr>
                                        <p:cTn id="8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6" grpId="0"/>
      <p:bldP spid="8" grpId="0" animBg="1"/>
      <p:bldP spid="9" grpId="0" animBg="1"/>
      <p:bldP spid="10"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6"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a:solidFill>
                <a:prstClr val="white"/>
              </a:solidFill>
              <a:latin typeface="Calibri" panose="020F0502020204030204"/>
              <a:sym typeface="Arial"/>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396644" y="748247"/>
            <a:ext cx="9807872" cy="1241237"/>
          </a:xfrm>
          <a:prstGeom prst="rect">
            <a:avLst/>
          </a:prstGeom>
          <a:noFill/>
        </p:spPr>
        <p:txBody>
          <a:bodyPr wrap="square" rtlCol="0">
            <a:spAutoFit/>
          </a:bodyPr>
          <a:lstStyle/>
          <a:p>
            <a:pPr algn="ctr" defTabSz="914377"/>
            <a:r>
              <a:rPr lang="en-US" sz="3733" b="1" dirty="0" err="1">
                <a:solidFill>
                  <a:srgbClr val="FFFF00"/>
                </a:solidFill>
                <a:latin typeface="Times New Roman" panose="02020603050405020304" pitchFamily="18" charset="0"/>
                <a:cs typeface="Times New Roman" panose="02020603050405020304" pitchFamily="18" charset="0"/>
                <a:sym typeface="Arial"/>
              </a:rPr>
              <a:t>Câu</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hỏi</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số</a:t>
            </a:r>
            <a:r>
              <a:rPr lang="en-US" sz="3733" b="1" dirty="0">
                <a:solidFill>
                  <a:srgbClr val="FFFF00"/>
                </a:solidFill>
                <a:latin typeface="Times New Roman" panose="02020603050405020304" pitchFamily="18" charset="0"/>
                <a:cs typeface="Times New Roman" panose="02020603050405020304" pitchFamily="18" charset="0"/>
                <a:sym typeface="Arial"/>
              </a:rPr>
              <a:t> 3</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Vì sao các Chúa lại ra sức ngăn cấm việc truyền đạo Thiên Chúa?</a:t>
            </a:r>
            <a:endParaRPr lang="en-US" sz="3733" b="1" dirty="0">
              <a:solidFill>
                <a:prstClr val="white"/>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D844259-E829-4744-818B-775CAC98D1F4}"/>
              </a:ext>
            </a:extLst>
          </p:cNvPr>
          <p:cNvSpPr/>
          <p:nvPr/>
        </p:nvSpPr>
        <p:spPr>
          <a:xfrm>
            <a:off x="6095999" y="2748860"/>
            <a:ext cx="5510783" cy="154696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C. </a:t>
            </a:r>
            <a:r>
              <a:rPr lang="vi-VN"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Vì cho rằng đạo Thiên Chúa không phù hợp với truyền thống văn hóa dân tộc.</a:t>
            </a:r>
            <a:endParaRPr lang="en-US" sz="32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A25553D5-F521-0549-B6FD-994B6DE4080E}"/>
              </a:ext>
            </a:extLst>
          </p:cNvPr>
          <p:cNvSpPr/>
          <p:nvPr/>
        </p:nvSpPr>
        <p:spPr>
          <a:xfrm>
            <a:off x="370885" y="2732572"/>
            <a:ext cx="5510783" cy="154696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3200" dirty="0">
                <a:solidFill>
                  <a:prstClr val="black"/>
                </a:solidFill>
                <a:latin typeface="Times New Roman" panose="02020603050405020304" pitchFamily="18" charset="0"/>
                <a:cs typeface="Times New Roman" panose="02020603050405020304" pitchFamily="18" charset="0"/>
                <a:sym typeface="Arial"/>
              </a:rPr>
              <a:t>A</a:t>
            </a:r>
            <a:r>
              <a:rPr lang="vi-VN" sz="3200" b="1" dirty="0">
                <a:solidFill>
                  <a:prstClr val="black"/>
                </a:solidFill>
                <a:latin typeface="Times New Roman" panose="02020603050405020304" pitchFamily="18" charset="0"/>
                <a:cs typeface="Times New Roman" panose="02020603050405020304" pitchFamily="18" charset="0"/>
                <a:sym typeface="Arial"/>
              </a:rPr>
              <a:t>. </a:t>
            </a:r>
            <a:r>
              <a:rPr lang="vi-VN"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Vì sợ các giáo sĩ bên cạnh truyền đạo sẽ do thám nước ta.</a:t>
            </a:r>
            <a:endParaRPr lang="vi-VN" sz="3200" b="1" dirty="0">
              <a:solidFill>
                <a:prstClr val="black"/>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0BEB0EF0-98DE-DB44-BE80-45AEFD8F103C}"/>
              </a:ext>
            </a:extLst>
          </p:cNvPr>
          <p:cNvSpPr/>
          <p:nvPr/>
        </p:nvSpPr>
        <p:spPr>
          <a:xfrm>
            <a:off x="417576" y="4596970"/>
            <a:ext cx="5464091" cy="1437023"/>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B.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Vì</a:t>
            </a:r>
            <a:r>
              <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muốn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nhân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dân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 ta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theo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đạo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Thiên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Chúa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rPr>
              <a:t>.</a:t>
            </a:r>
          </a:p>
        </p:txBody>
      </p:sp>
      <p:pic>
        <p:nvPicPr>
          <p:cNvPr id="9" name="Picture 8">
            <a:extLst>
              <a:ext uri="{FF2B5EF4-FFF2-40B4-BE49-F238E27FC236}">
                <a16:creationId xmlns:a16="http://schemas.microsoft.com/office/drawing/2014/main" id="{C1E9EB67-95B1-B543-BF5A-AC40A3D1B6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1059" y="3521725"/>
            <a:ext cx="805723" cy="708059"/>
          </a:xfrm>
          <a:prstGeom prst="rect">
            <a:avLst/>
          </a:prstGeom>
        </p:spPr>
      </p:pic>
      <p:pic>
        <p:nvPicPr>
          <p:cNvPr id="10" name="Picture 9">
            <a:extLst>
              <a:ext uri="{FF2B5EF4-FFF2-40B4-BE49-F238E27FC236}">
                <a16:creationId xmlns:a16="http://schemas.microsoft.com/office/drawing/2014/main" id="{53407805-E485-3D46-BB42-168694624EC9}"/>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77131" y="5315480"/>
            <a:ext cx="804536" cy="704088"/>
          </a:xfrm>
          <a:prstGeom prst="rect">
            <a:avLst/>
          </a:prstGeom>
        </p:spPr>
      </p:pic>
      <p:pic>
        <p:nvPicPr>
          <p:cNvPr id="11" name="Picture 10">
            <a:extLst>
              <a:ext uri="{FF2B5EF4-FFF2-40B4-BE49-F238E27FC236}">
                <a16:creationId xmlns:a16="http://schemas.microsoft.com/office/drawing/2014/main" id="{1B730D79-2A8D-2E4F-8BD1-DC464B3D93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6801" y="3046953"/>
            <a:ext cx="915844" cy="998745"/>
          </a:xfrm>
          <a:prstGeom prst="rect">
            <a:avLst/>
          </a:prstGeom>
        </p:spPr>
      </p:pic>
      <p:sp>
        <p:nvSpPr>
          <p:cNvPr id="12" name="Rectangle 11">
            <a:extLst>
              <a:ext uri="{FF2B5EF4-FFF2-40B4-BE49-F238E27FC236}">
                <a16:creationId xmlns:a16="http://schemas.microsoft.com/office/drawing/2014/main" id="{692FDB52-3538-3342-B506-8AE62097F3CE}"/>
              </a:ext>
            </a:extLst>
          </p:cNvPr>
          <p:cNvSpPr/>
          <p:nvPr/>
        </p:nvSpPr>
        <p:spPr>
          <a:xfrm>
            <a:off x="6096000" y="4621744"/>
            <a:ext cx="5510784" cy="142853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3200" dirty="0">
                <a:solidFill>
                  <a:prstClr val="black"/>
                </a:solidFill>
                <a:latin typeface="Times New Roman" panose="02020603050405020304" pitchFamily="18" charset="0"/>
                <a:cs typeface="Times New Roman" panose="02020603050405020304" pitchFamily="18" charset="0"/>
                <a:sym typeface="Arial"/>
              </a:rPr>
              <a:t>D. Vì đạo Thiên Chúa không phù hợp với cách cai trị dân của chúa Trịnh, Nguyễn.</a:t>
            </a:r>
          </a:p>
        </p:txBody>
      </p:sp>
      <p:pic>
        <p:nvPicPr>
          <p:cNvPr id="13" name="Picture 12">
            <a:extLst>
              <a:ext uri="{FF2B5EF4-FFF2-40B4-BE49-F238E27FC236}">
                <a16:creationId xmlns:a16="http://schemas.microsoft.com/office/drawing/2014/main" id="{487B7320-E41C-FF44-BEEF-568464DF154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802245" y="5311215"/>
            <a:ext cx="804536" cy="704088"/>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DA634BBA-C845-24A8-B826-1409369910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9547980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ppt_w</p:attrName>
                                        </p:attrNameLst>
                                      </p:cBhvr>
                                      <p:tavLst>
                                        <p:tav tm="0">
                                          <p:val>
                                            <p:strVal val="4*#ppt_w"/>
                                          </p:val>
                                        </p:tav>
                                        <p:tav tm="100000">
                                          <p:val>
                                            <p:strVal val="#ppt_w"/>
                                          </p:val>
                                        </p:tav>
                                      </p:tavLst>
                                    </p:anim>
                                    <p:anim calcmode="lin" valueType="num">
                                      <p:cBhvr>
                                        <p:cTn id="4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7"/>
                                        </p:tgtEl>
                                        <p:attrNameLst>
                                          <p:attrName>fillcolor</p:attrName>
                                        </p:attrNameLst>
                                      </p:cBhvr>
                                      <p:to>
                                        <a:srgbClr val="FFF2CC"/>
                                      </p:to>
                                    </p:animClr>
                                    <p:set>
                                      <p:cBhvr>
                                        <p:cTn id="50" dur="250" fill="hold"/>
                                        <p:tgtEl>
                                          <p:spTgt spid="7"/>
                                        </p:tgtEl>
                                        <p:attrNameLst>
                                          <p:attrName>fill.type</p:attrName>
                                        </p:attrNameLst>
                                      </p:cBhvr>
                                      <p:to>
                                        <p:strVal val="solid"/>
                                      </p:to>
                                    </p:set>
                                    <p:set>
                                      <p:cBhvr>
                                        <p:cTn id="51" dur="250" fill="hold"/>
                                        <p:tgtEl>
                                          <p:spTgt spid="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7"/>
                                        </p:tgtEl>
                                        <p:attrNameLst>
                                          <p:attrName>fillcolor</p:attrName>
                                        </p:attrNameLst>
                                      </p:cBhvr>
                                      <p:to>
                                        <a:srgbClr val="00B050"/>
                                      </p:to>
                                    </p:animClr>
                                    <p:set>
                                      <p:cBhvr>
                                        <p:cTn id="58" dur="250" fill="hold"/>
                                        <p:tgtEl>
                                          <p:spTgt spid="7"/>
                                        </p:tgtEl>
                                        <p:attrNameLst>
                                          <p:attrName>fill.type</p:attrName>
                                        </p:attrNameLst>
                                      </p:cBhvr>
                                      <p:to>
                                        <p:strVal val="solid"/>
                                      </p:to>
                                    </p:set>
                                    <p:set>
                                      <p:cBhvr>
                                        <p:cTn id="5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8"/>
                                        </p:tgtEl>
                                        <p:attrNameLst>
                                          <p:attrName>fillcolor</p:attrName>
                                        </p:attrNameLst>
                                      </p:cBhvr>
                                      <p:to>
                                        <a:srgbClr val="FFF2CC"/>
                                      </p:to>
                                    </p:animClr>
                                    <p:set>
                                      <p:cBhvr>
                                        <p:cTn id="65" dur="250" fill="hold"/>
                                        <p:tgtEl>
                                          <p:spTgt spid="8"/>
                                        </p:tgtEl>
                                        <p:attrNameLst>
                                          <p:attrName>fill.type</p:attrName>
                                        </p:attrNameLst>
                                      </p:cBhvr>
                                      <p:to>
                                        <p:strVal val="solid"/>
                                      </p:to>
                                    </p:set>
                                    <p:set>
                                      <p:cBhvr>
                                        <p:cTn id="66" dur="250" fill="hold"/>
                                        <p:tgtEl>
                                          <p:spTgt spid="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8"/>
                                        </p:tgtEl>
                                        <p:attrNameLst>
                                          <p:attrName>fillcolor</p:attrName>
                                        </p:attrNameLst>
                                      </p:cBhvr>
                                      <p:to>
                                        <a:srgbClr val="FFFF00"/>
                                      </p:to>
                                    </p:animClr>
                                    <p:set>
                                      <p:cBhvr>
                                        <p:cTn id="73" dur="250" fill="hold"/>
                                        <p:tgtEl>
                                          <p:spTgt spid="8"/>
                                        </p:tgtEl>
                                        <p:attrNameLst>
                                          <p:attrName>fill.type</p:attrName>
                                        </p:attrNameLst>
                                      </p:cBhvr>
                                      <p:to>
                                        <p:strVal val="solid"/>
                                      </p:to>
                                    </p:set>
                                    <p:set>
                                      <p:cBhvr>
                                        <p:cTn id="7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2"/>
                                        </p:tgtEl>
                                        <p:attrNameLst>
                                          <p:attrName>fillcolor</p:attrName>
                                        </p:attrNameLst>
                                      </p:cBhvr>
                                      <p:to>
                                        <a:srgbClr val="FFF2CC"/>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250" fill="hold"/>
                                        <p:tgtEl>
                                          <p:spTgt spid="13"/>
                                        </p:tgtEl>
                                        <p:attrNameLst>
                                          <p:attrName>ppt_w</p:attrName>
                                        </p:attrNameLst>
                                      </p:cBhvr>
                                      <p:tavLst>
                                        <p:tav tm="0">
                                          <p:val>
                                            <p:strVal val="4*#ppt_w"/>
                                          </p:val>
                                        </p:tav>
                                        <p:tav tm="100000">
                                          <p:val>
                                            <p:strVal val="#ppt_w"/>
                                          </p:val>
                                        </p:tav>
                                      </p:tavLst>
                                    </p:anim>
                                    <p:anim calcmode="lin" valueType="num">
                                      <p:cBhvr>
                                        <p:cTn id="8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2"/>
                                        </p:tgtEl>
                                        <p:attrNameLst>
                                          <p:attrName>fillcolor</p:attrName>
                                        </p:attrNameLst>
                                      </p:cBhvr>
                                      <p:to>
                                        <a:srgbClr val="FFFF00"/>
                                      </p:to>
                                    </p:animClr>
                                    <p:set>
                                      <p:cBhvr>
                                        <p:cTn id="88" dur="250" fill="hold"/>
                                        <p:tgtEl>
                                          <p:spTgt spid="12"/>
                                        </p:tgtEl>
                                        <p:attrNameLst>
                                          <p:attrName>fill.type</p:attrName>
                                        </p:attrNameLst>
                                      </p:cBhvr>
                                      <p:to>
                                        <p:strVal val="solid"/>
                                      </p:to>
                                    </p:set>
                                    <p:set>
                                      <p:cBhvr>
                                        <p:cTn id="8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2" grpId="0"/>
      <p:bldP spid="6" grpId="0" animBg="1"/>
      <p:bldP spid="7" grpId="0" animBg="1"/>
      <p:bldP spid="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2"/>
          <p:cNvSpPr txBox="1">
            <a:spLocks noGrp="1"/>
          </p:cNvSpPr>
          <p:nvPr>
            <p:ph type="ctrTitle"/>
          </p:nvPr>
        </p:nvSpPr>
        <p:spPr>
          <a:xfrm>
            <a:off x="1880227" y="1534885"/>
            <a:ext cx="9394372" cy="2112299"/>
          </a:xfrm>
          <a:prstGeom prst="rect">
            <a:avLst/>
          </a:prstGeom>
        </p:spPr>
        <p:txBody>
          <a:bodyPr spcFirstLastPara="1" wrap="square" lIns="121900" tIns="121900" rIns="121900" bIns="121900" anchor="ctr" anchorCtr="0">
            <a:noAutofit/>
          </a:bodyPr>
          <a:lstStyle/>
          <a:p>
            <a:pPr lvl="0" algn="ctr"/>
            <a:r>
              <a:rPr lang="en-US" dirty="0" err="1">
                <a:solidFill>
                  <a:srgbClr val="C00000"/>
                </a:solidFill>
                <a:latin typeface="Times New Roman" panose="02020603050405020304" pitchFamily="18" charset="0"/>
                <a:cs typeface="Times New Roman" panose="02020603050405020304" pitchFamily="18" charset="0"/>
              </a:rPr>
              <a:t>Khởi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nghĩa</a:t>
            </a:r>
            <a:r>
              <a:rPr lang="en-US" dirty="0">
                <a:solidFill>
                  <a:srgbClr val="C00000"/>
                </a:solidFill>
                <a:latin typeface="Times New Roman" panose="02020603050405020304" pitchFamily="18" charset="0"/>
                <a:cs typeface="Times New Roman" panose="02020603050405020304" pitchFamily="18" charset="0"/>
              </a:rPr>
              <a:t> </a:t>
            </a:r>
            <a:r>
              <a:rPr lang="en-US" err="1">
                <a:solidFill>
                  <a:srgbClr val="C00000"/>
                </a:solidFill>
                <a:latin typeface="Times New Roman" panose="02020603050405020304" pitchFamily="18" charset="0"/>
                <a:cs typeface="Times New Roman" panose="02020603050405020304" pitchFamily="18" charset="0"/>
              </a:rPr>
              <a:t>nông</a:t>
            </a:r>
            <a:r>
              <a:rPr lang="en-US">
                <a:solidFill>
                  <a:srgbClr val="C00000"/>
                </a:solidFill>
                <a:latin typeface="Times New Roman" panose="02020603050405020304" pitchFamily="18" charset="0"/>
                <a:cs typeface="Times New Roman" panose="02020603050405020304" pitchFamily="18" charset="0"/>
              </a:rPr>
              <a:t> dân ở </a:t>
            </a:r>
            <a:r>
              <a:rPr lang="en-US" dirty="0" err="1">
                <a:solidFill>
                  <a:srgbClr val="C00000"/>
                </a:solidFill>
                <a:latin typeface="Times New Roman" panose="02020603050405020304" pitchFamily="18" charset="0"/>
                <a:cs typeface="Times New Roman" panose="02020603050405020304" pitchFamily="18" charset="0"/>
              </a:rPr>
              <a:t>Đàng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Ngoài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thế</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kỉ</a:t>
            </a:r>
            <a:r>
              <a:rPr lang="en-US" dirty="0">
                <a:solidFill>
                  <a:srgbClr val="C00000"/>
                </a:solidFill>
                <a:latin typeface="Times New Roman" panose="02020603050405020304" pitchFamily="18" charset="0"/>
                <a:cs typeface="Times New Roman" panose="02020603050405020304" pitchFamily="18" charset="0"/>
              </a:rPr>
              <a:t> XVIII</a:t>
            </a:r>
          </a:p>
        </p:txBody>
      </p:sp>
      <p:sp>
        <p:nvSpPr>
          <p:cNvPr id="2" name="Rectangle 1">
            <a:extLst>
              <a:ext uri="{FF2B5EF4-FFF2-40B4-BE49-F238E27FC236}">
                <a16:creationId xmlns:a16="http://schemas.microsoft.com/office/drawing/2014/main" id="{F470F4F9-B3FC-1349-B8FE-299CED51A650}"/>
              </a:ext>
            </a:extLst>
          </p:cNvPr>
          <p:cNvSpPr/>
          <p:nvPr/>
        </p:nvSpPr>
        <p:spPr>
          <a:xfrm>
            <a:off x="5027924" y="710953"/>
            <a:ext cx="2191626" cy="1077218"/>
          </a:xfrm>
          <a:prstGeom prst="rect">
            <a:avLst/>
          </a:prstGeom>
        </p:spPr>
        <p:txBody>
          <a:bodyPr wrap="none">
            <a:spAutoFit/>
          </a:bodyPr>
          <a:lstStyle/>
          <a:p>
            <a:pPr defTabSz="1219170">
              <a:buClr>
                <a:srgbClr val="000000"/>
              </a:buClr>
            </a:pPr>
            <a:r>
              <a:rPr lang="en-US" sz="6400" b="1" kern="0" err="1">
                <a:solidFill>
                  <a:srgbClr val="0070C0"/>
                </a:solidFill>
                <a:latin typeface="Times New Roman" panose="02020603050405020304" pitchFamily="18" charset="0"/>
                <a:cs typeface="Times New Roman" panose="02020603050405020304" pitchFamily="18" charset="0"/>
                <a:sym typeface="Oswald"/>
              </a:rPr>
              <a:t>Bài</a:t>
            </a:r>
            <a:r>
              <a:rPr lang="en-US" sz="6400" b="1" kern="0">
                <a:solidFill>
                  <a:srgbClr val="0070C0"/>
                </a:solidFill>
                <a:latin typeface="Times New Roman" panose="02020603050405020304" pitchFamily="18" charset="0"/>
                <a:cs typeface="Times New Roman" panose="02020603050405020304" pitchFamily="18" charset="0"/>
                <a:sym typeface="Oswald"/>
              </a:rPr>
              <a:t> 7 </a:t>
            </a:r>
            <a:endParaRPr lang="en-VN" sz="1867" kern="0" dirty="0">
              <a:solidFill>
                <a:srgbClr val="0070C0"/>
              </a:solidFill>
              <a:latin typeface="Arial"/>
              <a:cs typeface="Arial"/>
              <a:sym typeface="Arial"/>
            </a:endParaRPr>
          </a:p>
        </p:txBody>
      </p:sp>
      <p:sp>
        <p:nvSpPr>
          <p:cNvPr id="3" name="Delay 2">
            <a:extLst>
              <a:ext uri="{FF2B5EF4-FFF2-40B4-BE49-F238E27FC236}">
                <a16:creationId xmlns:a16="http://schemas.microsoft.com/office/drawing/2014/main" id="{7EB22C98-BF63-5A44-BE7E-1CFCB8AE247F}"/>
              </a:ext>
            </a:extLst>
          </p:cNvPr>
          <p:cNvSpPr/>
          <p:nvPr/>
        </p:nvSpPr>
        <p:spPr>
          <a:xfrm rot="16200000">
            <a:off x="2688223" y="3829947"/>
            <a:ext cx="2112295" cy="2286637"/>
          </a:xfrm>
          <a:prstGeom prst="flowChartDelay">
            <a:avLst/>
          </a:prstGeom>
          <a:blipFill dpi="0" rotWithShape="0">
            <a:blip r:embed="rId3">
              <a:alphaModFix amt="91000"/>
            </a:blip>
            <a:srcRect/>
            <a:stretch>
              <a:fillRect/>
            </a:stretch>
          </a:blipFill>
          <a:ln>
            <a:noFill/>
          </a:ln>
          <a:effectLst>
            <a:glow rad="210485">
              <a:srgbClr val="FFFF00">
                <a:alpha val="4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6" name="Delay 5">
            <a:extLst>
              <a:ext uri="{FF2B5EF4-FFF2-40B4-BE49-F238E27FC236}">
                <a16:creationId xmlns:a16="http://schemas.microsoft.com/office/drawing/2014/main" id="{FA99AD29-32E1-3942-B75A-2B94BBC6A795}"/>
              </a:ext>
            </a:extLst>
          </p:cNvPr>
          <p:cNvSpPr/>
          <p:nvPr/>
        </p:nvSpPr>
        <p:spPr>
          <a:xfrm rot="16200000">
            <a:off x="5303554" y="3829947"/>
            <a:ext cx="2112295" cy="2286637"/>
          </a:xfrm>
          <a:prstGeom prst="flowChartDelay">
            <a:avLst/>
          </a:prstGeom>
          <a:blipFill dpi="0" rotWithShape="0">
            <a:blip r:embed="rId4"/>
            <a:srcRect/>
            <a:stretch>
              <a:fillRect/>
            </a:stretch>
          </a:blipFill>
          <a:ln>
            <a:noFill/>
          </a:ln>
          <a:effectLst>
            <a:glow rad="25771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7" name="Delay 6">
            <a:extLst>
              <a:ext uri="{FF2B5EF4-FFF2-40B4-BE49-F238E27FC236}">
                <a16:creationId xmlns:a16="http://schemas.microsoft.com/office/drawing/2014/main" id="{C6F8D77E-35F9-BE4E-9BF3-99C67C691F6B}"/>
              </a:ext>
            </a:extLst>
          </p:cNvPr>
          <p:cNvSpPr/>
          <p:nvPr/>
        </p:nvSpPr>
        <p:spPr>
          <a:xfrm rot="16200000">
            <a:off x="7918885" y="3829947"/>
            <a:ext cx="2112295" cy="2286637"/>
          </a:xfrm>
          <a:prstGeom prst="flowChartDelay">
            <a:avLst/>
          </a:prstGeom>
          <a:blipFill dpi="0" rotWithShape="0">
            <a:blip r:embed="rId5"/>
            <a:srcRect/>
            <a:stretch>
              <a:fillRect t="7000" b="-6000"/>
            </a:stretch>
          </a:blipFill>
          <a:ln>
            <a:noFill/>
          </a:ln>
          <a:effectLst>
            <a:glow rad="265031">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8F2C48C7-5BFB-82C5-CF34-AF1459B6E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p:tgtEl>
                                          <p:spTgt spid="2"/>
                                        </p:tgtEl>
                                        <p:attrNameLst>
                                          <p:attrName>ppt_y</p:attrName>
                                        </p:attrNameLst>
                                      </p:cBhvr>
                                      <p:tavLst>
                                        <p:tav tm="0">
                                          <p:val>
                                            <p:strVal val="#ppt_y+#ppt_h*1.125000"/>
                                          </p:val>
                                        </p:tav>
                                        <p:tav tm="100000">
                                          <p:val>
                                            <p:strVal val="#ppt_y"/>
                                          </p:val>
                                        </p:tav>
                                      </p:tavLst>
                                    </p:anim>
                                    <p:animEffect transition="in" filter="wipe(up)">
                                      <p:cBhvr>
                                        <p:cTn id="8" dur="1250"/>
                                        <p:tgtEl>
                                          <p:spTgt spid="2"/>
                                        </p:tgtEl>
                                      </p:cBhvr>
                                    </p:animEffect>
                                  </p:childTnLst>
                                </p:cTn>
                              </p:par>
                            </p:childTnLst>
                          </p:cTn>
                        </p:par>
                        <p:par>
                          <p:cTn id="9" fill="hold">
                            <p:stCondLst>
                              <p:cond delay="1250"/>
                            </p:stCondLst>
                            <p:childTnLst>
                              <p:par>
                                <p:cTn id="10" presetID="12" presetClass="entr" presetSubtype="4"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1250"/>
                                        <p:tgtEl>
                                          <p:spTgt spid="56"/>
                                        </p:tgtEl>
                                        <p:attrNameLst>
                                          <p:attrName>ppt_y</p:attrName>
                                        </p:attrNameLst>
                                      </p:cBhvr>
                                      <p:tavLst>
                                        <p:tav tm="0">
                                          <p:val>
                                            <p:strVal val="#ppt_y+#ppt_h*1.125000"/>
                                          </p:val>
                                        </p:tav>
                                        <p:tav tm="100000">
                                          <p:val>
                                            <p:strVal val="#ppt_y"/>
                                          </p:val>
                                        </p:tav>
                                      </p:tavLst>
                                    </p:anim>
                                    <p:animEffect transition="in" filter="wipe(up)">
                                      <p:cBhvr>
                                        <p:cTn id="13" dur="1250"/>
                                        <p:tgtEl>
                                          <p:spTgt spid="56"/>
                                        </p:tgtEl>
                                      </p:cBhvr>
                                    </p:animEffect>
                                  </p:childTnLst>
                                </p:cTn>
                              </p:par>
                            </p:childTnLst>
                          </p:cTn>
                        </p:par>
                        <p:par>
                          <p:cTn id="14" fill="hold">
                            <p:stCondLst>
                              <p:cond delay="2500"/>
                            </p:stCondLst>
                            <p:childTnLst>
                              <p:par>
                                <p:cTn id="15" presetID="2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1250"/>
                                        <p:tgtEl>
                                          <p:spTgt spid="3"/>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edge">
                                      <p:cBhvr>
                                        <p:cTn id="20" dur="1250"/>
                                        <p:tgtEl>
                                          <p:spTgt spid="6"/>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edge">
                                      <p:cBhvr>
                                        <p:cTn id="2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p:bldP spid="3"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4787579" y="907504"/>
            <a:ext cx="3531243" cy="1130368"/>
          </a:xfrm>
          <a:prstGeom prst="rect">
            <a:avLst/>
          </a:prstGeom>
        </p:spPr>
        <p:txBody>
          <a:bodyPr spcFirstLastPara="1" wrap="square" lIns="121900" tIns="121900" rIns="121900" bIns="121900" anchor="b" anchorCtr="0">
            <a:noAutofit/>
          </a:bodyPr>
          <a:lstStyle/>
          <a:p>
            <a:r>
              <a:rPr lang="en-US" sz="6400" dirty="0"/>
              <a:t>NỘI DUNG</a:t>
            </a:r>
          </a:p>
        </p:txBody>
      </p:sp>
      <p:pic>
        <p:nvPicPr>
          <p:cNvPr id="13" name="图片 31749" descr="1-19">
            <a:extLst>
              <a:ext uri="{FF2B5EF4-FFF2-40B4-BE49-F238E27FC236}">
                <a16:creationId xmlns:a16="http://schemas.microsoft.com/office/drawing/2014/main" id="{05C3735B-1E49-F146-BCB8-1337E581F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617" y="1537200"/>
            <a:ext cx="9773724" cy="44132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图片 31754" descr="1-22">
            <a:extLst>
              <a:ext uri="{FF2B5EF4-FFF2-40B4-BE49-F238E27FC236}">
                <a16:creationId xmlns:a16="http://schemas.microsoft.com/office/drawing/2014/main" id="{C7AB2758-A477-6443-A842-B94B3EAAB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 t="-1932" r="80692" b="25846"/>
          <a:stretch/>
        </p:blipFill>
        <p:spPr bwMode="auto">
          <a:xfrm>
            <a:off x="1894425" y="2037872"/>
            <a:ext cx="1572649" cy="97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1754" descr="1-22">
            <a:extLst>
              <a:ext uri="{FF2B5EF4-FFF2-40B4-BE49-F238E27FC236}">
                <a16:creationId xmlns:a16="http://schemas.microsoft.com/office/drawing/2014/main" id="{77DE1BAC-93A7-194B-A6B1-39C941923C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 t="-1932" r="80692" b="25846"/>
          <a:stretch/>
        </p:blipFill>
        <p:spPr bwMode="auto">
          <a:xfrm>
            <a:off x="1763737" y="3724671"/>
            <a:ext cx="1572649" cy="97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B8D3292-34A4-6F46-8F95-B8A83FC953DA}"/>
              </a:ext>
            </a:extLst>
          </p:cNvPr>
          <p:cNvSpPr txBox="1"/>
          <p:nvPr/>
        </p:nvSpPr>
        <p:spPr>
          <a:xfrm>
            <a:off x="3286088" y="2142877"/>
            <a:ext cx="7977979" cy="1241237"/>
          </a:xfrm>
          <a:prstGeom prst="rect">
            <a:avLst/>
          </a:prstGeom>
          <a:noFill/>
        </p:spPr>
        <p:txBody>
          <a:bodyPr wrap="square" rtlCol="0">
            <a:spAutoFit/>
          </a:bodyPr>
          <a:lstStyle/>
          <a:p>
            <a:pPr algn="ct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1. Một số nét chính của phong trào nông dân ở Đàng Ngoài thế kỉ XVIII</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2C30BE22-2C4C-5B49-97F8-3D89D227BD9C}"/>
              </a:ext>
            </a:extLst>
          </p:cNvPr>
          <p:cNvSpPr txBox="1"/>
          <p:nvPr/>
        </p:nvSpPr>
        <p:spPr>
          <a:xfrm>
            <a:off x="2960916" y="3887363"/>
            <a:ext cx="7977979" cy="1815690"/>
          </a:xfrm>
          <a:prstGeom prst="rect">
            <a:avLst/>
          </a:prstGeom>
          <a:noFill/>
        </p:spPr>
        <p:txBody>
          <a:bodyPr wrap="square" rtlCol="0">
            <a:spAutoFit/>
          </a:bodyPr>
          <a:lstStyle/>
          <a:p>
            <a:pPr algn="ct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2. Tác động của phong trào nông dân ở Đàng Ngoài đối với xã hội Đại Việt thế kỉ XVIII</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8" name="Google Shape;74;p14">
            <a:extLst>
              <a:ext uri="{FF2B5EF4-FFF2-40B4-BE49-F238E27FC236}">
                <a16:creationId xmlns:a16="http://schemas.microsoft.com/office/drawing/2014/main" id="{73E25D24-EDBC-F247-9C89-7520A1C8C5BA}"/>
              </a:ext>
            </a:extLst>
          </p:cNvPr>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sz="3200" kern="0"/>
              <a:pPr defTabSz="1219170">
                <a:buClr>
                  <a:srgbClr val="000000"/>
                </a:buClr>
              </a:pPr>
              <a:t>7</a:t>
            </a:fld>
            <a:endParaRPr sz="3200" kern="0" dirty="0"/>
          </a:p>
        </p:txBody>
      </p:sp>
      <p:pic>
        <p:nvPicPr>
          <p:cNvPr id="2" name="Picture 1" descr="A picture containing text&#10;&#10;Description automatically generated">
            <a:extLst>
              <a:ext uri="{FF2B5EF4-FFF2-40B4-BE49-F238E27FC236}">
                <a16:creationId xmlns:a16="http://schemas.microsoft.com/office/drawing/2014/main" id="{6B4A6625-E624-BCEC-F8A9-C236C9902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outVertical)">
                                      <p:cBhvr>
                                        <p:cTn id="7" dur="500"/>
                                        <p:tgtEl>
                                          <p:spTgt spid="61"/>
                                        </p:tgtEl>
                                      </p:cBhvr>
                                    </p:animEffect>
                                  </p:childTnLst>
                                </p:cTn>
                              </p:par>
                              <p:par>
                                <p:cTn id="8" presetID="16" presetClass="entr" presetSubtype="37"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250"/>
                                        <p:tgtEl>
                                          <p:spTgt spid="14"/>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2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250"/>
                                        <p:tgtEl>
                                          <p:spTgt spid="15"/>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8"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p:nvPr/>
        </p:nvSpPr>
        <p:spPr>
          <a:xfrm>
            <a:off x="6769767" y="1522568"/>
            <a:ext cx="3942000" cy="3942000"/>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8</a:t>
            </a:fld>
            <a:endParaRPr kern="0" dirty="0"/>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kern="0" err="1">
                <a:solidFill>
                  <a:srgbClr val="C00000"/>
                </a:solidFill>
                <a:latin typeface="Times New Roman" panose="02020603050405020304" pitchFamily="18" charset="0"/>
                <a:cs typeface="Times New Roman" panose="02020603050405020304" pitchFamily="18" charset="0"/>
              </a:rPr>
              <a:t>Bài</a:t>
            </a:r>
            <a:r>
              <a:rPr lang="en-US" sz="3200" b="1" kern="0">
                <a:solidFill>
                  <a:srgbClr val="C00000"/>
                </a:solidFill>
                <a:latin typeface="Times New Roman" panose="02020603050405020304" pitchFamily="18" charset="0"/>
                <a:cs typeface="Times New Roman" panose="02020603050405020304" pitchFamily="18" charset="0"/>
              </a:rPr>
              <a:t> 7: Khởi nghĩa nông dân ở Đàng Ngoài thế kỉ XVIII</a:t>
            </a:r>
            <a:endParaRPr lang="vi-VN" sz="3200" b="1" kern="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2A2DB00-A6C9-3D4C-AE64-A79840DCDB55}"/>
              </a:ext>
            </a:extLst>
          </p:cNvPr>
          <p:cNvPicPr>
            <a:picLocks noChangeAspect="1"/>
          </p:cNvPicPr>
          <p:nvPr/>
        </p:nvPicPr>
        <p:blipFill>
          <a:blip r:embed="rId3"/>
          <a:stretch>
            <a:fillRect/>
          </a:stretch>
        </p:blipFill>
        <p:spPr>
          <a:xfrm>
            <a:off x="6996667" y="1722030"/>
            <a:ext cx="3488200" cy="3485817"/>
          </a:xfrm>
          <a:prstGeom prst="rect">
            <a:avLst/>
          </a:prstGeom>
        </p:spPr>
      </p:pic>
      <p:sp>
        <p:nvSpPr>
          <p:cNvPr id="6" name="TextBox 5">
            <a:extLst>
              <a:ext uri="{FF2B5EF4-FFF2-40B4-BE49-F238E27FC236}">
                <a16:creationId xmlns:a16="http://schemas.microsoft.com/office/drawing/2014/main" id="{910104ED-D0F0-10FE-3ADF-1448EC3308CF}"/>
              </a:ext>
            </a:extLst>
          </p:cNvPr>
          <p:cNvSpPr txBox="1"/>
          <p:nvPr/>
        </p:nvSpPr>
        <p:spPr>
          <a:xfrm>
            <a:off x="1906384" y="2128746"/>
            <a:ext cx="4636483" cy="255454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 Một số nét chính của phong trào nông dân ở Đàng Ngoài thế kỉ XVIII</a:t>
            </a:r>
            <a:endParaRPr kumimoji="0" lang="en-VN" sz="4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7467309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800" decel="100000"/>
                                        <p:tgtEl>
                                          <p:spTgt spid="70"/>
                                        </p:tgtEl>
                                      </p:cBhvr>
                                    </p:animEffect>
                                    <p:anim calcmode="lin" valueType="num">
                                      <p:cBhvr>
                                        <p:cTn id="8" dur="800" decel="100000" fill="hold"/>
                                        <p:tgtEl>
                                          <p:spTgt spid="70"/>
                                        </p:tgtEl>
                                        <p:attrNameLst>
                                          <p:attrName>style.rotation</p:attrName>
                                        </p:attrNameLst>
                                      </p:cBhvr>
                                      <p:tavLst>
                                        <p:tav tm="0">
                                          <p:val>
                                            <p:fltVal val="-90"/>
                                          </p:val>
                                        </p:tav>
                                        <p:tav tm="100000">
                                          <p:val>
                                            <p:fltVal val="0"/>
                                          </p:val>
                                        </p:tav>
                                      </p:tavLst>
                                    </p:anim>
                                    <p:anim calcmode="lin" valueType="num">
                                      <p:cBhvr>
                                        <p:cTn id="9" dur="800" decel="100000" fill="hold"/>
                                        <p:tgtEl>
                                          <p:spTgt spid="70"/>
                                        </p:tgtEl>
                                        <p:attrNameLst>
                                          <p:attrName>ppt_x</p:attrName>
                                        </p:attrNameLst>
                                      </p:cBhvr>
                                      <p:tavLst>
                                        <p:tav tm="0">
                                          <p:val>
                                            <p:strVal val="#ppt_x+0.4"/>
                                          </p:val>
                                        </p:tav>
                                        <p:tav tm="100000">
                                          <p:val>
                                            <p:strVal val="#ppt_x-0.05"/>
                                          </p:val>
                                        </p:tav>
                                      </p:tavLst>
                                    </p:anim>
                                    <p:anim calcmode="lin" valueType="num">
                                      <p:cBhvr>
                                        <p:cTn id="10" dur="800" decel="100000" fill="hold"/>
                                        <p:tgtEl>
                                          <p:spTgt spid="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800" decel="100000"/>
                                        <p:tgtEl>
                                          <p:spTgt spid="74"/>
                                        </p:tgtEl>
                                      </p:cBhvr>
                                    </p:animEffect>
                                    <p:anim calcmode="lin" valueType="num">
                                      <p:cBhvr>
                                        <p:cTn id="16" dur="800" decel="100000" fill="hold"/>
                                        <p:tgtEl>
                                          <p:spTgt spid="74"/>
                                        </p:tgtEl>
                                        <p:attrNameLst>
                                          <p:attrName>style.rotation</p:attrName>
                                        </p:attrNameLst>
                                      </p:cBhvr>
                                      <p:tavLst>
                                        <p:tav tm="0">
                                          <p:val>
                                            <p:fltVal val="-90"/>
                                          </p:val>
                                        </p:tav>
                                        <p:tav tm="100000">
                                          <p:val>
                                            <p:fltVal val="0"/>
                                          </p:val>
                                        </p:tav>
                                      </p:tavLst>
                                    </p:anim>
                                    <p:anim calcmode="lin" valueType="num">
                                      <p:cBhvr>
                                        <p:cTn id="17" dur="800" decel="100000" fill="hold"/>
                                        <p:tgtEl>
                                          <p:spTgt spid="74"/>
                                        </p:tgtEl>
                                        <p:attrNameLst>
                                          <p:attrName>ppt_x</p:attrName>
                                        </p:attrNameLst>
                                      </p:cBhvr>
                                      <p:tavLst>
                                        <p:tav tm="0">
                                          <p:val>
                                            <p:strVal val="#ppt_x+0.4"/>
                                          </p:val>
                                        </p:tav>
                                        <p:tav tm="100000">
                                          <p:val>
                                            <p:strVal val="#ppt_x-0.05"/>
                                          </p:val>
                                        </p:tav>
                                      </p:tavLst>
                                    </p:anim>
                                    <p:anim calcmode="lin" valueType="num">
                                      <p:cBhvr>
                                        <p:cTn id="18" dur="800" decel="100000" fill="hold"/>
                                        <p:tgtEl>
                                          <p:spTgt spid="7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800" decel="100000"/>
                                        <p:tgtEl>
                                          <p:spTgt spid="5"/>
                                        </p:tgtEl>
                                      </p:cBhvr>
                                    </p:animEffect>
                                    <p:anim calcmode="lin" valueType="num">
                                      <p:cBhvr>
                                        <p:cTn id="32" dur="800" decel="100000" fill="hold"/>
                                        <p:tgtEl>
                                          <p:spTgt spid="5"/>
                                        </p:tgtEl>
                                        <p:attrNameLst>
                                          <p:attrName>style.rotation</p:attrName>
                                        </p:attrNameLst>
                                      </p:cBhvr>
                                      <p:tavLst>
                                        <p:tav tm="0">
                                          <p:val>
                                            <p:fltVal val="-90"/>
                                          </p:val>
                                        </p:tav>
                                        <p:tav tm="100000">
                                          <p:val>
                                            <p:fltVal val="0"/>
                                          </p:val>
                                        </p:tav>
                                      </p:tavLst>
                                    </p:anim>
                                    <p:anim calcmode="lin" valueType="num">
                                      <p:cBhvr>
                                        <p:cTn id="33" dur="800" decel="100000" fill="hold"/>
                                        <p:tgtEl>
                                          <p:spTgt spid="5"/>
                                        </p:tgtEl>
                                        <p:attrNameLst>
                                          <p:attrName>ppt_x</p:attrName>
                                        </p:attrNameLst>
                                      </p:cBhvr>
                                      <p:tavLst>
                                        <p:tav tm="0">
                                          <p:val>
                                            <p:strVal val="#ppt_x+0.4"/>
                                          </p:val>
                                        </p:tav>
                                        <p:tav tm="100000">
                                          <p:val>
                                            <p:strVal val="#ppt_x-0.05"/>
                                          </p:val>
                                        </p:tav>
                                      </p:tavLst>
                                    </p:anim>
                                    <p:anim calcmode="lin" valueType="num">
                                      <p:cBhvr>
                                        <p:cTn id="34" dur="800" decel="100000" fill="hold"/>
                                        <p:tgtEl>
                                          <p:spTgt spid="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353779" y="1312420"/>
            <a:ext cx="10161105" cy="1241237"/>
          </a:xfrm>
          <a:prstGeom prst="rect">
            <a:avLst/>
          </a:prstGeom>
        </p:spPr>
        <p:txBody>
          <a:bodyPr wrap="square">
            <a:spAutoFit/>
          </a:bodyPr>
          <a:lstStyle/>
          <a:p>
            <a:pPr lvl="0" algn="ctr" defTabSz="1219170">
              <a:buClr>
                <a:srgbClr val="000000"/>
              </a:buClr>
            </a:pPr>
            <a:r>
              <a:rPr lang="en-US" sz="3733" b="1" kern="0">
                <a:solidFill>
                  <a:srgbClr val="FF0000"/>
                </a:solidFill>
                <a:latin typeface="Times New Roman" panose="02020603050405020304" pitchFamily="18" charset="0"/>
                <a:cs typeface="Times New Roman" panose="02020603050405020304" pitchFamily="18" charset="0"/>
                <a:sym typeface="Arial"/>
              </a:rPr>
              <a:t>1. Một số nét chính của phong trào nông dân ở Đàng Ngoài thế kỉ XVIII</a:t>
            </a:r>
            <a:endParaRPr lang="en-VN" sz="3733" b="1" kern="0" dirty="0">
              <a:solidFill>
                <a:srgbClr val="FF0000"/>
              </a:solidFill>
              <a:latin typeface="Times New Roman" panose="02020603050405020304" pitchFamily="18" charset="0"/>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16FFAEC0-AA4F-344E-BD03-54F1D6B74453}"/>
              </a:ext>
            </a:extLst>
          </p:cNvPr>
          <p:cNvGrpSpPr/>
          <p:nvPr/>
        </p:nvGrpSpPr>
        <p:grpSpPr>
          <a:xfrm>
            <a:off x="2413093" y="2858236"/>
            <a:ext cx="9006840" cy="2331720"/>
            <a:chOff x="1809820" y="2143676"/>
            <a:chExt cx="6755130" cy="1748790"/>
          </a:xfrm>
        </p:grpSpPr>
        <p:sp>
          <p:nvSpPr>
            <p:cNvPr id="5" name="Alternate Process 4">
              <a:extLst>
                <a:ext uri="{FF2B5EF4-FFF2-40B4-BE49-F238E27FC236}">
                  <a16:creationId xmlns:a16="http://schemas.microsoft.com/office/drawing/2014/main" id="{A159D666-2284-8B47-9656-9669B1E5DD1F}"/>
                </a:ext>
              </a:extLst>
            </p:cNvPr>
            <p:cNvSpPr/>
            <p:nvPr/>
          </p:nvSpPr>
          <p:spPr>
            <a:xfrm>
              <a:off x="1809820" y="2143676"/>
              <a:ext cx="6755130" cy="1748790"/>
            </a:xfrm>
            <a:prstGeom prst="flowChartAlternateProcess">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b="1" kern="0" dirty="0">
                <a:solidFill>
                  <a:srgbClr val="FFFFFF"/>
                </a:solidFill>
                <a:latin typeface="Arial"/>
                <a:sym typeface="Arial"/>
              </a:endParaRPr>
            </a:p>
          </p:txBody>
        </p:sp>
        <p:sp>
          <p:nvSpPr>
            <p:cNvPr id="7" name="TextBox 6">
              <a:extLst>
                <a:ext uri="{FF2B5EF4-FFF2-40B4-BE49-F238E27FC236}">
                  <a16:creationId xmlns:a16="http://schemas.microsoft.com/office/drawing/2014/main" id="{629AF251-21B8-B844-BDCE-8D755BDFC6E5}"/>
                </a:ext>
              </a:extLst>
            </p:cNvPr>
            <p:cNvSpPr txBox="1"/>
            <p:nvPr/>
          </p:nvSpPr>
          <p:spPr>
            <a:xfrm>
              <a:off x="1890044" y="2262458"/>
              <a:ext cx="6427328" cy="1546722"/>
            </a:xfrm>
            <a:prstGeom prst="rect">
              <a:avLst/>
            </a:prstGeom>
            <a:noFill/>
          </p:spPr>
          <p:txBody>
            <a:bodyPr wrap="square" rtlCol="0">
              <a:spAutoFit/>
            </a:bodyPr>
            <a:lstStyle/>
            <a:p>
              <a:pPr algn="ctr" defTabSz="1219170">
                <a:buClr>
                  <a:srgbClr val="000000"/>
                </a:buClr>
              </a:pPr>
              <a:r>
                <a:rPr lang="en-US" sz="4267" b="1" kern="0">
                  <a:solidFill>
                    <a:srgbClr val="000000"/>
                  </a:solidFill>
                  <a:latin typeface="Times New Roman" panose="02020603050405020304" pitchFamily="18" charset="0"/>
                  <a:cs typeface="Times New Roman" panose="02020603050405020304" pitchFamily="18" charset="0"/>
                  <a:sym typeface="Arial"/>
                </a:rPr>
                <a:t>Đọc các tư liệu sau và cho biết c</a:t>
              </a:r>
              <a:r>
                <a:rPr lang="en-VN" sz="4267" b="1" kern="0">
                  <a:solidFill>
                    <a:srgbClr val="000000"/>
                  </a:solidFill>
                  <a:latin typeface="Times New Roman" panose="02020603050405020304" pitchFamily="18" charset="0"/>
                  <a:cs typeface="Times New Roman" panose="02020603050405020304" pitchFamily="18" charset="0"/>
                  <a:sym typeface="Arial"/>
                </a:rPr>
                <a:t>hính </a:t>
              </a:r>
              <a:r>
                <a:rPr lang="en-VN" sz="4267" b="1" kern="0" dirty="0">
                  <a:solidFill>
                    <a:srgbClr val="000000"/>
                  </a:solidFill>
                  <a:latin typeface="Times New Roman" panose="02020603050405020304" pitchFamily="18" charset="0"/>
                  <a:cs typeface="Times New Roman" panose="02020603050405020304" pitchFamily="18" charset="0"/>
                  <a:sym typeface="Arial"/>
                </a:rPr>
                <a:t>quyền họ Trịnh ở Đàng Ngoài giữa thế kỉ XVIII như thế nào?</a:t>
              </a:r>
            </a:p>
          </p:txBody>
        </p:sp>
      </p:gr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2"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1887</Words>
  <Application>Microsoft Office PowerPoint</Application>
  <PresentationFormat>Widescreen</PresentationFormat>
  <Paragraphs>177</Paragraphs>
  <Slides>38</Slides>
  <Notes>15</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38</vt:i4>
      </vt:variant>
    </vt:vector>
  </HeadingPairs>
  <TitlesOfParts>
    <vt:vector size="59" baseType="lpstr">
      <vt:lpstr>等线</vt:lpstr>
      <vt:lpstr>微软雅黑</vt:lpstr>
      <vt:lpstr>Arial</vt:lpstr>
      <vt:lpstr>Assistant Medium</vt:lpstr>
      <vt:lpstr>Calibri</vt:lpstr>
      <vt:lpstr>Calibri Light</vt:lpstr>
      <vt:lpstr>ITC Avant Garde Std Bk</vt:lpstr>
      <vt:lpstr>Nunito</vt:lpstr>
      <vt:lpstr>Oswald</vt:lpstr>
      <vt:lpstr>Rajdhani</vt:lpstr>
      <vt:lpstr>Times New Roman</vt:lpstr>
      <vt:lpstr>Tinos</vt:lpstr>
      <vt:lpstr>小白</vt:lpstr>
      <vt:lpstr>1_Office Theme</vt:lpstr>
      <vt:lpstr>2_Office Theme</vt:lpstr>
      <vt:lpstr>3_Office Theme</vt:lpstr>
      <vt:lpstr>Quintus template</vt:lpstr>
      <vt:lpstr>World War II D-Day Invasion by Slidesgo</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Khởi nghĩa nông dân ở Đàng Ngoài thế kỉ XVIII</vt:lpstr>
      <vt:lpstr>NỘI DUNG</vt:lpstr>
      <vt:lpstr>PowerPoint Presentation</vt:lpstr>
      <vt:lpstr>Bài 7: Khởi nghĩa nông dân ở Đàng Ngoài thế kỉ XVIII</vt:lpstr>
      <vt:lpstr>PowerPoint Presentation</vt:lpstr>
      <vt:lpstr>PowerPoint Presentation</vt:lpstr>
      <vt:lpstr>PowerPoint Presentation</vt:lpstr>
      <vt:lpstr>PowerPoint Presentation</vt:lpstr>
      <vt:lpstr>PowerPoint Presentation</vt:lpstr>
      <vt:lpstr>PowerPoint Presentation</vt:lpstr>
      <vt:lpstr>Bài 7: Khởi nghĩa nông dân ở Đàng Ngoài thế kỉ XVIII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7: Khởi nghĩa nông dân ở Đàng Ngoài thế kỉ XVIII</vt:lpstr>
      <vt:lpstr>Bài 7: Khởi nghĩa nông dân ở Đàng Ngoài thế kỉ XVIII</vt:lpstr>
      <vt:lpstr>PowerPoint Presentation</vt:lpstr>
      <vt:lpstr>Bài 7: Khởi nghĩa nông dân ở Đàng Ngoài thế kỉ XVIII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4</cp:revision>
  <dcterms:created xsi:type="dcterms:W3CDTF">2023-04-25T13:55:41Z</dcterms:created>
  <dcterms:modified xsi:type="dcterms:W3CDTF">2023-04-25T14:25:01Z</dcterms:modified>
</cp:coreProperties>
</file>