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1" r:id="rId2"/>
    <p:sldId id="259" r:id="rId3"/>
    <p:sldId id="276" r:id="rId4"/>
    <p:sldId id="256" r:id="rId5"/>
    <p:sldId id="257" r:id="rId6"/>
    <p:sldId id="258" r:id="rId7"/>
    <p:sldId id="263" r:id="rId8"/>
    <p:sldId id="262" r:id="rId9"/>
    <p:sldId id="294" r:id="rId10"/>
    <p:sldId id="279" r:id="rId11"/>
    <p:sldId id="295" r:id="rId12"/>
    <p:sldId id="296" r:id="rId13"/>
    <p:sldId id="278" r:id="rId14"/>
    <p:sldId id="283" r:id="rId15"/>
    <p:sldId id="293" r:id="rId16"/>
    <p:sldId id="297" r:id="rId17"/>
    <p:sldId id="264" r:id="rId18"/>
    <p:sldId id="299" r:id="rId19"/>
    <p:sldId id="300" r:id="rId20"/>
    <p:sldId id="301" r:id="rId21"/>
    <p:sldId id="302" r:id="rId22"/>
    <p:sldId id="267" r:id="rId23"/>
    <p:sldId id="304" r:id="rId24"/>
    <p:sldId id="305" r:id="rId25"/>
    <p:sldId id="260" r:id="rId26"/>
    <p:sldId id="284" r:id="rId27"/>
    <p:sldId id="280" r:id="rId28"/>
    <p:sldId id="265" r:id="rId29"/>
    <p:sldId id="282" r:id="rId30"/>
    <p:sldId id="307" r:id="rId31"/>
    <p:sldId id="308" r:id="rId32"/>
    <p:sldId id="310" r:id="rId33"/>
    <p:sldId id="312" r:id="rId34"/>
    <p:sldId id="313" r:id="rId35"/>
    <p:sldId id="315" r:id="rId36"/>
    <p:sldId id="314" r:id="rId37"/>
    <p:sldId id="273" r:id="rId38"/>
    <p:sldId id="290" r:id="rId39"/>
    <p:sldId id="317" r:id="rId40"/>
    <p:sldId id="318" r:id="rId41"/>
    <p:sldId id="271" r:id="rId42"/>
    <p:sldId id="292" r:id="rId43"/>
  </p:sldIdLst>
  <p:sldSz cx="18288000" cy="10287000"/>
  <p:notesSz cx="6858000" cy="9144000"/>
  <p:embeddedFontLst>
    <p:embeddedFont>
      <p:font typeface="Calibri" panose="020F050202020403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341"/>
    <a:srgbClr val="1F222B"/>
    <a:srgbClr val="EECD80"/>
    <a:srgbClr val="D1B266"/>
    <a:srgbClr val="AF6B21"/>
    <a:srgbClr val="350E07"/>
    <a:srgbClr val="C8A888"/>
    <a:srgbClr val="5F1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22" autoAdjust="0"/>
  </p:normalViewPr>
  <p:slideViewPr>
    <p:cSldViewPr>
      <p:cViewPr varScale="1">
        <p:scale>
          <a:sx n="49" d="100"/>
          <a:sy n="49" d="100"/>
        </p:scale>
        <p:origin x="59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19/6/2022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19/6/2022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5.png"/><Relationship Id="rId12" Type="http://schemas.openxmlformats.org/officeDocument/2006/relationships/image" Target="../media/image4.png"/><Relationship Id="rId25" Type="http://schemas.openxmlformats.org/officeDocument/2006/relationships/image" Target="../media/image2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42.svg"/><Relationship Id="rId5" Type="http://schemas.openxmlformats.org/officeDocument/2006/relationships/image" Target="../media/image8.svg"/><Relationship Id="rId23" Type="http://schemas.openxmlformats.org/officeDocument/2006/relationships/image" Target="../media/image216.svg"/><Relationship Id="rId10" Type="http://schemas.openxmlformats.org/officeDocument/2006/relationships/image" Target="../media/image3.png"/><Relationship Id="rId9" Type="http://schemas.openxmlformats.org/officeDocument/2006/relationships/image" Target="../media/image40.svg"/><Relationship Id="rId27"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35.svg"/><Relationship Id="rId2" Type="http://schemas.openxmlformats.org/officeDocument/2006/relationships/image" Target="../media/image38.png"/><Relationship Id="rId1" Type="http://schemas.openxmlformats.org/officeDocument/2006/relationships/slideLayout" Target="../slideLayouts/slideLayout7.xml"/><Relationship Id="rId58" Type="http://schemas.openxmlformats.org/officeDocument/2006/relationships/image" Target="../media/image209.sv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35.svg"/><Relationship Id="rId2" Type="http://schemas.openxmlformats.org/officeDocument/2006/relationships/image" Target="../media/image38.png"/><Relationship Id="rId1" Type="http://schemas.openxmlformats.org/officeDocument/2006/relationships/slideLayout" Target="../slideLayouts/slideLayout7.xml"/><Relationship Id="rId58" Type="http://schemas.openxmlformats.org/officeDocument/2006/relationships/image" Target="../media/image209.sv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198.svg"/><Relationship Id="rId7" Type="http://schemas.openxmlformats.org/officeDocument/2006/relationships/image" Target="../media/image27.png"/><Relationship Id="rId12" Type="http://schemas.openxmlformats.org/officeDocument/2006/relationships/image" Target="../media/image16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6.svg"/><Relationship Id="rId10" Type="http://schemas.openxmlformats.org/officeDocument/2006/relationships/image" Target="../media/image164.sv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9.png"/><Relationship Id="rId34" Type="http://schemas.openxmlformats.org/officeDocument/2006/relationships/image" Target="../media/image221.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3.png"/><Relationship Id="rId35" Type="http://schemas.openxmlformats.org/officeDocument/2006/relationships/image" Target="../media/image44.png"/><Relationship Id="rId48" Type="http://schemas.openxmlformats.org/officeDocument/2006/relationships/image" Target="../media/image203.svg"/></Relationships>
</file>

<file path=ppt/slides/_rels/slide14.xml.rels><?xml version="1.0" encoding="UTF-8" standalone="yes"?>
<Relationships xmlns="http://schemas.openxmlformats.org/package/2006/relationships"><Relationship Id="rId13" Type="http://schemas.openxmlformats.org/officeDocument/2006/relationships/image" Target="../media/image47.jpeg"/><Relationship Id="rId12" Type="http://schemas.openxmlformats.org/officeDocument/2006/relationships/image" Target="../media/image8.png"/><Relationship Id="rId2" Type="http://schemas.openxmlformats.org/officeDocument/2006/relationships/image" Target="../media/image45.png"/><Relationship Id="rId1" Type="http://schemas.openxmlformats.org/officeDocument/2006/relationships/slideLayout" Target="../slideLayouts/slideLayout7.xml"/><Relationship Id="rId11" Type="http://schemas.openxmlformats.org/officeDocument/2006/relationships/image" Target="../media/image38.png"/><Relationship Id="rId15" Type="http://schemas.openxmlformats.org/officeDocument/2006/relationships/image" Target="../media/image49.png"/><Relationship Id="rId10" Type="http://schemas.openxmlformats.org/officeDocument/2006/relationships/image" Target="../media/image46.png"/><Relationship Id="rId9" Type="http://schemas.openxmlformats.org/officeDocument/2006/relationships/image" Target="../media/image30.svg"/><Relationship Id="rId14" Type="http://schemas.openxmlformats.org/officeDocument/2006/relationships/image" Target="../media/image48.jpeg"/></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 Id="rId10" Type="http://schemas.openxmlformats.org/officeDocument/2006/relationships/image" Target="../media/image51.png"/><Relationship Id="rId4" Type="http://schemas.openxmlformats.org/officeDocument/2006/relationships/image" Target="../media/image41.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 Id="rId10" Type="http://schemas.openxmlformats.org/officeDocument/2006/relationships/image" Target="../media/image51.png"/><Relationship Id="rId4" Type="http://schemas.openxmlformats.org/officeDocument/2006/relationships/image" Target="../media/image41.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39" Type="http://schemas.openxmlformats.org/officeDocument/2006/relationships/image" Target="../media/image55.png"/><Relationship Id="rId3" Type="http://schemas.openxmlformats.org/officeDocument/2006/relationships/image" Target="../media/image54.png"/><Relationship Id="rId38" Type="http://schemas.openxmlformats.org/officeDocument/2006/relationships/image" Target="../media/image225.sv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9" Type="http://schemas.openxmlformats.org/officeDocument/2006/relationships/image" Target="../media/image55.png"/><Relationship Id="rId3" Type="http://schemas.openxmlformats.org/officeDocument/2006/relationships/image" Target="../media/image54.png"/><Relationship Id="rId38" Type="http://schemas.openxmlformats.org/officeDocument/2006/relationships/image" Target="../media/image225.sv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9" Type="http://schemas.openxmlformats.org/officeDocument/2006/relationships/image" Target="../media/image55.png"/><Relationship Id="rId38" Type="http://schemas.openxmlformats.org/officeDocument/2006/relationships/image" Target="../media/image225.svg"/><Relationship Id="rId2" Type="http://schemas.openxmlformats.org/officeDocument/2006/relationships/image" Target="../media/image54.png"/><Relationship Id="rId41" Type="http://schemas.openxmlformats.org/officeDocument/2006/relationships/image" Target="../media/image57.png"/><Relationship Id="rId1" Type="http://schemas.openxmlformats.org/officeDocument/2006/relationships/slideLayout" Target="../slideLayouts/slideLayout7.xml"/><Relationship Id="rId40"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33" Type="http://schemas.openxmlformats.org/officeDocument/2006/relationships/image" Target="../media/image7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3" Type="http://schemas.openxmlformats.org/officeDocument/2006/relationships/image" Target="../media/image540.svg"/><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 Id="rId1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7.png"/><Relationship Id="rId7" Type="http://schemas.openxmlformats.org/officeDocument/2006/relationships/image" Target="../media/image7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80.svg"/><Relationship Id="rId9" Type="http://schemas.openxmlformats.org/officeDocument/2006/relationships/image" Target="../media/image63.jpe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7.png"/><Relationship Id="rId7" Type="http://schemas.openxmlformats.org/officeDocument/2006/relationships/image" Target="../media/image7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80.svg"/><Relationship Id="rId9"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80.svg"/></Relationships>
</file>

<file path=ppt/slides/_rels/slide25.xml.rels><?xml version="1.0" encoding="UTF-8" standalone="yes"?>
<Relationships xmlns="http://schemas.openxmlformats.org/package/2006/relationships"><Relationship Id="rId26" Type="http://schemas.openxmlformats.org/officeDocument/2006/relationships/image" Target="../media/image7.png"/><Relationship Id="rId25" Type="http://schemas.openxmlformats.org/officeDocument/2006/relationships/image" Target="../media/image55.png"/><Relationship Id="rId2" Type="http://schemas.openxmlformats.org/officeDocument/2006/relationships/image" Target="../media/image65.png"/><Relationship Id="rId1" Type="http://schemas.openxmlformats.org/officeDocument/2006/relationships/slideLayout" Target="../slideLayouts/slideLayout7.xml"/><Relationship Id="rId24" Type="http://schemas.openxmlformats.org/officeDocument/2006/relationships/image" Target="../media/image85.svg"/><Relationship Id="rId10" Type="http://schemas.openxmlformats.org/officeDocument/2006/relationships/image" Target="../media/image66.png"/><Relationship Id="rId9" Type="http://schemas.openxmlformats.org/officeDocument/2006/relationships/image" Target="../media/image144.svg"/></Relationships>
</file>

<file path=ppt/slides/_rels/slide26.xml.rels><?xml version="1.0" encoding="UTF-8" standalone="yes"?>
<Relationships xmlns="http://schemas.openxmlformats.org/package/2006/relationships"><Relationship Id="rId8" Type="http://schemas.openxmlformats.org/officeDocument/2006/relationships/image" Target="../media/image198.svg"/><Relationship Id="rId7" Type="http://schemas.openxmlformats.org/officeDocument/2006/relationships/image" Target="../media/image27.png"/><Relationship Id="rId12" Type="http://schemas.openxmlformats.org/officeDocument/2006/relationships/image" Target="../media/image16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6.svg"/><Relationship Id="rId10" Type="http://schemas.openxmlformats.org/officeDocument/2006/relationships/image" Target="../media/image164.sv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9.png"/><Relationship Id="rId7" Type="http://schemas.openxmlformats.org/officeDocument/2006/relationships/image" Target="../media/image35.svg"/><Relationship Id="rId2" Type="http://schemas.openxmlformats.org/officeDocument/2006/relationships/image" Target="../media/image38.png"/><Relationship Id="rId1" Type="http://schemas.openxmlformats.org/officeDocument/2006/relationships/slideLayout" Target="../slideLayouts/slideLayout7.xml"/><Relationship Id="rId11" Type="http://schemas.openxmlformats.org/officeDocument/2006/relationships/image" Target="../media/image68.png"/><Relationship Id="rId5" Type="http://schemas.openxmlformats.org/officeDocument/2006/relationships/image" Target="../media/image41.png"/><Relationship Id="rId10" Type="http://schemas.openxmlformats.org/officeDocument/2006/relationships/image" Target="../media/image142.svg"/><Relationship Id="rId4" Type="http://schemas.openxmlformats.org/officeDocument/2006/relationships/image" Target="../media/image40.png"/><Relationship Id="rId9"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12"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7.xml"/><Relationship Id="rId11" Type="http://schemas.openxmlformats.org/officeDocument/2006/relationships/image" Target="../media/image30.sv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0.svg"/><Relationship Id="rId31" Type="http://schemas.openxmlformats.org/officeDocument/2006/relationships/image" Target="../media/image300.sv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142.svg"/><Relationship Id="rId2" Type="http://schemas.openxmlformats.org/officeDocument/2006/relationships/image" Target="../media/image12.png"/><Relationship Id="rId1" Type="http://schemas.openxmlformats.org/officeDocument/2006/relationships/slideLayout" Target="../slideLayouts/slideLayout7.xml"/><Relationship Id="rId11" Type="http://schemas.openxmlformats.org/officeDocument/2006/relationships/image" Target="../media/image14.png"/><Relationship Id="rId10" Type="http://schemas.openxmlformats.org/officeDocument/2006/relationships/image" Target="../media/image1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0.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slide" Target="slide31.xml"/><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91.svg"/><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image" Target="../media/image84.png"/><Relationship Id="rId18" Type="http://schemas.openxmlformats.org/officeDocument/2006/relationships/slide" Target="slide33.xml"/><Relationship Id="rId3" Type="http://schemas.openxmlformats.org/officeDocument/2006/relationships/image" Target="../media/image73.png"/><Relationship Id="rId21" Type="http://schemas.openxmlformats.org/officeDocument/2006/relationships/slide" Target="slide36.xml"/><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slide" Target="slide32.xml"/><Relationship Id="rId2" Type="http://schemas.openxmlformats.org/officeDocument/2006/relationships/audio" Target="../media/audio1.wav"/><Relationship Id="rId16" Type="http://schemas.openxmlformats.org/officeDocument/2006/relationships/image" Target="../media/image87.png"/><Relationship Id="rId20" Type="http://schemas.openxmlformats.org/officeDocument/2006/relationships/slide" Target="slide35.xml"/><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74.png"/><Relationship Id="rId19" Type="http://schemas.openxmlformats.org/officeDocument/2006/relationships/slide" Target="slide34.xml"/><Relationship Id="rId4" Type="http://schemas.openxmlformats.org/officeDocument/2006/relationships/image" Target="../media/image75.png"/><Relationship Id="rId9" Type="http://schemas.openxmlformats.org/officeDocument/2006/relationships/image" Target="../media/image81.png"/><Relationship Id="rId14" Type="http://schemas.openxmlformats.org/officeDocument/2006/relationships/image" Target="../media/image85.png"/></Relationships>
</file>

<file path=ppt/slides/_rels/slide32.xml.rels><?xml version="1.0" encoding="UTF-8" standalone="yes"?>
<Relationships xmlns="http://schemas.openxmlformats.org/package/2006/relationships"><Relationship Id="rId8" Type="http://schemas.openxmlformats.org/officeDocument/2006/relationships/image" Target="../media/image102.svg"/><Relationship Id="rId3" Type="http://schemas.microsoft.com/office/2007/relationships/media" Target="../media/media2.mp3"/><Relationship Id="rId7" Type="http://schemas.openxmlformats.org/officeDocument/2006/relationships/image" Target="../media/image89.png"/><Relationship Id="rId12" Type="http://schemas.openxmlformats.org/officeDocument/2006/relationships/image" Target="../media/image9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8.png"/><Relationship Id="rId11" Type="http://schemas.openxmlformats.org/officeDocument/2006/relationships/slide" Target="slide31.xml"/><Relationship Id="rId5" Type="http://schemas.openxmlformats.org/officeDocument/2006/relationships/slideLayout" Target="../slideLayouts/slideLayout1.xml"/><Relationship Id="rId10" Type="http://schemas.openxmlformats.org/officeDocument/2006/relationships/image" Target="../media/image104.svg"/><Relationship Id="rId4" Type="http://schemas.openxmlformats.org/officeDocument/2006/relationships/audio" Target="../media/media2.mp3"/><Relationship Id="rId9"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openxmlformats.org/officeDocument/2006/relationships/image" Target="../media/image90.png"/><Relationship Id="rId3" Type="http://schemas.microsoft.com/office/2007/relationships/media" Target="../media/media2.mp3"/><Relationship Id="rId7" Type="http://schemas.openxmlformats.org/officeDocument/2006/relationships/image" Target="../media/image102.svg"/><Relationship Id="rId12" Type="http://schemas.openxmlformats.org/officeDocument/2006/relationships/image" Target="../media/image9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9.png"/><Relationship Id="rId11" Type="http://schemas.openxmlformats.org/officeDocument/2006/relationships/slide" Target="slide31.xml"/><Relationship Id="rId5" Type="http://schemas.openxmlformats.org/officeDocument/2006/relationships/slideLayout" Target="../slideLayouts/slideLayout1.xml"/><Relationship Id="rId10" Type="http://schemas.openxmlformats.org/officeDocument/2006/relationships/image" Target="../media/image88.png"/><Relationship Id="rId4" Type="http://schemas.openxmlformats.org/officeDocument/2006/relationships/audio" Target="../media/media2.mp3"/><Relationship Id="rId9" Type="http://schemas.openxmlformats.org/officeDocument/2006/relationships/image" Target="../media/image104.svg"/></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microsoft.com/office/2007/relationships/media" Target="../media/media2.mp3"/><Relationship Id="rId7" Type="http://schemas.openxmlformats.org/officeDocument/2006/relationships/image" Target="../media/image102.svg"/><Relationship Id="rId12" Type="http://schemas.openxmlformats.org/officeDocument/2006/relationships/image" Target="../media/image9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9.png"/><Relationship Id="rId11" Type="http://schemas.openxmlformats.org/officeDocument/2006/relationships/slide" Target="slide31.xml"/><Relationship Id="rId5" Type="http://schemas.openxmlformats.org/officeDocument/2006/relationships/slideLayout" Target="../slideLayouts/slideLayout1.xml"/><Relationship Id="rId10" Type="http://schemas.openxmlformats.org/officeDocument/2006/relationships/image" Target="../media/image88.png"/><Relationship Id="rId4" Type="http://schemas.openxmlformats.org/officeDocument/2006/relationships/audio" Target="../media/media2.mp3"/><Relationship Id="rId9" Type="http://schemas.openxmlformats.org/officeDocument/2006/relationships/image" Target="../media/image104.svg"/></Relationships>
</file>

<file path=ppt/slides/_rels/slide35.xml.rels><?xml version="1.0" encoding="UTF-8" standalone="yes"?>
<Relationships xmlns="http://schemas.openxmlformats.org/package/2006/relationships"><Relationship Id="rId8" Type="http://schemas.openxmlformats.org/officeDocument/2006/relationships/image" Target="../media/image102.svg"/><Relationship Id="rId3" Type="http://schemas.microsoft.com/office/2007/relationships/media" Target="../media/media2.mp3"/><Relationship Id="rId7" Type="http://schemas.openxmlformats.org/officeDocument/2006/relationships/image" Target="../media/image89.png"/><Relationship Id="rId12" Type="http://schemas.openxmlformats.org/officeDocument/2006/relationships/image" Target="../media/image9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8.png"/><Relationship Id="rId11" Type="http://schemas.openxmlformats.org/officeDocument/2006/relationships/slide" Target="slide31.xml"/><Relationship Id="rId5" Type="http://schemas.openxmlformats.org/officeDocument/2006/relationships/slideLayout" Target="../slideLayouts/slideLayout1.xml"/><Relationship Id="rId10" Type="http://schemas.openxmlformats.org/officeDocument/2006/relationships/image" Target="../media/image104.svg"/><Relationship Id="rId4" Type="http://schemas.openxmlformats.org/officeDocument/2006/relationships/audio" Target="../media/media2.mp3"/><Relationship Id="rId9" Type="http://schemas.openxmlformats.org/officeDocument/2006/relationships/image" Target="../media/image90.png"/></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microsoft.com/office/2007/relationships/media" Target="../media/media2.mp3"/><Relationship Id="rId7" Type="http://schemas.openxmlformats.org/officeDocument/2006/relationships/image" Target="../media/image102.svg"/><Relationship Id="rId12" Type="http://schemas.openxmlformats.org/officeDocument/2006/relationships/image" Target="../media/image9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9.png"/><Relationship Id="rId11" Type="http://schemas.openxmlformats.org/officeDocument/2006/relationships/slide" Target="slide31.xml"/><Relationship Id="rId5" Type="http://schemas.openxmlformats.org/officeDocument/2006/relationships/slideLayout" Target="../slideLayouts/slideLayout1.xml"/><Relationship Id="rId10" Type="http://schemas.openxmlformats.org/officeDocument/2006/relationships/image" Target="../media/image88.png"/><Relationship Id="rId4" Type="http://schemas.openxmlformats.org/officeDocument/2006/relationships/audio" Target="../media/media2.mp3"/><Relationship Id="rId9" Type="http://schemas.openxmlformats.org/officeDocument/2006/relationships/image" Target="../media/image104.svg"/></Relationships>
</file>

<file path=ppt/slides/_rels/slide37.xml.rels><?xml version="1.0" encoding="UTF-8" standalone="yes"?>
<Relationships xmlns="http://schemas.openxmlformats.org/package/2006/relationships"><Relationship Id="rId26" Type="http://schemas.openxmlformats.org/officeDocument/2006/relationships/image" Target="../media/image92.png"/><Relationship Id="rId3" Type="http://schemas.openxmlformats.org/officeDocument/2006/relationships/image" Target="../media/image40.png"/><Relationship Id="rId25" Type="http://schemas.openxmlformats.org/officeDocument/2006/relationships/image" Target="../media/image2180.svg"/><Relationship Id="rId17" Type="http://schemas.openxmlformats.org/officeDocument/2006/relationships/image" Target="../media/image271.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png"/><Relationship Id="rId27" Type="http://schemas.openxmlformats.org/officeDocument/2006/relationships/image" Target="../media/image44.png"/><Relationship Id="rId48" Type="http://schemas.openxmlformats.org/officeDocument/2006/relationships/image" Target="../media/image203.svg"/></Relationships>
</file>

<file path=ppt/slides/_rels/slide38.xml.rels><?xml version="1.0" encoding="UTF-8" standalone="yes"?>
<Relationships xmlns="http://schemas.openxmlformats.org/package/2006/relationships"><Relationship Id="rId26" Type="http://schemas.openxmlformats.org/officeDocument/2006/relationships/image" Target="../media/image93.png"/><Relationship Id="rId3" Type="http://schemas.openxmlformats.org/officeDocument/2006/relationships/image" Target="../media/image4.png"/><Relationship Id="rId25" Type="http://schemas.openxmlformats.org/officeDocument/2006/relationships/image" Target="../media/image2180.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6" Type="http://schemas.openxmlformats.org/officeDocument/2006/relationships/image" Target="../media/image94.png"/><Relationship Id="rId3" Type="http://schemas.openxmlformats.org/officeDocument/2006/relationships/image" Target="../media/image4.png"/><Relationship Id="rId25" Type="http://schemas.openxmlformats.org/officeDocument/2006/relationships/image" Target="../media/image2180.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9.png"/><Relationship Id="rId17" Type="http://schemas.openxmlformats.org/officeDocument/2006/relationships/image" Target="../media/image81.svg"/><Relationship Id="rId2" Type="http://schemas.openxmlformats.org/officeDocument/2006/relationships/image" Target="../media/image15.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28.sv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8.svg"/><Relationship Id="rId14" Type="http://schemas.openxmlformats.org/officeDocument/2006/relationships/image" Target="../media/image20.png"/></Relationships>
</file>

<file path=ppt/slides/_rels/slide40.xml.rels><?xml version="1.0" encoding="UTF-8" standalone="yes"?>
<Relationships xmlns="http://schemas.openxmlformats.org/package/2006/relationships"><Relationship Id="rId26" Type="http://schemas.openxmlformats.org/officeDocument/2006/relationships/image" Target="../media/image94.png"/><Relationship Id="rId3" Type="http://schemas.openxmlformats.org/officeDocument/2006/relationships/image" Target="../media/image4.png"/><Relationship Id="rId25" Type="http://schemas.openxmlformats.org/officeDocument/2006/relationships/image" Target="../media/image2180.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47" Type="http://schemas.openxmlformats.org/officeDocument/2006/relationships/image" Target="../media/image24.png"/><Relationship Id="rId46"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Layout" Target="../slideLayouts/slideLayout7.xml"/><Relationship Id="rId11" Type="http://schemas.openxmlformats.org/officeDocument/2006/relationships/image" Target="../media/image96.png"/><Relationship Id="rId45" Type="http://schemas.openxmlformats.org/officeDocument/2006/relationships/image" Target="../media/image88.svg"/><Relationship Id="rId10" Type="http://schemas.openxmlformats.org/officeDocument/2006/relationships/image" Target="../media/image3.svg"/><Relationship Id="rId19" Type="http://schemas.openxmlformats.org/officeDocument/2006/relationships/image" Target="../media/image2120.svg"/><Relationship Id="rId4" Type="http://schemas.openxmlformats.org/officeDocument/2006/relationships/image" Target="../media/image16.svg"/></Relationships>
</file>

<file path=ppt/slides/_rels/slide42.xml.rels><?xml version="1.0" encoding="UTF-8" standalone="yes"?>
<Relationships xmlns="http://schemas.openxmlformats.org/package/2006/relationships"><Relationship Id="rId26" Type="http://schemas.openxmlformats.org/officeDocument/2006/relationships/image" Target="../media/image5.png"/><Relationship Id="rId12" Type="http://schemas.openxmlformats.org/officeDocument/2006/relationships/image" Target="../media/image4.png"/><Relationship Id="rId25" Type="http://schemas.openxmlformats.org/officeDocument/2006/relationships/image" Target="../media/image2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42.svg"/><Relationship Id="rId5" Type="http://schemas.openxmlformats.org/officeDocument/2006/relationships/image" Target="../media/image8.svg"/><Relationship Id="rId23" Type="http://schemas.openxmlformats.org/officeDocument/2006/relationships/image" Target="../media/image216.svg"/><Relationship Id="rId10" Type="http://schemas.openxmlformats.org/officeDocument/2006/relationships/image" Target="../media/image3.png"/><Relationship Id="rId9" Type="http://schemas.openxmlformats.org/officeDocument/2006/relationships/image" Target="../media/image40.svg"/><Relationship Id="rId27"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200.svg"/><Relationship Id="rId2" Type="http://schemas.openxmlformats.org/officeDocument/2006/relationships/image" Target="../media/image22.png"/><Relationship Id="rId1" Type="http://schemas.openxmlformats.org/officeDocument/2006/relationships/slideLayout" Target="../slideLayouts/slideLayout7.xml"/><Relationship Id="rId19" Type="http://schemas.openxmlformats.org/officeDocument/2006/relationships/image" Target="../media/image212.svg"/></Relationships>
</file>

<file path=ppt/slides/_rels/slide6.xml.rels><?xml version="1.0" encoding="UTF-8" standalone="yes"?>
<Relationships xmlns="http://schemas.openxmlformats.org/package/2006/relationships"><Relationship Id="rId8" Type="http://schemas.openxmlformats.org/officeDocument/2006/relationships/image" Target="../media/image198.svg"/><Relationship Id="rId7" Type="http://schemas.openxmlformats.org/officeDocument/2006/relationships/image" Target="../media/image27.png"/><Relationship Id="rId12" Type="http://schemas.openxmlformats.org/officeDocument/2006/relationships/image" Target="../media/image16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6.svg"/><Relationship Id="rId10" Type="http://schemas.openxmlformats.org/officeDocument/2006/relationships/image" Target="../media/image164.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3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 Id="rId32" Type="http://schemas.openxmlformats.org/officeDocument/2006/relationships/image" Target="../media/image31.jpeg"/><Relationship Id="rId31" Type="http://schemas.openxmlformats.org/officeDocument/2006/relationships/image" Target="../media/image1420.sv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1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8.png"/><Relationship Id="rId4" Type="http://schemas.openxmlformats.org/officeDocument/2006/relationships/image" Target="../media/image35.png"/><Relationship Id="rId9"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8.svg"/><Relationship Id="rId5" Type="http://schemas.openxmlformats.org/officeDocument/2006/relationships/image" Target="../media/image8.png"/><Relationship Id="rId10"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a:off x="0" y="9105900"/>
            <a:ext cx="18783822" cy="1181100"/>
            <a:chOff x="0" y="0"/>
            <a:chExt cx="6354034" cy="725415"/>
          </a:xfrm>
        </p:grpSpPr>
        <p:sp>
          <p:nvSpPr>
            <p:cNvPr id="3" name="Freeform 3"/>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AC8E6F"/>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705733" y="419100"/>
            <a:ext cx="2420468" cy="307449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28600" y="8395531"/>
            <a:ext cx="2665396" cy="177370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58653" y="7087382"/>
            <a:ext cx="1156656" cy="1503927"/>
          </a:xfrm>
          <a:prstGeom prst="rect">
            <a:avLst/>
          </a:prstGeom>
        </p:spPr>
      </p:pic>
      <p:sp>
        <p:nvSpPr>
          <p:cNvPr id="10" name="TextBox 15">
            <a:extLst>
              <a:ext uri="{FF2B5EF4-FFF2-40B4-BE49-F238E27FC236}">
                <a16:creationId xmlns:a16="http://schemas.microsoft.com/office/drawing/2014/main" id="{DCAF2297-A388-73BD-8AA0-2D2FC6F2664C}"/>
              </a:ext>
            </a:extLst>
          </p:cNvPr>
          <p:cNvSpPr txBox="1"/>
          <p:nvPr/>
        </p:nvSpPr>
        <p:spPr>
          <a:xfrm>
            <a:off x="348982" y="3987982"/>
            <a:ext cx="17590036" cy="2958439"/>
          </a:xfrm>
          <a:prstGeom prst="rect">
            <a:avLst/>
          </a:prstGeom>
        </p:spPr>
        <p:txBody>
          <a:bodyPr wrap="square" lIns="0" tIns="0" rIns="0" bIns="0" rtlCol="0" anchor="t">
            <a:spAutoFit/>
          </a:bodyPr>
          <a:lstStyle/>
          <a:p>
            <a:pPr algn="ctr">
              <a:lnSpc>
                <a:spcPct val="130000"/>
              </a:lnSpc>
            </a:pPr>
            <a:r>
              <a:rPr lang="en-US" sz="7800" b="1" dirty="0" smtClean="0">
                <a:solidFill>
                  <a:schemeClr val="bg1"/>
                </a:solidFill>
                <a:latin typeface="Arial" panose="020B0604020202020204" pitchFamily="34" charset="0"/>
                <a:cs typeface="Arial" panose="020B0604020202020204" pitchFamily="34" charset="0"/>
              </a:rPr>
              <a:t>NHIỆT LIỆT CHÀO </a:t>
            </a:r>
            <a:r>
              <a:rPr lang="en-US" sz="7800" b="1" dirty="0">
                <a:solidFill>
                  <a:schemeClr val="bg1"/>
                </a:solidFill>
                <a:latin typeface="Arial" panose="020B0604020202020204" pitchFamily="34" charset="0"/>
                <a:cs typeface="Arial" panose="020B0604020202020204" pitchFamily="34" charset="0"/>
              </a:rPr>
              <a:t>MỪNG CÁC EM ĐẾN VỚI BUỔI HỌC </a:t>
            </a:r>
            <a:r>
              <a:rPr lang="en-US" sz="7800" b="1" dirty="0" smtClean="0">
                <a:solidFill>
                  <a:schemeClr val="bg1"/>
                </a:solidFill>
                <a:latin typeface="Arial" panose="020B0604020202020204" pitchFamily="34" charset="0"/>
                <a:cs typeface="Arial" panose="020B0604020202020204" pitchFamily="34" charset="0"/>
              </a:rPr>
              <a:t>MÔN LỊCH SỬ</a:t>
            </a:r>
            <a:endParaRPr lang="en-US" sz="7800" b="1" dirty="0">
              <a:solidFill>
                <a:schemeClr val="bg1"/>
              </a:solidFill>
              <a:latin typeface="Arial" panose="020B0604020202020204" pitchFamily="34" charset="0"/>
              <a:cs typeface="Arial" panose="020B0604020202020204" pitchFamily="34" charset="0"/>
            </a:endParaRPr>
          </a:p>
        </p:txBody>
      </p:sp>
      <p:pic>
        <p:nvPicPr>
          <p:cNvPr id="11"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283215" y="-86010"/>
            <a:ext cx="2318270" cy="2402353"/>
          </a:xfrm>
          <a:prstGeom prst="rect">
            <a:avLst/>
          </a:prstGeom>
        </p:spPr>
      </p:pic>
      <p:pic>
        <p:nvPicPr>
          <p:cNvPr id="12" name="Picture 12"/>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7162880" flipH="1">
            <a:off x="2341276" y="-578680"/>
            <a:ext cx="1453410" cy="2695659"/>
          </a:xfrm>
          <a:prstGeom prst="rect">
            <a:avLst/>
          </a:prstGeom>
        </p:spPr>
      </p:pic>
      <p:pic>
        <p:nvPicPr>
          <p:cNvPr id="13" name="Picture 12"/>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10044907">
            <a:off x="-240542" y="1600970"/>
            <a:ext cx="1156937" cy="21457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1B266"/>
        </a:solidFill>
        <a:effectLst/>
      </p:bgPr>
    </p:bg>
    <p:spTree>
      <p:nvGrpSpPr>
        <p:cNvPr id="1" name=""/>
        <p:cNvGrpSpPr/>
        <p:nvPr/>
      </p:nvGrpSpPr>
      <p:grpSpPr>
        <a:xfrm>
          <a:off x="0" y="0"/>
          <a:ext cx="0" cy="0"/>
          <a:chOff x="0" y="0"/>
          <a:chExt cx="0" cy="0"/>
        </a:xfrm>
      </p:grpSpPr>
      <p:pic>
        <p:nvPicPr>
          <p:cNvPr id="21" name="Picture 6"/>
          <p:cNvPicPr>
            <a:picLocks noChangeAspect="1"/>
          </p:cNvPicPr>
          <p:nvPr/>
        </p:nvPicPr>
        <p:blipFill>
          <a:blip r:embed="rId2"/>
          <a:srcRect b="19453"/>
          <a:stretch>
            <a:fillRect/>
          </a:stretch>
        </p:blipFill>
        <p:spPr>
          <a:xfrm rot="10800000">
            <a:off x="-685800" y="-830715"/>
            <a:ext cx="7239000" cy="1392088"/>
          </a:xfrm>
          <a:prstGeom prst="rect">
            <a:avLst/>
          </a:prstGeom>
        </p:spPr>
      </p:pic>
      <p:pic>
        <p:nvPicPr>
          <p:cNvPr id="14" name="Picture 20"/>
          <p:cNvPicPr>
            <a:picLocks noChangeAspect="1"/>
          </p:cNvPicPr>
          <p:nvPr/>
        </p:nvPicPr>
        <p:blipFill>
          <a:blip r:embed="rId3"/>
          <a:srcRect/>
          <a:stretch>
            <a:fillRect/>
          </a:stretch>
        </p:blipFill>
        <p:spPr>
          <a:xfrm rot="395083">
            <a:off x="-720649" y="9476725"/>
            <a:ext cx="7940787" cy="2507006"/>
          </a:xfrm>
          <a:prstGeom prst="rect">
            <a:avLst/>
          </a:prstGeom>
        </p:spPr>
      </p:pic>
      <p:pic>
        <p:nvPicPr>
          <p:cNvPr id="16" name="Picture 24"/>
          <p:cNvPicPr>
            <a:picLocks noChangeAspect="1"/>
          </p:cNvPicPr>
          <p:nvPr/>
        </p:nvPicPr>
        <p:blipFill>
          <a:blip r:embed="rId4"/>
          <a:srcRect/>
          <a:stretch>
            <a:fillRect/>
          </a:stretch>
        </p:blipFill>
        <p:spPr>
          <a:xfrm flipH="1">
            <a:off x="14401800" y="-418820"/>
            <a:ext cx="4343400" cy="1980640"/>
          </a:xfrm>
          <a:prstGeom prst="rect">
            <a:avLst/>
          </a:prstGeom>
        </p:spPr>
      </p:pic>
      <p:pic>
        <p:nvPicPr>
          <p:cNvPr id="20" name="Picture 7"/>
          <p:cNvPicPr>
            <a:picLocks noChangeAspect="1"/>
          </p:cNvPicPr>
          <p:nvPr/>
        </p:nvPicPr>
        <p:blipFill>
          <a:blip r:embed="rId5">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4800" y="-399910"/>
            <a:ext cx="1942820" cy="1942820"/>
          </a:xfrm>
          <a:prstGeom prst="rect">
            <a:avLst/>
          </a:prstGeom>
        </p:spPr>
      </p:pic>
      <p:grpSp>
        <p:nvGrpSpPr>
          <p:cNvPr id="12" name="Group 6"/>
          <p:cNvGrpSpPr/>
          <p:nvPr/>
        </p:nvGrpSpPr>
        <p:grpSpPr>
          <a:xfrm>
            <a:off x="1066800" y="1154986"/>
            <a:ext cx="16192780" cy="8856250"/>
            <a:chOff x="0" y="0"/>
            <a:chExt cx="2783350" cy="2115085"/>
          </a:xfrm>
          <a:solidFill>
            <a:srgbClr val="AF6B21"/>
          </a:solidFill>
        </p:grpSpPr>
        <p:sp>
          <p:nvSpPr>
            <p:cNvPr id="15" name="Freeform 7"/>
            <p:cNvSpPr/>
            <p:nvPr/>
          </p:nvSpPr>
          <p:spPr>
            <a:xfrm>
              <a:off x="-1" y="0"/>
              <a:ext cx="2789621" cy="2119713"/>
            </a:xfrm>
            <a:custGeom>
              <a:avLst/>
              <a:gdLst/>
              <a:ahLst/>
              <a:cxnLst/>
              <a:rect l="l" t="t" r="r" b="b"/>
              <a:pathLst>
                <a:path w="2789621" h="2119713">
                  <a:moveTo>
                    <a:pt x="2751519" y="1514541"/>
                  </a:moveTo>
                  <a:cubicBezTo>
                    <a:pt x="2749093" y="1694565"/>
                    <a:pt x="2575977" y="1828218"/>
                    <a:pt x="2375102" y="1828218"/>
                  </a:cubicBezTo>
                  <a:cubicBezTo>
                    <a:pt x="2375102" y="1828218"/>
                    <a:pt x="2181122" y="1818249"/>
                    <a:pt x="1884714" y="1831693"/>
                  </a:cubicBezTo>
                  <a:cubicBezTo>
                    <a:pt x="1697539" y="1840183"/>
                    <a:pt x="1377928" y="1843310"/>
                    <a:pt x="908799" y="1844463"/>
                  </a:cubicBezTo>
                  <a:lnTo>
                    <a:pt x="940817" y="2097260"/>
                  </a:lnTo>
                  <a:cubicBezTo>
                    <a:pt x="942220" y="2110608"/>
                    <a:pt x="927684" y="2119713"/>
                    <a:pt x="916302" y="2112599"/>
                  </a:cubicBezTo>
                  <a:cubicBezTo>
                    <a:pt x="864324" y="2080114"/>
                    <a:pt x="793268" y="2038746"/>
                    <a:pt x="653873" y="1951299"/>
                  </a:cubicBezTo>
                  <a:cubicBezTo>
                    <a:pt x="595960" y="1914968"/>
                    <a:pt x="543807" y="1876085"/>
                    <a:pt x="504750" y="1845088"/>
                  </a:cubicBezTo>
                  <a:cubicBezTo>
                    <a:pt x="439719" y="1845136"/>
                    <a:pt x="401817" y="1845136"/>
                    <a:pt x="401817" y="1845136"/>
                  </a:cubicBezTo>
                  <a:cubicBezTo>
                    <a:pt x="200942" y="1845136"/>
                    <a:pt x="26610" y="1747868"/>
                    <a:pt x="25400" y="1587755"/>
                  </a:cubicBezTo>
                  <a:cubicBezTo>
                    <a:pt x="25400" y="1587755"/>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1377928" y="12700"/>
                    <a:pt x="2337002" y="0"/>
                    <a:pt x="2337002" y="0"/>
                  </a:cubicBezTo>
                  <a:cubicBezTo>
                    <a:pt x="2592289" y="0"/>
                    <a:pt x="2783350" y="101068"/>
                    <a:pt x="2776919" y="303615"/>
                  </a:cubicBezTo>
                  <a:cubicBezTo>
                    <a:pt x="2776919" y="303615"/>
                    <a:pt x="2775285" y="802156"/>
                    <a:pt x="2782453" y="914526"/>
                  </a:cubicBezTo>
                  <a:cubicBezTo>
                    <a:pt x="2789621" y="1181471"/>
                    <a:pt x="2751519" y="1514541"/>
                    <a:pt x="2751519" y="1514541"/>
                  </a:cubicBezTo>
                  <a:close/>
                </a:path>
              </a:pathLst>
            </a:custGeom>
            <a:grpFill/>
            <a:ln w="57150">
              <a:solidFill>
                <a:schemeClr val="bg1"/>
              </a:solidFill>
            </a:ln>
          </p:spPr>
        </p:sp>
      </p:grpSp>
      <p:sp>
        <p:nvSpPr>
          <p:cNvPr id="3" name="Rectangle 2"/>
          <p:cNvSpPr/>
          <p:nvPr/>
        </p:nvSpPr>
        <p:spPr>
          <a:xfrm>
            <a:off x="1485225" y="2250540"/>
            <a:ext cx="15392400" cy="5683607"/>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trào</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Văn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hoá</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Phục</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hưng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trào</a:t>
            </a: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do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giai</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cấp</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khởi</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xướng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cuộc</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đấu</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tranh</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giai</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cấp</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chống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lại</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giai</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cấp</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nhưng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những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hoá</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Phục</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hưng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bản</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hai</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khái</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niệm</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khác</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nhau</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v"/>
            </a:pPr>
            <a:r>
              <a:rPr lang="fr-FR" sz="40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Nhà</a:t>
            </a:r>
            <a:r>
              <a:rPr lang="fr-FR"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tư</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bản</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thương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nhân</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xưởng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ngân</a:t>
            </a:r>
            <a:r>
              <a:rPr lang="fr-FR"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hàng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không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phải</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những</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hoá</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bg1"/>
                </a:solidFill>
                <a:latin typeface="Arial" panose="020B0604020202020204" pitchFamily="34" charset="0"/>
                <a:ea typeface="Calibri" panose="020F0502020204030204" pitchFamily="34" charset="0"/>
                <a:cs typeface="Arial" panose="020B0604020202020204" pitchFamily="34" charset="0"/>
              </a:rPr>
              <a:t>Phục</a:t>
            </a:r>
            <a:r>
              <a:rPr lang="fr-FR" sz="4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hưng</a:t>
            </a:r>
            <a:r>
              <a:rPr lang="fr-FR"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17"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58"/>
              </a:ext>
            </a:extLst>
          </a:blip>
          <a:srcRect/>
          <a:stretch>
            <a:fillRect/>
          </a:stretch>
        </p:blipFill>
        <p:spPr>
          <a:xfrm>
            <a:off x="9242683" y="8160126"/>
            <a:ext cx="7501752" cy="2137999"/>
          </a:xfrm>
          <a:prstGeom prst="rect">
            <a:avLst/>
          </a:prstGeom>
        </p:spPr>
      </p:pic>
    </p:spTree>
    <p:extLst>
      <p:ext uri="{BB962C8B-B14F-4D97-AF65-F5344CB8AC3E}">
        <p14:creationId xmlns:p14="http://schemas.microsoft.com/office/powerpoint/2010/main" val="143082698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1B266"/>
        </a:solidFill>
        <a:effectLst/>
      </p:bgPr>
    </p:bg>
    <p:spTree>
      <p:nvGrpSpPr>
        <p:cNvPr id="1" name=""/>
        <p:cNvGrpSpPr/>
        <p:nvPr/>
      </p:nvGrpSpPr>
      <p:grpSpPr>
        <a:xfrm>
          <a:off x="0" y="0"/>
          <a:ext cx="0" cy="0"/>
          <a:chOff x="0" y="0"/>
          <a:chExt cx="0" cy="0"/>
        </a:xfrm>
      </p:grpSpPr>
      <p:pic>
        <p:nvPicPr>
          <p:cNvPr id="21" name="Picture 6"/>
          <p:cNvPicPr>
            <a:picLocks noChangeAspect="1"/>
          </p:cNvPicPr>
          <p:nvPr/>
        </p:nvPicPr>
        <p:blipFill>
          <a:blip r:embed="rId2"/>
          <a:srcRect b="19453"/>
          <a:stretch>
            <a:fillRect/>
          </a:stretch>
        </p:blipFill>
        <p:spPr>
          <a:xfrm rot="10800000">
            <a:off x="-685800" y="-830715"/>
            <a:ext cx="7239000" cy="1392088"/>
          </a:xfrm>
          <a:prstGeom prst="rect">
            <a:avLst/>
          </a:prstGeom>
        </p:spPr>
      </p:pic>
      <p:pic>
        <p:nvPicPr>
          <p:cNvPr id="14" name="Picture 20"/>
          <p:cNvPicPr>
            <a:picLocks noChangeAspect="1"/>
          </p:cNvPicPr>
          <p:nvPr/>
        </p:nvPicPr>
        <p:blipFill>
          <a:blip r:embed="rId3"/>
          <a:srcRect/>
          <a:stretch>
            <a:fillRect/>
          </a:stretch>
        </p:blipFill>
        <p:spPr>
          <a:xfrm rot="395083">
            <a:off x="-720649" y="9476725"/>
            <a:ext cx="7940787" cy="2507006"/>
          </a:xfrm>
          <a:prstGeom prst="rect">
            <a:avLst/>
          </a:prstGeom>
        </p:spPr>
      </p:pic>
      <p:pic>
        <p:nvPicPr>
          <p:cNvPr id="16" name="Picture 24"/>
          <p:cNvPicPr>
            <a:picLocks noChangeAspect="1"/>
          </p:cNvPicPr>
          <p:nvPr/>
        </p:nvPicPr>
        <p:blipFill>
          <a:blip r:embed="rId4"/>
          <a:srcRect/>
          <a:stretch>
            <a:fillRect/>
          </a:stretch>
        </p:blipFill>
        <p:spPr>
          <a:xfrm flipH="1">
            <a:off x="14401800" y="-418820"/>
            <a:ext cx="4343400" cy="1980640"/>
          </a:xfrm>
          <a:prstGeom prst="rect">
            <a:avLst/>
          </a:prstGeom>
        </p:spPr>
      </p:pic>
      <p:pic>
        <p:nvPicPr>
          <p:cNvPr id="20" name="Picture 7"/>
          <p:cNvPicPr>
            <a:picLocks noChangeAspect="1"/>
          </p:cNvPicPr>
          <p:nvPr/>
        </p:nvPicPr>
        <p:blipFill>
          <a:blip r:embed="rId5">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4800" y="-399910"/>
            <a:ext cx="1942820" cy="1942820"/>
          </a:xfrm>
          <a:prstGeom prst="rect">
            <a:avLst/>
          </a:prstGeom>
        </p:spPr>
      </p:pic>
      <p:grpSp>
        <p:nvGrpSpPr>
          <p:cNvPr id="12" name="Group 6"/>
          <p:cNvGrpSpPr/>
          <p:nvPr/>
        </p:nvGrpSpPr>
        <p:grpSpPr>
          <a:xfrm>
            <a:off x="1066800" y="1154986"/>
            <a:ext cx="16192780" cy="8856250"/>
            <a:chOff x="0" y="0"/>
            <a:chExt cx="2783350" cy="2115085"/>
          </a:xfrm>
          <a:solidFill>
            <a:srgbClr val="AF6B21"/>
          </a:solidFill>
        </p:grpSpPr>
        <p:sp>
          <p:nvSpPr>
            <p:cNvPr id="15" name="Freeform 7"/>
            <p:cNvSpPr/>
            <p:nvPr/>
          </p:nvSpPr>
          <p:spPr>
            <a:xfrm>
              <a:off x="-1" y="0"/>
              <a:ext cx="2789621" cy="2119713"/>
            </a:xfrm>
            <a:custGeom>
              <a:avLst/>
              <a:gdLst/>
              <a:ahLst/>
              <a:cxnLst/>
              <a:rect l="l" t="t" r="r" b="b"/>
              <a:pathLst>
                <a:path w="2789621" h="2119713">
                  <a:moveTo>
                    <a:pt x="2751519" y="1514541"/>
                  </a:moveTo>
                  <a:cubicBezTo>
                    <a:pt x="2749093" y="1694565"/>
                    <a:pt x="2575977" y="1828218"/>
                    <a:pt x="2375102" y="1828218"/>
                  </a:cubicBezTo>
                  <a:cubicBezTo>
                    <a:pt x="2375102" y="1828218"/>
                    <a:pt x="2181122" y="1818249"/>
                    <a:pt x="1884714" y="1831693"/>
                  </a:cubicBezTo>
                  <a:cubicBezTo>
                    <a:pt x="1697539" y="1840183"/>
                    <a:pt x="1377928" y="1843310"/>
                    <a:pt x="908799" y="1844463"/>
                  </a:cubicBezTo>
                  <a:lnTo>
                    <a:pt x="940817" y="2097260"/>
                  </a:lnTo>
                  <a:cubicBezTo>
                    <a:pt x="942220" y="2110608"/>
                    <a:pt x="927684" y="2119713"/>
                    <a:pt x="916302" y="2112599"/>
                  </a:cubicBezTo>
                  <a:cubicBezTo>
                    <a:pt x="864324" y="2080114"/>
                    <a:pt x="793268" y="2038746"/>
                    <a:pt x="653873" y="1951299"/>
                  </a:cubicBezTo>
                  <a:cubicBezTo>
                    <a:pt x="595960" y="1914968"/>
                    <a:pt x="543807" y="1876085"/>
                    <a:pt x="504750" y="1845088"/>
                  </a:cubicBezTo>
                  <a:cubicBezTo>
                    <a:pt x="439719" y="1845136"/>
                    <a:pt x="401817" y="1845136"/>
                    <a:pt x="401817" y="1845136"/>
                  </a:cubicBezTo>
                  <a:cubicBezTo>
                    <a:pt x="200942" y="1845136"/>
                    <a:pt x="26610" y="1747868"/>
                    <a:pt x="25400" y="1587755"/>
                  </a:cubicBezTo>
                  <a:cubicBezTo>
                    <a:pt x="25400" y="1587755"/>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1377928" y="12700"/>
                    <a:pt x="2337002" y="0"/>
                    <a:pt x="2337002" y="0"/>
                  </a:cubicBezTo>
                  <a:cubicBezTo>
                    <a:pt x="2592289" y="0"/>
                    <a:pt x="2783350" y="101068"/>
                    <a:pt x="2776919" y="303615"/>
                  </a:cubicBezTo>
                  <a:cubicBezTo>
                    <a:pt x="2776919" y="303615"/>
                    <a:pt x="2775285" y="802156"/>
                    <a:pt x="2782453" y="914526"/>
                  </a:cubicBezTo>
                  <a:cubicBezTo>
                    <a:pt x="2789621" y="1181471"/>
                    <a:pt x="2751519" y="1514541"/>
                    <a:pt x="2751519" y="1514541"/>
                  </a:cubicBezTo>
                  <a:close/>
                </a:path>
              </a:pathLst>
            </a:custGeom>
            <a:grpFill/>
            <a:ln w="57150">
              <a:solidFill>
                <a:schemeClr val="bg1"/>
              </a:solidFill>
            </a:ln>
          </p:spPr>
        </p:sp>
      </p:grpSp>
      <p:sp>
        <p:nvSpPr>
          <p:cNvPr id="3" name="Rectangle 2"/>
          <p:cNvSpPr/>
          <p:nvPr/>
        </p:nvSpPr>
        <p:spPr>
          <a:xfrm>
            <a:off x="1284694" y="1973716"/>
            <a:ext cx="15793462" cy="6232475"/>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fr-FR" sz="3800" dirty="0" err="1">
                <a:solidFill>
                  <a:schemeClr val="bg1"/>
                </a:solidFill>
                <a:latin typeface="Arial" panose="020B0604020202020204" pitchFamily="34" charset="0"/>
                <a:cs typeface="Arial" panose="020B0604020202020204" pitchFamily="34" charset="0"/>
              </a:rPr>
              <a:t>Phong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trào</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bắt</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đầu</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vào</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thế</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kỉ</a:t>
            </a:r>
            <a:r>
              <a:rPr lang="fr-FR" sz="3800" dirty="0">
                <a:solidFill>
                  <a:schemeClr val="bg1"/>
                </a:solidFill>
                <a:latin typeface="Arial" panose="020B0604020202020204" pitchFamily="34" charset="0"/>
                <a:cs typeface="Arial" panose="020B0604020202020204" pitchFamily="34" charset="0"/>
              </a:rPr>
              <a:t> XIV, </a:t>
            </a:r>
            <a:r>
              <a:rPr lang="fr-FR" sz="3800" dirty="0" err="1">
                <a:solidFill>
                  <a:schemeClr val="bg1"/>
                </a:solidFill>
                <a:latin typeface="Arial" panose="020B0604020202020204" pitchFamily="34" charset="0"/>
                <a:cs typeface="Arial" panose="020B0604020202020204" pitchFamily="34" charset="0"/>
              </a:rPr>
              <a:t>diễn</a:t>
            </a:r>
            <a:r>
              <a:rPr lang="fr-FR" sz="3800" dirty="0">
                <a:solidFill>
                  <a:schemeClr val="bg1"/>
                </a:solidFill>
                <a:latin typeface="Arial" panose="020B0604020202020204" pitchFamily="34" charset="0"/>
                <a:cs typeface="Arial" panose="020B0604020202020204" pitchFamily="34" charset="0"/>
              </a:rPr>
              <a:t> ra ở </a:t>
            </a:r>
            <a:r>
              <a:rPr lang="fr-FR" sz="3800" dirty="0" err="1">
                <a:solidFill>
                  <a:schemeClr val="bg1"/>
                </a:solidFill>
                <a:latin typeface="Arial" panose="020B0604020202020204" pitchFamily="34" charset="0"/>
                <a:cs typeface="Arial" panose="020B0604020202020204" pitchFamily="34" charset="0"/>
              </a:rPr>
              <a:t>những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thành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phố</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tự</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trị</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giàu</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có</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thuộc</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miền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Bắc</a:t>
            </a:r>
            <a:r>
              <a:rPr lang="fr-FR" sz="3800" dirty="0">
                <a:solidFill>
                  <a:schemeClr val="bg1"/>
                </a:solidFill>
                <a:latin typeface="Arial" panose="020B0604020202020204" pitchFamily="34" charset="0"/>
                <a:cs typeface="Arial" panose="020B0604020202020204" pitchFamily="34" charset="0"/>
              </a:rPr>
              <a:t> I-ta-li-a </a:t>
            </a:r>
            <a:r>
              <a:rPr lang="fr-FR" sz="3800" dirty="0" err="1">
                <a:solidFill>
                  <a:schemeClr val="bg1"/>
                </a:solidFill>
                <a:latin typeface="Arial" panose="020B0604020202020204" pitchFamily="34" charset="0"/>
                <a:cs typeface="Arial" panose="020B0604020202020204" pitchFamily="34" charset="0"/>
              </a:rPr>
              <a:t>như</a:t>
            </a:r>
            <a:r>
              <a:rPr lang="fr-FR" sz="3800" dirty="0">
                <a:solidFill>
                  <a:schemeClr val="bg1"/>
                </a:solidFill>
                <a:latin typeface="Arial" panose="020B0604020202020204" pitchFamily="34" charset="0"/>
                <a:cs typeface="Arial" panose="020B0604020202020204" pitchFamily="34" charset="0"/>
              </a:rPr>
              <a:t>: Phi-</a:t>
            </a:r>
            <a:r>
              <a:rPr lang="fr-FR" sz="3800" dirty="0" err="1">
                <a:solidFill>
                  <a:schemeClr val="bg1"/>
                </a:solidFill>
                <a:latin typeface="Arial" panose="020B0604020202020204" pitchFamily="34" charset="0"/>
                <a:cs typeface="Arial" panose="020B0604020202020204" pitchFamily="34" charset="0"/>
              </a:rPr>
              <a:t>ren</a:t>
            </a:r>
            <a:r>
              <a:rPr lang="fr-FR" sz="3800" dirty="0">
                <a:solidFill>
                  <a:schemeClr val="bg1"/>
                </a:solidFill>
                <a:latin typeface="Arial" panose="020B0604020202020204" pitchFamily="34" charset="0"/>
                <a:cs typeface="Arial" panose="020B0604020202020204" pitchFamily="34" charset="0"/>
              </a:rPr>
              <a:t>-</a:t>
            </a:r>
            <a:r>
              <a:rPr lang="fr-FR" sz="3800" dirty="0" err="1">
                <a:solidFill>
                  <a:schemeClr val="bg1"/>
                </a:solidFill>
                <a:latin typeface="Arial" panose="020B0604020202020204" pitchFamily="34" charset="0"/>
                <a:cs typeface="Arial" panose="020B0604020202020204" pitchFamily="34" charset="0"/>
              </a:rPr>
              <a:t>xê</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Mi-lan</a:t>
            </a:r>
            <a:r>
              <a:rPr lang="fr-FR" sz="3800" dirty="0">
                <a:solidFill>
                  <a:schemeClr val="bg1"/>
                </a:solidFill>
                <a:latin typeface="Arial" panose="020B0604020202020204" pitchFamily="34" charset="0"/>
                <a:cs typeface="Arial" panose="020B0604020202020204" pitchFamily="34" charset="0"/>
              </a:rPr>
              <a:t> (Milan), </a:t>
            </a:r>
            <a:r>
              <a:rPr lang="fr-FR" sz="3800" dirty="0" err="1">
                <a:solidFill>
                  <a:schemeClr val="bg1"/>
                </a:solidFill>
                <a:latin typeface="Arial" panose="020B0604020202020204" pitchFamily="34" charset="0"/>
                <a:cs typeface="Arial" panose="020B0604020202020204" pitchFamily="34" charset="0"/>
              </a:rPr>
              <a:t>Vơ</a:t>
            </a:r>
            <a:r>
              <a:rPr lang="fr-FR" sz="3800" dirty="0">
                <a:solidFill>
                  <a:schemeClr val="bg1"/>
                </a:solidFill>
                <a:latin typeface="Arial" panose="020B0604020202020204" pitchFamily="34" charset="0"/>
                <a:cs typeface="Arial" panose="020B0604020202020204" pitchFamily="34" charset="0"/>
              </a:rPr>
              <a:t>-ni-</a:t>
            </a:r>
            <a:r>
              <a:rPr lang="fr-FR" sz="3800" dirty="0" err="1">
                <a:solidFill>
                  <a:schemeClr val="bg1"/>
                </a:solidFill>
                <a:latin typeface="Arial" panose="020B0604020202020204" pitchFamily="34" charset="0"/>
                <a:cs typeface="Arial" panose="020B0604020202020204" pitchFamily="34" charset="0"/>
              </a:rPr>
              <a:t>dơ</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Venice</a:t>
            </a:r>
            <a:r>
              <a:rPr lang="fr-FR" sz="3800" dirty="0">
                <a:solidFill>
                  <a:schemeClr val="bg1"/>
                </a:solidFill>
                <a:latin typeface="Arial" panose="020B0604020202020204" pitchFamily="34" charset="0"/>
                <a:cs typeface="Arial" panose="020B0604020202020204" pitchFamily="34" charset="0"/>
              </a:rPr>
              <a:t>),...</a:t>
            </a:r>
            <a:endParaRPr lang="en-US" sz="3800" dirty="0">
              <a:solidFill>
                <a:schemeClr val="bg1"/>
              </a:solidFill>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v"/>
            </a:pPr>
            <a:r>
              <a:rPr lang="fr-FR" sz="3800" dirty="0" smtClean="0">
                <a:solidFill>
                  <a:schemeClr val="bg1"/>
                </a:solidFill>
                <a:latin typeface="Arial" panose="020B0604020202020204" pitchFamily="34" charset="0"/>
                <a:cs typeface="Arial" panose="020B0604020202020204" pitchFamily="34" charset="0"/>
              </a:rPr>
              <a:t>Sang </a:t>
            </a:r>
            <a:r>
              <a:rPr lang="fr-FR" sz="3800" dirty="0" err="1">
                <a:solidFill>
                  <a:schemeClr val="bg1"/>
                </a:solidFill>
                <a:latin typeface="Arial" panose="020B0604020202020204" pitchFamily="34" charset="0"/>
                <a:cs typeface="Arial" panose="020B0604020202020204" pitchFamily="34" charset="0"/>
              </a:rPr>
              <a:t>thế</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kỉ</a:t>
            </a:r>
            <a:r>
              <a:rPr lang="fr-FR" sz="3800" dirty="0">
                <a:solidFill>
                  <a:schemeClr val="bg1"/>
                </a:solidFill>
                <a:latin typeface="Arial" panose="020B0604020202020204" pitchFamily="34" charset="0"/>
                <a:cs typeface="Arial" panose="020B0604020202020204" pitchFamily="34" charset="0"/>
              </a:rPr>
              <a:t> XV, XVI, </a:t>
            </a:r>
            <a:r>
              <a:rPr lang="fr-FR" sz="3800" dirty="0" err="1">
                <a:solidFill>
                  <a:schemeClr val="bg1"/>
                </a:solidFill>
                <a:latin typeface="Arial" panose="020B0604020202020204" pitchFamily="34" charset="0"/>
                <a:cs typeface="Arial" panose="020B0604020202020204" pitchFamily="34" charset="0"/>
              </a:rPr>
              <a:t>quan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hệ</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sản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xuất</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tư</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bản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chủ</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nghĩa</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xuất</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hiện</a:t>
            </a:r>
            <a:r>
              <a:rPr lang="fr-FR" sz="3800" dirty="0">
                <a:solidFill>
                  <a:schemeClr val="bg1"/>
                </a:solidFill>
                <a:latin typeface="Arial" panose="020B0604020202020204" pitchFamily="34" charset="0"/>
                <a:cs typeface="Arial" panose="020B0604020202020204" pitchFamily="34" charset="0"/>
              </a:rPr>
              <a:t> ở </a:t>
            </a:r>
            <a:r>
              <a:rPr lang="fr-FR" sz="3800" dirty="0" err="1">
                <a:solidFill>
                  <a:schemeClr val="bg1"/>
                </a:solidFill>
                <a:latin typeface="Arial" panose="020B0604020202020204" pitchFamily="34" charset="0"/>
                <a:cs typeface="Arial" panose="020B0604020202020204" pitchFamily="34" charset="0"/>
              </a:rPr>
              <a:t>những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quốc</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gia</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thống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nhất</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như</a:t>
            </a:r>
            <a:r>
              <a:rPr lang="fr-FR" sz="3800" dirty="0">
                <a:solidFill>
                  <a:schemeClr val="bg1"/>
                </a:solidFill>
                <a:latin typeface="Arial" panose="020B0604020202020204" pitchFamily="34" charset="0"/>
                <a:cs typeface="Arial" panose="020B0604020202020204" pitchFamily="34" charset="0"/>
              </a:rPr>
              <a:t> Anh, </a:t>
            </a:r>
            <a:r>
              <a:rPr lang="fr-FR" sz="3800" dirty="0" err="1">
                <a:solidFill>
                  <a:schemeClr val="bg1"/>
                </a:solidFill>
                <a:latin typeface="Arial" panose="020B0604020202020204" pitchFamily="34" charset="0"/>
                <a:cs typeface="Arial" panose="020B0604020202020204" pitchFamily="34" charset="0"/>
              </a:rPr>
              <a:t>Pháp</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Tây</a:t>
            </a:r>
            <a:r>
              <a:rPr lang="fr-FR" sz="3800" dirty="0">
                <a:solidFill>
                  <a:schemeClr val="bg1"/>
                </a:solidFill>
                <a:latin typeface="Arial" panose="020B0604020202020204" pitchFamily="34" charset="0"/>
                <a:cs typeface="Arial" panose="020B0604020202020204" pitchFamily="34" charset="0"/>
              </a:rPr>
              <a:t> Ban </a:t>
            </a:r>
            <a:r>
              <a:rPr lang="fr-FR" sz="3800" dirty="0" err="1">
                <a:solidFill>
                  <a:schemeClr val="bg1"/>
                </a:solidFill>
                <a:latin typeface="Arial" panose="020B0604020202020204" pitchFamily="34" charset="0"/>
                <a:cs typeface="Arial" panose="020B0604020202020204" pitchFamily="34" charset="0"/>
              </a:rPr>
              <a:t>Nha</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và</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nhiều</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thành</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phố</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thuộc</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Hà</a:t>
            </a:r>
            <a:r>
              <a:rPr lang="fr-FR" sz="3800" dirty="0">
                <a:solidFill>
                  <a:schemeClr val="bg1"/>
                </a:solidFill>
                <a:latin typeface="Arial" panose="020B0604020202020204" pitchFamily="34" charset="0"/>
                <a:cs typeface="Arial" panose="020B0604020202020204" pitchFamily="34" charset="0"/>
              </a:rPr>
              <a:t> Lan, </a:t>
            </a:r>
            <a:r>
              <a:rPr lang="fr-FR" sz="3800" dirty="0" err="1">
                <a:solidFill>
                  <a:schemeClr val="bg1"/>
                </a:solidFill>
                <a:latin typeface="Arial" panose="020B0604020202020204" pitchFamily="34" charset="0"/>
                <a:cs typeface="Arial" panose="020B0604020202020204" pitchFamily="34" charset="0"/>
              </a:rPr>
              <a:t>Đức</a:t>
            </a:r>
            <a:r>
              <a:rPr lang="fr-FR" sz="3800" dirty="0">
                <a:solidFill>
                  <a:schemeClr val="bg1"/>
                </a:solidFill>
                <a:latin typeface="Arial" panose="020B0604020202020204" pitchFamily="34" charset="0"/>
                <a:cs typeface="Arial" panose="020B0604020202020204" pitchFamily="34" charset="0"/>
              </a:rPr>
              <a:t>,... </a:t>
            </a:r>
            <a:endParaRPr lang="en-US" sz="3800" dirty="0">
              <a:solidFill>
                <a:schemeClr val="bg1"/>
              </a:solidFill>
              <a:latin typeface="Arial" panose="020B0604020202020204" pitchFamily="34" charset="0"/>
              <a:cs typeface="Arial" panose="020B0604020202020204" pitchFamily="34" charset="0"/>
            </a:endParaRPr>
          </a:p>
          <a:p>
            <a:pPr algn="just">
              <a:lnSpc>
                <a:spcPct val="150000"/>
              </a:lnSpc>
            </a:pPr>
            <a:r>
              <a:rPr lang="fr-FR" sz="3800" dirty="0">
                <a:solidFill>
                  <a:schemeClr val="bg1"/>
                </a:solidFill>
                <a:latin typeface="Arial" panose="020B0604020202020204" pitchFamily="34" charset="0"/>
                <a:cs typeface="Arial" panose="020B0604020202020204" pitchFamily="34" charset="0"/>
                <a:sym typeface="Wingdings" panose="05000000000000000000" pitchFamily="2" charset="2"/>
              </a:rPr>
              <a:t></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Phong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trào</a:t>
            </a:r>
            <a:r>
              <a:rPr lang="fr-FR" sz="3800" dirty="0">
                <a:solidFill>
                  <a:schemeClr val="bg1"/>
                </a:solidFill>
                <a:latin typeface="Arial" panose="020B0604020202020204" pitchFamily="34" charset="0"/>
                <a:cs typeface="Arial" panose="020B0604020202020204" pitchFamily="34" charset="0"/>
              </a:rPr>
              <a:t> Văn </a:t>
            </a:r>
            <a:r>
              <a:rPr lang="fr-FR" sz="3800" dirty="0" err="1">
                <a:solidFill>
                  <a:schemeClr val="bg1"/>
                </a:solidFill>
                <a:latin typeface="Arial" panose="020B0604020202020204" pitchFamily="34" charset="0"/>
                <a:cs typeface="Arial" panose="020B0604020202020204" pitchFamily="34" charset="0"/>
              </a:rPr>
              <a:t>hoá</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Phục</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hưng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có</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điều</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kiện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lan</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rộng</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khắp</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châu</a:t>
            </a:r>
            <a:r>
              <a:rPr lang="fr-FR" sz="3800" dirty="0">
                <a:solidFill>
                  <a:schemeClr val="bg1"/>
                </a:solidFill>
                <a:latin typeface="Arial" panose="020B0604020202020204" pitchFamily="34" charset="0"/>
                <a:cs typeface="Arial" panose="020B0604020202020204" pitchFamily="34" charset="0"/>
              </a:rPr>
              <a:t> </a:t>
            </a:r>
            <a:r>
              <a:rPr lang="fr-FR" sz="3800" dirty="0" err="1">
                <a:solidFill>
                  <a:schemeClr val="bg1"/>
                </a:solidFill>
                <a:latin typeface="Arial" panose="020B0604020202020204" pitchFamily="34" charset="0"/>
                <a:cs typeface="Arial" panose="020B0604020202020204" pitchFamily="34" charset="0"/>
              </a:rPr>
              <a:t>Âu</a:t>
            </a:r>
            <a:r>
              <a:rPr lang="fr-FR" sz="3800" dirty="0">
                <a:solidFill>
                  <a:schemeClr val="bg1"/>
                </a:solidFill>
                <a:latin typeface="Arial" panose="020B0604020202020204" pitchFamily="34" charset="0"/>
                <a:cs typeface="Arial" panose="020B0604020202020204" pitchFamily="34" charset="0"/>
              </a:rPr>
              <a:t>.</a:t>
            </a:r>
            <a:endParaRPr lang="en-US" sz="3800" dirty="0">
              <a:solidFill>
                <a:schemeClr val="bg1"/>
              </a:solidFill>
              <a:latin typeface="Arial" panose="020B0604020202020204" pitchFamily="34" charset="0"/>
              <a:cs typeface="Arial" panose="020B0604020202020204" pitchFamily="34" charset="0"/>
            </a:endParaRPr>
          </a:p>
        </p:txBody>
      </p:sp>
      <p:pic>
        <p:nvPicPr>
          <p:cNvPr id="17"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58"/>
              </a:ext>
            </a:extLst>
          </a:blip>
          <a:srcRect/>
          <a:stretch>
            <a:fillRect/>
          </a:stretch>
        </p:blipFill>
        <p:spPr>
          <a:xfrm>
            <a:off x="9242683" y="8160126"/>
            <a:ext cx="7501752" cy="2137999"/>
          </a:xfrm>
          <a:prstGeom prst="rect">
            <a:avLst/>
          </a:prstGeom>
        </p:spPr>
      </p:pic>
    </p:spTree>
    <p:extLst>
      <p:ext uri="{BB962C8B-B14F-4D97-AF65-F5344CB8AC3E}">
        <p14:creationId xmlns:p14="http://schemas.microsoft.com/office/powerpoint/2010/main" val="1053364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3" name="Group 3"/>
          <p:cNvGrpSpPr/>
          <p:nvPr/>
        </p:nvGrpSpPr>
        <p:grpSpPr>
          <a:xfrm>
            <a:off x="0" y="8572500"/>
            <a:ext cx="18783822" cy="1714500"/>
            <a:chOff x="0" y="0"/>
            <a:chExt cx="6354034" cy="725415"/>
          </a:xfrm>
        </p:grpSpPr>
        <p:sp>
          <p:nvSpPr>
            <p:cNvPr id="4" name="Freeform 4"/>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9D3E1E"/>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67004" y="-774621"/>
            <a:ext cx="2740601" cy="3632122"/>
          </a:xfrm>
          <a:prstGeom prst="rect">
            <a:avLst/>
          </a:prstGeom>
        </p:spPr>
      </p:pic>
      <p:pic>
        <p:nvPicPr>
          <p:cNvPr id="10" name="Picture 16"/>
          <p:cNvPicPr>
            <a:picLocks noChangeAspect="1"/>
          </p:cNvPicPr>
          <p:nvPr/>
        </p:nvPicPr>
        <p:blipFill>
          <a:blip r:embed="rId6"/>
          <a:srcRect/>
          <a:stretch>
            <a:fillRect/>
          </a:stretch>
        </p:blipFill>
        <p:spPr>
          <a:xfrm>
            <a:off x="2010165" y="1841020"/>
            <a:ext cx="14763489" cy="6207655"/>
          </a:xfrm>
          <a:prstGeom prst="rect">
            <a:avLst/>
          </a:prstGeom>
        </p:spPr>
      </p:pic>
      <p:sp>
        <p:nvSpPr>
          <p:cNvPr id="11" name="TextBox 10"/>
          <p:cNvSpPr txBox="1"/>
          <p:nvPr/>
        </p:nvSpPr>
        <p:spPr>
          <a:xfrm>
            <a:off x="3733928" y="3098187"/>
            <a:ext cx="11315962" cy="3693319"/>
          </a:xfrm>
          <a:prstGeom prst="rect">
            <a:avLst/>
          </a:prstGeom>
          <a:noFill/>
        </p:spPr>
        <p:txBody>
          <a:bodyPr wrap="square" rtlCol="0">
            <a:spAutoFit/>
          </a:bodyPr>
          <a:lstStyle/>
          <a:p>
            <a:pPr algn="ctr">
              <a:lnSpc>
                <a:spcPct val="120000"/>
              </a:lnSpc>
            </a:pPr>
            <a:r>
              <a:rPr lang="fr-FR" sz="6500" b="1" dirty="0" smtClean="0">
                <a:solidFill>
                  <a:schemeClr val="bg1"/>
                </a:solidFill>
                <a:latin typeface="Arial" panose="020B0604020202020204" pitchFamily="34" charset="0"/>
                <a:cs typeface="Arial" panose="020B0604020202020204" pitchFamily="34" charset="0"/>
              </a:rPr>
              <a:t>2. </a:t>
            </a:r>
            <a:r>
              <a:rPr lang="nl-NL" sz="6500" b="1" dirty="0">
                <a:solidFill>
                  <a:schemeClr val="bg1"/>
                </a:solidFill>
                <a:latin typeface="Arial" panose="020B0604020202020204" pitchFamily="34" charset="0"/>
                <a:cs typeface="Arial" panose="020B0604020202020204" pitchFamily="34" charset="0"/>
              </a:rPr>
              <a:t>N</a:t>
            </a:r>
            <a:r>
              <a:rPr lang="nl-NL" sz="6500" b="1" dirty="0" smtClean="0">
                <a:solidFill>
                  <a:schemeClr val="bg1"/>
                </a:solidFill>
                <a:latin typeface="Arial" panose="020B0604020202020204" pitchFamily="34" charset="0"/>
                <a:cs typeface="Arial" panose="020B0604020202020204" pitchFamily="34" charset="0"/>
              </a:rPr>
              <a:t>hững thành tựu tiêu biểu của phong trào Văn hoá Phục Hưng</a:t>
            </a:r>
            <a:endParaRPr lang="en-US" sz="6500" dirty="0">
              <a:solidFill>
                <a:schemeClr val="bg1"/>
              </a:solidFill>
              <a:latin typeface="Arial" panose="020B0604020202020204" pitchFamily="34" charset="0"/>
              <a:cs typeface="Arial" panose="020B0604020202020204" pitchFamily="34" charset="0"/>
            </a:endParaRPr>
          </a:p>
        </p:txBody>
      </p:sp>
      <p:pic>
        <p:nvPicPr>
          <p:cNvPr id="1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973869" y="7055468"/>
            <a:ext cx="2962349" cy="3034063"/>
          </a:xfrm>
          <a:prstGeom prst="rect">
            <a:avLst/>
          </a:prstGeom>
        </p:spPr>
      </p:pic>
      <p:pic>
        <p:nvPicPr>
          <p:cNvPr id="1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504917" y="172705"/>
            <a:ext cx="1567417" cy="2227596"/>
          </a:xfrm>
          <a:prstGeom prst="rect">
            <a:avLst/>
          </a:prstGeom>
        </p:spPr>
      </p:pic>
      <p:pic>
        <p:nvPicPr>
          <p:cNvPr id="15"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00200" y="172705"/>
            <a:ext cx="1143000" cy="1567705"/>
          </a:xfrm>
          <a:prstGeom prst="rect">
            <a:avLst/>
          </a:prstGeom>
        </p:spPr>
      </p:pic>
    </p:spTree>
    <p:extLst>
      <p:ext uri="{BB962C8B-B14F-4D97-AF65-F5344CB8AC3E}">
        <p14:creationId xmlns:p14="http://schemas.microsoft.com/office/powerpoint/2010/main" val="425957386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12" name="Group 27">
            <a:extLst>
              <a:ext uri="{FF2B5EF4-FFF2-40B4-BE49-F238E27FC236}">
                <a16:creationId xmlns:a16="http://schemas.microsoft.com/office/drawing/2014/main" id="{D20ABB7D-321C-4A5F-B3D9-F863293D7FE1}"/>
              </a:ext>
            </a:extLst>
          </p:cNvPr>
          <p:cNvGrpSpPr/>
          <p:nvPr/>
        </p:nvGrpSpPr>
        <p:grpSpPr>
          <a:xfrm>
            <a:off x="1295400" y="1398890"/>
            <a:ext cx="15544800" cy="7738386"/>
            <a:chOff x="-29331158" y="-4844006"/>
            <a:chExt cx="9877539" cy="7817280"/>
          </a:xfrm>
        </p:grpSpPr>
        <p:sp>
          <p:nvSpPr>
            <p:cNvPr id="15" name="Freeform 28">
              <a:extLst>
                <a:ext uri="{FF2B5EF4-FFF2-40B4-BE49-F238E27FC236}">
                  <a16:creationId xmlns:a16="http://schemas.microsoft.com/office/drawing/2014/main" id="{2784A826-D63F-4199-A9DF-F1F18E47CCCB}"/>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17" name="Freeform 29">
              <a:extLst>
                <a:ext uri="{FF2B5EF4-FFF2-40B4-BE49-F238E27FC236}">
                  <a16:creationId xmlns:a16="http://schemas.microsoft.com/office/drawing/2014/main" id="{B08EE43D-4610-4DF1-AF98-97BDF995323B}"/>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pic>
        <p:nvPicPr>
          <p:cNvPr id="21" name="Picture 6"/>
          <p:cNvPicPr>
            <a:picLocks noChangeAspect="1"/>
          </p:cNvPicPr>
          <p:nvPr/>
        </p:nvPicPr>
        <p:blipFill>
          <a:blip r:embed="rId2"/>
          <a:srcRect b="19453"/>
          <a:stretch>
            <a:fillRect/>
          </a:stretch>
        </p:blipFill>
        <p:spPr>
          <a:xfrm rot="10800000">
            <a:off x="-685800" y="-830715"/>
            <a:ext cx="7239000" cy="1392088"/>
          </a:xfrm>
          <a:prstGeom prst="rect">
            <a:avLst/>
          </a:prstGeom>
        </p:spPr>
      </p:pic>
      <p:pic>
        <p:nvPicPr>
          <p:cNvPr id="14" name="Picture 20"/>
          <p:cNvPicPr>
            <a:picLocks noChangeAspect="1"/>
          </p:cNvPicPr>
          <p:nvPr/>
        </p:nvPicPr>
        <p:blipFill>
          <a:blip r:embed="rId3"/>
          <a:srcRect/>
          <a:stretch>
            <a:fillRect/>
          </a:stretch>
        </p:blipFill>
        <p:spPr>
          <a:xfrm rot="395083">
            <a:off x="-720649" y="9476725"/>
            <a:ext cx="7940787" cy="2507006"/>
          </a:xfrm>
          <a:prstGeom prst="rect">
            <a:avLst/>
          </a:prstGeom>
        </p:spPr>
      </p:pic>
      <p:pic>
        <p:nvPicPr>
          <p:cNvPr id="16" name="Picture 24"/>
          <p:cNvPicPr>
            <a:picLocks noChangeAspect="1"/>
          </p:cNvPicPr>
          <p:nvPr/>
        </p:nvPicPr>
        <p:blipFill>
          <a:blip r:embed="rId4"/>
          <a:srcRect/>
          <a:stretch>
            <a:fillRect/>
          </a:stretch>
        </p:blipFill>
        <p:spPr>
          <a:xfrm flipH="1">
            <a:off x="14401800" y="-418820"/>
            <a:ext cx="4343400" cy="1980640"/>
          </a:xfrm>
          <a:prstGeom prst="rect">
            <a:avLst/>
          </a:prstGeom>
        </p:spPr>
      </p:pic>
      <p:pic>
        <p:nvPicPr>
          <p:cNvPr id="20" name="Picture 7"/>
          <p:cNvPicPr>
            <a:picLocks noChangeAspect="1"/>
          </p:cNvPicPr>
          <p:nvPr/>
        </p:nvPicPr>
        <p:blipFill>
          <a:blip r:embed="rId5">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04800" y="-399910"/>
            <a:ext cx="1942820" cy="1942820"/>
          </a:xfrm>
          <a:prstGeom prst="rect">
            <a:avLst/>
          </a:prstGeom>
        </p:spPr>
      </p:pic>
      <p:sp>
        <p:nvSpPr>
          <p:cNvPr id="4" name="Rectangle 3"/>
          <p:cNvSpPr/>
          <p:nvPr/>
        </p:nvSpPr>
        <p:spPr>
          <a:xfrm>
            <a:off x="1777272" y="2697963"/>
            <a:ext cx="14581056" cy="5657959"/>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nền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khoa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sĩ</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khôi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phục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sống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Hy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Lạp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 La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cổ</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kỉ</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XIV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XVII,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lịch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sử</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chứng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vĩ</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con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diễn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nhiều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lĩnh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vực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nhau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34"/>
              </a:ext>
            </a:extLst>
          </a:blip>
          <a:srcRect/>
          <a:stretch>
            <a:fillRect/>
          </a:stretch>
        </p:blipFill>
        <p:spPr>
          <a:xfrm>
            <a:off x="14040255" y="947672"/>
            <a:ext cx="2318073" cy="1471977"/>
          </a:xfrm>
          <a:prstGeom prst="rect">
            <a:avLst/>
          </a:prstGeom>
        </p:spPr>
      </p:pic>
      <p:pic>
        <p:nvPicPr>
          <p:cNvPr id="19" name="Picture 9"/>
          <p:cNvPicPr>
            <a:picLocks noChangeAspect="1"/>
          </p:cNvPicPr>
          <p:nvPr/>
        </p:nvPicPr>
        <p:blipFill>
          <a:blip r:embed="rId35">
            <a:extLst>
              <a:ext uri="{28A0092B-C50C-407E-A947-70E740481C1C}">
                <a14:useLocalDpi xmlns:a14="http://schemas.microsoft.com/office/drawing/2010/main" val="0"/>
              </a:ext>
              <a:ext uri="{96DAC541-7B7A-43D3-8B79-37D633B846F1}">
                <asvg:svgBlip xmlns="" xmlns:asvg="http://schemas.microsoft.com/office/drawing/2016/SVG/main" r:embed="rId48"/>
              </a:ext>
            </a:extLst>
          </a:blip>
          <a:srcRect/>
          <a:stretch>
            <a:fillRect/>
          </a:stretch>
        </p:blipFill>
        <p:spPr>
          <a:xfrm>
            <a:off x="11201400" y="8572976"/>
            <a:ext cx="4495800" cy="1714024"/>
          </a:xfrm>
          <a:prstGeom prst="rect">
            <a:avLst/>
          </a:prstGeom>
        </p:spPr>
      </p:pic>
    </p:spTree>
    <p:extLst>
      <p:ext uri="{BB962C8B-B14F-4D97-AF65-F5344CB8AC3E}">
        <p14:creationId xmlns:p14="http://schemas.microsoft.com/office/powerpoint/2010/main" val="386008644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fade">
                                      <p:cBhvr>
                                        <p:cTn id="2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pic>
        <p:nvPicPr>
          <p:cNvPr id="26"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774596">
            <a:off x="-186331" y="8595629"/>
            <a:ext cx="1702931" cy="2179752"/>
          </a:xfrm>
          <a:prstGeom prst="rect">
            <a:avLst/>
          </a:prstGeom>
        </p:spPr>
      </p:pic>
      <p:pic>
        <p:nvPicPr>
          <p:cNvPr id="19" name="Picture 14"/>
          <p:cNvPicPr>
            <a:picLocks noChangeAspect="1"/>
          </p:cNvPicPr>
          <p:nvPr/>
        </p:nvPicPr>
        <p:blipFill>
          <a:blip r:embed="rId10"/>
          <a:srcRect/>
          <a:stretch>
            <a:fillRect/>
          </a:stretch>
        </p:blipFill>
        <p:spPr>
          <a:xfrm>
            <a:off x="1482162" y="957808"/>
            <a:ext cx="2220951" cy="2397788"/>
          </a:xfrm>
          <a:prstGeom prst="rect">
            <a:avLst/>
          </a:prstGeom>
        </p:spPr>
      </p:pic>
      <p:grpSp>
        <p:nvGrpSpPr>
          <p:cNvPr id="20" name="Group 7"/>
          <p:cNvGrpSpPr/>
          <p:nvPr/>
        </p:nvGrpSpPr>
        <p:grpSpPr>
          <a:xfrm rot="5400000">
            <a:off x="8898785" y="-4129798"/>
            <a:ext cx="2713205" cy="12573001"/>
            <a:chOff x="0" y="0"/>
            <a:chExt cx="2565552" cy="8252080"/>
          </a:xfrm>
        </p:grpSpPr>
        <p:sp>
          <p:nvSpPr>
            <p:cNvPr id="21" name="Freeform 8"/>
            <p:cNvSpPr/>
            <p:nvPr/>
          </p:nvSpPr>
          <p:spPr>
            <a:xfrm>
              <a:off x="0" y="0"/>
              <a:ext cx="2570532" cy="8255757"/>
            </a:xfrm>
            <a:custGeom>
              <a:avLst/>
              <a:gdLst/>
              <a:ahLst/>
              <a:cxnLst/>
              <a:rect l="l" t="t" r="r" b="b"/>
              <a:pathLst>
                <a:path w="2570532" h="8255757">
                  <a:moveTo>
                    <a:pt x="2564839" y="1112592"/>
                  </a:moveTo>
                  <a:cubicBezTo>
                    <a:pt x="2559147" y="1453591"/>
                    <a:pt x="2550356" y="7810569"/>
                    <a:pt x="2550356" y="7810569"/>
                  </a:cubicBezTo>
                  <a:cubicBezTo>
                    <a:pt x="2550356" y="7960164"/>
                    <a:pt x="2413790" y="8119264"/>
                    <a:pt x="2211012" y="8119264"/>
                  </a:cubicBezTo>
                  <a:cubicBezTo>
                    <a:pt x="2211012" y="8119264"/>
                    <a:pt x="1747503" y="8126705"/>
                    <a:pt x="1379264" y="8125954"/>
                  </a:cubicBezTo>
                  <a:cubicBezTo>
                    <a:pt x="1358627" y="8154560"/>
                    <a:pt x="1338570" y="8181427"/>
                    <a:pt x="1332046" y="8187157"/>
                  </a:cubicBezTo>
                  <a:cubicBezTo>
                    <a:pt x="1323228" y="8194901"/>
                    <a:pt x="1304780" y="8221063"/>
                    <a:pt x="1291002" y="8241419"/>
                  </a:cubicBezTo>
                  <a:cubicBezTo>
                    <a:pt x="1282101" y="8254572"/>
                    <a:pt x="1263230" y="8255757"/>
                    <a:pt x="1252736" y="8243835"/>
                  </a:cubicBezTo>
                  <a:cubicBezTo>
                    <a:pt x="1231200" y="8219370"/>
                    <a:pt x="1199001" y="8181336"/>
                    <a:pt x="1184913" y="8157317"/>
                  </a:cubicBezTo>
                  <a:cubicBezTo>
                    <a:pt x="1178494" y="8146375"/>
                    <a:pt x="1172538" y="8135175"/>
                    <a:pt x="1167084" y="8124282"/>
                  </a:cubicBezTo>
                  <a:cubicBezTo>
                    <a:pt x="1137061" y="8123806"/>
                    <a:pt x="1109055" y="8123220"/>
                    <a:pt x="1083678" y="8122507"/>
                  </a:cubicBezTo>
                  <a:cubicBezTo>
                    <a:pt x="769588" y="8113672"/>
                    <a:pt x="324392" y="8109807"/>
                    <a:pt x="324392" y="8109807"/>
                  </a:cubicBezTo>
                  <a:cubicBezTo>
                    <a:pt x="25400" y="8119264"/>
                    <a:pt x="49183" y="8009211"/>
                    <a:pt x="22788" y="7829486"/>
                  </a:cubicBezTo>
                  <a:cubicBezTo>
                    <a:pt x="22788" y="7829486"/>
                    <a:pt x="0" y="7662563"/>
                    <a:pt x="0" y="7413577"/>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a:solidFill>
              <a:srgbClr val="FCF5F3"/>
            </a:solidFill>
          </p:spPr>
        </p:sp>
      </p:grpSp>
      <p:sp>
        <p:nvSpPr>
          <p:cNvPr id="22" name="Rectangle 21"/>
          <p:cNvSpPr/>
          <p:nvPr/>
        </p:nvSpPr>
        <p:spPr>
          <a:xfrm>
            <a:off x="4363047" y="866621"/>
            <a:ext cx="11779079" cy="2409699"/>
          </a:xfrm>
          <a:prstGeom prst="rect">
            <a:avLst/>
          </a:prstGeom>
        </p:spPr>
        <p:txBody>
          <a:bodyPr wrap="square">
            <a:spAutoFit/>
          </a:bodyPr>
          <a:lstStyle/>
          <a:p>
            <a:pPr algn="just">
              <a:lnSpc>
                <a:spcPct val="130000"/>
              </a:lnSpc>
            </a:pPr>
            <a:r>
              <a:rPr lang="nl-NL" sz="4000" dirty="0">
                <a:latin typeface="Arial" panose="020B0604020202020204" pitchFamily="34" charset="0"/>
                <a:cs typeface="Arial" panose="020B0604020202020204" pitchFamily="34" charset="0"/>
              </a:rPr>
              <a:t>Đ</a:t>
            </a:r>
            <a:r>
              <a:rPr lang="nl-NL" sz="4000" dirty="0" smtClean="0">
                <a:latin typeface="Arial" panose="020B0604020202020204" pitchFamily="34" charset="0"/>
                <a:cs typeface="Arial" panose="020B0604020202020204" pitchFamily="34" charset="0"/>
              </a:rPr>
              <a:t>ọc </a:t>
            </a:r>
            <a:r>
              <a:rPr lang="nl-NL" sz="4000" dirty="0">
                <a:latin typeface="Arial" panose="020B0604020202020204" pitchFamily="34" charset="0"/>
                <a:cs typeface="Arial" panose="020B0604020202020204" pitchFamily="34" charset="0"/>
              </a:rPr>
              <a:t>thông tin mục 2, quan sát Hình 4.3, 4.4, </a:t>
            </a:r>
            <a:r>
              <a:rPr lang="nl-NL" sz="4000" dirty="0" smtClean="0">
                <a:latin typeface="Arial" panose="020B0604020202020204" pitchFamily="34" charset="0"/>
                <a:cs typeface="Arial" panose="020B0604020202020204" pitchFamily="34" charset="0"/>
              </a:rPr>
              <a:t>tư </a:t>
            </a:r>
            <a:r>
              <a:rPr lang="nl-NL" sz="4000" dirty="0">
                <a:latin typeface="Arial" panose="020B0604020202020204" pitchFamily="34" charset="0"/>
                <a:cs typeface="Arial" panose="020B0604020202020204" pitchFamily="34" charset="0"/>
              </a:rPr>
              <a:t>liệu </a:t>
            </a:r>
            <a:r>
              <a:rPr lang="nl-NL" sz="4000" dirty="0" smtClean="0">
                <a:latin typeface="Arial" panose="020B0604020202020204" pitchFamily="34" charset="0"/>
                <a:cs typeface="Arial" panose="020B0604020202020204" pitchFamily="34" charset="0"/>
              </a:rPr>
              <a:t>4.5 và mục </a:t>
            </a:r>
            <a:r>
              <a:rPr lang="nl-NL" sz="4000" dirty="0">
                <a:latin typeface="Arial" panose="020B0604020202020204" pitchFamily="34" charset="0"/>
                <a:cs typeface="Arial" panose="020B0604020202020204" pitchFamily="34" charset="0"/>
              </a:rPr>
              <a:t>Em có biết SGK </a:t>
            </a:r>
            <a:r>
              <a:rPr lang="nl-NL" sz="4000" dirty="0" smtClean="0">
                <a:latin typeface="Arial" panose="020B0604020202020204" pitchFamily="34" charset="0"/>
                <a:cs typeface="Arial" panose="020B0604020202020204" pitchFamily="34" charset="0"/>
              </a:rPr>
              <a:t>tr.21-23, hãy thực </a:t>
            </a:r>
            <a:r>
              <a:rPr lang="nl-NL" sz="4000" dirty="0">
                <a:latin typeface="Arial" panose="020B0604020202020204" pitchFamily="34" charset="0"/>
                <a:cs typeface="Arial" panose="020B0604020202020204" pitchFamily="34" charset="0"/>
              </a:rPr>
              <a:t>hiện nhiệm vụ vào Phiếu học tập số 1. </a:t>
            </a:r>
            <a:endParaRPr lang="en-US" sz="4000" dirty="0">
              <a:latin typeface="Arial" panose="020B0604020202020204" pitchFamily="34" charset="0"/>
              <a:cs typeface="Arial" panose="020B0604020202020204" pitchFamily="34" charset="0"/>
            </a:endParaRPr>
          </a:p>
        </p:txBody>
      </p:sp>
      <p:pic>
        <p:nvPicPr>
          <p:cNvPr id="25" name="Picture 6"/>
          <p:cNvPicPr>
            <a:picLocks noChangeAspect="1"/>
          </p:cNvPicPr>
          <p:nvPr/>
        </p:nvPicPr>
        <p:blipFill>
          <a:blip r:embed="rId11"/>
          <a:srcRect b="19453"/>
          <a:stretch>
            <a:fillRect/>
          </a:stretch>
        </p:blipFill>
        <p:spPr>
          <a:xfrm rot="10800000">
            <a:off x="-685800" y="-830715"/>
            <a:ext cx="7239000" cy="1392088"/>
          </a:xfrm>
          <a:prstGeom prst="rect">
            <a:avLst/>
          </a:prstGeom>
        </p:spPr>
      </p:pic>
      <p:pic>
        <p:nvPicPr>
          <p:cNvPr id="27" name="Picture 4"/>
          <p:cNvPicPr>
            <a:picLocks noChangeAspect="1"/>
          </p:cNvPicPr>
          <p:nvPr/>
        </p:nvPicPr>
        <p:blipFill>
          <a:blip r:embed="rId12"/>
          <a:srcRect/>
          <a:stretch>
            <a:fillRect/>
          </a:stretch>
        </p:blipFill>
        <p:spPr>
          <a:xfrm rot="480350">
            <a:off x="17424461" y="5163392"/>
            <a:ext cx="3542992" cy="8052254"/>
          </a:xfrm>
          <a:prstGeom prst="rect">
            <a:avLst/>
          </a:prstGeom>
        </p:spPr>
      </p:pic>
      <p:pic>
        <p:nvPicPr>
          <p:cNvPr id="11" name="Picture 10"/>
          <p:cNvPicPr/>
          <p:nvPr/>
        </p:nvPicPr>
        <p:blipFill>
          <a:blip r:embed="rId13" cstate="print">
            <a:extLst>
              <a:ext uri="{28A0092B-C50C-407E-A947-70E740481C1C}">
                <a14:useLocalDpi xmlns:a14="http://schemas.microsoft.com/office/drawing/2010/main" val="0"/>
              </a:ext>
            </a:extLst>
          </a:blip>
          <a:stretch>
            <a:fillRect/>
          </a:stretch>
        </p:blipFill>
        <p:spPr>
          <a:xfrm>
            <a:off x="5060585" y="3915005"/>
            <a:ext cx="3442086" cy="5956935"/>
          </a:xfrm>
          <a:prstGeom prst="rect">
            <a:avLst/>
          </a:prstGeom>
        </p:spPr>
      </p:pic>
      <p:pic>
        <p:nvPicPr>
          <p:cNvPr id="12" name="Picture 11"/>
          <p:cNvPicPr/>
          <p:nvPr/>
        </p:nvPicPr>
        <p:blipFill>
          <a:blip r:embed="rId14" cstate="print">
            <a:extLst>
              <a:ext uri="{28A0092B-C50C-407E-A947-70E740481C1C}">
                <a14:useLocalDpi xmlns:a14="http://schemas.microsoft.com/office/drawing/2010/main" val="0"/>
              </a:ext>
            </a:extLst>
          </a:blip>
          <a:stretch>
            <a:fillRect/>
          </a:stretch>
        </p:blipFill>
        <p:spPr>
          <a:xfrm>
            <a:off x="1054542" y="3915006"/>
            <a:ext cx="3501438" cy="5956935"/>
          </a:xfrm>
          <a:prstGeom prst="rect">
            <a:avLst/>
          </a:prstGeom>
        </p:spPr>
      </p:pic>
      <p:pic>
        <p:nvPicPr>
          <p:cNvPr id="2" name="Picture 1"/>
          <p:cNvPicPr>
            <a:picLocks noChangeAspect="1"/>
          </p:cNvPicPr>
          <p:nvPr/>
        </p:nvPicPr>
        <p:blipFill>
          <a:blip r:embed="rId15"/>
          <a:stretch>
            <a:fillRect/>
          </a:stretch>
        </p:blipFill>
        <p:spPr>
          <a:xfrm>
            <a:off x="9007277" y="4526626"/>
            <a:ext cx="8307838" cy="4733694"/>
          </a:xfrm>
          <a:prstGeom prst="rect">
            <a:avLst/>
          </a:prstGeom>
        </p:spPr>
      </p:pic>
    </p:spTree>
    <p:extLst>
      <p:ext uri="{BB962C8B-B14F-4D97-AF65-F5344CB8AC3E}">
        <p14:creationId xmlns:p14="http://schemas.microsoft.com/office/powerpoint/2010/main" val="2174961602"/>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 calcmode="lin" valueType="num">
                                      <p:cBhvr>
                                        <p:cTn id="20" dur="500" fill="hold"/>
                                        <p:tgtEl>
                                          <p:spTgt spid="12"/>
                                        </p:tgtEl>
                                        <p:attrNameLst>
                                          <p:attrName>style.rotation</p:attrName>
                                        </p:attrNameLst>
                                      </p:cBhvr>
                                      <p:tavLst>
                                        <p:tav tm="0">
                                          <p:val>
                                            <p:fltVal val="90"/>
                                          </p:val>
                                        </p:tav>
                                        <p:tav tm="100000">
                                          <p:val>
                                            <p:fltVal val="0"/>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pic>
        <p:nvPicPr>
          <p:cNvPr id="21" name="Picture 6"/>
          <p:cNvPicPr>
            <a:picLocks noChangeAspect="1"/>
          </p:cNvPicPr>
          <p:nvPr/>
        </p:nvPicPr>
        <p:blipFill>
          <a:blip r:embed="rId2"/>
          <a:srcRect b="19453"/>
          <a:stretch>
            <a:fillRect/>
          </a:stretch>
        </p:blipFill>
        <p:spPr>
          <a:xfrm rot="10800000">
            <a:off x="-685800" y="-830715"/>
            <a:ext cx="7239000" cy="1392088"/>
          </a:xfrm>
          <a:prstGeom prst="rect">
            <a:avLst/>
          </a:prstGeom>
        </p:spPr>
      </p:pic>
      <p:sp>
        <p:nvSpPr>
          <p:cNvPr id="6" name="TextBox 5"/>
          <p:cNvSpPr txBox="1"/>
          <p:nvPr/>
        </p:nvSpPr>
        <p:spPr>
          <a:xfrm>
            <a:off x="5335065" y="9001802"/>
            <a:ext cx="7543800" cy="707886"/>
          </a:xfrm>
          <a:prstGeom prst="rect">
            <a:avLst/>
          </a:prstGeom>
          <a:noFill/>
        </p:spPr>
        <p:txBody>
          <a:bodyPr wrap="square" rtlCol="0">
            <a:spAutoFit/>
          </a:bodyPr>
          <a:lstStyle/>
          <a:p>
            <a:pPr marL="571500" indent="-571500" algn="ctr">
              <a:buFont typeface="Wingdings" panose="05000000000000000000" pitchFamily="2" charset="2"/>
              <a:buChar char="Ø"/>
            </a:pPr>
            <a:r>
              <a:rPr lang="en-US" sz="4000" dirty="0" err="1" smtClean="0">
                <a:latin typeface="Arial" panose="020B0604020202020204" pitchFamily="34" charset="0"/>
                <a:cs typeface="Arial" panose="020B0604020202020204" pitchFamily="34" charset="0"/>
              </a:rPr>
              <a:t>Kết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phiếu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học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1</a:t>
            </a:r>
            <a:endParaRPr lang="en-US" sz="4000" dirty="0">
              <a:latin typeface="Arial" panose="020B0604020202020204" pitchFamily="34" charset="0"/>
              <a:cs typeface="Arial" panose="020B0604020202020204" pitchFamily="34" charset="0"/>
            </a:endParaRPr>
          </a:p>
        </p:txBody>
      </p:sp>
      <p:pic>
        <p:nvPicPr>
          <p:cNvPr id="16" name="Picture 24"/>
          <p:cNvPicPr>
            <a:picLocks noChangeAspect="1"/>
          </p:cNvPicPr>
          <p:nvPr/>
        </p:nvPicPr>
        <p:blipFill>
          <a:blip r:embed="rId3"/>
          <a:srcRect/>
          <a:stretch>
            <a:fillRect/>
          </a:stretch>
        </p:blipFill>
        <p:spPr>
          <a:xfrm flipH="1">
            <a:off x="14401800" y="-418820"/>
            <a:ext cx="4343400" cy="1980640"/>
          </a:xfrm>
          <a:prstGeom prst="rect">
            <a:avLst/>
          </a:prstGeom>
        </p:spPr>
      </p:pic>
      <p:pic>
        <p:nvPicPr>
          <p:cNvPr id="20" name="Picture 7"/>
          <p:cNvPicPr>
            <a:picLocks noChangeAspect="1"/>
          </p:cNvPicPr>
          <p:nvPr/>
        </p:nvPicPr>
        <p:blipFill>
          <a:blip r:embed="rId4">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04800" y="-399910"/>
            <a:ext cx="1942820" cy="1942820"/>
          </a:xfrm>
          <a:prstGeom prst="rect">
            <a:avLst/>
          </a:prstGeom>
        </p:spPr>
      </p:pic>
      <p:pic>
        <p:nvPicPr>
          <p:cNvPr id="2" name="Picture 1"/>
          <p:cNvPicPr>
            <a:picLocks noChangeAspect="1"/>
          </p:cNvPicPr>
          <p:nvPr/>
        </p:nvPicPr>
        <p:blipFill>
          <a:blip r:embed="rId9"/>
          <a:stretch>
            <a:fillRect/>
          </a:stretch>
        </p:blipFill>
        <p:spPr>
          <a:xfrm>
            <a:off x="2019020" y="1333500"/>
            <a:ext cx="14175890" cy="7250119"/>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228600" y="5696370"/>
            <a:ext cx="3945071" cy="4590630"/>
          </a:xfrm>
          <a:prstGeom prst="rect">
            <a:avLst/>
          </a:prstGeom>
        </p:spPr>
      </p:pic>
    </p:spTree>
    <p:extLst>
      <p:ext uri="{BB962C8B-B14F-4D97-AF65-F5344CB8AC3E}">
        <p14:creationId xmlns:p14="http://schemas.microsoft.com/office/powerpoint/2010/main" val="87916733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pic>
        <p:nvPicPr>
          <p:cNvPr id="21" name="Picture 6"/>
          <p:cNvPicPr>
            <a:picLocks noChangeAspect="1"/>
          </p:cNvPicPr>
          <p:nvPr/>
        </p:nvPicPr>
        <p:blipFill>
          <a:blip r:embed="rId2"/>
          <a:srcRect b="19453"/>
          <a:stretch>
            <a:fillRect/>
          </a:stretch>
        </p:blipFill>
        <p:spPr>
          <a:xfrm rot="10800000">
            <a:off x="-685800" y="-830715"/>
            <a:ext cx="7239000" cy="1392088"/>
          </a:xfrm>
          <a:prstGeom prst="rect">
            <a:avLst/>
          </a:prstGeom>
        </p:spPr>
      </p:pic>
      <p:sp>
        <p:nvSpPr>
          <p:cNvPr id="6" name="TextBox 5"/>
          <p:cNvSpPr txBox="1"/>
          <p:nvPr/>
        </p:nvSpPr>
        <p:spPr>
          <a:xfrm>
            <a:off x="5335065" y="9001802"/>
            <a:ext cx="7543800" cy="707886"/>
          </a:xfrm>
          <a:prstGeom prst="rect">
            <a:avLst/>
          </a:prstGeom>
          <a:noFill/>
        </p:spPr>
        <p:txBody>
          <a:bodyPr wrap="square" rtlCol="0">
            <a:spAutoFit/>
          </a:bodyPr>
          <a:lstStyle/>
          <a:p>
            <a:pPr marL="571500" indent="-571500" algn="ctr">
              <a:buFont typeface="Wingdings" panose="05000000000000000000" pitchFamily="2" charset="2"/>
              <a:buChar char="Ø"/>
            </a:pPr>
            <a:r>
              <a:rPr lang="en-US" sz="4000" dirty="0" err="1" smtClean="0">
                <a:latin typeface="Arial" panose="020B0604020202020204" pitchFamily="34" charset="0"/>
                <a:cs typeface="Arial" panose="020B0604020202020204" pitchFamily="34" charset="0"/>
              </a:rPr>
              <a:t>Kết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quả</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phiếu</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học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tập</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1</a:t>
            </a:r>
            <a:endParaRPr lang="en-US" sz="4000" dirty="0">
              <a:latin typeface="Arial" panose="020B0604020202020204" pitchFamily="34" charset="0"/>
              <a:cs typeface="Arial" panose="020B0604020202020204" pitchFamily="34" charset="0"/>
            </a:endParaRPr>
          </a:p>
        </p:txBody>
      </p:sp>
      <p:pic>
        <p:nvPicPr>
          <p:cNvPr id="16" name="Picture 24"/>
          <p:cNvPicPr>
            <a:picLocks noChangeAspect="1"/>
          </p:cNvPicPr>
          <p:nvPr/>
        </p:nvPicPr>
        <p:blipFill>
          <a:blip r:embed="rId3"/>
          <a:srcRect/>
          <a:stretch>
            <a:fillRect/>
          </a:stretch>
        </p:blipFill>
        <p:spPr>
          <a:xfrm flipH="1">
            <a:off x="14401800" y="-418820"/>
            <a:ext cx="4343400" cy="1980640"/>
          </a:xfrm>
          <a:prstGeom prst="rect">
            <a:avLst/>
          </a:prstGeom>
        </p:spPr>
      </p:pic>
      <p:pic>
        <p:nvPicPr>
          <p:cNvPr id="20" name="Picture 7"/>
          <p:cNvPicPr>
            <a:picLocks noChangeAspect="1"/>
          </p:cNvPicPr>
          <p:nvPr/>
        </p:nvPicPr>
        <p:blipFill>
          <a:blip r:embed="rId4">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04800" y="-399910"/>
            <a:ext cx="1942820" cy="1942820"/>
          </a:xfrm>
          <a:prstGeom prst="rect">
            <a:avLst/>
          </a:prstGeom>
        </p:spPr>
      </p:pic>
      <p:pic>
        <p:nvPicPr>
          <p:cNvPr id="4" name="Picture 3"/>
          <p:cNvPicPr>
            <a:picLocks noChangeAspect="1"/>
          </p:cNvPicPr>
          <p:nvPr/>
        </p:nvPicPr>
        <p:blipFill>
          <a:blip r:embed="rId9"/>
          <a:stretch>
            <a:fillRect/>
          </a:stretch>
        </p:blipFill>
        <p:spPr>
          <a:xfrm>
            <a:off x="1744851" y="1600034"/>
            <a:ext cx="14724228" cy="6391651"/>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228600" y="5696370"/>
            <a:ext cx="3945071" cy="4590630"/>
          </a:xfrm>
          <a:prstGeom prst="rect">
            <a:avLst/>
          </a:prstGeom>
        </p:spPr>
      </p:pic>
    </p:spTree>
    <p:extLst>
      <p:ext uri="{BB962C8B-B14F-4D97-AF65-F5344CB8AC3E}">
        <p14:creationId xmlns:p14="http://schemas.microsoft.com/office/powerpoint/2010/main" val="934232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8724900"/>
            <a:ext cx="18288000" cy="1562100"/>
            <a:chOff x="0" y="0"/>
            <a:chExt cx="6354034" cy="725415"/>
          </a:xfrm>
        </p:grpSpPr>
        <p:sp>
          <p:nvSpPr>
            <p:cNvPr id="3" name="Freeform 3"/>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070C17"/>
            </a:solidFill>
          </p:spPr>
        </p:sp>
      </p:grpSp>
      <p:sp>
        <p:nvSpPr>
          <p:cNvPr id="9" name="TextBox 8">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Mở</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kiến</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thức</a:t>
            </a:r>
            <a:endParaRPr lang="en-US" sz="55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838200" y="1992015"/>
            <a:ext cx="10744200" cy="1015663"/>
          </a:xfrm>
          <a:prstGeom prst="rect">
            <a:avLst/>
          </a:prstGeom>
        </p:spPr>
        <p:txBody>
          <a:bodyPr wrap="square">
            <a:spAutoFit/>
          </a:bodyPr>
          <a:lstStyle/>
          <a:p>
            <a:pPr marL="571500" indent="-571500" algn="ctr">
              <a:lnSpc>
                <a:spcPct val="150000"/>
              </a:lnSpc>
              <a:spcBef>
                <a:spcPts val="100"/>
              </a:spcBef>
              <a:spcAft>
                <a:spcPts val="100"/>
              </a:spcAft>
              <a:buFont typeface="Wingdings" panose="05000000000000000000" pitchFamily="2" charset="2"/>
              <a:buChar char="ü"/>
            </a:pPr>
            <a:r>
              <a:rPr lang="fr-FR" sz="4000" i="1" dirty="0" err="1">
                <a:solidFill>
                  <a:schemeClr val="bg1"/>
                </a:solidFill>
                <a:latin typeface="Arial" panose="020B0604020202020204" pitchFamily="34" charset="0"/>
                <a:ea typeface="Calibri" panose="020F0502020204030204" pitchFamily="34" charset="0"/>
                <a:cs typeface="Arial" panose="020B0604020202020204" pitchFamily="34" charset="0"/>
              </a:rPr>
              <a:t>Danh</a:t>
            </a:r>
            <a:r>
              <a:rPr lang="fr-FR" sz="40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chemeClr val="bg1"/>
                </a:solidFill>
                <a:latin typeface="Arial" panose="020B0604020202020204" pitchFamily="34" charset="0"/>
                <a:ea typeface="Calibri" panose="020F0502020204030204" pitchFamily="34" charset="0"/>
                <a:cs typeface="Arial" panose="020B0604020202020204" pitchFamily="34" charset="0"/>
              </a:rPr>
              <a:t>họa</a:t>
            </a:r>
            <a:r>
              <a:rPr lang="fr-FR" sz="40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chemeClr val="bg1"/>
                </a:solidFill>
                <a:latin typeface="Arial" panose="020B0604020202020204" pitchFamily="34" charset="0"/>
                <a:ea typeface="Calibri" panose="020F0502020204030204" pitchFamily="34" charset="0"/>
                <a:cs typeface="Arial" panose="020B0604020202020204" pitchFamily="34" charset="0"/>
              </a:rPr>
              <a:t>Lê</a:t>
            </a:r>
            <a:r>
              <a:rPr lang="fr-FR" sz="4000" i="1" dirty="0">
                <a:solidFill>
                  <a:schemeClr val="bg1"/>
                </a:solidFill>
                <a:latin typeface="Arial" panose="020B0604020202020204" pitchFamily="34" charset="0"/>
                <a:ea typeface="Calibri" panose="020F0502020204030204" pitchFamily="34" charset="0"/>
                <a:cs typeface="Arial" panose="020B0604020202020204" pitchFamily="34" charset="0"/>
              </a:rPr>
              <a:t>-ô-na </a:t>
            </a:r>
            <a:r>
              <a:rPr lang="fr-FR" sz="4000" i="1" dirty="0" err="1">
                <a:solidFill>
                  <a:schemeClr val="bg1"/>
                </a:solidFill>
                <a:latin typeface="Arial" panose="020B0604020202020204" pitchFamily="34" charset="0"/>
                <a:ea typeface="Calibri" panose="020F0502020204030204" pitchFamily="34" charset="0"/>
                <a:cs typeface="Arial" panose="020B0604020202020204" pitchFamily="34" charset="0"/>
              </a:rPr>
              <a:t>đờ</a:t>
            </a:r>
            <a:r>
              <a:rPr lang="fr-FR" sz="40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Vanh</a:t>
            </a:r>
            <a:r>
              <a:rPr lang="fr-FR" sz="4000" i="1" dirty="0" smtClean="0">
                <a:solidFill>
                  <a:schemeClr val="bg1"/>
                </a:solidFill>
                <a:latin typeface="Arial" panose="020B0604020202020204" pitchFamily="34" charset="0"/>
                <a:ea typeface="Calibri" panose="020F0502020204030204" pitchFamily="34" charset="0"/>
                <a:cs typeface="Arial" panose="020B0604020202020204" pitchFamily="34" charset="0"/>
              </a:rPr>
              <a:t>-xi (1452 – 1519)</a:t>
            </a:r>
            <a:endParaRPr lang="en-US" sz="4000" i="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15" name="Picture 14"/>
          <p:cNvPicPr/>
          <p:nvPr/>
        </p:nvPicPr>
        <p:blipFill>
          <a:blip r:embed="rId2" cstate="print">
            <a:extLst>
              <a:ext uri="{28A0092B-C50C-407E-A947-70E740481C1C}">
                <a14:useLocalDpi xmlns:a14="http://schemas.microsoft.com/office/drawing/2010/main" val="0"/>
              </a:ext>
            </a:extLst>
          </a:blip>
          <a:stretch>
            <a:fillRect/>
          </a:stretch>
        </p:blipFill>
        <p:spPr>
          <a:xfrm>
            <a:off x="838200" y="3447366"/>
            <a:ext cx="5257800" cy="6133186"/>
          </a:xfrm>
          <a:prstGeom prst="rect">
            <a:avLst/>
          </a:prstGeom>
        </p:spPr>
      </p:pic>
      <p:pic>
        <p:nvPicPr>
          <p:cNvPr id="14"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375586" y="8348767"/>
            <a:ext cx="1839627" cy="1568700"/>
          </a:xfrm>
          <a:prstGeom prst="rect">
            <a:avLst/>
          </a:prstGeom>
        </p:spPr>
      </p:pic>
      <p:sp>
        <p:nvSpPr>
          <p:cNvPr id="5" name="Rectangle 4"/>
          <p:cNvSpPr/>
          <p:nvPr/>
        </p:nvSpPr>
        <p:spPr>
          <a:xfrm>
            <a:off x="6400800" y="4262060"/>
            <a:ext cx="10972800" cy="4503797"/>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Ông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là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người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có</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tài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năng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là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kiến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trúc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sư</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kĩ</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sư</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hoạ</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sĩ</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điêu</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khắc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fr-FR" sz="38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Ông</a:t>
            </a:r>
            <a:r>
              <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đã</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có</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những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bản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phác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hoạ</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loài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động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thực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vật</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bản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vẽ</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chi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tiết</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máy</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bay</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tàu</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ngầm</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38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16" name="Picture 7"/>
          <p:cNvPicPr>
            <a:picLocks noChangeAspect="1"/>
          </p:cNvPicPr>
          <p:nvPr/>
        </p:nvPicPr>
        <p:blipFill>
          <a:blip r:embed="rId39"/>
          <a:srcRect/>
          <a:stretch>
            <a:fillRect/>
          </a:stretch>
        </p:blipFill>
        <p:spPr>
          <a:xfrm>
            <a:off x="16230600" y="469288"/>
            <a:ext cx="1735547" cy="2003517"/>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anim calcmode="lin" valueType="num">
                                      <p:cBhvr>
                                        <p:cTn id="26"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500"/>
                                        <p:tgtEl>
                                          <p:spTgt spid="5">
                                            <p:txEl>
                                              <p:pRg st="1" end="1"/>
                                            </p:txEl>
                                          </p:spTgt>
                                        </p:tgtEl>
                                      </p:cBhvr>
                                    </p:animEffect>
                                    <p:anim calcmode="lin" valueType="num">
                                      <p:cBhvr>
                                        <p:cTn id="3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4"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8724900"/>
            <a:ext cx="18288000" cy="1562100"/>
            <a:chOff x="0" y="0"/>
            <a:chExt cx="6354034" cy="725415"/>
          </a:xfrm>
        </p:grpSpPr>
        <p:sp>
          <p:nvSpPr>
            <p:cNvPr id="3" name="Freeform 3"/>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070C17"/>
            </a:solidFill>
          </p:spPr>
        </p:sp>
      </p:grpSp>
      <p:sp>
        <p:nvSpPr>
          <p:cNvPr id="9" name="TextBox 8">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Mở</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kiến</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thức</a:t>
            </a:r>
            <a:endParaRPr lang="en-US" sz="55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p:cNvPicPr/>
          <p:nvPr/>
        </p:nvPicPr>
        <p:blipFill>
          <a:blip r:embed="rId2" cstate="print">
            <a:extLst>
              <a:ext uri="{28A0092B-C50C-407E-A947-70E740481C1C}">
                <a14:useLocalDpi xmlns:a14="http://schemas.microsoft.com/office/drawing/2010/main" val="0"/>
              </a:ext>
            </a:extLst>
          </a:blip>
          <a:stretch>
            <a:fillRect/>
          </a:stretch>
        </p:blipFill>
        <p:spPr>
          <a:xfrm>
            <a:off x="838200" y="3447366"/>
            <a:ext cx="5257800" cy="6133186"/>
          </a:xfrm>
          <a:prstGeom prst="rect">
            <a:avLst/>
          </a:prstGeom>
        </p:spPr>
      </p:pic>
      <p:pic>
        <p:nvPicPr>
          <p:cNvPr id="14"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375586" y="8348767"/>
            <a:ext cx="1839627" cy="1568700"/>
          </a:xfrm>
          <a:prstGeom prst="rect">
            <a:avLst/>
          </a:prstGeom>
        </p:spPr>
      </p:pic>
      <p:sp>
        <p:nvSpPr>
          <p:cNvPr id="5" name="Rectangle 4"/>
          <p:cNvSpPr/>
          <p:nvPr/>
        </p:nvSpPr>
        <p:spPr>
          <a:xfrm>
            <a:off x="6324600" y="3384897"/>
            <a:ext cx="11049000" cy="6258123"/>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Những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nghiên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cứu</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khoa</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đờ</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Vanh</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-xi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đã</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cải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tiến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chất</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lượng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những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tác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phẩm</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hội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hoạ</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ông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Giải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phẫu</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đã</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giúp</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ông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vẽ</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thể</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con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người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chân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thực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hơn</a:t>
            </a:r>
            <a:r>
              <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toán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học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ứng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dụng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trong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tổ</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chức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không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gian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các</a:t>
            </a:r>
            <a:r>
              <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bức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tranh</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fr-FR" sz="38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Khắp</a:t>
            </a:r>
            <a:r>
              <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giới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vẫn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không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thôi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ngạc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nhiên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bức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tranh</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tường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i="1" dirty="0" err="1">
                <a:solidFill>
                  <a:schemeClr val="bg1"/>
                </a:solidFill>
                <a:latin typeface="Arial" panose="020B0604020202020204" pitchFamily="34" charset="0"/>
                <a:ea typeface="Calibri" panose="020F0502020204030204" pitchFamily="34" charset="0"/>
                <a:cs typeface="Arial" panose="020B0604020202020204" pitchFamily="34" charset="0"/>
              </a:rPr>
              <a:t>Bữa</a:t>
            </a:r>
            <a:r>
              <a:rPr lang="fr-FR" sz="38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i="1" dirty="0" err="1">
                <a:solidFill>
                  <a:schemeClr val="bg1"/>
                </a:solidFill>
                <a:latin typeface="Arial" panose="020B0604020202020204" pitchFamily="34" charset="0"/>
                <a:ea typeface="Calibri" panose="020F0502020204030204" pitchFamily="34" charset="0"/>
                <a:cs typeface="Arial" panose="020B0604020202020204" pitchFamily="34" charset="0"/>
              </a:rPr>
              <a:t>ăn</a:t>
            </a:r>
            <a:r>
              <a:rPr lang="fr-FR" sz="38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i="1" dirty="0" err="1">
                <a:solidFill>
                  <a:schemeClr val="bg1"/>
                </a:solidFill>
                <a:latin typeface="Arial" panose="020B0604020202020204" pitchFamily="34" charset="0"/>
                <a:ea typeface="Calibri" panose="020F0502020204030204" pitchFamily="34" charset="0"/>
                <a:cs typeface="Arial" panose="020B0604020202020204" pitchFamily="34" charset="0"/>
              </a:rPr>
              <a:t>tối</a:t>
            </a:r>
            <a:r>
              <a:rPr lang="fr-FR" sz="38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i="1" dirty="0" err="1">
                <a:solidFill>
                  <a:schemeClr val="bg1"/>
                </a:solidFill>
                <a:latin typeface="Arial" panose="020B0604020202020204" pitchFamily="34" charset="0"/>
                <a:ea typeface="Calibri" panose="020F0502020204030204" pitchFamily="34" charset="0"/>
                <a:cs typeface="Arial" panose="020B0604020202020204" pitchFamily="34" charset="0"/>
              </a:rPr>
              <a:t>cuối</a:t>
            </a:r>
            <a:r>
              <a:rPr lang="fr-FR" sz="38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i="1" dirty="0" err="1">
                <a:solidFill>
                  <a:schemeClr val="bg1"/>
                </a:solidFill>
                <a:latin typeface="Arial" panose="020B0604020202020204" pitchFamily="34" charset="0"/>
                <a:ea typeface="Calibri" panose="020F0502020204030204" pitchFamily="34" charset="0"/>
                <a:cs typeface="Arial" panose="020B0604020202020204" pitchFamily="34" charset="0"/>
              </a:rPr>
              <a:t>cùng</a:t>
            </a:r>
            <a:endParaRPr lang="en-US" sz="3800" i="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16" name="Picture 7"/>
          <p:cNvPicPr>
            <a:picLocks noChangeAspect="1"/>
          </p:cNvPicPr>
          <p:nvPr/>
        </p:nvPicPr>
        <p:blipFill>
          <a:blip r:embed="rId39"/>
          <a:srcRect/>
          <a:stretch>
            <a:fillRect/>
          </a:stretch>
        </p:blipFill>
        <p:spPr>
          <a:xfrm>
            <a:off x="16230600" y="469288"/>
            <a:ext cx="1735547" cy="2003517"/>
          </a:xfrm>
          <a:prstGeom prst="rect">
            <a:avLst/>
          </a:prstGeom>
        </p:spPr>
      </p:pic>
      <p:sp>
        <p:nvSpPr>
          <p:cNvPr id="10" name="Rectangle 9"/>
          <p:cNvSpPr/>
          <p:nvPr/>
        </p:nvSpPr>
        <p:spPr>
          <a:xfrm>
            <a:off x="838200" y="1992015"/>
            <a:ext cx="10744200" cy="1015663"/>
          </a:xfrm>
          <a:prstGeom prst="rect">
            <a:avLst/>
          </a:prstGeom>
        </p:spPr>
        <p:txBody>
          <a:bodyPr wrap="square">
            <a:spAutoFit/>
          </a:bodyPr>
          <a:lstStyle/>
          <a:p>
            <a:pPr marL="571500" indent="-571500" algn="ctr">
              <a:lnSpc>
                <a:spcPct val="150000"/>
              </a:lnSpc>
              <a:spcBef>
                <a:spcPts val="100"/>
              </a:spcBef>
              <a:spcAft>
                <a:spcPts val="100"/>
              </a:spcAft>
              <a:buFont typeface="Wingdings" panose="05000000000000000000" pitchFamily="2" charset="2"/>
              <a:buChar char="ü"/>
            </a:pPr>
            <a:r>
              <a:rPr lang="fr-FR" sz="4000" i="1" dirty="0" err="1">
                <a:solidFill>
                  <a:schemeClr val="bg1"/>
                </a:solidFill>
                <a:latin typeface="Arial" panose="020B0604020202020204" pitchFamily="34" charset="0"/>
                <a:ea typeface="Calibri" panose="020F0502020204030204" pitchFamily="34" charset="0"/>
                <a:cs typeface="Arial" panose="020B0604020202020204" pitchFamily="34" charset="0"/>
              </a:rPr>
              <a:t>Danh</a:t>
            </a:r>
            <a:r>
              <a:rPr lang="fr-FR" sz="40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chemeClr val="bg1"/>
                </a:solidFill>
                <a:latin typeface="Arial" panose="020B0604020202020204" pitchFamily="34" charset="0"/>
                <a:ea typeface="Calibri" panose="020F0502020204030204" pitchFamily="34" charset="0"/>
                <a:cs typeface="Arial" panose="020B0604020202020204" pitchFamily="34" charset="0"/>
              </a:rPr>
              <a:t>họa</a:t>
            </a:r>
            <a:r>
              <a:rPr lang="fr-FR" sz="40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chemeClr val="bg1"/>
                </a:solidFill>
                <a:latin typeface="Arial" panose="020B0604020202020204" pitchFamily="34" charset="0"/>
                <a:ea typeface="Calibri" panose="020F0502020204030204" pitchFamily="34" charset="0"/>
                <a:cs typeface="Arial" panose="020B0604020202020204" pitchFamily="34" charset="0"/>
              </a:rPr>
              <a:t>Lê</a:t>
            </a:r>
            <a:r>
              <a:rPr lang="fr-FR" sz="4000" i="1" dirty="0">
                <a:solidFill>
                  <a:schemeClr val="bg1"/>
                </a:solidFill>
                <a:latin typeface="Arial" panose="020B0604020202020204" pitchFamily="34" charset="0"/>
                <a:ea typeface="Calibri" panose="020F0502020204030204" pitchFamily="34" charset="0"/>
                <a:cs typeface="Arial" panose="020B0604020202020204" pitchFamily="34" charset="0"/>
              </a:rPr>
              <a:t>-ô-na </a:t>
            </a:r>
            <a:r>
              <a:rPr lang="fr-FR" sz="4000" i="1" dirty="0" err="1">
                <a:solidFill>
                  <a:schemeClr val="bg1"/>
                </a:solidFill>
                <a:latin typeface="Arial" panose="020B0604020202020204" pitchFamily="34" charset="0"/>
                <a:ea typeface="Calibri" panose="020F0502020204030204" pitchFamily="34" charset="0"/>
                <a:cs typeface="Arial" panose="020B0604020202020204" pitchFamily="34" charset="0"/>
              </a:rPr>
              <a:t>đờ</a:t>
            </a:r>
            <a:r>
              <a:rPr lang="fr-FR" sz="40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Vanh</a:t>
            </a:r>
            <a:r>
              <a:rPr lang="fr-FR" sz="4000" i="1" dirty="0" smtClean="0">
                <a:solidFill>
                  <a:schemeClr val="bg1"/>
                </a:solidFill>
                <a:latin typeface="Arial" panose="020B0604020202020204" pitchFamily="34" charset="0"/>
                <a:ea typeface="Calibri" panose="020F0502020204030204" pitchFamily="34" charset="0"/>
                <a:cs typeface="Arial" panose="020B0604020202020204" pitchFamily="34" charset="0"/>
              </a:rPr>
              <a:t>-xi (1452 – 1519)</a:t>
            </a:r>
            <a:endParaRPr lang="en-US" sz="4000" i="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68914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anim calcmode="lin" valueType="num">
                                      <p:cBhvr>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8724900"/>
            <a:ext cx="18288000" cy="1562100"/>
            <a:chOff x="0" y="0"/>
            <a:chExt cx="6354034" cy="725415"/>
          </a:xfrm>
        </p:grpSpPr>
        <p:sp>
          <p:nvSpPr>
            <p:cNvPr id="3" name="Freeform 3"/>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070C17"/>
            </a:solidFill>
          </p:spPr>
        </p:sp>
      </p:grpSp>
      <p:pic>
        <p:nvPicPr>
          <p:cNvPr id="14"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a:off x="375586" y="8348767"/>
            <a:ext cx="1839627" cy="1568700"/>
          </a:xfrm>
          <a:prstGeom prst="rect">
            <a:avLst/>
          </a:prstGeom>
        </p:spPr>
      </p:pic>
      <p:pic>
        <p:nvPicPr>
          <p:cNvPr id="16" name="Picture 7"/>
          <p:cNvPicPr>
            <a:picLocks noChangeAspect="1"/>
          </p:cNvPicPr>
          <p:nvPr/>
        </p:nvPicPr>
        <p:blipFill>
          <a:blip r:embed="rId39"/>
          <a:srcRect/>
          <a:stretch>
            <a:fillRect/>
          </a:stretch>
        </p:blipFill>
        <p:spPr>
          <a:xfrm>
            <a:off x="16230600" y="469288"/>
            <a:ext cx="1735547" cy="2003517"/>
          </a:xfrm>
          <a:prstGeom prst="rect">
            <a:avLst/>
          </a:prstGeom>
        </p:spPr>
      </p:pic>
      <p:pic>
        <p:nvPicPr>
          <p:cNvPr id="10" name="Picture 9"/>
          <p:cNvPicPr/>
          <p:nvPr/>
        </p:nvPicPr>
        <p:blipFill>
          <a:blip r:embed="rId40" cstate="print">
            <a:extLst>
              <a:ext uri="{28A0092B-C50C-407E-A947-70E740481C1C}">
                <a14:useLocalDpi xmlns:a14="http://schemas.microsoft.com/office/drawing/2010/main" val="0"/>
              </a:ext>
            </a:extLst>
          </a:blip>
          <a:stretch>
            <a:fillRect/>
          </a:stretch>
        </p:blipFill>
        <p:spPr>
          <a:xfrm>
            <a:off x="3048000" y="1181100"/>
            <a:ext cx="11658600" cy="6858000"/>
          </a:xfrm>
          <a:prstGeom prst="rect">
            <a:avLst/>
          </a:prstGeom>
        </p:spPr>
      </p:pic>
      <p:sp>
        <p:nvSpPr>
          <p:cNvPr id="6" name="Rectangle 5"/>
          <p:cNvSpPr/>
          <p:nvPr/>
        </p:nvSpPr>
        <p:spPr>
          <a:xfrm>
            <a:off x="4422987" y="8724900"/>
            <a:ext cx="8908625" cy="901593"/>
          </a:xfrm>
          <a:prstGeom prst="rect">
            <a:avLst/>
          </a:prstGeom>
        </p:spPr>
        <p:txBody>
          <a:bodyPr wrap="square">
            <a:spAutoFit/>
          </a:bodyPr>
          <a:lstStyle/>
          <a:p>
            <a:pPr marL="571500" indent="-571500" algn="ctr">
              <a:lnSpc>
                <a:spcPct val="150000"/>
              </a:lnSpc>
              <a:spcBef>
                <a:spcPts val="100"/>
              </a:spcBef>
              <a:spcAft>
                <a:spcPts val="100"/>
              </a:spcAft>
              <a:buFont typeface="Wingdings" panose="05000000000000000000" pitchFamily="2" charset="2"/>
              <a:buChar char="Ø"/>
            </a:pPr>
            <a:r>
              <a:rPr lang="fr-FR" sz="40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Bức</a:t>
            </a:r>
            <a:r>
              <a:rPr lang="fr-FR"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tranh</a:t>
            </a:r>
            <a:r>
              <a:rPr lang="fr-FR" sz="40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Bữa</a:t>
            </a:r>
            <a:r>
              <a:rPr lang="fr-FR" sz="4000" i="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chemeClr val="bg1"/>
                </a:solidFill>
                <a:latin typeface="Arial" panose="020B0604020202020204" pitchFamily="34" charset="0"/>
                <a:ea typeface="Calibri" panose="020F0502020204030204" pitchFamily="34" charset="0"/>
                <a:cs typeface="Arial" panose="020B0604020202020204" pitchFamily="34" charset="0"/>
              </a:rPr>
              <a:t>ăn</a:t>
            </a:r>
            <a:r>
              <a:rPr lang="fr-FR" sz="40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chemeClr val="bg1"/>
                </a:solidFill>
                <a:latin typeface="Arial" panose="020B0604020202020204" pitchFamily="34" charset="0"/>
                <a:ea typeface="Calibri" panose="020F0502020204030204" pitchFamily="34" charset="0"/>
                <a:cs typeface="Arial" panose="020B0604020202020204" pitchFamily="34" charset="0"/>
              </a:rPr>
              <a:t>tối</a:t>
            </a:r>
            <a:r>
              <a:rPr lang="fr-FR" sz="40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chemeClr val="bg1"/>
                </a:solidFill>
                <a:latin typeface="Arial" panose="020B0604020202020204" pitchFamily="34" charset="0"/>
                <a:ea typeface="Calibri" panose="020F0502020204030204" pitchFamily="34" charset="0"/>
                <a:cs typeface="Arial" panose="020B0604020202020204" pitchFamily="34" charset="0"/>
              </a:rPr>
              <a:t>cuối</a:t>
            </a:r>
            <a:r>
              <a:rPr lang="fr-FR" sz="40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chemeClr val="bg1"/>
                </a:solidFill>
                <a:latin typeface="Arial" panose="020B0604020202020204" pitchFamily="34" charset="0"/>
                <a:ea typeface="Calibri" panose="020F0502020204030204" pitchFamily="34" charset="0"/>
                <a:cs typeface="Arial" panose="020B0604020202020204" pitchFamily="34" charset="0"/>
              </a:rPr>
              <a:t>cùng</a:t>
            </a:r>
            <a:endParaRPr lang="en-US" sz="4000" i="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13" name="Picture 6"/>
          <p:cNvPicPr>
            <a:picLocks noChangeAspect="1"/>
          </p:cNvPicPr>
          <p:nvPr/>
        </p:nvPicPr>
        <p:blipFill>
          <a:blip r:embed="rId41"/>
          <a:srcRect/>
          <a:stretch>
            <a:fillRect/>
          </a:stretch>
        </p:blipFill>
        <p:spPr>
          <a:xfrm>
            <a:off x="13710586" y="3968588"/>
            <a:ext cx="3203788" cy="5657905"/>
          </a:xfrm>
          <a:prstGeom prst="rect">
            <a:avLst/>
          </a:prstGeom>
        </p:spPr>
      </p:pic>
    </p:spTree>
    <p:extLst>
      <p:ext uri="{BB962C8B-B14F-4D97-AF65-F5344CB8AC3E}">
        <p14:creationId xmlns:p14="http://schemas.microsoft.com/office/powerpoint/2010/main" val="281269597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pic>
        <p:nvPicPr>
          <p:cNvPr id="5" name="Picture 7"/>
          <p:cNvPicPr>
            <a:picLocks noChangeAspect="1"/>
          </p:cNvPicPr>
          <p:nvPr/>
        </p:nvPicPr>
        <p:blipFill>
          <a:blip r:embed="rId2"/>
          <a:srcRect/>
          <a:stretch>
            <a:fillRect/>
          </a:stretch>
        </p:blipFill>
        <p:spPr>
          <a:xfrm rot="1077133">
            <a:off x="-3796520" y="-1994631"/>
            <a:ext cx="11570439" cy="3702540"/>
          </a:xfrm>
          <a:prstGeom prst="rect">
            <a:avLst/>
          </a:prstGeom>
        </p:spPr>
      </p:pic>
      <p:sp>
        <p:nvSpPr>
          <p:cNvPr id="6" name="TextBox 18">
            <a:extLst>
              <a:ext uri="{FF2B5EF4-FFF2-40B4-BE49-F238E27FC236}">
                <a16:creationId xmlns:a16="http://schemas.microsoft.com/office/drawing/2014/main" id="{2F6D078F-FA04-C1CD-88EA-75263540A923}"/>
              </a:ext>
            </a:extLst>
          </p:cNvPr>
          <p:cNvSpPr txBox="1"/>
          <p:nvPr/>
        </p:nvSpPr>
        <p:spPr>
          <a:xfrm>
            <a:off x="0" y="837390"/>
            <a:ext cx="18288000" cy="1025922"/>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rgbClr val="5F1A1F"/>
                </a:solidFill>
                <a:latin typeface="Arial" panose="020B0604020202020204" pitchFamily="34" charset="0"/>
                <a:cs typeface="Arial" panose="020B0604020202020204" pitchFamily="34" charset="0"/>
              </a:rPr>
              <a:t>KHỞI ĐỘNG</a:t>
            </a:r>
          </a:p>
        </p:txBody>
      </p:sp>
      <p:pic>
        <p:nvPicPr>
          <p:cNvPr id="7" name="Picture 17"/>
          <p:cNvPicPr>
            <a:picLocks noChangeAspect="1"/>
          </p:cNvPicPr>
          <p:nvPr/>
        </p:nvPicPr>
        <p:blipFill>
          <a:blip r:embed="rId3"/>
          <a:srcRect/>
          <a:stretch>
            <a:fillRect/>
          </a:stretch>
        </p:blipFill>
        <p:spPr>
          <a:xfrm rot="4883055">
            <a:off x="13599780" y="6901020"/>
            <a:ext cx="3542992" cy="8052254"/>
          </a:xfrm>
          <a:prstGeom prst="rect">
            <a:avLst/>
          </a:prstGeom>
        </p:spPr>
      </p:pic>
      <p:pic>
        <p:nvPicPr>
          <p:cNvPr id="11" name="Picture 10" descr="A painting of a person&#10;&#10;Description automatically generated with medium confidence"/>
          <p:cNvPicPr/>
          <p:nvPr/>
        </p:nvPicPr>
        <p:blipFill>
          <a:blip r:embed="rId4" cstate="print">
            <a:extLst>
              <a:ext uri="{28A0092B-C50C-407E-A947-70E740481C1C}">
                <a14:useLocalDpi xmlns:a14="http://schemas.microsoft.com/office/drawing/2010/main" val="0"/>
              </a:ext>
            </a:extLst>
          </a:blip>
          <a:stretch>
            <a:fillRect/>
          </a:stretch>
        </p:blipFill>
        <p:spPr>
          <a:xfrm>
            <a:off x="1600200" y="2324100"/>
            <a:ext cx="5486400" cy="7263020"/>
          </a:xfrm>
          <a:prstGeom prst="rect">
            <a:avLst/>
          </a:prstGeom>
        </p:spPr>
      </p:pic>
      <p:pic>
        <p:nvPicPr>
          <p:cNvPr id="12" name="Picture 11">
            <a:extLst>
              <a:ext uri="{FF2B5EF4-FFF2-40B4-BE49-F238E27FC236}">
                <a16:creationId xmlns:a16="http://schemas.microsoft.com/office/drawing/2014/main" id="{BABB2F50-DC8B-AFEB-AF3D-598CC090F3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5800" y="2171700"/>
            <a:ext cx="8610600" cy="5567568"/>
          </a:xfrm>
          <a:prstGeom prst="rect">
            <a:avLst/>
          </a:prstGeom>
          <a:ln>
            <a:noFill/>
          </a:ln>
          <a:effectLst>
            <a:outerShdw blurRad="190500" algn="tl" rotWithShape="0">
              <a:srgbClr val="000000">
                <a:alpha val="70000"/>
              </a:srgbClr>
            </a:outerShdw>
          </a:effectLst>
        </p:spPr>
      </p:pic>
      <p:sp>
        <p:nvSpPr>
          <p:cNvPr id="3" name="Rectangle 2"/>
          <p:cNvSpPr/>
          <p:nvPr/>
        </p:nvSpPr>
        <p:spPr>
          <a:xfrm>
            <a:off x="8872243" y="3524323"/>
            <a:ext cx="7477713" cy="2862322"/>
          </a:xfrm>
          <a:prstGeom prst="rect">
            <a:avLst/>
          </a:prstGeom>
        </p:spPr>
        <p:txBody>
          <a:bodyPr wrap="square">
            <a:spAutoFit/>
          </a:bodyPr>
          <a:lstStyle/>
          <a:p>
            <a:pPr algn="just">
              <a:lnSpc>
                <a:spcPct val="150000"/>
              </a:lnSpc>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nêu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cảm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thân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về</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vẻ</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đẹp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4000" dirty="0">
                <a:latin typeface="Arial" panose="020B0604020202020204" pitchFamily="34" charset="0"/>
                <a:ea typeface="Calibri" panose="020F0502020204030204" pitchFamily="34" charset="0"/>
                <a:cs typeface="Arial" panose="020B0604020202020204" pitchFamily="34" charset="0"/>
              </a:rPr>
              <a:t>La Giô-công-đơ.</a:t>
            </a:r>
            <a:endParaRPr lang="en-US" sz="4000" dirty="0">
              <a:latin typeface="Arial" panose="020B0604020202020204" pitchFamily="34" charset="0"/>
              <a:cs typeface="Arial" panose="020B0604020202020204" pitchFamily="34" charset="0"/>
            </a:endParaRPr>
          </a:p>
        </p:txBody>
      </p:sp>
      <p:pic>
        <p:nvPicPr>
          <p:cNvPr id="13"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0027410" y="6529265"/>
            <a:ext cx="6322546" cy="3253238"/>
          </a:xfrm>
          <a:prstGeom prst="rect">
            <a:avLst/>
          </a:prstGeom>
        </p:spPr>
      </p:pic>
      <p:sp>
        <p:nvSpPr>
          <p:cNvPr id="4" name="Rectangle 3"/>
          <p:cNvSpPr/>
          <p:nvPr/>
        </p:nvSpPr>
        <p:spPr>
          <a:xfrm>
            <a:off x="10331183" y="9782503"/>
            <a:ext cx="5715000" cy="504497"/>
          </a:xfrm>
          <a:prstGeom prst="rect">
            <a:avLst/>
          </a:prstGeom>
          <a:solidFill>
            <a:srgbClr val="350E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4" name="Rectangle 3"/>
          <p:cNvSpPr/>
          <p:nvPr/>
        </p:nvSpPr>
        <p:spPr>
          <a:xfrm>
            <a:off x="685800" y="1396736"/>
            <a:ext cx="10591800" cy="8012450"/>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Tác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phẩm</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hội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hoạ</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nổi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tiếng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ông</a:t>
            </a:r>
            <a:r>
              <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là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bức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chân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dung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nàng</a:t>
            </a:r>
            <a:r>
              <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Mô-na</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Li-da</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Đây</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là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bức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tranh</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thảo</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luận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vì</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nụ</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cười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bí</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ẩn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Liệu</a:t>
            </a:r>
            <a:r>
              <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nhân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vật</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chính</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trong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bức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tranh</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có</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cười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hay</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không</a:t>
            </a:r>
            <a:r>
              <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Bef>
                <a:spcPts val="100"/>
              </a:spcBef>
              <a:spcAft>
                <a:spcPts val="100"/>
              </a:spcAft>
              <a:buFont typeface="Arial" panose="020B0604020202020204" pitchFamily="34" charset="0"/>
              <a:buChar char="•"/>
            </a:pPr>
            <a:r>
              <a:rPr lang="fr-FR" sz="38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Nét</a:t>
            </a:r>
            <a:r>
              <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đặc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sắc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chính</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bức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tranh</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là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đôi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mắt</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đờ</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Vanh</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-xi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vẽ</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theo</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cách</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mà</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ngay</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cả</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khi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bạn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thay</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đổi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góc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nhìn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đôi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mắt</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Mô-na</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Li-da</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dường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như</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vẫn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đang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dõi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chúng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ta. </a:t>
            </a:r>
            <a:endPar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3074" name="Picture 2" descr="Giải mật 8 bí ẩn lớn nhất trong họa phẩm Mona Lisa của Da Vinc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9600" y="1485899"/>
            <a:ext cx="5257800" cy="78341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p:cNvPicPr>
            <a:picLocks noChangeAspect="1"/>
          </p:cNvPicPr>
          <p:nvPr/>
        </p:nvPicPr>
        <p:blipFill>
          <a:blip r:embed="rId3"/>
          <a:srcRect/>
          <a:stretch>
            <a:fillRect/>
          </a:stretch>
        </p:blipFill>
        <p:spPr>
          <a:xfrm>
            <a:off x="16301727" y="-138364"/>
            <a:ext cx="2087735" cy="1852864"/>
          </a:xfrm>
          <a:prstGeom prst="rect">
            <a:avLst/>
          </a:prstGeom>
        </p:spPr>
      </p:pic>
      <p:pic>
        <p:nvPicPr>
          <p:cNvPr id="15" name="Picture 7"/>
          <p:cNvPicPr>
            <a:picLocks noChangeAspect="1"/>
          </p:cNvPicPr>
          <p:nvPr/>
        </p:nvPicPr>
        <p:blipFill>
          <a:blip r:embed="rId4"/>
          <a:srcRect/>
          <a:stretch>
            <a:fillRect/>
          </a:stretch>
        </p:blipFill>
        <p:spPr>
          <a:xfrm rot="1077133">
            <a:off x="-3720230" y="-1982581"/>
            <a:ext cx="11570439" cy="3207507"/>
          </a:xfrm>
          <a:prstGeom prst="rect">
            <a:avLst/>
          </a:prstGeom>
        </p:spPr>
      </p:pic>
    </p:spTree>
    <p:extLst>
      <p:ext uri="{BB962C8B-B14F-4D97-AF65-F5344CB8AC3E}">
        <p14:creationId xmlns:p14="http://schemas.microsoft.com/office/powerpoint/2010/main" val="395543584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anim calcmode="lin" valueType="num">
                                      <p:cBhvr>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4" name="Rectangle 3"/>
          <p:cNvSpPr/>
          <p:nvPr/>
        </p:nvSpPr>
        <p:spPr>
          <a:xfrm>
            <a:off x="762000" y="952500"/>
            <a:ext cx="16306800"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fr-FR" sz="4000" dirty="0" err="1">
                <a:solidFill>
                  <a:schemeClr val="bg1"/>
                </a:solidFill>
                <a:latin typeface="Arial" panose="020B0604020202020204" pitchFamily="34" charset="0"/>
                <a:cs typeface="Arial" panose="020B0604020202020204" pitchFamily="34" charset="0"/>
              </a:rPr>
              <a:t>Bức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tranh</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được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vẽ</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bằng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sơn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dầu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trên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gỗ</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hiện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thuộc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hữu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của</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Chính</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phủ</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Pháp</a:t>
            </a:r>
            <a:r>
              <a:rPr lang="fr-FR" sz="4000" dirty="0">
                <a:solidFill>
                  <a:schemeClr val="bg1"/>
                </a:solidFill>
                <a:latin typeface="Arial" panose="020B0604020202020204" pitchFamily="34" charset="0"/>
                <a:cs typeface="Arial" panose="020B0604020202020204" pitchFamily="34" charset="0"/>
              </a:rPr>
              <a:t>. </a:t>
            </a:r>
            <a:endParaRPr lang="fr-FR" sz="4000" dirty="0" smtClean="0">
              <a:solidFill>
                <a:schemeClr val="bg1"/>
              </a:solidFill>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fr-FR" sz="4000" dirty="0" err="1" smtClean="0">
                <a:solidFill>
                  <a:schemeClr val="bg1"/>
                </a:solidFill>
                <a:latin typeface="Arial" panose="020B0604020202020204" pitchFamily="34" charset="0"/>
                <a:cs typeface="Arial" panose="020B0604020202020204" pitchFamily="34" charset="0"/>
              </a:rPr>
              <a:t>Mô-na</a:t>
            </a:r>
            <a:r>
              <a:rPr lang="fr-FR" sz="4000" dirty="0" smtClean="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Li-da</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được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trưng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bày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tại</a:t>
            </a:r>
            <a:r>
              <a:rPr lang="fr-FR" sz="4000" dirty="0">
                <a:solidFill>
                  <a:schemeClr val="bg1"/>
                </a:solidFill>
                <a:latin typeface="Arial" panose="020B0604020202020204" pitchFamily="34" charset="0"/>
                <a:cs typeface="Arial" panose="020B0604020202020204" pitchFamily="34" charset="0"/>
              </a:rPr>
              <a:t> Lu-</a:t>
            </a:r>
            <a:r>
              <a:rPr lang="fr-FR" sz="4000" dirty="0" err="1">
                <a:solidFill>
                  <a:schemeClr val="bg1"/>
                </a:solidFill>
                <a:latin typeface="Arial" panose="020B0604020202020204" pitchFamily="34" charset="0"/>
                <a:cs typeface="Arial" panose="020B0604020202020204" pitchFamily="34" charset="0"/>
              </a:rPr>
              <a:t>vrơ</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Pa-ri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thuộc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về</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công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chúng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nghĩa</a:t>
            </a:r>
            <a:r>
              <a:rPr lang="fr-FR" sz="4000" dirty="0">
                <a:solidFill>
                  <a:schemeClr val="bg1"/>
                </a:solidFill>
                <a:latin typeface="Arial" panose="020B0604020202020204" pitchFamily="34" charset="0"/>
                <a:cs typeface="Arial" panose="020B0604020202020204" pitchFamily="34" charset="0"/>
              </a:rPr>
              <a:t> là </a:t>
            </a:r>
            <a:r>
              <a:rPr lang="fr-FR" sz="4000" dirty="0" err="1">
                <a:solidFill>
                  <a:schemeClr val="bg1"/>
                </a:solidFill>
                <a:latin typeface="Arial" panose="020B0604020202020204" pitchFamily="34" charset="0"/>
                <a:cs typeface="Arial" panose="020B0604020202020204" pitchFamily="34" charset="0"/>
              </a:rPr>
              <a:t>sẽ</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không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thể</a:t>
            </a:r>
            <a:r>
              <a:rPr lang="fr-FR" sz="4000" dirty="0">
                <a:solidFill>
                  <a:schemeClr val="bg1"/>
                </a:solidFill>
                <a:latin typeface="Arial" panose="020B0604020202020204" pitchFamily="34" charset="0"/>
                <a:cs typeface="Arial" panose="020B0604020202020204" pitchFamily="34" charset="0"/>
              </a:rPr>
              <a:t> mua </a:t>
            </a:r>
            <a:r>
              <a:rPr lang="fr-FR" sz="4000" dirty="0" err="1">
                <a:solidFill>
                  <a:schemeClr val="bg1"/>
                </a:solidFill>
                <a:latin typeface="Arial" panose="020B0604020202020204" pitchFamily="34" charset="0"/>
                <a:cs typeface="Arial" panose="020B0604020202020204" pitchFamily="34" charset="0"/>
              </a:rPr>
              <a:t>hoặc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bán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bức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tranh</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này</a:t>
            </a:r>
            <a:r>
              <a:rPr lang="fr-FR"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752600" y="5147551"/>
            <a:ext cx="6324600" cy="4685281"/>
          </a:xfrm>
          <a:prstGeom prst="rect">
            <a:avLst/>
          </a:prstGeom>
        </p:spPr>
      </p:pic>
      <p:pic>
        <p:nvPicPr>
          <p:cNvPr id="4102" name="Picture 6" descr="Khám phá những nét thú vị của bảo tàng Louvre | VTV.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5147551"/>
            <a:ext cx="7086600" cy="46866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611600" y="7277100"/>
            <a:ext cx="1256379" cy="2753021"/>
          </a:xfrm>
          <a:prstGeom prst="rect">
            <a:avLst/>
          </a:prstGeom>
        </p:spPr>
      </p:pic>
      <p:pic>
        <p:nvPicPr>
          <p:cNvPr id="10" name="Picture 7"/>
          <p:cNvPicPr>
            <a:picLocks noChangeAspect="1"/>
          </p:cNvPicPr>
          <p:nvPr/>
        </p:nvPicPr>
        <p:blipFill>
          <a:blip r:embed="rId14"/>
          <a:srcRect/>
          <a:stretch>
            <a:fillRect/>
          </a:stretch>
        </p:blipFill>
        <p:spPr>
          <a:xfrm rot="1077133">
            <a:off x="-3720230" y="-1982581"/>
            <a:ext cx="11570439" cy="3207507"/>
          </a:xfrm>
          <a:prstGeom prst="rect">
            <a:avLst/>
          </a:prstGeom>
        </p:spPr>
      </p:pic>
    </p:spTree>
    <p:extLst>
      <p:ext uri="{BB962C8B-B14F-4D97-AF65-F5344CB8AC3E}">
        <p14:creationId xmlns:p14="http://schemas.microsoft.com/office/powerpoint/2010/main" val="710909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anim calcmode="lin" valueType="num">
                                      <p:cBhvr>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102"/>
                                        </p:tgtEl>
                                        <p:attrNameLst>
                                          <p:attrName>style.visibility</p:attrName>
                                        </p:attrNameLst>
                                      </p:cBhvr>
                                      <p:to>
                                        <p:strVal val="visible"/>
                                      </p:to>
                                    </p:set>
                                    <p:anim calcmode="lin" valueType="num">
                                      <p:cBhvr>
                                        <p:cTn id="26" dur="500" fill="hold"/>
                                        <p:tgtEl>
                                          <p:spTgt spid="4102"/>
                                        </p:tgtEl>
                                        <p:attrNameLst>
                                          <p:attrName>ppt_w</p:attrName>
                                        </p:attrNameLst>
                                      </p:cBhvr>
                                      <p:tavLst>
                                        <p:tav tm="0">
                                          <p:val>
                                            <p:fltVal val="0"/>
                                          </p:val>
                                        </p:tav>
                                        <p:tav tm="100000">
                                          <p:val>
                                            <p:strVal val="#ppt_w"/>
                                          </p:val>
                                        </p:tav>
                                      </p:tavLst>
                                    </p:anim>
                                    <p:anim calcmode="lin" valueType="num">
                                      <p:cBhvr>
                                        <p:cTn id="27" dur="500" fill="hold"/>
                                        <p:tgtEl>
                                          <p:spTgt spid="4102"/>
                                        </p:tgtEl>
                                        <p:attrNameLst>
                                          <p:attrName>ppt_h</p:attrName>
                                        </p:attrNameLst>
                                      </p:cBhvr>
                                      <p:tavLst>
                                        <p:tav tm="0">
                                          <p:val>
                                            <p:fltVal val="0"/>
                                          </p:val>
                                        </p:tav>
                                        <p:tav tm="100000">
                                          <p:val>
                                            <p:strVal val="#ppt_h"/>
                                          </p:val>
                                        </p:tav>
                                      </p:tavLst>
                                    </p:anim>
                                    <p:anim calcmode="lin" valueType="num">
                                      <p:cBhvr>
                                        <p:cTn id="28" dur="500" fill="hold"/>
                                        <p:tgtEl>
                                          <p:spTgt spid="4102"/>
                                        </p:tgtEl>
                                        <p:attrNameLst>
                                          <p:attrName>style.rotation</p:attrName>
                                        </p:attrNameLst>
                                      </p:cBhvr>
                                      <p:tavLst>
                                        <p:tav tm="0">
                                          <p:val>
                                            <p:fltVal val="90"/>
                                          </p:val>
                                        </p:tav>
                                        <p:tav tm="100000">
                                          <p:val>
                                            <p:fltVal val="0"/>
                                          </p:val>
                                        </p:tav>
                                      </p:tavLst>
                                    </p:anim>
                                    <p:animEffect transition="in" filter="fade">
                                      <p:cBhvr>
                                        <p:cTn id="29"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F3341"/>
        </a:solidFill>
        <a:effectLst/>
      </p:bgPr>
    </p:bg>
    <p:spTree>
      <p:nvGrpSpPr>
        <p:cNvPr id="1" name=""/>
        <p:cNvGrpSpPr/>
        <p:nvPr/>
      </p:nvGrpSpPr>
      <p:grpSpPr>
        <a:xfrm>
          <a:off x="0" y="0"/>
          <a:ext cx="0" cy="0"/>
          <a:chOff x="0" y="0"/>
          <a:chExt cx="0" cy="0"/>
        </a:xfrm>
      </p:grpSpPr>
      <p:pic>
        <p:nvPicPr>
          <p:cNvPr id="13" name="Picture 7"/>
          <p:cNvPicPr>
            <a:picLocks noChangeAspect="1"/>
          </p:cNvPicPr>
          <p:nvPr/>
        </p:nvPicPr>
        <p:blipFill>
          <a:blip r:embed="rId2"/>
          <a:srcRect/>
          <a:stretch>
            <a:fillRect/>
          </a:stretch>
        </p:blipFill>
        <p:spPr>
          <a:xfrm rot="1077133">
            <a:off x="-3720230" y="-1982581"/>
            <a:ext cx="11570439" cy="3207507"/>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515128" flipH="1">
            <a:off x="16223759" y="785731"/>
            <a:ext cx="1326745" cy="1280308"/>
          </a:xfrm>
          <a:prstGeom prst="rect">
            <a:avLst/>
          </a:prstGeom>
        </p:spPr>
      </p:pic>
      <p:pic>
        <p:nvPicPr>
          <p:cNvPr id="19" name="Picture 5"/>
          <p:cNvPicPr>
            <a:picLocks noChangeAspect="1"/>
          </p:cNvPicPr>
          <p:nvPr/>
        </p:nvPicPr>
        <p:blipFill>
          <a:blip r:embed="rId8">
            <a:biLevel thresh="25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011292" y="8801100"/>
            <a:ext cx="2101718" cy="2101718"/>
          </a:xfrm>
          <a:prstGeom prst="rect">
            <a:avLst/>
          </a:prstGeom>
        </p:spPr>
      </p:pic>
      <p:pic>
        <p:nvPicPr>
          <p:cNvPr id="20" name="Picture 5"/>
          <p:cNvPicPr>
            <a:picLocks noChangeAspect="1"/>
          </p:cNvPicPr>
          <p:nvPr/>
        </p:nvPicPr>
        <p:blipFill>
          <a:blip r:embed="rId8">
            <a:biLevel thresh="25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503841" y="6978334"/>
            <a:ext cx="1568318" cy="1568318"/>
          </a:xfrm>
          <a:prstGeom prst="rect">
            <a:avLst/>
          </a:prstGeom>
        </p:spPr>
      </p:pic>
      <p:sp>
        <p:nvSpPr>
          <p:cNvPr id="10" name="TextBox 9">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Mở</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kiến</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thức</a:t>
            </a:r>
            <a:endParaRPr lang="en-US" sz="55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1066800" y="2028395"/>
            <a:ext cx="10744200" cy="901593"/>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ü"/>
            </a:pPr>
            <a:r>
              <a:rPr lang="fr-FR" sz="4000" i="1" dirty="0" smtClean="0">
                <a:solidFill>
                  <a:schemeClr val="bg1"/>
                </a:solidFill>
                <a:latin typeface="Arial" panose="020B0604020202020204" pitchFamily="34" charset="0"/>
                <a:ea typeface="Calibri" panose="020F0502020204030204" pitchFamily="34" charset="0"/>
                <a:cs typeface="Arial" panose="020B0604020202020204" pitchFamily="34" charset="0"/>
              </a:rPr>
              <a:t>Mi- </a:t>
            </a:r>
            <a:r>
              <a:rPr lang="fr-FR" sz="4000"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ken-lăng-giơ</a:t>
            </a:r>
            <a:r>
              <a:rPr lang="fr-FR" sz="4000" i="1" dirty="0" smtClean="0">
                <a:solidFill>
                  <a:schemeClr val="bg1"/>
                </a:solidFill>
                <a:latin typeface="Arial" panose="020B0604020202020204" pitchFamily="34" charset="0"/>
                <a:ea typeface="Calibri" panose="020F0502020204030204" pitchFamily="34" charset="0"/>
                <a:cs typeface="Arial" panose="020B0604020202020204" pitchFamily="34" charset="0"/>
              </a:rPr>
              <a:t> (1475 – 1564)</a:t>
            </a:r>
            <a:endParaRPr lang="en-US" sz="4000" i="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15" name="Picture 14"/>
          <p:cNvPicPr/>
          <p:nvPr/>
        </p:nvPicPr>
        <p:blipFill>
          <a:blip r:embed="rId9" cstate="print">
            <a:extLst>
              <a:ext uri="{28A0092B-C50C-407E-A947-70E740481C1C}">
                <a14:useLocalDpi xmlns:a14="http://schemas.microsoft.com/office/drawing/2010/main" val="0"/>
              </a:ext>
            </a:extLst>
          </a:blip>
          <a:stretch>
            <a:fillRect/>
          </a:stretch>
        </p:blipFill>
        <p:spPr>
          <a:xfrm>
            <a:off x="11766034" y="3184436"/>
            <a:ext cx="5614670" cy="6581776"/>
          </a:xfrm>
          <a:prstGeom prst="rect">
            <a:avLst/>
          </a:prstGeom>
        </p:spPr>
      </p:pic>
      <p:sp>
        <p:nvSpPr>
          <p:cNvPr id="2" name="Rectangle 1"/>
          <p:cNvSpPr/>
          <p:nvPr/>
        </p:nvSpPr>
        <p:spPr>
          <a:xfrm>
            <a:off x="406148" y="3296560"/>
            <a:ext cx="10744200" cy="6574107"/>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fr-FR" sz="36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Ông</a:t>
            </a:r>
            <a:r>
              <a:rPr lang="fr-FR" sz="36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sinh</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tại</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Phi-</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ren</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xê</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nhưng</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sống</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làm</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việc</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yếu</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tại</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Rô-ma</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Bô</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lô</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-na. </a:t>
            </a:r>
            <a:endParaRPr lang="fr-FR" sz="3600"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fr-FR" sz="3600" dirty="0" smtClean="0">
                <a:solidFill>
                  <a:schemeClr val="bg1"/>
                </a:solidFill>
                <a:latin typeface="Arial" panose="020B0604020202020204" pitchFamily="34" charset="0"/>
                <a:ea typeface="Calibri" panose="020F0502020204030204" pitchFamily="34" charset="0"/>
                <a:cs typeface="Arial" panose="020B0604020202020204" pitchFamily="34" charset="0"/>
              </a:rPr>
              <a:t>Là </a:t>
            </a:r>
            <a:r>
              <a:rPr lang="fr-FR" sz="36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tác</a:t>
            </a:r>
            <a:r>
              <a:rPr lang="fr-FR" sz="36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giả</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tác</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phẩm</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nghệ</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thuật</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nổi</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tiếng</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trong</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lịch</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sử</a:t>
            </a:r>
            <a:r>
              <a:rPr lang="fr-FR" sz="36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tác</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phẩm</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ông</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ra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cho</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Giáo</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hội</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Công</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giáo</a:t>
            </a:r>
            <a:r>
              <a:rPr lang="fr-FR" sz="3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600" dirty="0" err="1">
                <a:solidFill>
                  <a:schemeClr val="bg1"/>
                </a:solidFill>
                <a:latin typeface="Arial" panose="020B0604020202020204" pitchFamily="34" charset="0"/>
                <a:ea typeface="Calibri" panose="020F0502020204030204" pitchFamily="34" charset="0"/>
                <a:cs typeface="Arial" panose="020B0604020202020204" pitchFamily="34" charset="0"/>
              </a:rPr>
              <a:t>Rô-ma</a:t>
            </a:r>
            <a:r>
              <a:rPr lang="fr-FR" sz="3600"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30000"/>
              </a:lnSpc>
              <a:buFont typeface="Arial" panose="020B0604020202020204" pitchFamily="34" charset="0"/>
              <a:buChar char="•"/>
            </a:pPr>
            <a:r>
              <a:rPr lang="fr-FR" sz="3600" dirty="0" err="1">
                <a:solidFill>
                  <a:schemeClr val="bg1"/>
                </a:solidFill>
                <a:latin typeface="Arial" panose="020B0604020202020204" pitchFamily="34" charset="0"/>
                <a:cs typeface="Arial" panose="020B0604020202020204" pitchFamily="34" charset="0"/>
              </a:rPr>
              <a:t>Các</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đức</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Giáo</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hoàng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Giám</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mục</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và</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nhiều</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chức</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sắc</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tôn</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giáo</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đã</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thuê</a:t>
            </a:r>
            <a:r>
              <a:rPr lang="fr-FR" sz="3600" dirty="0">
                <a:solidFill>
                  <a:schemeClr val="bg1"/>
                </a:solidFill>
                <a:latin typeface="Arial" panose="020B0604020202020204" pitchFamily="34" charset="0"/>
                <a:cs typeface="Arial" panose="020B0604020202020204" pitchFamily="34" charset="0"/>
              </a:rPr>
              <a:t> Mi-</a:t>
            </a:r>
            <a:r>
              <a:rPr lang="fr-FR" sz="3600" dirty="0" err="1">
                <a:solidFill>
                  <a:schemeClr val="bg1"/>
                </a:solidFill>
                <a:latin typeface="Arial" panose="020B0604020202020204" pitchFamily="34" charset="0"/>
                <a:cs typeface="Arial" panose="020B0604020202020204" pitchFamily="34" charset="0"/>
              </a:rPr>
              <a:t>ken</a:t>
            </a:r>
            <a:r>
              <a:rPr lang="fr-FR" sz="3600" dirty="0">
                <a:solidFill>
                  <a:schemeClr val="bg1"/>
                </a:solidFill>
                <a:latin typeface="Arial" panose="020B0604020202020204" pitchFamily="34" charset="0"/>
                <a:cs typeface="Arial" panose="020B0604020202020204" pitchFamily="34" charset="0"/>
              </a:rPr>
              <a:t>-</a:t>
            </a:r>
            <a:r>
              <a:rPr lang="fr-FR" sz="3600" dirty="0" err="1">
                <a:solidFill>
                  <a:schemeClr val="bg1"/>
                </a:solidFill>
                <a:latin typeface="Arial" panose="020B0604020202020204" pitchFamily="34" charset="0"/>
                <a:cs typeface="Arial" panose="020B0604020202020204" pitchFamily="34" charset="0"/>
              </a:rPr>
              <a:t>lăng-giơ</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trang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hoàng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cho</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nhà</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thờ</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bằng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những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bức</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tượng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tranh</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vẽ</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lộng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lẫy</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của</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ông</a:t>
            </a:r>
            <a:r>
              <a:rPr lang="fr-FR" sz="3600" dirty="0">
                <a:solidFill>
                  <a:schemeClr val="bg1"/>
                </a:solidFill>
                <a:latin typeface="Arial" panose="020B0604020202020204" pitchFamily="34" charset="0"/>
                <a:cs typeface="Arial" panose="020B0604020202020204" pitchFamily="34" charset="0"/>
              </a:rPr>
              <a:t>.</a:t>
            </a:r>
            <a:endParaRPr lang="en-US" sz="36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anim calcmode="lin" valueType="num">
                                      <p:cBhvr>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500"/>
                                        <p:tgtEl>
                                          <p:spTgt spid="2">
                                            <p:txEl>
                                              <p:pRg st="1" end="1"/>
                                            </p:txEl>
                                          </p:spTgt>
                                        </p:tgtEl>
                                      </p:cBhvr>
                                    </p:animEffect>
                                    <p:anim calcmode="lin" valueType="num">
                                      <p:cBhvr>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500"/>
                                        <p:tgtEl>
                                          <p:spTgt spid="2">
                                            <p:txEl>
                                              <p:pRg st="2" end="2"/>
                                            </p:txEl>
                                          </p:spTgt>
                                        </p:tgtEl>
                                      </p:cBhvr>
                                    </p:animEffect>
                                    <p:anim calcmode="lin" valueType="num">
                                      <p:cBhvr>
                                        <p:cTn id="3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F3341"/>
        </a:solidFill>
        <a:effectLst/>
      </p:bgPr>
    </p:bg>
    <p:spTree>
      <p:nvGrpSpPr>
        <p:cNvPr id="1" name=""/>
        <p:cNvGrpSpPr/>
        <p:nvPr/>
      </p:nvGrpSpPr>
      <p:grpSpPr>
        <a:xfrm>
          <a:off x="0" y="0"/>
          <a:ext cx="0" cy="0"/>
          <a:chOff x="0" y="0"/>
          <a:chExt cx="0" cy="0"/>
        </a:xfrm>
      </p:grpSpPr>
      <p:pic>
        <p:nvPicPr>
          <p:cNvPr id="13" name="Picture 7"/>
          <p:cNvPicPr>
            <a:picLocks noChangeAspect="1"/>
          </p:cNvPicPr>
          <p:nvPr/>
        </p:nvPicPr>
        <p:blipFill>
          <a:blip r:embed="rId2"/>
          <a:srcRect/>
          <a:stretch>
            <a:fillRect/>
          </a:stretch>
        </p:blipFill>
        <p:spPr>
          <a:xfrm rot="1077133">
            <a:off x="-3720230" y="-1982581"/>
            <a:ext cx="11570439" cy="3207507"/>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7515128" flipH="1">
            <a:off x="16223759" y="785731"/>
            <a:ext cx="1326745" cy="1280308"/>
          </a:xfrm>
          <a:prstGeom prst="rect">
            <a:avLst/>
          </a:prstGeom>
        </p:spPr>
      </p:pic>
      <p:pic>
        <p:nvPicPr>
          <p:cNvPr id="19" name="Picture 5"/>
          <p:cNvPicPr>
            <a:picLocks noChangeAspect="1"/>
          </p:cNvPicPr>
          <p:nvPr/>
        </p:nvPicPr>
        <p:blipFill>
          <a:blip r:embed="rId8">
            <a:biLevel thresh="25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011292" y="8801100"/>
            <a:ext cx="2101718" cy="2101718"/>
          </a:xfrm>
          <a:prstGeom prst="rect">
            <a:avLst/>
          </a:prstGeom>
        </p:spPr>
      </p:pic>
      <p:pic>
        <p:nvPicPr>
          <p:cNvPr id="20" name="Picture 5"/>
          <p:cNvPicPr>
            <a:picLocks noChangeAspect="1"/>
          </p:cNvPicPr>
          <p:nvPr/>
        </p:nvPicPr>
        <p:blipFill>
          <a:blip r:embed="rId8">
            <a:biLevel thresh="25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503841" y="6978334"/>
            <a:ext cx="1568318" cy="1568318"/>
          </a:xfrm>
          <a:prstGeom prst="rect">
            <a:avLst/>
          </a:prstGeom>
        </p:spPr>
      </p:pic>
      <p:sp>
        <p:nvSpPr>
          <p:cNvPr id="10" name="TextBox 9">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Mở</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rộng</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kiến</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thức</a:t>
            </a:r>
            <a:endParaRPr lang="en-US" sz="55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11"/>
          <p:cNvSpPr/>
          <p:nvPr/>
        </p:nvSpPr>
        <p:spPr>
          <a:xfrm>
            <a:off x="1066800" y="2028395"/>
            <a:ext cx="10744200" cy="901593"/>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ü"/>
            </a:pPr>
            <a:r>
              <a:rPr lang="fr-FR" sz="4000" i="1" dirty="0" smtClean="0">
                <a:solidFill>
                  <a:schemeClr val="bg1"/>
                </a:solidFill>
                <a:latin typeface="Arial" panose="020B0604020202020204" pitchFamily="34" charset="0"/>
                <a:ea typeface="Calibri" panose="020F0502020204030204" pitchFamily="34" charset="0"/>
                <a:cs typeface="Arial" panose="020B0604020202020204" pitchFamily="34" charset="0"/>
              </a:rPr>
              <a:t>Mi- </a:t>
            </a:r>
            <a:r>
              <a:rPr lang="fr-FR" sz="4000"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ken-lăng-giơ</a:t>
            </a:r>
            <a:r>
              <a:rPr lang="fr-FR" sz="4000" i="1" dirty="0" smtClean="0">
                <a:solidFill>
                  <a:schemeClr val="bg1"/>
                </a:solidFill>
                <a:latin typeface="Arial" panose="020B0604020202020204" pitchFamily="34" charset="0"/>
                <a:ea typeface="Calibri" panose="020F0502020204030204" pitchFamily="34" charset="0"/>
                <a:cs typeface="Arial" panose="020B0604020202020204" pitchFamily="34" charset="0"/>
              </a:rPr>
              <a:t> (1475 – 1564)</a:t>
            </a:r>
            <a:endParaRPr lang="en-US" sz="4000" i="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15" name="Picture 14"/>
          <p:cNvPicPr/>
          <p:nvPr/>
        </p:nvPicPr>
        <p:blipFill>
          <a:blip r:embed="rId9" cstate="print">
            <a:extLst>
              <a:ext uri="{28A0092B-C50C-407E-A947-70E740481C1C}">
                <a14:useLocalDpi xmlns:a14="http://schemas.microsoft.com/office/drawing/2010/main" val="0"/>
              </a:ext>
            </a:extLst>
          </a:blip>
          <a:stretch>
            <a:fillRect/>
          </a:stretch>
        </p:blipFill>
        <p:spPr>
          <a:xfrm>
            <a:off x="11766034" y="3184436"/>
            <a:ext cx="5614670" cy="6581776"/>
          </a:xfrm>
          <a:prstGeom prst="rect">
            <a:avLst/>
          </a:prstGeom>
        </p:spPr>
      </p:pic>
      <p:sp>
        <p:nvSpPr>
          <p:cNvPr id="2" name="Rectangle 1"/>
          <p:cNvSpPr/>
          <p:nvPr/>
        </p:nvSpPr>
        <p:spPr>
          <a:xfrm>
            <a:off x="406148" y="3296560"/>
            <a:ext cx="10744200" cy="6499151"/>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fr-FR" sz="3600" dirty="0">
                <a:solidFill>
                  <a:schemeClr val="bg1"/>
                </a:solidFill>
                <a:latin typeface="Arial" panose="020B0604020202020204" pitchFamily="34" charset="0"/>
                <a:cs typeface="Arial" panose="020B0604020202020204" pitchFamily="34" charset="0"/>
              </a:rPr>
              <a:t>Mi-</a:t>
            </a:r>
            <a:r>
              <a:rPr lang="fr-FR" sz="3600" dirty="0" err="1">
                <a:solidFill>
                  <a:schemeClr val="bg1"/>
                </a:solidFill>
                <a:latin typeface="Arial" panose="020B0604020202020204" pitchFamily="34" charset="0"/>
                <a:cs typeface="Arial" panose="020B0604020202020204" pitchFamily="34" charset="0"/>
              </a:rPr>
              <a:t>ken</a:t>
            </a:r>
            <a:r>
              <a:rPr lang="fr-FR" sz="3600" dirty="0">
                <a:solidFill>
                  <a:schemeClr val="bg1"/>
                </a:solidFill>
                <a:latin typeface="Arial" panose="020B0604020202020204" pitchFamily="34" charset="0"/>
                <a:cs typeface="Arial" panose="020B0604020202020204" pitchFamily="34" charset="0"/>
              </a:rPr>
              <a:t>-</a:t>
            </a:r>
            <a:r>
              <a:rPr lang="fr-FR" sz="3600" dirty="0" err="1">
                <a:solidFill>
                  <a:schemeClr val="bg1"/>
                </a:solidFill>
                <a:latin typeface="Arial" panose="020B0604020202020204" pitchFamily="34" charset="0"/>
                <a:cs typeface="Arial" panose="020B0604020202020204" pitchFamily="34" charset="0"/>
              </a:rPr>
              <a:t>lăng-giơ</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đại</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diện</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cho</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tư</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tưởng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của</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thời</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Phục</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hưng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trong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nhiều</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phương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diện</a:t>
            </a:r>
            <a:r>
              <a:rPr lang="fr-FR" sz="3600" dirty="0">
                <a:solidFill>
                  <a:schemeClr val="bg1"/>
                </a:solidFill>
                <a:latin typeface="Arial" panose="020B0604020202020204" pitchFamily="34" charset="0"/>
                <a:cs typeface="Arial" panose="020B0604020202020204" pitchFamily="34" charset="0"/>
              </a:rPr>
              <a:t>. </a:t>
            </a:r>
            <a:endParaRPr lang="fr-FR" sz="3600" dirty="0" smtClean="0">
              <a:solidFill>
                <a:schemeClr val="bg1"/>
              </a:solidFill>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fr-FR" sz="3600" dirty="0" err="1" smtClean="0">
                <a:solidFill>
                  <a:schemeClr val="bg1"/>
                </a:solidFill>
                <a:latin typeface="Arial" panose="020B0604020202020204" pitchFamily="34" charset="0"/>
                <a:cs typeface="Arial" panose="020B0604020202020204" pitchFamily="34" charset="0"/>
              </a:rPr>
              <a:t>Ông</a:t>
            </a:r>
            <a:r>
              <a:rPr lang="fr-FR" sz="3600" dirty="0" smtClean="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theo</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đuổi</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sự</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hoàn</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hảo</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trong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công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việc</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và</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chỉ</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cần</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ông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tìm</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thấy</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một</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khiếm</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khuyết</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nhỏ</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ông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cho</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rằng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tác</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phẩm</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đã</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bị</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huỷ</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hoại</a:t>
            </a:r>
            <a:r>
              <a:rPr lang="fr-FR" sz="3600" dirty="0">
                <a:solidFill>
                  <a:schemeClr val="bg1"/>
                </a:solidFill>
                <a:latin typeface="Arial" panose="020B0604020202020204" pitchFamily="34" charset="0"/>
                <a:cs typeface="Arial" panose="020B0604020202020204" pitchFamily="34" charset="0"/>
              </a:rPr>
              <a:t>. </a:t>
            </a:r>
            <a:endParaRPr lang="fr-FR" sz="3600" dirty="0" smtClean="0">
              <a:solidFill>
                <a:schemeClr val="bg1"/>
              </a:solidFill>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fr-FR" sz="3600" dirty="0" err="1" smtClean="0">
                <a:solidFill>
                  <a:schemeClr val="bg1"/>
                </a:solidFill>
                <a:latin typeface="Arial" panose="020B0604020202020204" pitchFamily="34" charset="0"/>
                <a:cs typeface="Arial" panose="020B0604020202020204" pitchFamily="34" charset="0"/>
              </a:rPr>
              <a:t>Cuối</a:t>
            </a:r>
            <a:r>
              <a:rPr lang="fr-FR" sz="3600" dirty="0" smtClean="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cùng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chủ</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nghĩa</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hoàn</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hảo</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đã</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được</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đền</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đáp</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những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tác</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phẩm</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nghệ</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thuật</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của</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ông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đã</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gây</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kinh</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ngạc</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cả</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trong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giới</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nghệ</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sĩ</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đương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thời</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lẫn</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công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chúng</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ngày</a:t>
            </a:r>
            <a:r>
              <a:rPr lang="fr-FR" sz="3600" dirty="0">
                <a:solidFill>
                  <a:schemeClr val="bg1"/>
                </a:solidFill>
                <a:latin typeface="Arial" panose="020B0604020202020204" pitchFamily="34" charset="0"/>
                <a:cs typeface="Arial" panose="020B0604020202020204" pitchFamily="34" charset="0"/>
              </a:rPr>
              <a:t> </a:t>
            </a:r>
            <a:r>
              <a:rPr lang="fr-FR" sz="3600" dirty="0" err="1">
                <a:solidFill>
                  <a:schemeClr val="bg1"/>
                </a:solidFill>
                <a:latin typeface="Arial" panose="020B0604020202020204" pitchFamily="34" charset="0"/>
                <a:cs typeface="Arial" panose="020B0604020202020204" pitchFamily="34" charset="0"/>
              </a:rPr>
              <a:t>nay</a:t>
            </a:r>
            <a:r>
              <a:rPr lang="fr-FR" sz="3600" dirty="0">
                <a:solidFill>
                  <a:schemeClr val="bg1"/>
                </a:solidFill>
                <a:latin typeface="Arial" panose="020B0604020202020204" pitchFamily="34" charset="0"/>
                <a:cs typeface="Arial" panose="020B0604020202020204" pitchFamily="34" charset="0"/>
              </a:rPr>
              <a:t>.</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274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anim calcmode="lin" valueType="num">
                                      <p:cBhvr>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F3341"/>
        </a:solidFill>
        <a:effectLst/>
      </p:bgPr>
    </p:bg>
    <p:spTree>
      <p:nvGrpSpPr>
        <p:cNvPr id="1" name=""/>
        <p:cNvGrpSpPr/>
        <p:nvPr/>
      </p:nvGrpSpPr>
      <p:grpSpPr>
        <a:xfrm>
          <a:off x="0" y="0"/>
          <a:ext cx="0" cy="0"/>
          <a:chOff x="0" y="0"/>
          <a:chExt cx="0" cy="0"/>
        </a:xfrm>
      </p:grpSpPr>
      <p:pic>
        <p:nvPicPr>
          <p:cNvPr id="13" name="Picture 7"/>
          <p:cNvPicPr>
            <a:picLocks noChangeAspect="1"/>
          </p:cNvPicPr>
          <p:nvPr/>
        </p:nvPicPr>
        <p:blipFill>
          <a:blip r:embed="rId2"/>
          <a:srcRect/>
          <a:stretch>
            <a:fillRect/>
          </a:stretch>
        </p:blipFill>
        <p:spPr>
          <a:xfrm rot="1077133">
            <a:off x="-3720230" y="-1982581"/>
            <a:ext cx="11570439" cy="3207507"/>
          </a:xfrm>
          <a:prstGeom prst="rect">
            <a:avLst/>
          </a:prstGeom>
        </p:spPr>
      </p:pic>
      <p:pic>
        <p:nvPicPr>
          <p:cNvPr id="19" name="Picture 5"/>
          <p:cNvPicPr>
            <a:picLocks noChangeAspect="1"/>
          </p:cNvPicPr>
          <p:nvPr/>
        </p:nvPicPr>
        <p:blipFill>
          <a:blip r:embed="rId3">
            <a:biLevel thresh="25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472155" y="8638385"/>
            <a:ext cx="2101718" cy="2101718"/>
          </a:xfrm>
          <a:prstGeom prst="rect">
            <a:avLst/>
          </a:prstGeom>
        </p:spPr>
      </p:pic>
      <p:pic>
        <p:nvPicPr>
          <p:cNvPr id="20" name="Picture 5"/>
          <p:cNvPicPr>
            <a:picLocks noChangeAspect="1"/>
          </p:cNvPicPr>
          <p:nvPr/>
        </p:nvPicPr>
        <p:blipFill>
          <a:blip r:embed="rId3">
            <a:biLevel thresh="25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503841" y="6978334"/>
            <a:ext cx="1568318" cy="1568318"/>
          </a:xfrm>
          <a:prstGeom prst="rect">
            <a:avLst/>
          </a:prstGeom>
        </p:spPr>
      </p:pic>
      <p:pic>
        <p:nvPicPr>
          <p:cNvPr id="11" name="Picture 10"/>
          <p:cNvPicPr/>
          <p:nvPr/>
        </p:nvPicPr>
        <p:blipFill>
          <a:blip r:embed="rId7">
            <a:extLst>
              <a:ext uri="{28A0092B-C50C-407E-A947-70E740481C1C}">
                <a14:useLocalDpi xmlns:a14="http://schemas.microsoft.com/office/drawing/2010/main" val="0"/>
              </a:ext>
            </a:extLst>
          </a:blip>
          <a:stretch>
            <a:fillRect/>
          </a:stretch>
        </p:blipFill>
        <p:spPr>
          <a:xfrm>
            <a:off x="796237" y="625531"/>
            <a:ext cx="8195363" cy="5597455"/>
          </a:xfrm>
          <a:prstGeom prst="rect">
            <a:avLst/>
          </a:prstGeom>
        </p:spPr>
      </p:pic>
      <p:sp>
        <p:nvSpPr>
          <p:cNvPr id="3" name="Rectangle 2"/>
          <p:cNvSpPr/>
          <p:nvPr/>
        </p:nvSpPr>
        <p:spPr>
          <a:xfrm>
            <a:off x="9220200" y="1149276"/>
            <a:ext cx="8610600" cy="4549964"/>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fr-FR" sz="4000"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Sáng</a:t>
            </a:r>
            <a:r>
              <a:rPr lang="fr-FR" sz="4000" i="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chemeClr val="bg1"/>
                </a:solidFill>
                <a:latin typeface="Arial" panose="020B0604020202020204" pitchFamily="34" charset="0"/>
                <a:ea typeface="Calibri" panose="020F0502020204030204" pitchFamily="34" charset="0"/>
                <a:cs typeface="Arial" panose="020B0604020202020204" pitchFamily="34" charset="0"/>
              </a:rPr>
              <a:t>tạo</a:t>
            </a:r>
            <a:r>
              <a:rPr lang="fr-FR" sz="4000" i="1"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thế</a:t>
            </a:r>
            <a:r>
              <a:rPr lang="fr-FR" sz="3800" i="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i="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giới</a:t>
            </a:r>
            <a:r>
              <a:rPr lang="fr-FR" sz="3800" i="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hoàn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năm</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1512,</a:t>
            </a:r>
            <a:r>
              <a:rPr lang="en-US"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vẽ</a:t>
            </a:r>
            <a:r>
              <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trên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trần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nhà</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nguyện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Xi-</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xtin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 </a:t>
            </a:r>
            <a:endPar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L</a:t>
            </a:r>
            <a:r>
              <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à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trong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những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tác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phẩm</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mang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tính</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biểu</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tượng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Mi-</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ken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lăng-giơ</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579519" y="6667500"/>
            <a:ext cx="16892636" cy="3158813"/>
          </a:xfrm>
          <a:prstGeom prst="rect">
            <a:avLst/>
          </a:prstGeom>
        </p:spPr>
        <p:txBody>
          <a:bodyPr wrap="square">
            <a:spAutoFit/>
          </a:bodyPr>
          <a:lstStyle/>
          <a:p>
            <a:pPr marL="571500" indent="-571500" algn="just">
              <a:lnSpc>
                <a:spcPct val="130000"/>
              </a:lnSpc>
              <a:spcBef>
                <a:spcPts val="100"/>
              </a:spcBef>
              <a:spcAft>
                <a:spcPts val="100"/>
              </a:spcAft>
              <a:buFont typeface="Arial" panose="020B0604020202020204" pitchFamily="34" charset="0"/>
              <a:buChar char="•"/>
            </a:pP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Mặc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dù</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đây</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là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trong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những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bức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hoạ</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phỏng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lại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nhiều</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nhất</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mọi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thời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đại</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nhưng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về</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mức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độ</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phổ</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biến</a:t>
            </a:r>
            <a:r>
              <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nó</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vẫn</a:t>
            </a:r>
            <a:r>
              <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đứng</a:t>
            </a:r>
            <a:r>
              <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sau</a:t>
            </a:r>
            <a:r>
              <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Mô-na</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Li-da</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Bef>
                <a:spcPts val="100"/>
              </a:spcBef>
              <a:spcAft>
                <a:spcPts val="100"/>
              </a:spcAft>
              <a:buFont typeface="Arial" panose="020B0604020202020204" pitchFamily="34" charset="0"/>
              <a:buChar char="•"/>
            </a:pPr>
            <a:r>
              <a:rPr lang="fr-FR" sz="3800"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Tác</a:t>
            </a:r>
            <a:r>
              <a:rPr lang="fr-FR" sz="38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phẩm</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là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biểu</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tượng</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tính</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nhân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văn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khi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vẽ</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tay</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của</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Thiên</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Chúa</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và</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đam</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sắp</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chạm</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được</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3800" dirty="0" err="1">
                <a:solidFill>
                  <a:schemeClr val="bg1"/>
                </a:solidFill>
                <a:latin typeface="Arial" panose="020B0604020202020204" pitchFamily="34" charset="0"/>
                <a:ea typeface="Calibri" panose="020F0502020204030204" pitchFamily="34" charset="0"/>
                <a:cs typeface="Arial" panose="020B0604020202020204" pitchFamily="34" charset="0"/>
              </a:rPr>
              <a:t>nhau</a:t>
            </a:r>
            <a:r>
              <a:rPr lang="fr-FR" sz="38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38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33999754"/>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anim calcmode="lin" valueType="num">
                                      <p:cBhvr>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anim calcmode="lin" valueType="num">
                                      <p:cBhvr>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500"/>
                                        <p:tgtEl>
                                          <p:spTgt spid="4">
                                            <p:txEl>
                                              <p:pRg st="0" end="0"/>
                                            </p:txEl>
                                          </p:spTgt>
                                        </p:tgtEl>
                                      </p:cBhvr>
                                    </p:animEffect>
                                    <p:anim calcmode="lin" valueType="num">
                                      <p:cBhvr>
                                        <p:cTn id="2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fade">
                                      <p:cBhvr>
                                        <p:cTn id="33" dur="500"/>
                                        <p:tgtEl>
                                          <p:spTgt spid="4">
                                            <p:txEl>
                                              <p:pRg st="1" end="1"/>
                                            </p:txEl>
                                          </p:spTgt>
                                        </p:tgtEl>
                                      </p:cBhvr>
                                    </p:animEffect>
                                    <p:anim calcmode="lin" valueType="num">
                                      <p:cBhvr>
                                        <p:cTn id="3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5"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F3341"/>
        </a:solidFill>
        <a:effectLst/>
      </p:bgPr>
    </p:bg>
    <p:spTree>
      <p:nvGrpSpPr>
        <p:cNvPr id="1" name=""/>
        <p:cNvGrpSpPr/>
        <p:nvPr/>
      </p:nvGrpSpPr>
      <p:grpSpPr>
        <a:xfrm>
          <a:off x="0" y="0"/>
          <a:ext cx="0" cy="0"/>
          <a:chOff x="0" y="0"/>
          <a:chExt cx="0" cy="0"/>
        </a:xfrm>
      </p:grpSpPr>
      <p:grpSp>
        <p:nvGrpSpPr>
          <p:cNvPr id="2" name="Group 2"/>
          <p:cNvGrpSpPr/>
          <p:nvPr/>
        </p:nvGrpSpPr>
        <p:grpSpPr>
          <a:xfrm>
            <a:off x="2237509" y="952500"/>
            <a:ext cx="13868400" cy="8763000"/>
            <a:chOff x="0" y="0"/>
            <a:chExt cx="3934455" cy="2716530"/>
          </a:xfrm>
        </p:grpSpPr>
        <p:sp>
          <p:nvSpPr>
            <p:cNvPr id="3" name="Freeform 3"/>
            <p:cNvSpPr/>
            <p:nvPr/>
          </p:nvSpPr>
          <p:spPr>
            <a:xfrm>
              <a:off x="0" y="0"/>
              <a:ext cx="3934455" cy="2716530"/>
            </a:xfrm>
            <a:custGeom>
              <a:avLst/>
              <a:gdLst/>
              <a:ahLst/>
              <a:cxnLst/>
              <a:rect l="l" t="t" r="r" b="b"/>
              <a:pathLst>
                <a:path w="3934455" h="2716530">
                  <a:moveTo>
                    <a:pt x="3669025" y="0"/>
                  </a:moveTo>
                  <a:lnTo>
                    <a:pt x="265430" y="0"/>
                  </a:lnTo>
                  <a:cubicBezTo>
                    <a:pt x="265430" y="146050"/>
                    <a:pt x="147320" y="265430"/>
                    <a:pt x="0" y="265430"/>
                  </a:cubicBezTo>
                  <a:lnTo>
                    <a:pt x="0" y="2451100"/>
                  </a:lnTo>
                  <a:cubicBezTo>
                    <a:pt x="146050" y="2451100"/>
                    <a:pt x="265430" y="2569210"/>
                    <a:pt x="265430" y="2716530"/>
                  </a:cubicBezTo>
                  <a:lnTo>
                    <a:pt x="3669025" y="2716530"/>
                  </a:lnTo>
                  <a:cubicBezTo>
                    <a:pt x="3669025" y="2570480"/>
                    <a:pt x="3787135" y="2451100"/>
                    <a:pt x="3934455" y="2451100"/>
                  </a:cubicBezTo>
                  <a:lnTo>
                    <a:pt x="3934455" y="265430"/>
                  </a:lnTo>
                  <a:cubicBezTo>
                    <a:pt x="3788405" y="265430"/>
                    <a:pt x="3669025" y="147320"/>
                    <a:pt x="3669025" y="0"/>
                  </a:cubicBezTo>
                  <a:close/>
                </a:path>
              </a:pathLst>
            </a:custGeom>
            <a:solidFill>
              <a:srgbClr val="C8A888"/>
            </a:solidFill>
          </p:spPr>
        </p:sp>
      </p:grpSp>
      <p:pic>
        <p:nvPicPr>
          <p:cNvPr id="1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00923" y="2507366"/>
            <a:ext cx="13486154" cy="7055733"/>
          </a:xfrm>
          <a:prstGeom prst="rect">
            <a:avLst/>
          </a:prstGeom>
        </p:spPr>
      </p:pic>
      <p:sp>
        <p:nvSpPr>
          <p:cNvPr id="10" name="TextBox 9">
            <a:extLst>
              <a:ext uri="{FF2B5EF4-FFF2-40B4-BE49-F238E27FC236}">
                <a16:creationId xmlns:a16="http://schemas.microsoft.com/office/drawing/2014/main" id="{621820FB-550B-D8DA-F0AA-8114B93043C5}"/>
              </a:ext>
            </a:extLst>
          </p:cNvPr>
          <p:cNvSpPr txBox="1"/>
          <p:nvPr/>
        </p:nvSpPr>
        <p:spPr>
          <a:xfrm>
            <a:off x="27709" y="1409700"/>
            <a:ext cx="18288000" cy="964303"/>
          </a:xfrm>
          <a:prstGeom prst="rect">
            <a:avLst/>
          </a:prstGeom>
          <a:noFill/>
        </p:spPr>
        <p:txBody>
          <a:bodyPr wrap="square">
            <a:spAutoFit/>
          </a:bodyPr>
          <a:lstStyle/>
          <a:p>
            <a:pPr algn="ctr">
              <a:lnSpc>
                <a:spcPct val="120000"/>
              </a:lnSpc>
              <a:spcBef>
                <a:spcPts val="300"/>
              </a:spcBef>
              <a:spcAft>
                <a:spcPts val="300"/>
              </a:spcAft>
            </a:pPr>
            <a:r>
              <a:rPr lang="fr-FR" sz="52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Kết</a:t>
            </a:r>
            <a:r>
              <a:rPr lang="fr-FR" sz="52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52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luận</a:t>
            </a:r>
            <a:endParaRPr lang="en-US" sz="5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16384825" y="601979"/>
            <a:ext cx="1577389" cy="2218833"/>
          </a:xfrm>
          <a:prstGeom prst="rect">
            <a:avLst/>
          </a:prstGeom>
        </p:spPr>
      </p:pic>
      <p:pic>
        <p:nvPicPr>
          <p:cNvPr id="16" name="Picture 7"/>
          <p:cNvPicPr>
            <a:picLocks noChangeAspect="1"/>
          </p:cNvPicPr>
          <p:nvPr/>
        </p:nvPicPr>
        <p:blipFill>
          <a:blip r:embed="rId25"/>
          <a:srcRect/>
          <a:stretch>
            <a:fillRect/>
          </a:stretch>
        </p:blipFill>
        <p:spPr>
          <a:xfrm>
            <a:off x="1108132" y="7859187"/>
            <a:ext cx="1801555" cy="2079717"/>
          </a:xfrm>
          <a:prstGeom prst="rect">
            <a:avLst/>
          </a:prstGeom>
        </p:spPr>
      </p:pic>
      <p:pic>
        <p:nvPicPr>
          <p:cNvPr id="13" name="Picture 7"/>
          <p:cNvPicPr>
            <a:picLocks noChangeAspect="1"/>
          </p:cNvPicPr>
          <p:nvPr/>
        </p:nvPicPr>
        <p:blipFill>
          <a:blip r:embed="rId26"/>
          <a:srcRect/>
          <a:stretch>
            <a:fillRect/>
          </a:stretch>
        </p:blipFill>
        <p:spPr>
          <a:xfrm rot="1077133">
            <a:off x="-3720230" y="-1982581"/>
            <a:ext cx="11570439" cy="3207507"/>
          </a:xfrm>
          <a:prstGeom prst="rect">
            <a:avLst/>
          </a:prstGeom>
        </p:spPr>
      </p:pic>
      <p:sp>
        <p:nvSpPr>
          <p:cNvPr id="4" name="Rectangle 3"/>
          <p:cNvSpPr/>
          <p:nvPr/>
        </p:nvSpPr>
        <p:spPr>
          <a:xfrm>
            <a:off x="3514170" y="3871145"/>
            <a:ext cx="11315077" cy="4328173"/>
          </a:xfrm>
          <a:prstGeom prst="rect">
            <a:avLst/>
          </a:prstGeom>
        </p:spPr>
        <p:txBody>
          <a:bodyPr wrap="square">
            <a:spAutoFit/>
          </a:bodyPr>
          <a:lstStyle/>
          <a:p>
            <a:pPr marL="571500" indent="-571500" algn="just">
              <a:lnSpc>
                <a:spcPct val="140000"/>
              </a:lnSpc>
              <a:spcBef>
                <a:spcPts val="100"/>
              </a:spcBef>
              <a:spcAft>
                <a:spcPts val="100"/>
              </a:spcAft>
              <a:buFont typeface="Arial" panose="020B0604020202020204" pitchFamily="34" charset="0"/>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nói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đây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đẹp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đẽ</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minh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loại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mạng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toàn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sinh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ra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con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toàn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40000"/>
              </a:lnSpc>
              <a:spcBef>
                <a:spcPts val="100"/>
              </a:spcBef>
              <a:spcAft>
                <a:spcPts val="1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bộ</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óc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vĩ</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đại</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góp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nhỏ</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triển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loại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fade">
                                      <p:cBhvr>
                                        <p:cTn id="2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3" name="Group 3"/>
          <p:cNvGrpSpPr/>
          <p:nvPr/>
        </p:nvGrpSpPr>
        <p:grpSpPr>
          <a:xfrm>
            <a:off x="0" y="8572500"/>
            <a:ext cx="18783822" cy="1714500"/>
            <a:chOff x="0" y="0"/>
            <a:chExt cx="6354034" cy="725415"/>
          </a:xfrm>
        </p:grpSpPr>
        <p:sp>
          <p:nvSpPr>
            <p:cNvPr id="4" name="Freeform 4"/>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9D3E1E"/>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67004" y="-774621"/>
            <a:ext cx="2740601" cy="3632122"/>
          </a:xfrm>
          <a:prstGeom prst="rect">
            <a:avLst/>
          </a:prstGeom>
        </p:spPr>
      </p:pic>
      <p:pic>
        <p:nvPicPr>
          <p:cNvPr id="10" name="Picture 16"/>
          <p:cNvPicPr>
            <a:picLocks noChangeAspect="1"/>
          </p:cNvPicPr>
          <p:nvPr/>
        </p:nvPicPr>
        <p:blipFill>
          <a:blip r:embed="rId6"/>
          <a:srcRect/>
          <a:stretch>
            <a:fillRect/>
          </a:stretch>
        </p:blipFill>
        <p:spPr>
          <a:xfrm>
            <a:off x="2010165" y="1841020"/>
            <a:ext cx="14763489" cy="6207655"/>
          </a:xfrm>
          <a:prstGeom prst="rect">
            <a:avLst/>
          </a:prstGeom>
        </p:spPr>
      </p:pic>
      <p:sp>
        <p:nvSpPr>
          <p:cNvPr id="11" name="TextBox 10"/>
          <p:cNvSpPr txBox="1"/>
          <p:nvPr/>
        </p:nvSpPr>
        <p:spPr>
          <a:xfrm>
            <a:off x="3962528" y="3287598"/>
            <a:ext cx="10858762" cy="3314497"/>
          </a:xfrm>
          <a:prstGeom prst="rect">
            <a:avLst/>
          </a:prstGeom>
          <a:noFill/>
        </p:spPr>
        <p:txBody>
          <a:bodyPr wrap="square" rtlCol="0">
            <a:spAutoFit/>
          </a:bodyPr>
          <a:lstStyle/>
          <a:p>
            <a:pPr algn="ctr">
              <a:lnSpc>
                <a:spcPct val="120000"/>
              </a:lnSpc>
            </a:pPr>
            <a:r>
              <a:rPr lang="fr-FR" sz="6000" b="1" dirty="0" smtClean="0">
                <a:solidFill>
                  <a:schemeClr val="bg1"/>
                </a:solidFill>
                <a:latin typeface="Arial" panose="020B0604020202020204" pitchFamily="34" charset="0"/>
                <a:cs typeface="Arial" panose="020B0604020202020204" pitchFamily="34" charset="0"/>
              </a:rPr>
              <a:t>3. </a:t>
            </a:r>
            <a:r>
              <a:rPr lang="nl-NL" sz="6000" b="1" dirty="0">
                <a:solidFill>
                  <a:schemeClr val="bg1"/>
                </a:solidFill>
                <a:latin typeface="Arial" panose="020B0604020202020204" pitchFamily="34" charset="0"/>
                <a:cs typeface="Arial" panose="020B0604020202020204" pitchFamily="34" charset="0"/>
              </a:rPr>
              <a:t>Ý</a:t>
            </a:r>
            <a:r>
              <a:rPr lang="nl-NL" sz="6000" b="1" dirty="0" smtClean="0">
                <a:solidFill>
                  <a:schemeClr val="bg1"/>
                </a:solidFill>
                <a:latin typeface="Arial" panose="020B0604020202020204" pitchFamily="34" charset="0"/>
                <a:cs typeface="Arial" panose="020B0604020202020204" pitchFamily="34" charset="0"/>
              </a:rPr>
              <a:t> </a:t>
            </a:r>
            <a:r>
              <a:rPr lang="nl-NL" sz="6000" b="1" dirty="0">
                <a:solidFill>
                  <a:schemeClr val="bg1"/>
                </a:solidFill>
                <a:latin typeface="Arial" panose="020B0604020202020204" pitchFamily="34" charset="0"/>
                <a:cs typeface="Arial" panose="020B0604020202020204" pitchFamily="34" charset="0"/>
              </a:rPr>
              <a:t>nghĩa và tác động của phong trào Văn hóa Phục hưng đối với xã hội Tây Âu</a:t>
            </a:r>
            <a:endParaRPr lang="en-US" sz="6000" dirty="0">
              <a:solidFill>
                <a:schemeClr val="bg1"/>
              </a:solidFill>
              <a:latin typeface="Arial" panose="020B0604020202020204" pitchFamily="34" charset="0"/>
              <a:cs typeface="Arial" panose="020B0604020202020204" pitchFamily="34" charset="0"/>
            </a:endParaRPr>
          </a:p>
        </p:txBody>
      </p:sp>
      <p:pic>
        <p:nvPicPr>
          <p:cNvPr id="1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973869" y="7055468"/>
            <a:ext cx="2962349" cy="3034063"/>
          </a:xfrm>
          <a:prstGeom prst="rect">
            <a:avLst/>
          </a:prstGeom>
        </p:spPr>
      </p:pic>
      <p:pic>
        <p:nvPicPr>
          <p:cNvPr id="1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504917" y="172705"/>
            <a:ext cx="1567417" cy="2227596"/>
          </a:xfrm>
          <a:prstGeom prst="rect">
            <a:avLst/>
          </a:prstGeom>
        </p:spPr>
      </p:pic>
      <p:pic>
        <p:nvPicPr>
          <p:cNvPr id="15"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00200" y="172705"/>
            <a:ext cx="1143000" cy="1567705"/>
          </a:xfrm>
          <a:prstGeom prst="rect">
            <a:avLst/>
          </a:prstGeom>
        </p:spPr>
      </p:pic>
    </p:spTree>
    <p:extLst>
      <p:ext uri="{BB962C8B-B14F-4D97-AF65-F5344CB8AC3E}">
        <p14:creationId xmlns:p14="http://schemas.microsoft.com/office/powerpoint/2010/main" val="425419745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pic>
        <p:nvPicPr>
          <p:cNvPr id="21" name="Picture 6"/>
          <p:cNvPicPr>
            <a:picLocks noChangeAspect="1"/>
          </p:cNvPicPr>
          <p:nvPr/>
        </p:nvPicPr>
        <p:blipFill>
          <a:blip r:embed="rId2"/>
          <a:srcRect b="19453"/>
          <a:stretch>
            <a:fillRect/>
          </a:stretch>
        </p:blipFill>
        <p:spPr>
          <a:xfrm rot="10800000">
            <a:off x="-685800" y="-830715"/>
            <a:ext cx="7239000" cy="1392088"/>
          </a:xfrm>
          <a:prstGeom prst="rect">
            <a:avLst/>
          </a:prstGeom>
        </p:spPr>
      </p:pic>
      <p:pic>
        <p:nvPicPr>
          <p:cNvPr id="14" name="Picture 20"/>
          <p:cNvPicPr>
            <a:picLocks noChangeAspect="1"/>
          </p:cNvPicPr>
          <p:nvPr/>
        </p:nvPicPr>
        <p:blipFill>
          <a:blip r:embed="rId3"/>
          <a:srcRect/>
          <a:stretch>
            <a:fillRect/>
          </a:stretch>
        </p:blipFill>
        <p:spPr>
          <a:xfrm rot="395083">
            <a:off x="-720649" y="9476725"/>
            <a:ext cx="7940787" cy="2507006"/>
          </a:xfrm>
          <a:prstGeom prst="rect">
            <a:avLst/>
          </a:prstGeom>
        </p:spPr>
      </p:pic>
      <p:pic>
        <p:nvPicPr>
          <p:cNvPr id="16" name="Picture 24"/>
          <p:cNvPicPr>
            <a:picLocks noChangeAspect="1"/>
          </p:cNvPicPr>
          <p:nvPr/>
        </p:nvPicPr>
        <p:blipFill>
          <a:blip r:embed="rId4"/>
          <a:srcRect/>
          <a:stretch>
            <a:fillRect/>
          </a:stretch>
        </p:blipFill>
        <p:spPr>
          <a:xfrm flipH="1">
            <a:off x="14401800" y="-418820"/>
            <a:ext cx="4343400" cy="1980640"/>
          </a:xfrm>
          <a:prstGeom prst="rect">
            <a:avLst/>
          </a:prstGeom>
        </p:spPr>
      </p:pic>
      <p:pic>
        <p:nvPicPr>
          <p:cNvPr id="20" name="Picture 7"/>
          <p:cNvPicPr>
            <a:picLocks noChangeAspect="1"/>
          </p:cNvPicPr>
          <p:nvPr/>
        </p:nvPicPr>
        <p:blipFill>
          <a:blip r:embed="rId5">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4800" y="-399910"/>
            <a:ext cx="1942820" cy="1942820"/>
          </a:xfrm>
          <a:prstGeom prst="rect">
            <a:avLst/>
          </a:prstGeom>
        </p:spPr>
      </p:pic>
      <p:pic>
        <p:nvPicPr>
          <p:cNvPr id="17" name="Picture 16"/>
          <p:cNvPicPr/>
          <p:nvPr/>
        </p:nvPicPr>
        <p:blipFill>
          <a:blip r:embed="rId8">
            <a:extLst>
              <a:ext uri="{28A0092B-C50C-407E-A947-70E740481C1C}">
                <a14:useLocalDpi xmlns:a14="http://schemas.microsoft.com/office/drawing/2010/main" val="0"/>
              </a:ext>
            </a:extLst>
          </a:blip>
          <a:stretch>
            <a:fillRect/>
          </a:stretch>
        </p:blipFill>
        <p:spPr>
          <a:xfrm>
            <a:off x="1219200" y="2119630"/>
            <a:ext cx="4743447" cy="6934200"/>
          </a:xfrm>
          <a:prstGeom prst="rect">
            <a:avLst/>
          </a:prstGeom>
        </p:spPr>
      </p:pic>
      <p:pic>
        <p:nvPicPr>
          <p:cNvPr id="18"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571034" y="2504411"/>
            <a:ext cx="10560935" cy="6164639"/>
          </a:xfrm>
          <a:prstGeom prst="rect">
            <a:avLst/>
          </a:prstGeom>
        </p:spPr>
      </p:pic>
      <p:sp>
        <p:nvSpPr>
          <p:cNvPr id="3" name="Rectangle 2"/>
          <p:cNvSpPr/>
          <p:nvPr/>
        </p:nvSpPr>
        <p:spPr>
          <a:xfrm>
            <a:off x="6708001" y="2757750"/>
            <a:ext cx="10287000" cy="5657959"/>
          </a:xfrm>
          <a:prstGeom prst="rect">
            <a:avLst/>
          </a:prstGeom>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lý</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luận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chính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triết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khoa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kỷ</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19.</a:t>
            </a:r>
          </a:p>
          <a:p>
            <a:pPr marL="571500" indent="-571500" algn="just">
              <a:lnSpc>
                <a:spcPct val="150000"/>
              </a:lnSpc>
              <a:spcBef>
                <a:spcPts val="100"/>
              </a:spcBef>
              <a:spcAft>
                <a:spcPts val="100"/>
              </a:spcAft>
              <a:buFont typeface="Arial" panose="020B0604020202020204" pitchFamily="34" charset="0"/>
              <a:buChar char="•"/>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gười</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cùng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sáng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lập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triển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chủ</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nghĩa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cộng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sản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lãnh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tụ</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Quốc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I.</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9" name="Picture 5"/>
          <p:cNvPicPr>
            <a:picLocks noChangeAspect="1"/>
          </p:cNvPicPr>
          <p:nvPr/>
        </p:nvPicPr>
        <p:blipFill>
          <a:blip r:embed="rId11"/>
          <a:srcRect/>
          <a:stretch>
            <a:fillRect/>
          </a:stretch>
        </p:blipFill>
        <p:spPr>
          <a:xfrm>
            <a:off x="13487400" y="7581900"/>
            <a:ext cx="3100559" cy="3469156"/>
          </a:xfrm>
          <a:prstGeom prst="rect">
            <a:avLst/>
          </a:prstGeom>
        </p:spPr>
      </p:pic>
      <p:sp>
        <p:nvSpPr>
          <p:cNvPr id="10" name="TextBox 9">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Giới</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thiệu</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chung</a:t>
            </a:r>
            <a:endParaRPr lang="en-US" sz="55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15949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 calcmode="lin" valueType="num">
                                      <p:cBhvr>
                                        <p:cTn id="14" dur="500" fill="hold"/>
                                        <p:tgtEl>
                                          <p:spTgt spid="17"/>
                                        </p:tgtEl>
                                        <p:attrNameLst>
                                          <p:attrName>style.rotation</p:attrName>
                                        </p:attrNameLst>
                                      </p:cBhvr>
                                      <p:tavLst>
                                        <p:tav tm="0">
                                          <p:val>
                                            <p:fltVal val="90"/>
                                          </p:val>
                                        </p:tav>
                                        <p:tav tm="100000">
                                          <p:val>
                                            <p:fltVal val="0"/>
                                          </p:val>
                                        </p:tav>
                                      </p:tavLst>
                                    </p:anim>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pic>
        <p:nvPicPr>
          <p:cNvPr id="16" name="Picture 17"/>
          <p:cNvPicPr>
            <a:picLocks noChangeAspect="1"/>
          </p:cNvPicPr>
          <p:nvPr/>
        </p:nvPicPr>
        <p:blipFill>
          <a:blip r:embed="rId2"/>
          <a:srcRect/>
          <a:stretch>
            <a:fillRect/>
          </a:stretch>
        </p:blipFill>
        <p:spPr>
          <a:xfrm rot="16200000">
            <a:off x="13067116" y="4048812"/>
            <a:ext cx="10465231" cy="2058162"/>
          </a:xfrm>
          <a:prstGeom prst="rect">
            <a:avLst/>
          </a:prstGeom>
        </p:spPr>
      </p:pic>
      <p:pic>
        <p:nvPicPr>
          <p:cNvPr id="18" name="Picture 23"/>
          <p:cNvPicPr>
            <a:picLocks noChangeAspect="1"/>
          </p:cNvPicPr>
          <p:nvPr/>
        </p:nvPicPr>
        <p:blipFill rotWithShape="1">
          <a:blip r:embed="rId3"/>
          <a:srcRect t="16469"/>
          <a:stretch/>
        </p:blipFill>
        <p:spPr>
          <a:xfrm rot="657938">
            <a:off x="-325554" y="9865500"/>
            <a:ext cx="6622006" cy="1045328"/>
          </a:xfrm>
          <a:prstGeom prst="rect">
            <a:avLst/>
          </a:prstGeom>
        </p:spPr>
      </p:pic>
      <p:pic>
        <p:nvPicPr>
          <p:cNvPr id="19"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054258">
            <a:off x="16757681" y="8634480"/>
            <a:ext cx="1702931" cy="2179752"/>
          </a:xfrm>
          <a:prstGeom prst="rect">
            <a:avLst/>
          </a:prstGeom>
        </p:spPr>
      </p:pic>
      <p:pic>
        <p:nvPicPr>
          <p:cNvPr id="15" name="Picture 14"/>
          <p:cNvPicPr/>
          <p:nvPr/>
        </p:nvPicPr>
        <p:blipFill>
          <a:blip r:embed="rId12">
            <a:extLst>
              <a:ext uri="{28A0092B-C50C-407E-A947-70E740481C1C}">
                <a14:useLocalDpi xmlns:a14="http://schemas.microsoft.com/office/drawing/2010/main" val="0"/>
              </a:ext>
            </a:extLst>
          </a:blip>
          <a:stretch>
            <a:fillRect/>
          </a:stretch>
        </p:blipFill>
        <p:spPr>
          <a:xfrm>
            <a:off x="9982200" y="1619875"/>
            <a:ext cx="7988631" cy="7162800"/>
          </a:xfrm>
          <a:prstGeom prst="rect">
            <a:avLst/>
          </a:prstGeom>
        </p:spPr>
      </p:pic>
      <p:sp>
        <p:nvSpPr>
          <p:cNvPr id="4" name="TextBox 3"/>
          <p:cNvSpPr txBox="1"/>
          <p:nvPr/>
        </p:nvSpPr>
        <p:spPr>
          <a:xfrm>
            <a:off x="378731" y="1923454"/>
            <a:ext cx="9187788" cy="655564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fr-FR" sz="4000" dirty="0" err="1">
                <a:latin typeface="Arial" panose="020B0604020202020204" pitchFamily="34" charset="0"/>
                <a:cs typeface="Arial" panose="020B0604020202020204" pitchFamily="34" charset="0"/>
              </a:rPr>
              <a:t>G</a:t>
            </a:r>
            <a:r>
              <a:rPr lang="fr-FR" sz="4000" dirty="0" err="1" smtClean="0">
                <a:latin typeface="Arial" panose="020B0604020202020204" pitchFamily="34" charset="0"/>
                <a:cs typeface="Arial" panose="020B0604020202020204" pitchFamily="34" charset="0"/>
              </a:rPr>
              <a:t>iải</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thích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từ</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ngữ</a:t>
            </a:r>
            <a:r>
              <a:rPr lang="fr-FR" sz="4000" dirty="0" smtClean="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Cách</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mạng</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tiến</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bộ</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vĩ</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đại</a:t>
            </a:r>
            <a:r>
              <a:rPr lang="fr-FR" sz="4000" i="1" dirty="0">
                <a:latin typeface="Arial" panose="020B0604020202020204" pitchFamily="34" charset="0"/>
                <a:cs typeface="Arial" panose="020B0604020202020204" pitchFamily="34" charset="0"/>
              </a:rPr>
              <a:t>, con </a:t>
            </a:r>
            <a:r>
              <a:rPr lang="fr-FR" sz="4000" i="1" dirty="0" err="1">
                <a:latin typeface="Arial" panose="020B0604020202020204" pitchFamily="34" charset="0"/>
                <a:cs typeface="Arial" panose="020B0604020202020204" pitchFamily="34" charset="0"/>
              </a:rPr>
              <a:t>người</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khổng</a:t>
            </a:r>
            <a:r>
              <a:rPr lang="fr-FR" sz="4000" i="1" dirty="0">
                <a:latin typeface="Arial" panose="020B0604020202020204" pitchFamily="34" charset="0"/>
                <a:cs typeface="Arial" panose="020B0604020202020204" pitchFamily="34" charset="0"/>
              </a:rPr>
              <a:t> </a:t>
            </a:r>
            <a:r>
              <a:rPr lang="fr-FR" sz="4000" i="1" dirty="0" err="1">
                <a:latin typeface="Arial" panose="020B0604020202020204" pitchFamily="34" charset="0"/>
                <a:cs typeface="Arial" panose="020B0604020202020204" pitchFamily="34" charset="0"/>
              </a:rPr>
              <a:t>lồ</a:t>
            </a:r>
            <a:r>
              <a:rPr lang="fr-FR" sz="4000" i="1" dirty="0">
                <a:latin typeface="Arial" panose="020B0604020202020204" pitchFamily="34" charset="0"/>
                <a:cs typeface="Arial" panose="020B0604020202020204" pitchFamily="34" charset="0"/>
              </a:rPr>
              <a:t>. </a:t>
            </a:r>
            <a:endParaRPr lang="fr-FR" sz="4000" i="1" dirty="0"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fr-FR" sz="4000" dirty="0" err="1" smtClean="0">
                <a:latin typeface="Arial" panose="020B0604020202020204" pitchFamily="34" charset="0"/>
                <a:cs typeface="Arial" panose="020B0604020202020204" pitchFamily="34" charset="0"/>
              </a:rPr>
              <a:t>Phong</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trào</a:t>
            </a:r>
            <a:r>
              <a:rPr lang="fr-FR" sz="4000" dirty="0" smtClean="0">
                <a:latin typeface="Arial" panose="020B0604020202020204" pitchFamily="34" charset="0"/>
                <a:cs typeface="Arial" panose="020B0604020202020204" pitchFamily="34" charset="0"/>
              </a:rPr>
              <a:t> Văn </a:t>
            </a:r>
            <a:r>
              <a:rPr lang="fr-FR" sz="4000" dirty="0" err="1" smtClean="0">
                <a:latin typeface="Arial" panose="020B0604020202020204" pitchFamily="34" charset="0"/>
                <a:cs typeface="Arial" panose="020B0604020202020204" pitchFamily="34" charset="0"/>
              </a:rPr>
              <a:t>hoá</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Phục</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Hưng</a:t>
            </a:r>
            <a:r>
              <a:rPr lang="fr-FR" sz="4000" dirty="0" smtClean="0">
                <a:latin typeface="Arial" panose="020B0604020202020204" pitchFamily="34" charset="0"/>
                <a:cs typeface="Arial" panose="020B0604020202020204" pitchFamily="34" charset="0"/>
              </a:rPr>
              <a:t> </a:t>
            </a:r>
            <a:r>
              <a:rPr lang="fr-FR" sz="4000" dirty="0">
                <a:latin typeface="Arial" panose="020B0604020202020204" pitchFamily="34" charset="0"/>
                <a:cs typeface="Arial" panose="020B0604020202020204" pitchFamily="34" charset="0"/>
              </a:rPr>
              <a:t>là "</a:t>
            </a:r>
            <a:r>
              <a:rPr lang="fr-FR" sz="4000" dirty="0" err="1">
                <a:latin typeface="Arial" panose="020B0604020202020204" pitchFamily="34" charset="0"/>
                <a:cs typeface="Arial" panose="020B0604020202020204" pitchFamily="34" charset="0"/>
              </a:rPr>
              <a:t>cuộc</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cách</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mạng</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tiến</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bộ</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vĩ</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đại</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nhất</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mà</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loài</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người</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chưa</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từng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thấy</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Em</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có</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đồng</a:t>
            </a:r>
            <a:r>
              <a:rPr lang="fr-FR" sz="4000" dirty="0" smtClean="0">
                <a:latin typeface="Arial" panose="020B0604020202020204" pitchFamily="34" charset="0"/>
                <a:cs typeface="Arial" panose="020B0604020202020204" pitchFamily="34" charset="0"/>
              </a:rPr>
              <a:t> ý </a:t>
            </a:r>
            <a:r>
              <a:rPr lang="fr-FR" sz="4000" dirty="0" err="1" smtClean="0">
                <a:latin typeface="Arial" panose="020B0604020202020204" pitchFamily="34" charset="0"/>
                <a:cs typeface="Arial" panose="020B0604020202020204" pitchFamily="34" charset="0"/>
              </a:rPr>
              <a:t>với</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quan</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điểm</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này</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không</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Vì</a:t>
            </a:r>
            <a:r>
              <a:rPr lang="fr-FR" sz="4000" dirty="0" smtClean="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sao</a:t>
            </a:r>
            <a:r>
              <a:rPr lang="fr-FR"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anim calcmode="lin" valueType="num">
                                      <p:cBhvr>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5" name="Group 5"/>
          <p:cNvGrpSpPr/>
          <p:nvPr/>
        </p:nvGrpSpPr>
        <p:grpSpPr>
          <a:xfrm>
            <a:off x="1608289" y="1181100"/>
            <a:ext cx="15082736" cy="8238457"/>
            <a:chOff x="0" y="0"/>
            <a:chExt cx="4418048" cy="4485096"/>
          </a:xfrm>
        </p:grpSpPr>
        <p:sp>
          <p:nvSpPr>
            <p:cNvPr id="6" name="Freeform 6"/>
            <p:cNvSpPr/>
            <p:nvPr/>
          </p:nvSpPr>
          <p:spPr>
            <a:xfrm>
              <a:off x="0" y="0"/>
              <a:ext cx="4418048" cy="4485096"/>
            </a:xfrm>
            <a:custGeom>
              <a:avLst/>
              <a:gdLst/>
              <a:ahLst/>
              <a:cxnLst/>
              <a:rect l="l" t="t" r="r" b="b"/>
              <a:pathLst>
                <a:path w="4418048" h="4485096">
                  <a:moveTo>
                    <a:pt x="4152617" y="0"/>
                  </a:moveTo>
                  <a:lnTo>
                    <a:pt x="265430" y="0"/>
                  </a:lnTo>
                  <a:cubicBezTo>
                    <a:pt x="265430" y="146050"/>
                    <a:pt x="147320" y="265430"/>
                    <a:pt x="0" y="265430"/>
                  </a:cubicBezTo>
                  <a:lnTo>
                    <a:pt x="0" y="4219666"/>
                  </a:lnTo>
                  <a:cubicBezTo>
                    <a:pt x="146050" y="4219666"/>
                    <a:pt x="265430" y="4337776"/>
                    <a:pt x="265430" y="4485096"/>
                  </a:cubicBezTo>
                  <a:lnTo>
                    <a:pt x="4152617" y="4485096"/>
                  </a:lnTo>
                  <a:cubicBezTo>
                    <a:pt x="4152617" y="4339046"/>
                    <a:pt x="4270728" y="4219666"/>
                    <a:pt x="4418048" y="4219666"/>
                  </a:cubicBezTo>
                  <a:lnTo>
                    <a:pt x="4418048" y="265430"/>
                  </a:lnTo>
                  <a:cubicBezTo>
                    <a:pt x="4271997" y="265430"/>
                    <a:pt x="4152617" y="147320"/>
                    <a:pt x="4152617" y="0"/>
                  </a:cubicBezTo>
                  <a:close/>
                </a:path>
              </a:pathLst>
            </a:custGeom>
            <a:solidFill>
              <a:srgbClr val="FDFAF0"/>
            </a:solidFill>
          </p:spPr>
        </p:sp>
      </p:grpSp>
      <p:pic>
        <p:nvPicPr>
          <p:cNvPr id="16" name="Picture 17"/>
          <p:cNvPicPr>
            <a:picLocks noChangeAspect="1"/>
          </p:cNvPicPr>
          <p:nvPr/>
        </p:nvPicPr>
        <p:blipFill>
          <a:blip r:embed="rId2"/>
          <a:srcRect/>
          <a:stretch>
            <a:fillRect/>
          </a:stretch>
        </p:blipFill>
        <p:spPr>
          <a:xfrm rot="16200000">
            <a:off x="13067116" y="4048812"/>
            <a:ext cx="10465231" cy="2058162"/>
          </a:xfrm>
          <a:prstGeom prst="rect">
            <a:avLst/>
          </a:prstGeom>
        </p:spPr>
      </p:pic>
      <p:pic>
        <p:nvPicPr>
          <p:cNvPr id="18" name="Picture 23"/>
          <p:cNvPicPr>
            <a:picLocks noChangeAspect="1"/>
          </p:cNvPicPr>
          <p:nvPr/>
        </p:nvPicPr>
        <p:blipFill rotWithShape="1">
          <a:blip r:embed="rId3"/>
          <a:srcRect t="16469"/>
          <a:stretch/>
        </p:blipFill>
        <p:spPr>
          <a:xfrm rot="657938">
            <a:off x="-325554" y="9865500"/>
            <a:ext cx="6622006" cy="1045328"/>
          </a:xfrm>
          <a:prstGeom prst="rect">
            <a:avLst/>
          </a:prstGeom>
        </p:spPr>
      </p:pic>
      <p:pic>
        <p:nvPicPr>
          <p:cNvPr id="19"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054258">
            <a:off x="16757681" y="8634480"/>
            <a:ext cx="1702931" cy="2179752"/>
          </a:xfrm>
          <a:prstGeom prst="rect">
            <a:avLst/>
          </a:prstGeom>
        </p:spPr>
      </p:pic>
      <p:sp>
        <p:nvSpPr>
          <p:cNvPr id="2" name="Rectangle 1"/>
          <p:cNvSpPr/>
          <p:nvPr/>
        </p:nvSpPr>
        <p:spPr>
          <a:xfrm>
            <a:off x="2145828" y="1528782"/>
            <a:ext cx="14003648" cy="7543091"/>
          </a:xfrm>
          <a:prstGeom prst="rect">
            <a:avLst/>
          </a:prstGeom>
        </p:spPr>
        <p:txBody>
          <a:bodyPr wrap="square">
            <a:spAutoFit/>
          </a:bodyPr>
          <a:lstStyle/>
          <a:p>
            <a:pPr algn="just">
              <a:lnSpc>
                <a:spcPct val="150000"/>
              </a:lnSpc>
              <a:spcBef>
                <a:spcPts val="100"/>
              </a:spcBef>
              <a:spcAft>
                <a:spcPts val="100"/>
              </a:spcAft>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ý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quan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Ph.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Ăng-ghen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Phục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hưng</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đề</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cao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con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tự</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do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nhân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đề</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cao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khoa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kĩ</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thuật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thống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trị</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thần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Thiên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Chúa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giáo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đối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dân</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chúng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thay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đổi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con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bấy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giờ</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đặt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mở</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phát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triển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văn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Tây</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thế</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kỉ</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tiếp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3" name="Picture 17">
            <a:extLst>
              <a:ext uri="{FF2B5EF4-FFF2-40B4-BE49-F238E27FC236}">
                <a16:creationId xmlns:a16="http://schemas.microsoft.com/office/drawing/2014/main" id="{C104B58C-A378-494C-ADAC-F12D3C096E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311028" y="3172780"/>
            <a:ext cx="2510350" cy="6333452"/>
          </a:xfrm>
          <a:prstGeom prst="rect">
            <a:avLst/>
          </a:prstGeom>
        </p:spPr>
      </p:pic>
    </p:spTree>
    <p:extLst>
      <p:ext uri="{BB962C8B-B14F-4D97-AF65-F5344CB8AC3E}">
        <p14:creationId xmlns:p14="http://schemas.microsoft.com/office/powerpoint/2010/main" val="1953678170"/>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pic>
        <p:nvPicPr>
          <p:cNvPr id="11"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09700" y="2330203"/>
            <a:ext cx="15468600" cy="7483481"/>
          </a:xfrm>
          <a:prstGeom prst="rect">
            <a:avLst/>
          </a:prstGeom>
        </p:spPr>
      </p:pic>
      <p:pic>
        <p:nvPicPr>
          <p:cNvPr id="5" name="Picture 7"/>
          <p:cNvPicPr>
            <a:picLocks noChangeAspect="1"/>
          </p:cNvPicPr>
          <p:nvPr/>
        </p:nvPicPr>
        <p:blipFill>
          <a:blip r:embed="rId8"/>
          <a:srcRect/>
          <a:stretch>
            <a:fillRect/>
          </a:stretch>
        </p:blipFill>
        <p:spPr>
          <a:xfrm rot="1077133">
            <a:off x="-3796520" y="-1994631"/>
            <a:ext cx="11570439" cy="3702540"/>
          </a:xfrm>
          <a:prstGeom prst="rect">
            <a:avLst/>
          </a:prstGeom>
        </p:spPr>
      </p:pic>
      <p:sp>
        <p:nvSpPr>
          <p:cNvPr id="6"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a:solidFill>
                  <a:srgbClr val="5F1A1F"/>
                </a:solidFill>
                <a:latin typeface="Arial" panose="020B0604020202020204" pitchFamily="34" charset="0"/>
                <a:cs typeface="Arial" panose="020B0604020202020204" pitchFamily="34" charset="0"/>
              </a:rPr>
              <a:t>KHỞI ĐỘNG</a:t>
            </a:r>
          </a:p>
        </p:txBody>
      </p:sp>
      <p:pic>
        <p:nvPicPr>
          <p:cNvPr id="7" name="Picture 17"/>
          <p:cNvPicPr>
            <a:picLocks noChangeAspect="1"/>
          </p:cNvPicPr>
          <p:nvPr/>
        </p:nvPicPr>
        <p:blipFill>
          <a:blip r:embed="rId9"/>
          <a:srcRect/>
          <a:stretch>
            <a:fillRect/>
          </a:stretch>
        </p:blipFill>
        <p:spPr>
          <a:xfrm rot="4883055">
            <a:off x="13599780" y="6901020"/>
            <a:ext cx="3542992" cy="8052254"/>
          </a:xfrm>
          <a:prstGeom prst="rect">
            <a:avLst/>
          </a:prstGeom>
        </p:spPr>
      </p:pic>
      <p:sp>
        <p:nvSpPr>
          <p:cNvPr id="2" name="Rectangle 1"/>
          <p:cNvSpPr/>
          <p:nvPr/>
        </p:nvSpPr>
        <p:spPr>
          <a:xfrm>
            <a:off x="1752600" y="2781298"/>
            <a:ext cx="14782800" cy="6581289"/>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chân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dung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nửa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phụ</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nữ</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nét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khuôn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thường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miêu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tả</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bí</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ẩn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v"/>
            </a:pPr>
            <a:r>
              <a:rPr lang="fr-FR"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hồ</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nét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mẫu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thường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nửa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khuôn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sự</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huyền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ảo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kiểu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mẫu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khí</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hư</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ảo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những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chất</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mới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lạ</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góp</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sức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mê</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hoặc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tranh</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5"/>
          <p:cNvPicPr>
            <a:picLocks noChangeAspect="1"/>
          </p:cNvPicPr>
          <p:nvPr/>
        </p:nvPicPr>
        <p:blipFill>
          <a:blip r:embed="rId10"/>
          <a:srcRect/>
          <a:stretch>
            <a:fillRect/>
          </a:stretch>
        </p:blipFill>
        <p:spPr>
          <a:xfrm>
            <a:off x="15127281" y="613505"/>
            <a:ext cx="1922469" cy="2366116"/>
          </a:xfrm>
          <a:prstGeom prst="rect">
            <a:avLst/>
          </a:prstGeom>
        </p:spPr>
      </p:pic>
      <p:pic>
        <p:nvPicPr>
          <p:cNvPr id="16" name="Picture 8"/>
          <p:cNvPicPr>
            <a:picLocks noChangeAspect="1"/>
          </p:cNvPicPr>
          <p:nvPr/>
        </p:nvPicPr>
        <p:blipFill>
          <a:blip r:embed="rId11"/>
          <a:srcRect/>
          <a:stretch>
            <a:fillRect/>
          </a:stretch>
        </p:blipFill>
        <p:spPr>
          <a:xfrm rot="20690037" flipH="1">
            <a:off x="789553" y="7712324"/>
            <a:ext cx="1926095" cy="2602832"/>
          </a:xfrm>
          <a:prstGeom prst="rect">
            <a:avLst/>
          </a:prstGeom>
        </p:spPr>
      </p:pic>
    </p:spTree>
    <p:extLst>
      <p:ext uri="{BB962C8B-B14F-4D97-AF65-F5344CB8AC3E}">
        <p14:creationId xmlns:p14="http://schemas.microsoft.com/office/powerpoint/2010/main" val="84806579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F3341"/>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1809F9A-66D7-F3CC-ECBF-4230DE762D6E}"/>
              </a:ext>
            </a:extLst>
          </p:cNvPr>
          <p:cNvGrpSpPr/>
          <p:nvPr/>
        </p:nvGrpSpPr>
        <p:grpSpPr>
          <a:xfrm>
            <a:off x="18613412"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2"/>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3"/>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2"/>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2"/>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2"/>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2"/>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2"/>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2"/>
            <a:srcRect/>
            <a:stretch>
              <a:fillRect/>
            </a:stretch>
          </p:blipFill>
          <p:spPr>
            <a:xfrm>
              <a:off x="-5092332" y="871045"/>
              <a:ext cx="1130523" cy="694801"/>
            </a:xfrm>
            <a:prstGeom prst="rect">
              <a:avLst/>
            </a:prstGeom>
          </p:spPr>
        </p:pic>
      </p:gr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262668" y="2539820"/>
            <a:ext cx="10868392"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000" b="1" dirty="0">
                <a:ln>
                  <a:solidFill>
                    <a:srgbClr val="F8D22D"/>
                  </a:solidFill>
                </a:ln>
                <a:solidFill>
                  <a:srgbClr val="FFFF00"/>
                </a:solidFill>
                <a:latin typeface="Arial" panose="020B0604020202020204" pitchFamily="34" charset="0"/>
                <a:cs typeface="Arial" panose="020B0604020202020204" pitchFamily="34" charset="0"/>
              </a:rPr>
              <a:t>TRÒ CHƠI HÁI CHANH</a:t>
            </a: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4"/>
          <a:srcRect/>
          <a:stretch>
            <a:fillRect/>
          </a:stretch>
        </p:blipFill>
        <p:spPr>
          <a:xfrm flipH="1">
            <a:off x="3371207" y="7684382"/>
            <a:ext cx="1717599" cy="150290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5"/>
          <a:srcRect/>
          <a:stretch>
            <a:fillRect/>
          </a:stretch>
        </p:blipFill>
        <p:spPr>
          <a:xfrm>
            <a:off x="17008" y="6896360"/>
            <a:ext cx="1368203" cy="207042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6"/>
          <a:srcRect/>
          <a:stretch>
            <a:fillRect/>
          </a:stretch>
        </p:blipFill>
        <p:spPr>
          <a:xfrm>
            <a:off x="826054" y="6258230"/>
            <a:ext cx="2809520" cy="2852304"/>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36196" y="8413623"/>
            <a:ext cx="18226250" cy="1259703"/>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7"/>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7"/>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7"/>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7"/>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7"/>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7"/>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7"/>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7"/>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7"/>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7"/>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7"/>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7"/>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7"/>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7"/>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787277" y="120435"/>
            <a:ext cx="8425544" cy="9985830"/>
          </a:xfrm>
          <a:prstGeom prst="rect">
            <a:avLst/>
          </a:prstGeom>
        </p:spPr>
      </p:pic>
      <p:pic>
        <p:nvPicPr>
          <p:cNvPr id="6" name="Picture 5">
            <a:hlinkClick r:id="rId12" action="ppaction://hlinksldjump"/>
            <a:extLst>
              <a:ext uri="{FF2B5EF4-FFF2-40B4-BE49-F238E27FC236}">
                <a16:creationId xmlns:a16="http://schemas.microsoft.com/office/drawing/2014/main" id="{5F7C7206-4D32-B583-6853-BA561B842080}"/>
              </a:ext>
            </a:extLst>
          </p:cNvPr>
          <p:cNvPicPr>
            <a:picLocks noChangeAspect="1"/>
          </p:cNvPicPr>
          <p:nvPr/>
        </p:nvPicPr>
        <p:blipFill>
          <a:blip r:embed="rId13"/>
          <a:stretch>
            <a:fillRect/>
          </a:stretch>
        </p:blipFill>
        <p:spPr>
          <a:xfrm>
            <a:off x="-4093576" y="7808883"/>
            <a:ext cx="4483778" cy="2459547"/>
          </a:xfrm>
          <a:prstGeom prst="rect">
            <a:avLst/>
          </a:prstGeom>
        </p:spPr>
      </p:pic>
      <p:sp>
        <p:nvSpPr>
          <p:cNvPr id="3" name="TextBox 2">
            <a:extLst>
              <a:ext uri="{FF2B5EF4-FFF2-40B4-BE49-F238E27FC236}">
                <a16:creationId xmlns:a16="http://schemas.microsoft.com/office/drawing/2014/main" id="{4DE3EEF5-FD11-26EE-B44D-7B89672092EF}"/>
              </a:ext>
            </a:extLst>
          </p:cNvPr>
          <p:cNvSpPr txBox="1"/>
          <p:nvPr/>
        </p:nvSpPr>
        <p:spPr>
          <a:xfrm>
            <a:off x="390202" y="1458697"/>
            <a:ext cx="6061472" cy="1351356"/>
          </a:xfrm>
          <a:prstGeom prst="rect">
            <a:avLst/>
          </a:prstGeom>
          <a:noFill/>
        </p:spPr>
        <p:txBody>
          <a:bodyPr wrap="square" rtlCol="0">
            <a:spAutoFit/>
          </a:bodyPr>
          <a:lstStyle/>
          <a:p>
            <a:r>
              <a:rPr lang="en-US" sz="8000" b="1" dirty="0">
                <a:solidFill>
                  <a:schemeClr val="accent2"/>
                </a:solidFill>
                <a:latin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41826035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63" presetClass="path" presetSubtype="0" accel="50000" decel="50000" fill="hold" nodeType="withEffect">
                                  <p:stCondLst>
                                    <p:cond delay="0"/>
                                  </p:stCondLst>
                                  <p:childTnLst>
                                    <p:animMotion origin="layout" path="M -4.72222E-6 6.17284E-7 L 0.55539 -0.00201 " pathEditMode="relative" rAng="0" ptsTypes="AA">
                                      <p:cBhvr>
                                        <p:cTn id="13" dur="4000" fill="hold"/>
                                        <p:tgtEl>
                                          <p:spTgt spid="6"/>
                                        </p:tgtEl>
                                        <p:attrNameLst>
                                          <p:attrName>ppt_x</p:attrName>
                                          <p:attrName>ppt_y</p:attrName>
                                        </p:attrNameLst>
                                      </p:cBhvr>
                                      <p:rCtr x="27769" y="-108"/>
                                    </p:animMotion>
                                  </p:childTnLst>
                                </p:cTn>
                              </p:par>
                              <p:par>
                                <p:cTn id="14" presetID="2" presetClass="entr" presetSubtype="8" repeatCount="indefinite"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8000" fill="hold"/>
                                        <p:tgtEl>
                                          <p:spTgt spid="28"/>
                                        </p:tgtEl>
                                        <p:attrNameLst>
                                          <p:attrName>ppt_x</p:attrName>
                                        </p:attrNameLst>
                                      </p:cBhvr>
                                      <p:tavLst>
                                        <p:tav tm="0">
                                          <p:val>
                                            <p:strVal val="0-#ppt_w/2"/>
                                          </p:val>
                                        </p:tav>
                                        <p:tav tm="100000">
                                          <p:val>
                                            <p:strVal val="#ppt_x"/>
                                          </p:val>
                                        </p:tav>
                                      </p:tavLst>
                                    </p:anim>
                                    <p:anim calcmode="lin" valueType="num">
                                      <p:cBhvr additive="base">
                                        <p:cTn id="17"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F3341"/>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3"/>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3"/>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3"/>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3"/>
            <a:srcRect/>
            <a:stretch>
              <a:fillRect/>
            </a:stretch>
          </p:blipFill>
          <p:spPr>
            <a:xfrm>
              <a:off x="-5092332" y="871045"/>
              <a:ext cx="1130523" cy="694801"/>
            </a:xfrm>
            <a:prstGeom prst="rect">
              <a:avLst/>
            </a:prstGeom>
          </p:spPr>
        </p:pic>
      </p:gr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4"/>
          <a:srcRect/>
          <a:stretch>
            <a:fillRect/>
          </a:stretch>
        </p:blipFill>
        <p:spPr>
          <a:xfrm flipH="1">
            <a:off x="3371207" y="7684382"/>
            <a:ext cx="1717599" cy="150290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5"/>
          <a:srcRect/>
          <a:stretch>
            <a:fillRect/>
          </a:stretch>
        </p:blipFill>
        <p:spPr>
          <a:xfrm>
            <a:off x="17008" y="6896360"/>
            <a:ext cx="1368203" cy="207042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6"/>
          <a:srcRect/>
          <a:stretch>
            <a:fillRect/>
          </a:stretch>
        </p:blipFill>
        <p:spPr>
          <a:xfrm>
            <a:off x="826054" y="6258230"/>
            <a:ext cx="2809520" cy="2852304"/>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36196" y="8413623"/>
            <a:ext cx="18226250" cy="1259703"/>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7"/>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7"/>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7"/>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7"/>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7"/>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7"/>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7"/>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7"/>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7"/>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7"/>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7"/>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7"/>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7"/>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7"/>
            <a:srcRect/>
            <a:stretch>
              <a:fillRect/>
            </a:stretch>
          </p:blipFill>
          <p:spPr>
            <a:xfrm>
              <a:off x="11286733" y="5622700"/>
              <a:ext cx="888230" cy="826184"/>
            </a:xfrm>
            <a:prstGeom prst="rect">
              <a:avLst/>
            </a:prstGeom>
          </p:spPr>
        </p:pic>
      </p:grpSp>
      <p:pic>
        <p:nvPicPr>
          <p:cNvPr id="3" name="Picture 2">
            <a:hlinkClick r:id="rId8"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9"/>
          <a:stretch>
            <a:fillRect/>
          </a:stretch>
        </p:blipFill>
        <p:spPr>
          <a:xfrm>
            <a:off x="15474484" y="7627826"/>
            <a:ext cx="2825741" cy="2642846"/>
          </a:xfrm>
          <a:prstGeom prst="rect">
            <a:avLst/>
          </a:prstGeom>
        </p:spPr>
      </p:pic>
      <p:grpSp>
        <p:nvGrpSpPr>
          <p:cNvPr id="52" name="Group 51">
            <a:extLst>
              <a:ext uri="{FF2B5EF4-FFF2-40B4-BE49-F238E27FC236}">
                <a16:creationId xmlns:a16="http://schemas.microsoft.com/office/drawing/2014/main" id="{0144B7AD-EF2A-C61E-E1B2-74604CF0ABA9}"/>
              </a:ext>
            </a:extLst>
          </p:cNvPr>
          <p:cNvGrpSpPr/>
          <p:nvPr/>
        </p:nvGrpSpPr>
        <p:grpSpPr>
          <a:xfrm>
            <a:off x="18613412" y="936894"/>
            <a:ext cx="9098499" cy="3905886"/>
            <a:chOff x="12408941" y="624596"/>
            <a:chExt cx="6065666" cy="2603924"/>
          </a:xfrm>
        </p:grpSpPr>
        <p:pic>
          <p:nvPicPr>
            <p:cNvPr id="53" name="Picture 15">
              <a:extLst>
                <a:ext uri="{FF2B5EF4-FFF2-40B4-BE49-F238E27FC236}">
                  <a16:creationId xmlns:a16="http://schemas.microsoft.com/office/drawing/2014/main" id="{A03C87F0-0B48-1830-0F63-985CB09E4C30}"/>
                </a:ext>
              </a:extLst>
            </p:cNvPr>
            <p:cNvPicPr>
              <a:picLocks noChangeAspect="1"/>
            </p:cNvPicPr>
            <p:nvPr/>
          </p:nvPicPr>
          <p:blipFill>
            <a:blip r:embed="rId3"/>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4739C488-1B59-E66C-8795-AF8D61F5A177}"/>
                </a:ext>
              </a:extLst>
            </p:cNvPr>
            <p:cNvPicPr>
              <a:picLocks noChangeAspect="1"/>
            </p:cNvPicPr>
            <p:nvPr/>
          </p:nvPicPr>
          <p:blipFill>
            <a:blip r:embed="rId10"/>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E2667B1D-A1E1-F96C-A112-8FA637C84C66}"/>
                </a:ext>
              </a:extLst>
            </p:cNvPr>
            <p:cNvPicPr>
              <a:picLocks noChangeAspect="1"/>
            </p:cNvPicPr>
            <p:nvPr/>
          </p:nvPicPr>
          <p:blipFill>
            <a:blip r:embed="rId3"/>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6372E4E8-B613-945C-C1D2-4113A4281129}"/>
                </a:ext>
              </a:extLst>
            </p:cNvPr>
            <p:cNvPicPr>
              <a:picLocks noChangeAspect="1"/>
            </p:cNvPicPr>
            <p:nvPr/>
          </p:nvPicPr>
          <p:blipFill>
            <a:blip r:embed="rId3"/>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1"/>
          <a:srcRect/>
          <a:stretch>
            <a:fillRect/>
          </a:stretch>
        </p:blipFill>
        <p:spPr>
          <a:xfrm>
            <a:off x="4091942" y="627451"/>
            <a:ext cx="8366225" cy="9695288"/>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2"/>
          <a:stretch>
            <a:fillRect/>
          </a:stretch>
        </p:blipFill>
        <p:spPr>
          <a:xfrm>
            <a:off x="5653339" y="1404638"/>
            <a:ext cx="1362575" cy="2176461"/>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3"/>
          <a:stretch>
            <a:fillRect/>
          </a:stretch>
        </p:blipFill>
        <p:spPr>
          <a:xfrm>
            <a:off x="6675761" y="3142088"/>
            <a:ext cx="1371719" cy="2185605"/>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4"/>
          <a:stretch>
            <a:fillRect/>
          </a:stretch>
        </p:blipFill>
        <p:spPr>
          <a:xfrm>
            <a:off x="7731467" y="1404638"/>
            <a:ext cx="1371719" cy="2176461"/>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5"/>
          <a:stretch>
            <a:fillRect/>
          </a:stretch>
        </p:blipFill>
        <p:spPr>
          <a:xfrm>
            <a:off x="8878867" y="2608658"/>
            <a:ext cx="1371719" cy="2194751"/>
          </a:xfrm>
          <a:prstGeom prst="rect">
            <a:avLst/>
          </a:prstGeom>
        </p:spPr>
      </p:pic>
      <p:pic>
        <p:nvPicPr>
          <p:cNvPr id="80" name="Picture 79">
            <a:extLst>
              <a:ext uri="{FF2B5EF4-FFF2-40B4-BE49-F238E27FC236}">
                <a16:creationId xmlns:a16="http://schemas.microsoft.com/office/drawing/2014/main" id="{2E9577D0-118A-3C8B-937D-24C74131CC1D}"/>
              </a:ext>
            </a:extLst>
          </p:cNvPr>
          <p:cNvPicPr>
            <a:picLocks noChangeAspect="1"/>
          </p:cNvPicPr>
          <p:nvPr/>
        </p:nvPicPr>
        <p:blipFill>
          <a:blip r:embed="rId16"/>
          <a:stretch>
            <a:fillRect/>
          </a:stretch>
        </p:blipFill>
        <p:spPr>
          <a:xfrm>
            <a:off x="10310912" y="3686666"/>
            <a:ext cx="1371719" cy="2222184"/>
          </a:xfrm>
          <a:prstGeom prst="rect">
            <a:avLst/>
          </a:prstGeom>
        </p:spPr>
      </p:pic>
      <p:pic>
        <p:nvPicPr>
          <p:cNvPr id="8" name="Picture 7">
            <a:hlinkClick r:id="rId17" action="ppaction://hlinksldjump"/>
            <a:extLst>
              <a:ext uri="{FF2B5EF4-FFF2-40B4-BE49-F238E27FC236}">
                <a16:creationId xmlns:a16="http://schemas.microsoft.com/office/drawing/2014/main" id="{B7A7B980-16E8-4126-5B74-C0ADE4A44CAA}"/>
              </a:ext>
            </a:extLst>
          </p:cNvPr>
          <p:cNvPicPr>
            <a:picLocks noChangeAspect="1"/>
          </p:cNvPicPr>
          <p:nvPr/>
        </p:nvPicPr>
        <p:blipFill>
          <a:blip r:embed="rId12"/>
          <a:stretch>
            <a:fillRect/>
          </a:stretch>
        </p:blipFill>
        <p:spPr>
          <a:xfrm>
            <a:off x="5643826" y="1386768"/>
            <a:ext cx="1362575" cy="2176461"/>
          </a:xfrm>
          <a:prstGeom prst="rect">
            <a:avLst/>
          </a:prstGeom>
        </p:spPr>
      </p:pic>
      <p:pic>
        <p:nvPicPr>
          <p:cNvPr id="10" name="Picture 9">
            <a:hlinkClick r:id="rId18" action="ppaction://hlinksldjump"/>
            <a:extLst>
              <a:ext uri="{FF2B5EF4-FFF2-40B4-BE49-F238E27FC236}">
                <a16:creationId xmlns:a16="http://schemas.microsoft.com/office/drawing/2014/main" id="{17FE2497-8C74-3F79-2D35-8A89C8EBEC81}"/>
              </a:ext>
            </a:extLst>
          </p:cNvPr>
          <p:cNvPicPr>
            <a:picLocks noChangeAspect="1"/>
          </p:cNvPicPr>
          <p:nvPr/>
        </p:nvPicPr>
        <p:blipFill>
          <a:blip r:embed="rId13"/>
          <a:stretch>
            <a:fillRect/>
          </a:stretch>
        </p:blipFill>
        <p:spPr>
          <a:xfrm>
            <a:off x="6675796" y="3141594"/>
            <a:ext cx="1371719" cy="2185605"/>
          </a:xfrm>
          <a:prstGeom prst="rect">
            <a:avLst/>
          </a:prstGeom>
        </p:spPr>
      </p:pic>
      <p:pic>
        <p:nvPicPr>
          <p:cNvPr id="11" name="Picture 10">
            <a:hlinkClick r:id="rId19" action="ppaction://hlinksldjump"/>
            <a:extLst>
              <a:ext uri="{FF2B5EF4-FFF2-40B4-BE49-F238E27FC236}">
                <a16:creationId xmlns:a16="http://schemas.microsoft.com/office/drawing/2014/main" id="{FA8BB667-963D-D19D-17C4-0A12EE03152E}"/>
              </a:ext>
            </a:extLst>
          </p:cNvPr>
          <p:cNvPicPr>
            <a:picLocks noChangeAspect="1"/>
          </p:cNvPicPr>
          <p:nvPr/>
        </p:nvPicPr>
        <p:blipFill>
          <a:blip r:embed="rId14"/>
          <a:stretch>
            <a:fillRect/>
          </a:stretch>
        </p:blipFill>
        <p:spPr>
          <a:xfrm>
            <a:off x="7755608" y="1386768"/>
            <a:ext cx="1371719" cy="2176461"/>
          </a:xfrm>
          <a:prstGeom prst="rect">
            <a:avLst/>
          </a:prstGeom>
        </p:spPr>
      </p:pic>
      <p:pic>
        <p:nvPicPr>
          <p:cNvPr id="12" name="Picture 11">
            <a:hlinkClick r:id="rId20" action="ppaction://hlinksldjump"/>
            <a:extLst>
              <a:ext uri="{FF2B5EF4-FFF2-40B4-BE49-F238E27FC236}">
                <a16:creationId xmlns:a16="http://schemas.microsoft.com/office/drawing/2014/main" id="{7855211B-E254-5D3D-B04A-642C5035772F}"/>
              </a:ext>
            </a:extLst>
          </p:cNvPr>
          <p:cNvPicPr>
            <a:picLocks noChangeAspect="1"/>
          </p:cNvPicPr>
          <p:nvPr/>
        </p:nvPicPr>
        <p:blipFill>
          <a:blip r:embed="rId15"/>
          <a:stretch>
            <a:fillRect/>
          </a:stretch>
        </p:blipFill>
        <p:spPr>
          <a:xfrm>
            <a:off x="8869778" y="2608657"/>
            <a:ext cx="1371719" cy="2194751"/>
          </a:xfrm>
          <a:prstGeom prst="rect">
            <a:avLst/>
          </a:prstGeom>
        </p:spPr>
      </p:pic>
      <p:pic>
        <p:nvPicPr>
          <p:cNvPr id="13" name="Picture 12">
            <a:hlinkClick r:id="rId21" action="ppaction://hlinksldjump"/>
            <a:extLst>
              <a:ext uri="{FF2B5EF4-FFF2-40B4-BE49-F238E27FC236}">
                <a16:creationId xmlns:a16="http://schemas.microsoft.com/office/drawing/2014/main" id="{D9646BEC-4063-1369-CF86-F16F0F04E7FA}"/>
              </a:ext>
            </a:extLst>
          </p:cNvPr>
          <p:cNvPicPr>
            <a:picLocks noChangeAspect="1"/>
          </p:cNvPicPr>
          <p:nvPr/>
        </p:nvPicPr>
        <p:blipFill>
          <a:blip r:embed="rId16"/>
          <a:stretch>
            <a:fillRect/>
          </a:stretch>
        </p:blipFill>
        <p:spPr>
          <a:xfrm>
            <a:off x="10312013" y="3672950"/>
            <a:ext cx="1371719" cy="2222184"/>
          </a:xfrm>
          <a:prstGeom prst="rect">
            <a:avLst/>
          </a:prstGeom>
        </p:spPr>
      </p:pic>
    </p:spTree>
    <p:extLst>
      <p:ext uri="{BB962C8B-B14F-4D97-AF65-F5344CB8AC3E}">
        <p14:creationId xmlns:p14="http://schemas.microsoft.com/office/powerpoint/2010/main" val="63755858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8000" fill="hold"/>
                                        <p:tgtEl>
                                          <p:spTgt spid="52"/>
                                        </p:tgtEl>
                                        <p:attrNameLst>
                                          <p:attrName>ppt_x</p:attrName>
                                        </p:attrNameLst>
                                      </p:cBhvr>
                                      <p:tavLst>
                                        <p:tav tm="0">
                                          <p:val>
                                            <p:strVal val="0-#ppt_w/2"/>
                                          </p:val>
                                        </p:tav>
                                        <p:tav tm="100000">
                                          <p:val>
                                            <p:strVal val="#ppt_x"/>
                                          </p:val>
                                        </p:tav>
                                      </p:tavLst>
                                    </p:anim>
                                    <p:anim calcmode="lin" valueType="num">
                                      <p:cBhvr additive="base">
                                        <p:cTn id="12"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76"/>
                    </p:tgtEl>
                  </p:cond>
                </p:stCondLst>
                <p:endSync evt="end" delay="0">
                  <p:rtn val="all"/>
                </p:endSync>
                <p:childTnLst>
                  <p:par>
                    <p:cTn id="44" fill="hold">
                      <p:stCondLst>
                        <p:cond delay="0"/>
                      </p:stCondLst>
                      <p:childTnLst>
                        <p:par>
                          <p:cTn id="45" fill="hold">
                            <p:stCondLst>
                              <p:cond delay="0"/>
                            </p:stCondLst>
                            <p:childTnLst>
                              <p:par>
                                <p:cTn id="46" presetID="42" presetClass="exit" presetSubtype="0" fill="hold" nodeType="clickEffect">
                                  <p:stCondLst>
                                    <p:cond delay="0"/>
                                  </p:stCondLst>
                                  <p:childTnLst>
                                    <p:animEffect transition="out" filter="fade">
                                      <p:cBhvr>
                                        <p:cTn id="47" dur="1000"/>
                                        <p:tgtEl>
                                          <p:spTgt spid="76"/>
                                        </p:tgtEl>
                                      </p:cBhvr>
                                    </p:animEffect>
                                    <p:anim calcmode="lin" valueType="num">
                                      <p:cBhvr>
                                        <p:cTn id="48" dur="1000"/>
                                        <p:tgtEl>
                                          <p:spTgt spid="76"/>
                                        </p:tgtEl>
                                        <p:attrNameLst>
                                          <p:attrName>ppt_x</p:attrName>
                                        </p:attrNameLst>
                                      </p:cBhvr>
                                      <p:tavLst>
                                        <p:tav tm="0">
                                          <p:val>
                                            <p:strVal val="ppt_x"/>
                                          </p:val>
                                        </p:tav>
                                        <p:tav tm="100000">
                                          <p:val>
                                            <p:strVal val="ppt_x"/>
                                          </p:val>
                                        </p:tav>
                                      </p:tavLst>
                                    </p:anim>
                                    <p:anim calcmode="lin" valueType="num">
                                      <p:cBhvr>
                                        <p:cTn id="49" dur="1000"/>
                                        <p:tgtEl>
                                          <p:spTgt spid="76"/>
                                        </p:tgtEl>
                                        <p:attrNameLst>
                                          <p:attrName>ppt_y</p:attrName>
                                        </p:attrNameLst>
                                      </p:cBhvr>
                                      <p:tavLst>
                                        <p:tav tm="0">
                                          <p:val>
                                            <p:strVal val="ppt_y"/>
                                          </p:val>
                                        </p:tav>
                                        <p:tav tm="100000">
                                          <p:val>
                                            <p:strVal val="ppt_y+.1"/>
                                          </p:val>
                                        </p:tav>
                                      </p:tavLst>
                                    </p:anim>
                                    <p:set>
                                      <p:cBhvr>
                                        <p:cTn id="50" dur="1" fill="hold">
                                          <p:stCondLst>
                                            <p:cond delay="999"/>
                                          </p:stCondLst>
                                        </p:cTn>
                                        <p:tgtEl>
                                          <p:spTgt spid="76"/>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6"/>
                  </p:tgtEl>
                </p:cond>
              </p:nextCondLst>
            </p:seq>
            <p:seq concurrent="1" nextAc="seek">
              <p:cTn id="51" restart="whenNotActive" fill="hold" evtFilter="cancelBubble" nodeType="interactiveSeq">
                <p:stCondLst>
                  <p:cond evt="onClick" delay="0">
                    <p:tgtEl>
                      <p:spTgt spid="77"/>
                    </p:tgtEl>
                  </p:cond>
                </p:stCondLst>
                <p:endSync evt="end" delay="0">
                  <p:rtn val="all"/>
                </p:endSync>
                <p:childTnLst>
                  <p:par>
                    <p:cTn id="52" fill="hold">
                      <p:stCondLst>
                        <p:cond delay="0"/>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77"/>
                                        </p:tgtEl>
                                      </p:cBhvr>
                                    </p:animEffect>
                                    <p:anim calcmode="lin" valueType="num">
                                      <p:cBhvr>
                                        <p:cTn id="56" dur="1000"/>
                                        <p:tgtEl>
                                          <p:spTgt spid="77"/>
                                        </p:tgtEl>
                                        <p:attrNameLst>
                                          <p:attrName>ppt_x</p:attrName>
                                        </p:attrNameLst>
                                      </p:cBhvr>
                                      <p:tavLst>
                                        <p:tav tm="0">
                                          <p:val>
                                            <p:strVal val="ppt_x"/>
                                          </p:val>
                                        </p:tav>
                                        <p:tav tm="100000">
                                          <p:val>
                                            <p:strVal val="ppt_x"/>
                                          </p:val>
                                        </p:tav>
                                      </p:tavLst>
                                    </p:anim>
                                    <p:anim calcmode="lin" valueType="num">
                                      <p:cBhvr>
                                        <p:cTn id="57" dur="1000"/>
                                        <p:tgtEl>
                                          <p:spTgt spid="77"/>
                                        </p:tgtEl>
                                        <p:attrNameLst>
                                          <p:attrName>ppt_y</p:attrName>
                                        </p:attrNameLst>
                                      </p:cBhvr>
                                      <p:tavLst>
                                        <p:tav tm="0">
                                          <p:val>
                                            <p:strVal val="ppt_y"/>
                                          </p:val>
                                        </p:tav>
                                        <p:tav tm="100000">
                                          <p:val>
                                            <p:strVal val="ppt_y+.1"/>
                                          </p:val>
                                        </p:tav>
                                      </p:tavLst>
                                    </p:anim>
                                    <p:set>
                                      <p:cBhvr>
                                        <p:cTn id="58" dur="1" fill="hold">
                                          <p:stCondLst>
                                            <p:cond delay="999"/>
                                          </p:stCondLst>
                                        </p:cTn>
                                        <p:tgtEl>
                                          <p:spTgt spid="7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7"/>
                  </p:tgtEl>
                </p:cond>
              </p:nextCondLst>
            </p:seq>
            <p:seq concurrent="1" nextAc="seek">
              <p:cTn id="59" restart="whenNotActive" fill="hold" evtFilter="cancelBubble" nodeType="interactiveSeq">
                <p:stCondLst>
                  <p:cond evt="onClick" delay="0">
                    <p:tgtEl>
                      <p:spTgt spid="78"/>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nodeType="clickEffect">
                                  <p:stCondLst>
                                    <p:cond delay="0"/>
                                  </p:stCondLst>
                                  <p:childTnLst>
                                    <p:animEffect transition="out" filter="fade">
                                      <p:cBhvr>
                                        <p:cTn id="63" dur="1000"/>
                                        <p:tgtEl>
                                          <p:spTgt spid="78"/>
                                        </p:tgtEl>
                                      </p:cBhvr>
                                    </p:animEffect>
                                    <p:anim calcmode="lin" valueType="num">
                                      <p:cBhvr>
                                        <p:cTn id="64" dur="1000"/>
                                        <p:tgtEl>
                                          <p:spTgt spid="78"/>
                                        </p:tgtEl>
                                        <p:attrNameLst>
                                          <p:attrName>ppt_x</p:attrName>
                                        </p:attrNameLst>
                                      </p:cBhvr>
                                      <p:tavLst>
                                        <p:tav tm="0">
                                          <p:val>
                                            <p:strVal val="ppt_x"/>
                                          </p:val>
                                        </p:tav>
                                        <p:tav tm="100000">
                                          <p:val>
                                            <p:strVal val="ppt_x"/>
                                          </p:val>
                                        </p:tav>
                                      </p:tavLst>
                                    </p:anim>
                                    <p:anim calcmode="lin" valueType="num">
                                      <p:cBhvr>
                                        <p:cTn id="65" dur="1000"/>
                                        <p:tgtEl>
                                          <p:spTgt spid="78"/>
                                        </p:tgtEl>
                                        <p:attrNameLst>
                                          <p:attrName>ppt_y</p:attrName>
                                        </p:attrNameLst>
                                      </p:cBhvr>
                                      <p:tavLst>
                                        <p:tav tm="0">
                                          <p:val>
                                            <p:strVal val="ppt_y"/>
                                          </p:val>
                                        </p:tav>
                                        <p:tav tm="100000">
                                          <p:val>
                                            <p:strVal val="ppt_y+.1"/>
                                          </p:val>
                                        </p:tav>
                                      </p:tavLst>
                                    </p:anim>
                                    <p:set>
                                      <p:cBhvr>
                                        <p:cTn id="66"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8"/>
                  </p:tgtEl>
                </p:cond>
              </p:nextCondLst>
            </p:seq>
            <p:seq concurrent="1" nextAc="seek">
              <p:cTn id="67" restart="whenNotActive" fill="hold" evtFilter="cancelBubble" nodeType="interactiveSeq">
                <p:stCondLst>
                  <p:cond evt="onClick" delay="0">
                    <p:tgtEl>
                      <p:spTgt spid="79"/>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nodeType="clickEffect">
                                  <p:stCondLst>
                                    <p:cond delay="0"/>
                                  </p:stCondLst>
                                  <p:childTnLst>
                                    <p:animEffect transition="out" filter="fade">
                                      <p:cBhvr>
                                        <p:cTn id="71" dur="1000"/>
                                        <p:tgtEl>
                                          <p:spTgt spid="79"/>
                                        </p:tgtEl>
                                      </p:cBhvr>
                                    </p:animEffect>
                                    <p:anim calcmode="lin" valueType="num">
                                      <p:cBhvr>
                                        <p:cTn id="72" dur="1000"/>
                                        <p:tgtEl>
                                          <p:spTgt spid="79"/>
                                        </p:tgtEl>
                                        <p:attrNameLst>
                                          <p:attrName>ppt_x</p:attrName>
                                        </p:attrNameLst>
                                      </p:cBhvr>
                                      <p:tavLst>
                                        <p:tav tm="0">
                                          <p:val>
                                            <p:strVal val="ppt_x"/>
                                          </p:val>
                                        </p:tav>
                                        <p:tav tm="100000">
                                          <p:val>
                                            <p:strVal val="ppt_x"/>
                                          </p:val>
                                        </p:tav>
                                      </p:tavLst>
                                    </p:anim>
                                    <p:anim calcmode="lin" valueType="num">
                                      <p:cBhvr>
                                        <p:cTn id="73" dur="1000"/>
                                        <p:tgtEl>
                                          <p:spTgt spid="79"/>
                                        </p:tgtEl>
                                        <p:attrNameLst>
                                          <p:attrName>ppt_y</p:attrName>
                                        </p:attrNameLst>
                                      </p:cBhvr>
                                      <p:tavLst>
                                        <p:tav tm="0">
                                          <p:val>
                                            <p:strVal val="ppt_y"/>
                                          </p:val>
                                        </p:tav>
                                        <p:tav tm="100000">
                                          <p:val>
                                            <p:strVal val="ppt_y+.1"/>
                                          </p:val>
                                        </p:tav>
                                      </p:tavLst>
                                    </p:anim>
                                    <p:set>
                                      <p:cBhvr>
                                        <p:cTn id="74"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9"/>
                  </p:tgtEl>
                </p:cond>
              </p:nextCondLst>
            </p:seq>
            <p:seq concurrent="1" nextAc="seek">
              <p:cTn id="75" restart="whenNotActive" fill="hold" evtFilter="cancelBubble" nodeType="interactiveSeq">
                <p:stCondLst>
                  <p:cond evt="onClick" delay="0">
                    <p:tgtEl>
                      <p:spTgt spid="80"/>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nodeType="clickEffect">
                                  <p:stCondLst>
                                    <p:cond delay="0"/>
                                  </p:stCondLst>
                                  <p:childTnLst>
                                    <p:animEffect transition="out" filter="fade">
                                      <p:cBhvr>
                                        <p:cTn id="79" dur="1000"/>
                                        <p:tgtEl>
                                          <p:spTgt spid="80"/>
                                        </p:tgtEl>
                                      </p:cBhvr>
                                    </p:animEffect>
                                    <p:anim calcmode="lin" valueType="num">
                                      <p:cBhvr>
                                        <p:cTn id="80" dur="1000"/>
                                        <p:tgtEl>
                                          <p:spTgt spid="80"/>
                                        </p:tgtEl>
                                        <p:attrNameLst>
                                          <p:attrName>ppt_x</p:attrName>
                                        </p:attrNameLst>
                                      </p:cBhvr>
                                      <p:tavLst>
                                        <p:tav tm="0">
                                          <p:val>
                                            <p:strVal val="ppt_x"/>
                                          </p:val>
                                        </p:tav>
                                        <p:tav tm="100000">
                                          <p:val>
                                            <p:strVal val="ppt_x"/>
                                          </p:val>
                                        </p:tav>
                                      </p:tavLst>
                                    </p:anim>
                                    <p:anim calcmode="lin" valueType="num">
                                      <p:cBhvr>
                                        <p:cTn id="81" dur="1000"/>
                                        <p:tgtEl>
                                          <p:spTgt spid="80"/>
                                        </p:tgtEl>
                                        <p:attrNameLst>
                                          <p:attrName>ppt_y</p:attrName>
                                        </p:attrNameLst>
                                      </p:cBhvr>
                                      <p:tavLst>
                                        <p:tav tm="0">
                                          <p:val>
                                            <p:strVal val="ppt_y"/>
                                          </p:val>
                                        </p:tav>
                                        <p:tav tm="100000">
                                          <p:val>
                                            <p:strVal val="ppt_y+.1"/>
                                          </p:val>
                                        </p:tav>
                                      </p:tavLst>
                                    </p:anim>
                                    <p:set>
                                      <p:cBhvr>
                                        <p:cTn id="82" dur="1" fill="hold">
                                          <p:stCondLst>
                                            <p:cond delay="999"/>
                                          </p:stCondLst>
                                        </p:cTn>
                                        <p:tgtEl>
                                          <p:spTgt spid="80"/>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0"/>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F334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8" name="Câu hỏi">
            <a:extLst>
              <a:ext uri="{FF2B5EF4-FFF2-40B4-BE49-F238E27FC236}">
                <a16:creationId xmlns:a16="http://schemas.microsoft.com/office/drawing/2014/main" id="{BF8EC4AE-3F26-6574-80AD-6E251B671469}"/>
              </a:ext>
            </a:extLst>
          </p:cNvPr>
          <p:cNvSpPr/>
          <p:nvPr/>
        </p:nvSpPr>
        <p:spPr>
          <a:xfrm>
            <a:off x="1821872" y="1165515"/>
            <a:ext cx="14644256" cy="2992581"/>
          </a:xfrm>
          <a:prstGeom prst="roundRect">
            <a:avLst/>
          </a:prstGeom>
          <a:solidFill>
            <a:srgbClr val="7AB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000" b="1" noProof="1">
                <a:solidFill>
                  <a:schemeClr val="bg1"/>
                </a:solidFill>
                <a:latin typeface="Arial" panose="020B0604020202020204" pitchFamily="34" charset="0"/>
                <a:cs typeface="Arial" panose="020B0604020202020204" pitchFamily="34" charset="0"/>
              </a:rPr>
              <a:t>Câu 1</a:t>
            </a:r>
            <a:r>
              <a:rPr lang="en-US" sz="4000" b="1" noProof="1">
                <a:solidFill>
                  <a:schemeClr val="bg1"/>
                </a:solidFill>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Tây</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Âu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thế</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kỉ</a:t>
            </a:r>
            <a:r>
              <a:rPr lang="fr-FR" sz="4000" dirty="0">
                <a:latin typeface="Arial" panose="020B0604020202020204" pitchFamily="34" charset="0"/>
                <a:cs typeface="Arial" panose="020B0604020202020204" pitchFamily="34" charset="0"/>
              </a:rPr>
              <a:t> XIII – XVI </a:t>
            </a:r>
            <a:r>
              <a:rPr lang="fr-FR" sz="4000" dirty="0" err="1">
                <a:latin typeface="Arial" panose="020B0604020202020204" pitchFamily="34" charset="0"/>
                <a:cs typeface="Arial" panose="020B0604020202020204" pitchFamily="34" charset="0"/>
              </a:rPr>
              <a:t>có</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biến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đổi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quan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trọng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nào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về</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kinh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tế</a:t>
            </a:r>
            <a:r>
              <a:rPr lang="fr-FR"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29" name="Đáp án đúng">
            <a:extLst>
              <a:ext uri="{FF2B5EF4-FFF2-40B4-BE49-F238E27FC236}">
                <a16:creationId xmlns:a16="http://schemas.microsoft.com/office/drawing/2014/main" id="{66DB7CD2-FA3C-2531-055C-8AB3F896009B}"/>
              </a:ext>
            </a:extLst>
          </p:cNvPr>
          <p:cNvSpPr/>
          <p:nvPr/>
        </p:nvSpPr>
        <p:spPr>
          <a:xfrm>
            <a:off x="9663544" y="7076198"/>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20000"/>
              </a:lnSpc>
              <a:defRPr/>
            </a:pPr>
            <a:r>
              <a:rPr lang="en-US" sz="3600" noProof="1" smtClean="0">
                <a:solidFill>
                  <a:schemeClr val="bg1"/>
                </a:solidFill>
                <a:latin typeface="Arial" panose="020B0604020202020204" pitchFamily="34" charset="0"/>
                <a:cs typeface="Arial" panose="020B0604020202020204" pitchFamily="34" charset="0"/>
              </a:rPr>
              <a:t>D. </a:t>
            </a:r>
            <a:r>
              <a:rPr lang="nl-NL" sz="3600" dirty="0">
                <a:latin typeface="Arial" panose="020B0604020202020204" pitchFamily="34" charset="0"/>
                <a:cs typeface="Arial" panose="020B0604020202020204" pitchFamily="34" charset="0"/>
              </a:rPr>
              <a:t>Cả A, B, C đều </a:t>
            </a:r>
            <a:r>
              <a:rPr lang="nl-NL" sz="3600" dirty="0" smtClean="0">
                <a:latin typeface="Arial" panose="020B0604020202020204" pitchFamily="34" charset="0"/>
                <a:cs typeface="Arial" panose="020B0604020202020204" pitchFamily="34" charset="0"/>
              </a:rPr>
              <a:t>đúng</a:t>
            </a:r>
            <a:endParaRPr lang="vi-VN" sz="3600" noProof="1">
              <a:solidFill>
                <a:schemeClr val="bg1"/>
              </a:solidFill>
              <a:latin typeface="Arial" panose="020B0604020202020204" pitchFamily="34" charset="0"/>
              <a:cs typeface="Arial" panose="020B0604020202020204" pitchFamily="34" charset="0"/>
            </a:endParaRPr>
          </a:p>
        </p:txBody>
      </p:sp>
      <p:sp>
        <p:nvSpPr>
          <p:cNvPr id="30" name="Đáp án sai 1">
            <a:extLst>
              <a:ext uri="{FF2B5EF4-FFF2-40B4-BE49-F238E27FC236}">
                <a16:creationId xmlns:a16="http://schemas.microsoft.com/office/drawing/2014/main" id="{A1EA5947-42D2-D1B5-5EAB-7CCC4CEB1444}"/>
              </a:ext>
            </a:extLst>
          </p:cNvPr>
          <p:cNvSpPr/>
          <p:nvPr/>
        </p:nvSpPr>
        <p:spPr>
          <a:xfrm>
            <a:off x="1821872" y="4615297"/>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20000"/>
              </a:lnSpc>
              <a:defRPr/>
            </a:pPr>
            <a:r>
              <a:rPr lang="en-US" sz="3600" noProof="1">
                <a:solidFill>
                  <a:schemeClr val="bg1"/>
                </a:solidFill>
                <a:latin typeface="Arial" panose="020B0604020202020204" pitchFamily="34" charset="0"/>
                <a:cs typeface="Arial" panose="020B0604020202020204" pitchFamily="34" charset="0"/>
              </a:rPr>
              <a:t>A. </a:t>
            </a:r>
            <a:r>
              <a:rPr lang="nl-NL" sz="3600" dirty="0">
                <a:latin typeface="Arial" panose="020B0604020202020204" pitchFamily="34" charset="0"/>
                <a:cs typeface="Arial" panose="020B0604020202020204" pitchFamily="34" charset="0"/>
              </a:rPr>
              <a:t>Thành thị ngày càng có vai trò là trung tâm kinh tế quan trọng nhất của Tây </a:t>
            </a:r>
            <a:r>
              <a:rPr lang="nl-NL" sz="3600" dirty="0" smtClean="0">
                <a:latin typeface="Arial" panose="020B0604020202020204" pitchFamily="34" charset="0"/>
                <a:cs typeface="Arial" panose="020B0604020202020204" pitchFamily="34" charset="0"/>
              </a:rPr>
              <a:t>Âu</a:t>
            </a:r>
            <a:endParaRPr lang="vi-VN" sz="3600" noProof="1">
              <a:solidFill>
                <a:schemeClr val="bg1"/>
              </a:solidFill>
              <a:latin typeface="Arial" panose="020B0604020202020204" pitchFamily="34" charset="0"/>
              <a:cs typeface="Arial" panose="020B0604020202020204" pitchFamily="34" charset="0"/>
            </a:endParaRPr>
          </a:p>
        </p:txBody>
      </p:sp>
      <p:sp>
        <p:nvSpPr>
          <p:cNvPr id="31" name="Đáp án sai 2">
            <a:extLst>
              <a:ext uri="{FF2B5EF4-FFF2-40B4-BE49-F238E27FC236}">
                <a16:creationId xmlns:a16="http://schemas.microsoft.com/office/drawing/2014/main" id="{16A7850E-830E-D371-603B-24FC5FCE66CD}"/>
              </a:ext>
            </a:extLst>
          </p:cNvPr>
          <p:cNvSpPr/>
          <p:nvPr/>
        </p:nvSpPr>
        <p:spPr>
          <a:xfrm>
            <a:off x="1821872" y="7076198"/>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600" noProof="1">
                <a:solidFill>
                  <a:schemeClr val="bg1"/>
                </a:solidFill>
                <a:latin typeface="Arial" panose="020B0604020202020204" pitchFamily="34" charset="0"/>
                <a:cs typeface="Arial" panose="020B0604020202020204" pitchFamily="34" charset="0"/>
              </a:rPr>
              <a:t>B</a:t>
            </a:r>
            <a:r>
              <a:rPr lang="en-US" sz="3600" noProof="1" smtClean="0">
                <a:solidFill>
                  <a:schemeClr val="bg1"/>
                </a:solidFill>
                <a:latin typeface="Arial" panose="020B0604020202020204" pitchFamily="34" charset="0"/>
                <a:cs typeface="Arial" panose="020B0604020202020204" pitchFamily="34" charset="0"/>
              </a:rPr>
              <a:t>. </a:t>
            </a:r>
            <a:r>
              <a:rPr lang="nl-NL" sz="3600" dirty="0">
                <a:latin typeface="Arial" panose="020B0604020202020204" pitchFamily="34" charset="0"/>
                <a:cs typeface="Arial" panose="020B0604020202020204" pitchFamily="34" charset="0"/>
              </a:rPr>
              <a:t>Các công ty thương mại xuất hiện tập trung chủ yếu ở thành </a:t>
            </a:r>
            <a:r>
              <a:rPr lang="nl-NL" sz="3600" dirty="0" smtClean="0">
                <a:latin typeface="Arial" panose="020B0604020202020204" pitchFamily="34" charset="0"/>
                <a:cs typeface="Arial" panose="020B0604020202020204" pitchFamily="34" charset="0"/>
              </a:rPr>
              <a:t>thị</a:t>
            </a:r>
            <a:endParaRPr lang="en-US" sz="3600" dirty="0">
              <a:latin typeface="Arial" panose="020B0604020202020204" pitchFamily="34" charset="0"/>
              <a:cs typeface="Arial" panose="020B0604020202020204" pitchFamily="34" charset="0"/>
            </a:endParaRPr>
          </a:p>
        </p:txBody>
      </p:sp>
      <p:sp>
        <p:nvSpPr>
          <p:cNvPr id="32" name="Đáp án sai 3">
            <a:extLst>
              <a:ext uri="{FF2B5EF4-FFF2-40B4-BE49-F238E27FC236}">
                <a16:creationId xmlns:a16="http://schemas.microsoft.com/office/drawing/2014/main" id="{976214D2-B342-7750-5C8C-C27E00310D7A}"/>
              </a:ext>
            </a:extLst>
          </p:cNvPr>
          <p:cNvSpPr/>
          <p:nvPr/>
        </p:nvSpPr>
        <p:spPr>
          <a:xfrm>
            <a:off x="9663544" y="4615295"/>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nl-NL" sz="3600" dirty="0" smtClean="0">
                <a:latin typeface="Arial" panose="020B0604020202020204" pitchFamily="34" charset="0"/>
                <a:cs typeface="Arial" panose="020B0604020202020204" pitchFamily="34" charset="0"/>
              </a:rPr>
              <a:t>C. Mầm </a:t>
            </a:r>
            <a:r>
              <a:rPr lang="nl-NL" sz="3600" dirty="0">
                <a:latin typeface="Arial" panose="020B0604020202020204" pitchFamily="34" charset="0"/>
                <a:cs typeface="Arial" panose="020B0604020202020204" pitchFamily="34" charset="0"/>
              </a:rPr>
              <a:t>mống quan hệ tư bản chủ nghĩa dần xuất </a:t>
            </a:r>
            <a:r>
              <a:rPr lang="nl-NL" sz="3600" dirty="0" smtClean="0">
                <a:latin typeface="Arial" panose="020B0604020202020204" pitchFamily="34" charset="0"/>
                <a:cs typeface="Arial" panose="020B0604020202020204" pitchFamily="34" charset="0"/>
              </a:rPr>
              <a:t>hiện</a:t>
            </a:r>
            <a:endParaRPr lang="en-US" sz="3600" dirty="0">
              <a:latin typeface="Arial" panose="020B0604020202020204" pitchFamily="34" charset="0"/>
              <a:cs typeface="Arial" panose="020B0604020202020204" pitchFamily="34" charset="0"/>
            </a:endParaRPr>
          </a:p>
        </p:txBody>
      </p:sp>
      <p:pic>
        <p:nvPicPr>
          <p:cNvPr id="33"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429507" y="8209597"/>
            <a:ext cx="1279569" cy="1113741"/>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67600" y="8405939"/>
            <a:ext cx="1275183" cy="1136072"/>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429507" y="5915380"/>
            <a:ext cx="1275183" cy="1136072"/>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467600" y="5931479"/>
            <a:ext cx="1275183" cy="1136072"/>
          </a:xfrm>
          <a:prstGeom prst="rect">
            <a:avLst/>
          </a:prstGeom>
        </p:spPr>
      </p:pic>
      <p:pic>
        <p:nvPicPr>
          <p:cNvPr id="38"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pic>
        <p:nvPicPr>
          <p:cNvPr id="16" name="Picture 15">
            <a:hlinkClick r:id="rId11" action="ppaction://hlinksldjump"/>
            <a:extLst>
              <a:ext uri="{FF2B5EF4-FFF2-40B4-BE49-F238E27FC236}">
                <a16:creationId xmlns:a16="http://schemas.microsoft.com/office/drawing/2014/main" id="{65A976C2-DFCD-4B58-42D0-5E2BF5ED91CE}"/>
              </a:ext>
            </a:extLst>
          </p:cNvPr>
          <p:cNvPicPr>
            <a:picLocks noChangeAspect="1"/>
          </p:cNvPicPr>
          <p:nvPr/>
        </p:nvPicPr>
        <p:blipFill>
          <a:blip r:embed="rId12"/>
          <a:stretch>
            <a:fillRect/>
          </a:stretch>
        </p:blipFill>
        <p:spPr>
          <a:xfrm>
            <a:off x="16365095" y="8405939"/>
            <a:ext cx="2019365" cy="1875125"/>
          </a:xfrm>
          <a:prstGeom prst="rect">
            <a:avLst/>
          </a:prstGeom>
        </p:spPr>
      </p:pic>
    </p:spTree>
    <p:extLst>
      <p:ext uri="{BB962C8B-B14F-4D97-AF65-F5344CB8AC3E}">
        <p14:creationId xmlns:p14="http://schemas.microsoft.com/office/powerpoint/2010/main" val="217791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F334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7" name="Câu hỏi">
            <a:extLst>
              <a:ext uri="{FF2B5EF4-FFF2-40B4-BE49-F238E27FC236}">
                <a16:creationId xmlns:a16="http://schemas.microsoft.com/office/drawing/2014/main" id="{DB4A04FF-6236-3742-E1CE-33D9E3726307}"/>
              </a:ext>
            </a:extLst>
          </p:cNvPr>
          <p:cNvSpPr/>
          <p:nvPr/>
        </p:nvSpPr>
        <p:spPr>
          <a:xfrm>
            <a:off x="1821872" y="1165515"/>
            <a:ext cx="14644256" cy="2992581"/>
          </a:xfrm>
          <a:prstGeom prst="roundRect">
            <a:avLst/>
          </a:prstGeom>
          <a:solidFill>
            <a:srgbClr val="7AB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nl-NL" sz="4400" b="1" dirty="0">
                <a:latin typeface="Arial" panose="020B0604020202020204" pitchFamily="34" charset="0"/>
                <a:cs typeface="Arial" panose="020B0604020202020204" pitchFamily="34" charset="0"/>
              </a:rPr>
              <a:t>Câu 2. </a:t>
            </a:r>
            <a:r>
              <a:rPr lang="nl-NL" sz="4400" dirty="0">
                <a:latin typeface="Arial" panose="020B0604020202020204" pitchFamily="34" charset="0"/>
                <a:cs typeface="Arial" panose="020B0604020202020204" pitchFamily="34" charset="0"/>
              </a:rPr>
              <a:t>Đâu </a:t>
            </a:r>
            <a:r>
              <a:rPr lang="nl-NL" sz="4400" b="1" dirty="0">
                <a:latin typeface="Arial" panose="020B0604020202020204" pitchFamily="34" charset="0"/>
                <a:cs typeface="Arial" panose="020B0604020202020204" pitchFamily="34" charset="0"/>
              </a:rPr>
              <a:t>không</a:t>
            </a:r>
            <a:r>
              <a:rPr lang="nl-NL" sz="4400" dirty="0">
                <a:latin typeface="Arial" panose="020B0604020202020204" pitchFamily="34" charset="0"/>
                <a:cs typeface="Arial" panose="020B0604020202020204" pitchFamily="34" charset="0"/>
              </a:rPr>
              <a:t> phải là tầng lớp mới xuất hiện trong xã hội Tây Âu</a:t>
            </a:r>
            <a:r>
              <a:rPr lang="nl-NL" sz="4400" b="1"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thế</a:t>
            </a:r>
            <a:r>
              <a:rPr lang="fr-FR" sz="4400" dirty="0">
                <a:latin typeface="Arial" panose="020B0604020202020204" pitchFamily="34" charset="0"/>
                <a:cs typeface="Arial" panose="020B0604020202020204" pitchFamily="34" charset="0"/>
              </a:rPr>
              <a:t> </a:t>
            </a:r>
            <a:r>
              <a:rPr lang="fr-FR" sz="4400" dirty="0" err="1">
                <a:latin typeface="Arial" panose="020B0604020202020204" pitchFamily="34" charset="0"/>
                <a:cs typeface="Arial" panose="020B0604020202020204" pitchFamily="34" charset="0"/>
              </a:rPr>
              <a:t>kỉ</a:t>
            </a:r>
            <a:r>
              <a:rPr lang="fr-FR" sz="4400" dirty="0">
                <a:latin typeface="Arial" panose="020B0604020202020204" pitchFamily="34" charset="0"/>
                <a:cs typeface="Arial" panose="020B0604020202020204" pitchFamily="34" charset="0"/>
              </a:rPr>
              <a:t> XIII - XVI ?</a:t>
            </a:r>
            <a:endParaRPr lang="en-US" sz="4400" dirty="0">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B78273A2-7E9D-D87F-CCC4-9D3C38DA5CE4}"/>
              </a:ext>
            </a:extLst>
          </p:cNvPr>
          <p:cNvSpPr/>
          <p:nvPr/>
        </p:nvSpPr>
        <p:spPr>
          <a:xfrm>
            <a:off x="9663544" y="4615297"/>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smtClean="0">
                <a:latin typeface="Arial" panose="020B0604020202020204" pitchFamily="34" charset="0"/>
                <a:cs typeface="Arial" panose="020B0604020202020204" pitchFamily="34" charset="0"/>
              </a:rPr>
              <a:t>C</a:t>
            </a:r>
            <a:r>
              <a:rPr lang="nl-NL" sz="4000" dirty="0">
                <a:latin typeface="Arial" panose="020B0604020202020204" pitchFamily="34" charset="0"/>
                <a:cs typeface="Arial" panose="020B0604020202020204" pitchFamily="34" charset="0"/>
              </a:rPr>
              <a:t>. Tăng lữ</a:t>
            </a:r>
            <a:endParaRPr lang="en-US" sz="4000" dirty="0">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1821872" y="4615297"/>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latin typeface="Arial" panose="020B0604020202020204" pitchFamily="34" charset="0"/>
                <a:cs typeface="Arial" panose="020B0604020202020204" pitchFamily="34" charset="0"/>
              </a:rPr>
              <a:t>A. </a:t>
            </a:r>
            <a:r>
              <a:rPr lang="fr-FR" sz="4000" dirty="0" err="1">
                <a:latin typeface="Arial" panose="020B0604020202020204" pitchFamily="34" charset="0"/>
                <a:cs typeface="Arial" panose="020B0604020202020204" pitchFamily="34" charset="0"/>
              </a:rPr>
              <a:t>Thương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gia</a:t>
            </a:r>
            <a:endParaRPr lang="en-US" sz="4000" dirty="0">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1821872" y="7076198"/>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noProof="1">
                <a:solidFill>
                  <a:schemeClr val="bg1"/>
                </a:solidFill>
                <a:latin typeface="Arial" panose="020B0604020202020204" pitchFamily="34" charset="0"/>
                <a:cs typeface="Arial" panose="020B0604020202020204" pitchFamily="34" charset="0"/>
              </a:rPr>
              <a:t>B. </a:t>
            </a:r>
            <a:r>
              <a:rPr lang="nl-NL" sz="4000" dirty="0">
                <a:latin typeface="Arial" panose="020B0604020202020204" pitchFamily="34" charset="0"/>
                <a:cs typeface="Arial" panose="020B0604020202020204" pitchFamily="34" charset="0"/>
              </a:rPr>
              <a:t>Các chủ ngân hàng</a:t>
            </a:r>
            <a:endParaRPr lang="en-US" sz="4000" dirty="0">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9663544" y="7067548"/>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noProof="1">
                <a:solidFill>
                  <a:schemeClr val="bg1"/>
                </a:solidFill>
                <a:latin typeface="Arial" panose="020B0604020202020204" pitchFamily="34" charset="0"/>
                <a:cs typeface="Arial" panose="020B0604020202020204" pitchFamily="34" charset="0"/>
              </a:rPr>
              <a:t>D. </a:t>
            </a:r>
            <a:r>
              <a:rPr lang="nl-NL" sz="4000" dirty="0">
                <a:latin typeface="Arial" panose="020B0604020202020204" pitchFamily="34" charset="0"/>
                <a:cs typeface="Arial" panose="020B0604020202020204" pitchFamily="34" charset="0"/>
              </a:rPr>
              <a:t>Chủ xưởng</a:t>
            </a:r>
            <a:endParaRPr lang="en-US" sz="4000" dirty="0">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076643" y="5928796"/>
            <a:ext cx="1279569" cy="111374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29036" y="8494565"/>
            <a:ext cx="1275183" cy="1136072"/>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190943" y="8494565"/>
            <a:ext cx="1275183" cy="1136072"/>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29036" y="5895117"/>
            <a:ext cx="1275183" cy="1136072"/>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53838" y="-955900"/>
            <a:ext cx="731045" cy="731045"/>
          </a:xfrm>
          <a:prstGeom prst="rect">
            <a:avLst/>
          </a:prstGeom>
        </p:spPr>
      </p:pic>
      <p:pic>
        <p:nvPicPr>
          <p:cNvPr id="16" name="Picture 15">
            <a:hlinkClick r:id="rId11" action="ppaction://hlinksldjump"/>
            <a:extLst>
              <a:ext uri="{FF2B5EF4-FFF2-40B4-BE49-F238E27FC236}">
                <a16:creationId xmlns:a16="http://schemas.microsoft.com/office/drawing/2014/main" id="{9D21B7EF-6EE7-A36D-8718-79AD0CACF722}"/>
              </a:ext>
            </a:extLst>
          </p:cNvPr>
          <p:cNvPicPr>
            <a:picLocks noChangeAspect="1"/>
          </p:cNvPicPr>
          <p:nvPr/>
        </p:nvPicPr>
        <p:blipFill>
          <a:blip r:embed="rId12"/>
          <a:stretch>
            <a:fillRect/>
          </a:stretch>
        </p:blipFill>
        <p:spPr>
          <a:xfrm>
            <a:off x="16365095" y="8405939"/>
            <a:ext cx="2019365" cy="1875125"/>
          </a:xfrm>
          <a:prstGeom prst="rect">
            <a:avLst/>
          </a:prstGeom>
        </p:spPr>
      </p:pic>
    </p:spTree>
    <p:extLst>
      <p:ext uri="{BB962C8B-B14F-4D97-AF65-F5344CB8AC3E}">
        <p14:creationId xmlns:p14="http://schemas.microsoft.com/office/powerpoint/2010/main" val="36854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F334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7" name="Câu hỏi">
            <a:extLst>
              <a:ext uri="{FF2B5EF4-FFF2-40B4-BE49-F238E27FC236}">
                <a16:creationId xmlns:a16="http://schemas.microsoft.com/office/drawing/2014/main" id="{99855FFD-344E-0BEC-871D-5C9A9BDE6278}"/>
              </a:ext>
            </a:extLst>
          </p:cNvPr>
          <p:cNvSpPr/>
          <p:nvPr/>
        </p:nvSpPr>
        <p:spPr>
          <a:xfrm>
            <a:off x="1821872" y="1179369"/>
            <a:ext cx="14644256" cy="2992581"/>
          </a:xfrm>
          <a:prstGeom prst="roundRect">
            <a:avLst/>
          </a:prstGeom>
          <a:solidFill>
            <a:srgbClr val="7AB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30000"/>
              </a:lnSpc>
              <a:defRPr/>
            </a:pPr>
            <a:r>
              <a:rPr lang="vi-VN" sz="4400" b="1" noProof="1">
                <a:solidFill>
                  <a:schemeClr val="bg1"/>
                </a:solidFill>
                <a:cs typeface="Arial" panose="020B0604020202020204" pitchFamily="34" charset="0"/>
              </a:rPr>
              <a:t>Câu </a:t>
            </a:r>
            <a:r>
              <a:rPr lang="en-US" sz="4400" b="1" noProof="1">
                <a:solidFill>
                  <a:schemeClr val="bg1"/>
                </a:solidFill>
                <a:latin typeface="Arial" panose="020B0604020202020204" pitchFamily="34" charset="0"/>
                <a:cs typeface="Arial" panose="020B0604020202020204" pitchFamily="34" charset="0"/>
              </a:rPr>
              <a:t>3. </a:t>
            </a:r>
            <a:r>
              <a:rPr lang="nl-NL" sz="4400" dirty="0">
                <a:latin typeface="Arial" panose="020B0604020202020204" pitchFamily="34" charset="0"/>
                <a:cs typeface="Arial" panose="020B0604020202020204" pitchFamily="34" charset="0"/>
              </a:rPr>
              <a:t>Phong trào Văn hóa Phục hưng bắt đầu diễn ra vào thế kỉ XIV tại quốc gia:</a:t>
            </a:r>
            <a:endParaRPr lang="vi-VN" sz="4400" noProof="1">
              <a:solidFill>
                <a:schemeClr val="bg1"/>
              </a:solidFill>
              <a:cs typeface="Arial" panose="020B0604020202020204" pitchFamily="34" charset="0"/>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1821875" y="7081402"/>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bg1"/>
                </a:solidFill>
                <a:latin typeface="Arial" panose="020B0604020202020204" pitchFamily="34" charset="0"/>
                <a:cs typeface="Arial" panose="020B0604020202020204" pitchFamily="34" charset="0"/>
              </a:rPr>
              <a:t>B. </a:t>
            </a:r>
            <a:r>
              <a:rPr lang="nl-NL" sz="4000" dirty="0">
                <a:solidFill>
                  <a:schemeClr val="bg1"/>
                </a:solidFill>
                <a:latin typeface="Arial" panose="020B0604020202020204" pitchFamily="34" charset="0"/>
                <a:cs typeface="Arial" panose="020B0604020202020204" pitchFamily="34" charset="0"/>
              </a:rPr>
              <a:t>I-ta-li-a</a:t>
            </a:r>
            <a:endParaRPr lang="vi-VN" sz="4000" noProof="1">
              <a:solidFill>
                <a:schemeClr val="bg1"/>
              </a:solidFill>
              <a:cs typeface="Arial" panose="020B0604020202020204" pitchFamily="34" charset="0"/>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1821872" y="4629151"/>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bg1"/>
                </a:solidFill>
                <a:latin typeface="Arial" panose="020B0604020202020204" pitchFamily="34" charset="0"/>
                <a:cs typeface="Arial" panose="020B0604020202020204" pitchFamily="34" charset="0"/>
              </a:rPr>
              <a:t>A. </a:t>
            </a:r>
            <a:r>
              <a:rPr lang="nl-NL" sz="4000" noProof="1">
                <a:solidFill>
                  <a:schemeClr val="bg1"/>
                </a:solidFill>
                <a:latin typeface="Arial" panose="020B0604020202020204" pitchFamily="34" charset="0"/>
                <a:cs typeface="Arial" panose="020B0604020202020204" pitchFamily="34" charset="0"/>
              </a:rPr>
              <a:t>Tây Ban Nha</a:t>
            </a:r>
            <a:endParaRPr lang="vi-VN" sz="4000" noProof="1">
              <a:solidFill>
                <a:schemeClr val="bg1"/>
              </a:solidFill>
              <a:cs typeface="Arial" panose="020B0604020202020204" pitchFamily="34" charset="0"/>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9663545" y="4629151"/>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bg1"/>
                </a:solidFill>
                <a:latin typeface="Arial" panose="020B0604020202020204" pitchFamily="34" charset="0"/>
                <a:cs typeface="Arial" panose="020B0604020202020204" pitchFamily="34" charset="0"/>
              </a:rPr>
              <a:t>C. </a:t>
            </a:r>
            <a:r>
              <a:rPr lang="nl-NL" sz="4000" dirty="0">
                <a:solidFill>
                  <a:schemeClr val="bg1"/>
                </a:solidFill>
                <a:latin typeface="Arial" panose="020B0604020202020204" pitchFamily="34" charset="0"/>
                <a:cs typeface="Arial" panose="020B0604020202020204" pitchFamily="34" charset="0"/>
              </a:rPr>
              <a:t>Hà Lan</a:t>
            </a:r>
            <a:endParaRPr lang="vi-VN" sz="4000" noProof="1">
              <a:solidFill>
                <a:schemeClr val="bg1"/>
              </a:solidFill>
              <a:cs typeface="Arial" panose="020B0604020202020204" pitchFamily="34" charset="0"/>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9663544" y="7081402"/>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20000"/>
              </a:lnSpc>
              <a:defRPr/>
            </a:pPr>
            <a:r>
              <a:rPr lang="en-US" sz="4000" noProof="1">
                <a:solidFill>
                  <a:schemeClr val="bg1"/>
                </a:solidFill>
                <a:latin typeface="Arial" panose="020B0604020202020204" pitchFamily="34" charset="0"/>
                <a:cs typeface="Arial" panose="020B0604020202020204" pitchFamily="34" charset="0"/>
              </a:rPr>
              <a:t>D. </a:t>
            </a:r>
            <a:r>
              <a:rPr lang="nl-NL" sz="4000" noProof="1">
                <a:solidFill>
                  <a:schemeClr val="bg1"/>
                </a:solidFill>
                <a:latin typeface="Arial" panose="020B0604020202020204" pitchFamily="34" charset="0"/>
                <a:cs typeface="Arial" panose="020B0604020202020204" pitchFamily="34" charset="0"/>
              </a:rPr>
              <a:t>Đức</a:t>
            </a:r>
            <a:endParaRPr lang="vi-VN" sz="4000" noProof="1">
              <a:solidFill>
                <a:schemeClr val="bg1"/>
              </a:solidFill>
              <a:cs typeface="Arial" panose="020B0604020202020204" pitchFamily="34" charset="0"/>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542763" y="8276357"/>
            <a:ext cx="1279569" cy="1113741"/>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462003" y="5884718"/>
            <a:ext cx="1275183" cy="1136072"/>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462002" y="8260769"/>
            <a:ext cx="1275183" cy="1136072"/>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20000" y="5884718"/>
            <a:ext cx="1275183" cy="1136072"/>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53838" y="-955900"/>
            <a:ext cx="731045" cy="731045"/>
          </a:xfrm>
          <a:prstGeom prst="rect">
            <a:avLst/>
          </a:prstGeom>
        </p:spPr>
      </p:pic>
      <p:pic>
        <p:nvPicPr>
          <p:cNvPr id="16" name="Picture 15">
            <a:hlinkClick r:id="rId11" action="ppaction://hlinksldjump"/>
            <a:extLst>
              <a:ext uri="{FF2B5EF4-FFF2-40B4-BE49-F238E27FC236}">
                <a16:creationId xmlns:a16="http://schemas.microsoft.com/office/drawing/2014/main" id="{D7F99036-7D15-6C98-6620-7793FB184663}"/>
              </a:ext>
            </a:extLst>
          </p:cNvPr>
          <p:cNvPicPr>
            <a:picLocks noChangeAspect="1"/>
          </p:cNvPicPr>
          <p:nvPr/>
        </p:nvPicPr>
        <p:blipFill>
          <a:blip r:embed="rId12"/>
          <a:stretch>
            <a:fillRect/>
          </a:stretch>
        </p:blipFill>
        <p:spPr>
          <a:xfrm>
            <a:off x="16365095" y="8405939"/>
            <a:ext cx="2019365" cy="1875125"/>
          </a:xfrm>
          <a:prstGeom prst="rect">
            <a:avLst/>
          </a:prstGeom>
        </p:spPr>
      </p:pic>
    </p:spTree>
    <p:extLst>
      <p:ext uri="{BB962C8B-B14F-4D97-AF65-F5344CB8AC3E}">
        <p14:creationId xmlns:p14="http://schemas.microsoft.com/office/powerpoint/2010/main" val="281201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F334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821872" y="1168872"/>
            <a:ext cx="14644256" cy="2992581"/>
          </a:xfrm>
          <a:prstGeom prst="roundRect">
            <a:avLst/>
          </a:prstGeom>
          <a:solidFill>
            <a:srgbClr val="7AB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nl-NL" sz="4400" b="1" dirty="0">
                <a:latin typeface="Arial" panose="020B0604020202020204" pitchFamily="34" charset="0"/>
                <a:cs typeface="Arial" panose="020B0604020202020204" pitchFamily="34" charset="0"/>
              </a:rPr>
              <a:t>Câu 4. </a:t>
            </a:r>
            <a:r>
              <a:rPr lang="nl-NL" sz="4400" dirty="0">
                <a:latin typeface="Arial" panose="020B0604020202020204" pitchFamily="34" charset="0"/>
                <a:cs typeface="Arial" panose="020B0604020202020204" pitchFamily="34" charset="0"/>
              </a:rPr>
              <a:t>Lịch sử đã chứng kiến sức sáng tạo vĩ đại của con người, diễn ra trên nhiều lĩnh vực khác nhau trong Phong trào Văn hóa Phục hưng vào giai đoạn:</a:t>
            </a:r>
            <a:endParaRPr lang="en-US" sz="4400" dirty="0">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821872" y="4618654"/>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nl-NL" sz="3800" dirty="0">
                <a:latin typeface="Arial" panose="020B0604020202020204" pitchFamily="34" charset="0"/>
                <a:cs typeface="Arial" panose="020B0604020202020204" pitchFamily="34" charset="0"/>
              </a:rPr>
              <a:t>A. Từ thế kỉ XIV - thế kỉ XVII</a:t>
            </a:r>
            <a:endParaRPr lang="vi-VN" sz="3800" noProof="1">
              <a:solidFill>
                <a:schemeClr val="bg1"/>
              </a:solidFill>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2" y="7070905"/>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nl-NL" sz="3800" dirty="0">
                <a:latin typeface="Arial" panose="020B0604020202020204" pitchFamily="34" charset="0"/>
                <a:cs typeface="Arial" panose="020B0604020202020204" pitchFamily="34" charset="0"/>
              </a:rPr>
              <a:t>B. Từ thế kỉ XVI - thế kỉ XVIII</a:t>
            </a:r>
            <a:endParaRPr lang="vi-VN" sz="3800" noProof="1">
              <a:solidFill>
                <a:schemeClr val="bg1"/>
              </a:solidFill>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5" y="4618654"/>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nl-NL" sz="3800" dirty="0">
                <a:latin typeface="Arial" panose="020B0604020202020204" pitchFamily="34" charset="0"/>
                <a:cs typeface="Arial" panose="020B0604020202020204" pitchFamily="34" charset="0"/>
              </a:rPr>
              <a:t>C. Từ thế kỉ XV - XVII</a:t>
            </a:r>
            <a:endParaRPr lang="vi-VN" sz="3800" noProof="1">
              <a:solidFill>
                <a:schemeClr val="bg1"/>
              </a:solidFill>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9663544" y="7070905"/>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20000"/>
              </a:lnSpc>
              <a:defRPr/>
            </a:pPr>
            <a:r>
              <a:rPr lang="nl-NL" sz="3800" dirty="0">
                <a:latin typeface="Arial" panose="020B0604020202020204" pitchFamily="34" charset="0"/>
                <a:cs typeface="Arial" panose="020B0604020202020204" pitchFamily="34" charset="0"/>
              </a:rPr>
              <a:t>D. Từ thế kỉ XI - thế kỉ XIII</a:t>
            </a:r>
            <a:endParaRPr lang="vi-VN" sz="3800" noProof="1">
              <a:solidFill>
                <a:schemeClr val="bg1"/>
              </a:solidFill>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880479" y="5811026"/>
            <a:ext cx="1279569" cy="1113741"/>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828534" y="6015417"/>
            <a:ext cx="1275183" cy="1136072"/>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828533" y="8387084"/>
            <a:ext cx="1275183" cy="1136072"/>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877628" y="8387084"/>
            <a:ext cx="1275183" cy="113607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pic>
        <p:nvPicPr>
          <p:cNvPr id="16" name="Picture 15">
            <a:hlinkClick r:id="rId11" action="ppaction://hlinksldjump"/>
            <a:extLst>
              <a:ext uri="{FF2B5EF4-FFF2-40B4-BE49-F238E27FC236}">
                <a16:creationId xmlns:a16="http://schemas.microsoft.com/office/drawing/2014/main" id="{FA7CC93C-B87D-DB38-6C58-2D57379E406C}"/>
              </a:ext>
            </a:extLst>
          </p:cNvPr>
          <p:cNvPicPr>
            <a:picLocks noChangeAspect="1"/>
          </p:cNvPicPr>
          <p:nvPr/>
        </p:nvPicPr>
        <p:blipFill>
          <a:blip r:embed="rId12"/>
          <a:stretch>
            <a:fillRect/>
          </a:stretch>
        </p:blipFill>
        <p:spPr>
          <a:xfrm>
            <a:off x="16365095" y="8405939"/>
            <a:ext cx="2019365" cy="1875125"/>
          </a:xfrm>
          <a:prstGeom prst="rect">
            <a:avLst/>
          </a:prstGeom>
        </p:spPr>
      </p:pic>
    </p:spTree>
    <p:extLst>
      <p:ext uri="{BB962C8B-B14F-4D97-AF65-F5344CB8AC3E}">
        <p14:creationId xmlns:p14="http://schemas.microsoft.com/office/powerpoint/2010/main" val="245887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F334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7" name="Câu hỏi">
            <a:extLst>
              <a:ext uri="{FF2B5EF4-FFF2-40B4-BE49-F238E27FC236}">
                <a16:creationId xmlns:a16="http://schemas.microsoft.com/office/drawing/2014/main" id="{99855FFD-344E-0BEC-871D-5C9A9BDE6278}"/>
              </a:ext>
            </a:extLst>
          </p:cNvPr>
          <p:cNvSpPr/>
          <p:nvPr/>
        </p:nvSpPr>
        <p:spPr>
          <a:xfrm>
            <a:off x="1821872" y="1179369"/>
            <a:ext cx="14644256" cy="2992581"/>
          </a:xfrm>
          <a:prstGeom prst="roundRect">
            <a:avLst/>
          </a:prstGeom>
          <a:solidFill>
            <a:srgbClr val="7AB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b="1" dirty="0">
                <a:latin typeface="Arial" panose="020B0604020202020204" pitchFamily="34" charset="0"/>
                <a:cs typeface="Arial" panose="020B0604020202020204" pitchFamily="34" charset="0"/>
              </a:rPr>
              <a:t>Câu 5. </a:t>
            </a:r>
            <a:r>
              <a:rPr lang="nl-NL" sz="4000" dirty="0">
                <a:latin typeface="Arial" panose="020B0604020202020204" pitchFamily="34" charset="0"/>
                <a:cs typeface="Arial" panose="020B0604020202020204" pitchFamily="34" charset="0"/>
              </a:rPr>
              <a:t>Người mở đầu cho Phong trào Văn hóa Phục hưng là:</a:t>
            </a:r>
            <a:endParaRPr lang="en-US" sz="4000" dirty="0">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1821875" y="7081402"/>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bg1"/>
                </a:solidFill>
                <a:latin typeface="Arial" panose="020B0604020202020204" pitchFamily="34" charset="0"/>
                <a:cs typeface="Arial" panose="020B0604020202020204" pitchFamily="34" charset="0"/>
              </a:rPr>
              <a:t>B. </a:t>
            </a:r>
            <a:r>
              <a:rPr lang="nl-NL" sz="4000" dirty="0">
                <a:latin typeface="Arial" panose="020B0604020202020204" pitchFamily="34" charset="0"/>
                <a:cs typeface="Arial" panose="020B0604020202020204" pitchFamily="34" charset="0"/>
              </a:rPr>
              <a:t>Đan-tê</a:t>
            </a:r>
            <a:endParaRPr lang="vi-VN" sz="4000" noProof="1">
              <a:solidFill>
                <a:schemeClr val="bg1"/>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1821872" y="4629151"/>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bg1"/>
                </a:solidFill>
                <a:latin typeface="Arial" panose="020B0604020202020204" pitchFamily="34" charset="0"/>
                <a:cs typeface="Arial" panose="020B0604020202020204" pitchFamily="34" charset="0"/>
              </a:rPr>
              <a:t>A. </a:t>
            </a:r>
            <a:r>
              <a:rPr lang="nl-NL" sz="4000" dirty="0">
                <a:latin typeface="Arial" panose="020B0604020202020204" pitchFamily="34" charset="0"/>
                <a:cs typeface="Arial" panose="020B0604020202020204" pitchFamily="34" charset="0"/>
              </a:rPr>
              <a:t>Xéc-van-téc</a:t>
            </a:r>
            <a:endParaRPr lang="vi-VN" sz="4000" noProof="1">
              <a:solidFill>
                <a:schemeClr val="bg1"/>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9663545" y="4629151"/>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000" noProof="1">
                <a:solidFill>
                  <a:schemeClr val="bg1"/>
                </a:solidFill>
                <a:latin typeface="Arial" panose="020B0604020202020204" pitchFamily="34" charset="0"/>
                <a:cs typeface="Arial" panose="020B0604020202020204" pitchFamily="34" charset="0"/>
              </a:rPr>
              <a:t>C. </a:t>
            </a:r>
            <a:r>
              <a:rPr lang="nl-NL" sz="4000" dirty="0">
                <a:latin typeface="Arial" panose="020B0604020202020204" pitchFamily="34" charset="0"/>
                <a:cs typeface="Arial" panose="020B0604020202020204" pitchFamily="34" charset="0"/>
              </a:rPr>
              <a:t>Sếc-xpia</a:t>
            </a:r>
            <a:endParaRPr lang="vi-VN" sz="4000" noProof="1">
              <a:solidFill>
                <a:schemeClr val="bg1"/>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9663544" y="7081402"/>
            <a:ext cx="6802583" cy="1995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20000"/>
              </a:lnSpc>
              <a:defRPr/>
            </a:pPr>
            <a:r>
              <a:rPr lang="en-US" sz="4000" noProof="1">
                <a:solidFill>
                  <a:schemeClr val="bg1"/>
                </a:solidFill>
                <a:latin typeface="Arial" panose="020B0604020202020204" pitchFamily="34" charset="0"/>
                <a:cs typeface="Arial" panose="020B0604020202020204" pitchFamily="34" charset="0"/>
              </a:rPr>
              <a:t>D. </a:t>
            </a:r>
            <a:r>
              <a:rPr lang="nl-NL" sz="4000" dirty="0">
                <a:latin typeface="Arial" panose="020B0604020202020204" pitchFamily="34" charset="0"/>
                <a:cs typeface="Arial" panose="020B0604020202020204" pitchFamily="34" charset="0"/>
              </a:rPr>
              <a:t>G. Bru-nô</a:t>
            </a:r>
            <a:endParaRPr lang="vi-VN" sz="4000" noProof="1">
              <a:solidFill>
                <a:schemeClr val="bg1"/>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542763" y="8276357"/>
            <a:ext cx="1279569" cy="1113741"/>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462003" y="5884718"/>
            <a:ext cx="1275183" cy="1136072"/>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462002" y="8260769"/>
            <a:ext cx="1275183" cy="1136072"/>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20000" y="5884718"/>
            <a:ext cx="1275183" cy="1136072"/>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63544" y="-955900"/>
            <a:ext cx="731045" cy="731045"/>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53838" y="-955900"/>
            <a:ext cx="731045" cy="731045"/>
          </a:xfrm>
          <a:prstGeom prst="rect">
            <a:avLst/>
          </a:prstGeom>
        </p:spPr>
      </p:pic>
      <p:pic>
        <p:nvPicPr>
          <p:cNvPr id="16" name="Picture 15">
            <a:hlinkClick r:id="rId11" action="ppaction://hlinksldjump"/>
            <a:extLst>
              <a:ext uri="{FF2B5EF4-FFF2-40B4-BE49-F238E27FC236}">
                <a16:creationId xmlns:a16="http://schemas.microsoft.com/office/drawing/2014/main" id="{D7F99036-7D15-6C98-6620-7793FB184663}"/>
              </a:ext>
            </a:extLst>
          </p:cNvPr>
          <p:cNvPicPr>
            <a:picLocks noChangeAspect="1"/>
          </p:cNvPicPr>
          <p:nvPr/>
        </p:nvPicPr>
        <p:blipFill>
          <a:blip r:embed="rId12"/>
          <a:stretch>
            <a:fillRect/>
          </a:stretch>
        </p:blipFill>
        <p:spPr>
          <a:xfrm>
            <a:off x="16365095" y="8405939"/>
            <a:ext cx="2019365" cy="1875125"/>
          </a:xfrm>
          <a:prstGeom prst="rect">
            <a:avLst/>
          </a:prstGeom>
        </p:spPr>
      </p:pic>
    </p:spTree>
    <p:extLst>
      <p:ext uri="{BB962C8B-B14F-4D97-AF65-F5344CB8AC3E}">
        <p14:creationId xmlns:p14="http://schemas.microsoft.com/office/powerpoint/2010/main" val="30040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9"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chemeClr val="bg1"/>
                </a:solidFill>
                <a:latin typeface="Arial" panose="020B0604020202020204" pitchFamily="34" charset="0"/>
                <a:cs typeface="Arial" panose="020B0604020202020204" pitchFamily="34" charset="0"/>
              </a:rPr>
              <a:t>VẬN DỤNG</a:t>
            </a:r>
            <a:endParaRPr lang="en-US" sz="6500" b="1" dirty="0">
              <a:solidFill>
                <a:schemeClr val="bg1"/>
              </a:solidFill>
              <a:latin typeface="Arial" panose="020B0604020202020204" pitchFamily="34" charset="0"/>
              <a:cs typeface="Arial" panose="020B0604020202020204" pitchFamily="34" charset="0"/>
            </a:endParaRPr>
          </a:p>
        </p:txBody>
      </p:sp>
      <p:pic>
        <p:nvPicPr>
          <p:cNvPr id="10" name="Picture 20"/>
          <p:cNvPicPr>
            <a:picLocks noChangeAspect="1"/>
          </p:cNvPicPr>
          <p:nvPr/>
        </p:nvPicPr>
        <p:blipFill>
          <a:blip r:embed="rId2"/>
          <a:srcRect/>
          <a:stretch>
            <a:fillRect/>
          </a:stretch>
        </p:blipFill>
        <p:spPr>
          <a:xfrm rot="395083">
            <a:off x="-720649" y="9476725"/>
            <a:ext cx="7940787" cy="2507006"/>
          </a:xfrm>
          <a:prstGeom prst="rect">
            <a:avLst/>
          </a:prstGeom>
        </p:spPr>
      </p:pic>
      <p:pic>
        <p:nvPicPr>
          <p:cNvPr id="11" name="Picture 24"/>
          <p:cNvPicPr>
            <a:picLocks noChangeAspect="1"/>
          </p:cNvPicPr>
          <p:nvPr/>
        </p:nvPicPr>
        <p:blipFill>
          <a:blip r:embed="rId3"/>
          <a:srcRect/>
          <a:stretch>
            <a:fillRect/>
          </a:stretch>
        </p:blipFill>
        <p:spPr>
          <a:xfrm flipH="1">
            <a:off x="14401800" y="-418820"/>
            <a:ext cx="4343400" cy="1980640"/>
          </a:xfrm>
          <a:prstGeom prst="rect">
            <a:avLst/>
          </a:prstGeom>
        </p:spPr>
      </p:pic>
      <p:pic>
        <p:nvPicPr>
          <p:cNvPr id="12"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457200" y="-453677"/>
            <a:ext cx="2883180" cy="2987752"/>
          </a:xfrm>
          <a:prstGeom prst="rect">
            <a:avLst/>
          </a:prstGeom>
        </p:spPr>
      </p:pic>
      <p:pic>
        <p:nvPicPr>
          <p:cNvPr id="17" name="Picture 7">
            <a:extLst>
              <a:ext uri="{FF2B5EF4-FFF2-40B4-BE49-F238E27FC236}">
                <a16:creationId xmlns:a16="http://schemas.microsoft.com/office/drawing/2014/main" id="{C2A8BCAF-C57F-4589-A65E-C25889E1087F}"/>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574244" y="2400300"/>
            <a:ext cx="13139511" cy="7215402"/>
          </a:xfrm>
          <a:prstGeom prst="rect">
            <a:avLst/>
          </a:prstGeom>
        </p:spPr>
      </p:pic>
      <p:sp>
        <p:nvSpPr>
          <p:cNvPr id="2" name="Rectangle 1"/>
          <p:cNvSpPr/>
          <p:nvPr/>
        </p:nvSpPr>
        <p:spPr>
          <a:xfrm>
            <a:off x="3352799" y="3296438"/>
            <a:ext cx="11582400" cy="3811300"/>
          </a:xfrm>
          <a:prstGeom prst="rect">
            <a:avLst/>
          </a:prstGeom>
        </p:spPr>
        <p:txBody>
          <a:bodyPr wrap="square">
            <a:spAutoFit/>
          </a:bodyPr>
          <a:lstStyle/>
          <a:p>
            <a:pPr marL="571500" indent="-571500" algn="just">
              <a:lnSpc>
                <a:spcPct val="150000"/>
              </a:lnSpc>
              <a:spcBef>
                <a:spcPts val="100"/>
              </a:spcBef>
              <a:spcAft>
                <a:spcPts val="100"/>
              </a:spcAft>
              <a:buFont typeface="Wingdings" panose="05000000000000000000" pitchFamily="2" charset="2"/>
              <a:buChar char="v"/>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Sưu tầm một số bức tranh nghệ thuật thời Phục hưng và sắp xếp thành một bộ sưu tập nhỏ. </a:t>
            </a:r>
            <a:endPar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v"/>
            </a:pPr>
            <a:r>
              <a:rPr lang="nl-NL"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Ở </a:t>
            </a: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mỗi bức tranh, hãy viết chú thích về nội dung của tác phẩm.</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9"/>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48"/>
              </a:ext>
            </a:extLst>
          </a:blip>
          <a:srcRect/>
          <a:stretch>
            <a:fillRect/>
          </a:stretch>
        </p:blipFill>
        <p:spPr>
          <a:xfrm>
            <a:off x="8678686" y="7084038"/>
            <a:ext cx="5736084" cy="2186882"/>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500"/>
                                        <p:tgtEl>
                                          <p:spTgt spid="2">
                                            <p:txEl>
                                              <p:pRg st="0" end="0"/>
                                            </p:txEl>
                                          </p:spTgt>
                                        </p:tgtEl>
                                      </p:cBhvr>
                                    </p:animEffect>
                                    <p:anim calcmode="lin" valueType="num">
                                      <p:cBhvr>
                                        <p:cTn id="2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anim calcmode="lin" valueType="num">
                                      <p:cBhvr>
                                        <p:cTn id="2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pic>
        <p:nvPicPr>
          <p:cNvPr id="11" name="Picture 24"/>
          <p:cNvPicPr>
            <a:picLocks noChangeAspect="1"/>
          </p:cNvPicPr>
          <p:nvPr/>
        </p:nvPicPr>
        <p:blipFill>
          <a:blip r:embed="rId2"/>
          <a:srcRect/>
          <a:stretch>
            <a:fillRect/>
          </a:stretch>
        </p:blipFill>
        <p:spPr>
          <a:xfrm flipH="1">
            <a:off x="14401800" y="-418820"/>
            <a:ext cx="4343400" cy="1980640"/>
          </a:xfrm>
          <a:prstGeom prst="rect">
            <a:avLst/>
          </a:prstGeom>
        </p:spPr>
      </p:pic>
      <p:pic>
        <p:nvPicPr>
          <p:cNvPr id="12"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457200" y="-453677"/>
            <a:ext cx="2883180" cy="2987752"/>
          </a:xfrm>
          <a:prstGeom prst="rect">
            <a:avLst/>
          </a:prstGeom>
        </p:spPr>
      </p:pic>
      <p:sp>
        <p:nvSpPr>
          <p:cNvPr id="17" name="TextBox 16">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tác</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phẩm</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hội</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hoạ</a:t>
            </a:r>
            <a:endParaRPr lang="en-US" sz="55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17" descr="A group of people dancing&#10;&#10;Description automatically generated with medium confidence"/>
          <p:cNvPicPr/>
          <p:nvPr/>
        </p:nvPicPr>
        <p:blipFill>
          <a:blip r:embed="rId26">
            <a:extLst>
              <a:ext uri="{28A0092B-C50C-407E-A947-70E740481C1C}">
                <a14:useLocalDpi xmlns:a14="http://schemas.microsoft.com/office/drawing/2010/main" val="0"/>
              </a:ext>
            </a:extLst>
          </a:blip>
          <a:stretch>
            <a:fillRect/>
          </a:stretch>
        </p:blipFill>
        <p:spPr>
          <a:xfrm>
            <a:off x="402887" y="3198812"/>
            <a:ext cx="7620000" cy="4800600"/>
          </a:xfrm>
          <a:prstGeom prst="rect">
            <a:avLst/>
          </a:prstGeom>
        </p:spPr>
      </p:pic>
      <p:sp>
        <p:nvSpPr>
          <p:cNvPr id="8" name="Rectangle 7"/>
          <p:cNvSpPr/>
          <p:nvPr/>
        </p:nvSpPr>
        <p:spPr>
          <a:xfrm>
            <a:off x="1649525" y="8664149"/>
            <a:ext cx="5126724" cy="703078"/>
          </a:xfrm>
          <a:prstGeom prst="rect">
            <a:avLst/>
          </a:prstGeom>
        </p:spPr>
        <p:txBody>
          <a:bodyPr wrap="none">
            <a:spAutoFit/>
          </a:bodyPr>
          <a:lstStyle/>
          <a:p>
            <a:pPr marL="571500" indent="-571500" algn="ctr">
              <a:lnSpc>
                <a:spcPct val="107000"/>
              </a:lnSpc>
              <a:spcAft>
                <a:spcPts val="800"/>
              </a:spcAft>
              <a:buFont typeface="Wingdings" panose="05000000000000000000" pitchFamily="2" charset="2"/>
              <a:buChar char="Ø"/>
            </a:pPr>
            <a:r>
              <a:rPr lang="en-US" sz="4000" i="1" dirty="0" err="1">
                <a:latin typeface="Arial" panose="020B0604020202020204" pitchFamily="34" charset="0"/>
                <a:ea typeface="Calibri" panose="020F0502020204030204" pitchFamily="34" charset="0"/>
                <a:cs typeface="Arial" panose="020B0604020202020204" pitchFamily="34" charset="0"/>
              </a:rPr>
              <a:t>Mùa</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của</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mùa</a:t>
            </a:r>
            <a:r>
              <a:rPr lang="en-US" sz="4000" i="1" dirty="0">
                <a:latin typeface="Arial" panose="020B0604020202020204" pitchFamily="34" charset="0"/>
                <a:ea typeface="Calibri" panose="020F0502020204030204" pitchFamily="34" charset="0"/>
                <a:cs typeface="Arial" panose="020B0604020202020204" pitchFamily="34" charset="0"/>
              </a:rPr>
              <a:t> </a:t>
            </a:r>
            <a:r>
              <a:rPr lang="en-US" sz="4000" i="1" dirty="0" err="1">
                <a:latin typeface="Arial" panose="020B0604020202020204" pitchFamily="34" charset="0"/>
                <a:ea typeface="Calibri" panose="020F0502020204030204" pitchFamily="34" charset="0"/>
                <a:cs typeface="Arial" panose="020B0604020202020204" pitchFamily="34" charset="0"/>
              </a:rPr>
              <a:t>xuân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8458200" y="2095500"/>
            <a:ext cx="9576881" cy="7622600"/>
          </a:xfrm>
          <a:prstGeom prst="rect">
            <a:avLst/>
          </a:prstGeom>
        </p:spPr>
        <p:txBody>
          <a:bodyPr wrap="square">
            <a:spAutoFit/>
          </a:bodyPr>
          <a:lstStyle/>
          <a:p>
            <a:pPr algn="just">
              <a:lnSpc>
                <a:spcPct val="150000"/>
              </a:lnSpc>
              <a:spcBef>
                <a:spcPts val="100"/>
              </a:spcBef>
              <a:spcAft>
                <a:spcPts val="100"/>
              </a:spcAft>
            </a:pP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Nghệ</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sĩ</a:t>
            </a:r>
            <a:r>
              <a:rPr lang="en-US" sz="3600" dirty="0">
                <a:latin typeface="Arial" panose="020B0604020202020204" pitchFamily="34" charset="0"/>
                <a:ea typeface="Calibri" panose="020F0502020204030204" pitchFamily="34" charset="0"/>
                <a:cs typeface="Arial" panose="020B0604020202020204" pitchFamily="34" charset="0"/>
              </a:rPr>
              <a:t>: Sandro Botticelli.</a:t>
            </a:r>
          </a:p>
          <a:p>
            <a:pPr algn="just">
              <a:lnSpc>
                <a:spcPct val="150000"/>
              </a:lnSpc>
              <a:spcBef>
                <a:spcPts val="100"/>
              </a:spcBef>
              <a:spcAft>
                <a:spcPts val="100"/>
              </a:spcAft>
            </a:pP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Năm</a:t>
            </a:r>
            <a:r>
              <a:rPr lang="en-US" sz="3600" dirty="0">
                <a:latin typeface="Arial" panose="020B0604020202020204" pitchFamily="34" charset="0"/>
                <a:ea typeface="Calibri" panose="020F0502020204030204" pitchFamily="34" charset="0"/>
                <a:cs typeface="Arial" panose="020B0604020202020204" pitchFamily="34" charset="0"/>
              </a:rPr>
              <a:t>: 1482.</a:t>
            </a:r>
          </a:p>
          <a:p>
            <a:pPr algn="just">
              <a:lnSpc>
                <a:spcPct val="150000"/>
              </a:lnSpc>
              <a:spcBef>
                <a:spcPts val="100"/>
              </a:spcBef>
              <a:spcAft>
                <a:spcPts val="100"/>
              </a:spcAft>
            </a:pP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Bức</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tranh</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là</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một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câu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chuyện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ngụ</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ngôn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thần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thoại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về</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khả</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năng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sinh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sản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đang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phát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triển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thế</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giới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Việc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sử</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dụng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màu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sắc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hấp</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dẫn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với</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nhiều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cách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diễn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giải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đã</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làm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bức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tranh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trở</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nên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phổ</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biến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thường</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trích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dẫn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như</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một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ví</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dụ</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điển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hình</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về</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sự</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duyên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dáng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nghệ</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thuật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Phục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hưng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sớm</a:t>
            </a:r>
            <a:r>
              <a:rPr lang="en-US" sz="3600" dirty="0">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4311089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anim calcmode="lin" valueType="num">
                                      <p:cBhvr>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fade">
                                      <p:cBhvr>
                                        <p:cTn id="29" dur="500"/>
                                        <p:tgtEl>
                                          <p:spTgt spid="9">
                                            <p:txEl>
                                              <p:pRg st="1" end="1"/>
                                            </p:txEl>
                                          </p:spTgt>
                                        </p:tgtEl>
                                      </p:cBhvr>
                                    </p:animEffect>
                                    <p:anim calcmode="lin" valueType="num">
                                      <p:cBhvr>
                                        <p:cTn id="3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fade">
                                      <p:cBhvr>
                                        <p:cTn id="36" dur="500"/>
                                        <p:tgtEl>
                                          <p:spTgt spid="9">
                                            <p:txEl>
                                              <p:pRg st="2" end="2"/>
                                            </p:txEl>
                                          </p:spTgt>
                                        </p:tgtEl>
                                      </p:cBhvr>
                                    </p:animEffect>
                                    <p:anim calcmode="lin" valueType="num">
                                      <p:cBhvr>
                                        <p:cTn id="3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8"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pic>
        <p:nvPicPr>
          <p:cNvPr id="11" name="Picture 24"/>
          <p:cNvPicPr>
            <a:picLocks noChangeAspect="1"/>
          </p:cNvPicPr>
          <p:nvPr/>
        </p:nvPicPr>
        <p:blipFill>
          <a:blip r:embed="rId2"/>
          <a:srcRect/>
          <a:stretch>
            <a:fillRect/>
          </a:stretch>
        </p:blipFill>
        <p:spPr>
          <a:xfrm flipH="1">
            <a:off x="14401800" y="-418820"/>
            <a:ext cx="4343400" cy="1980640"/>
          </a:xfrm>
          <a:prstGeom prst="rect">
            <a:avLst/>
          </a:prstGeom>
        </p:spPr>
      </p:pic>
      <p:pic>
        <p:nvPicPr>
          <p:cNvPr id="12"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457200" y="-453677"/>
            <a:ext cx="2883180" cy="2987752"/>
          </a:xfrm>
          <a:prstGeom prst="rect">
            <a:avLst/>
          </a:prstGeom>
        </p:spPr>
      </p:pic>
      <p:sp>
        <p:nvSpPr>
          <p:cNvPr id="10" name="TextBox 9">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tác</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phẩm</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hội</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hoạ</a:t>
            </a:r>
            <a:endParaRPr lang="en-US" sz="55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descr="A picture containing text&#10;&#10;Description automatically generated"/>
          <p:cNvPicPr/>
          <p:nvPr/>
        </p:nvPicPr>
        <p:blipFill>
          <a:blip r:embed="rId26">
            <a:extLst>
              <a:ext uri="{28A0092B-C50C-407E-A947-70E740481C1C}">
                <a14:useLocalDpi xmlns:a14="http://schemas.microsoft.com/office/drawing/2010/main" val="0"/>
              </a:ext>
            </a:extLst>
          </a:blip>
          <a:stretch>
            <a:fillRect/>
          </a:stretch>
        </p:blipFill>
        <p:spPr>
          <a:xfrm>
            <a:off x="9982200" y="2923292"/>
            <a:ext cx="7999413" cy="4880610"/>
          </a:xfrm>
          <a:prstGeom prst="rect">
            <a:avLst/>
          </a:prstGeom>
        </p:spPr>
      </p:pic>
      <p:sp>
        <p:nvSpPr>
          <p:cNvPr id="3" name="Rectangle 2"/>
          <p:cNvSpPr/>
          <p:nvPr/>
        </p:nvSpPr>
        <p:spPr>
          <a:xfrm>
            <a:off x="11037029" y="8343900"/>
            <a:ext cx="5889754" cy="901593"/>
          </a:xfrm>
          <a:prstGeom prst="rect">
            <a:avLst/>
          </a:prstGeom>
        </p:spPr>
        <p:txBody>
          <a:bodyPr wrap="none">
            <a:spAutoFit/>
          </a:bodyPr>
          <a:lstStyle/>
          <a:p>
            <a:pPr marL="571500" indent="-571500" algn="ctr">
              <a:lnSpc>
                <a:spcPct val="150000"/>
              </a:lnSpc>
              <a:spcBef>
                <a:spcPts val="100"/>
              </a:spcBef>
              <a:spcAft>
                <a:spcPts val="100"/>
              </a:spcAft>
              <a:buFont typeface="Wingdings" panose="05000000000000000000" pitchFamily="2" charset="2"/>
              <a:buChar char="Ø"/>
            </a:pP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sao</a:t>
            </a:r>
            <a:r>
              <a:rPr lang="en-US" sz="4000" dirty="0">
                <a:latin typeface="Arial" panose="020B0604020202020204" pitchFamily="34" charset="0"/>
                <a:ea typeface="Calibri" panose="020F0502020204030204" pitchFamily="34" charset="0"/>
                <a:cs typeface="Arial" panose="020B0604020202020204" pitchFamily="34" charset="0"/>
              </a:rPr>
              <a:t> Kim</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457200" y="2383294"/>
            <a:ext cx="9220200" cy="6791603"/>
          </a:xfrm>
          <a:prstGeom prst="rect">
            <a:avLst/>
          </a:prstGeom>
        </p:spPr>
        <p:txBody>
          <a:bodyPr wrap="square">
            <a:spAutoFit/>
          </a:bodyPr>
          <a:lstStyle/>
          <a:p>
            <a:pPr algn="just">
              <a:lnSpc>
                <a:spcPct val="150000"/>
              </a:lnSpc>
              <a:spcBef>
                <a:spcPts val="100"/>
              </a:spcBef>
              <a:spcAft>
                <a:spcPts val="100"/>
              </a:spcAft>
            </a:pP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Nghệ</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sĩ</a:t>
            </a:r>
            <a:r>
              <a:rPr lang="en-US" sz="3600" dirty="0">
                <a:latin typeface="Arial" panose="020B0604020202020204" pitchFamily="34" charset="0"/>
                <a:ea typeface="Calibri" panose="020F0502020204030204" pitchFamily="34" charset="0"/>
                <a:cs typeface="Arial" panose="020B0604020202020204" pitchFamily="34" charset="0"/>
              </a:rPr>
              <a:t>: Sandro Botticelli</a:t>
            </a:r>
          </a:p>
          <a:p>
            <a:pPr algn="just">
              <a:lnSpc>
                <a:spcPct val="150000"/>
              </a:lnSpc>
              <a:spcBef>
                <a:spcPts val="100"/>
              </a:spcBef>
              <a:spcAft>
                <a:spcPts val="100"/>
              </a:spcAft>
            </a:pP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Năm</a:t>
            </a:r>
            <a:r>
              <a:rPr lang="en-US" sz="3600" dirty="0">
                <a:latin typeface="Arial" panose="020B0604020202020204" pitchFamily="34" charset="0"/>
                <a:ea typeface="Calibri" panose="020F0502020204030204" pitchFamily="34" charset="0"/>
                <a:cs typeface="Arial" panose="020B0604020202020204" pitchFamily="34" charset="0"/>
              </a:rPr>
              <a:t> 1486.</a:t>
            </a:r>
          </a:p>
          <a:p>
            <a:pPr algn="just">
              <a:lnSpc>
                <a:spcPct val="150000"/>
              </a:lnSpc>
              <a:spcBef>
                <a:spcPts val="100"/>
              </a:spcBef>
              <a:spcAft>
                <a:spcPts val="100"/>
              </a:spcAft>
            </a:pP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phẩm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smtClean="0">
                <a:latin typeface="Arial" panose="020B0604020202020204" pitchFamily="34" charset="0"/>
                <a:ea typeface="Calibri" panose="020F0502020204030204" pitchFamily="34" charset="0"/>
                <a:cs typeface="Arial" panose="020B0604020202020204" pitchFamily="34" charset="0"/>
              </a:rPr>
              <a:t>“</a:t>
            </a:r>
            <a:r>
              <a:rPr lang="en-US" sz="3600" dirty="0" err="1" smtClean="0">
                <a:latin typeface="Arial" panose="020B0604020202020204" pitchFamily="34" charset="0"/>
                <a:ea typeface="Calibri" panose="020F0502020204030204" pitchFamily="34" charset="0"/>
                <a:cs typeface="Arial" panose="020B0604020202020204" pitchFamily="34" charset="0"/>
              </a:rPr>
              <a:t>Sự</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ra</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đời</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của</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sao</a:t>
            </a:r>
            <a:r>
              <a:rPr lang="en-US" sz="3600" dirty="0" smtClean="0">
                <a:latin typeface="Arial" panose="020B0604020202020204" pitchFamily="34" charset="0"/>
                <a:ea typeface="Calibri" panose="020F0502020204030204" pitchFamily="34" charset="0"/>
                <a:cs typeface="Arial" panose="020B0604020202020204" pitchFamily="34" charset="0"/>
              </a:rPr>
              <a:t> Kim” </a:t>
            </a:r>
            <a:r>
              <a:rPr lang="en-US" sz="3600" dirty="0" err="1" smtClean="0">
                <a:latin typeface="Arial" panose="020B0604020202020204" pitchFamily="34" charset="0"/>
                <a:ea typeface="Calibri" panose="020F0502020204030204" pitchFamily="34" charset="0"/>
                <a:cs typeface="Arial" panose="020B0604020202020204" pitchFamily="34" charset="0"/>
              </a:rPr>
              <a:t>mô</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tả</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huyền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thoại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cổ</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điển</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a:latin typeface="Arial" panose="020B0604020202020204" pitchFamily="34" charset="0"/>
                <a:ea typeface="Calibri" panose="020F0502020204030204" pitchFamily="34" charset="0"/>
                <a:cs typeface="Arial" panose="020B0604020202020204" pitchFamily="34" charset="0"/>
              </a:rPr>
              <a:t>Venus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sinh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ra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từ</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biển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Trong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bức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tranh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nữ</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thần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tình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yêu</a:t>
            </a:r>
            <a:r>
              <a:rPr lang="en-US" sz="3600" dirty="0">
                <a:latin typeface="Arial" panose="020B0604020202020204" pitchFamily="34" charset="0"/>
                <a:ea typeface="Calibri" panose="020F0502020204030204" pitchFamily="34" charset="0"/>
                <a:cs typeface="Arial" panose="020B0604020202020204" pitchFamily="34" charset="0"/>
              </a:rPr>
              <a:t>, Venus, </a:t>
            </a:r>
            <a:r>
              <a:rPr lang="en-US" sz="3600" dirty="0" err="1">
                <a:latin typeface="Arial" panose="020B0604020202020204" pitchFamily="34" charset="0"/>
                <a:ea typeface="Calibri" panose="020F0502020204030204" pitchFamily="34" charset="0"/>
                <a:cs typeface="Arial" panose="020B0604020202020204" pitchFamily="34" charset="0"/>
              </a:rPr>
              <a:t>sinh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ra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từ</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một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vỏ</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sò</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mang</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hình</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dáng</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một</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người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phụ</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nữ</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trưởng</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thành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đang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đứng</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bên</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smtClean="0">
                <a:latin typeface="Arial" panose="020B0604020202020204" pitchFamily="34" charset="0"/>
                <a:ea typeface="Calibri" panose="020F0502020204030204" pitchFamily="34" charset="0"/>
                <a:cs typeface="Arial" panose="020B0604020202020204" pitchFamily="34" charset="0"/>
              </a:rPr>
              <a:t>bờ</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biển</a:t>
            </a:r>
            <a:r>
              <a:rPr lang="en-US" sz="3600" dirty="0">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60605802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anim calcmode="lin" valueType="num">
                                      <p:cBhvr>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anim calcmode="lin" valueType="num">
                                      <p:cBhvr>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500"/>
                                        <p:tgtEl>
                                          <p:spTgt spid="4">
                                            <p:txEl>
                                              <p:pRg st="2" end="2"/>
                                            </p:txEl>
                                          </p:spTgt>
                                        </p:tgtEl>
                                      </p:cBhvr>
                                    </p:animEffect>
                                    <p:anim calcmode="lin" valueType="num">
                                      <p:cBhvr>
                                        <p:cTn id="3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729045" y="723499"/>
            <a:ext cx="2137751" cy="2589786"/>
          </a:xfrm>
          <a:prstGeom prst="rect">
            <a:avLst/>
          </a:prstGeom>
        </p:spPr>
      </p:pic>
      <p:grpSp>
        <p:nvGrpSpPr>
          <p:cNvPr id="3" name="Group 3"/>
          <p:cNvGrpSpPr/>
          <p:nvPr/>
        </p:nvGrpSpPr>
        <p:grpSpPr>
          <a:xfrm>
            <a:off x="0" y="8724900"/>
            <a:ext cx="18783822" cy="1562099"/>
            <a:chOff x="0" y="0"/>
            <a:chExt cx="6354034" cy="725415"/>
          </a:xfrm>
        </p:grpSpPr>
        <p:sp>
          <p:nvSpPr>
            <p:cNvPr id="4" name="Freeform 4"/>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5F1A1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79112" y="724608"/>
            <a:ext cx="1926912" cy="273850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430499" y="7144876"/>
            <a:ext cx="3006460" cy="212638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459035" y="-2904222"/>
            <a:ext cx="3485565" cy="4427391"/>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076223" y="-1562100"/>
            <a:ext cx="2915996" cy="3773643"/>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958044" y="6317542"/>
            <a:ext cx="1951371" cy="3650525"/>
          </a:xfrm>
          <a:prstGeom prst="rect">
            <a:avLst/>
          </a:prstGeom>
        </p:spPr>
      </p:pic>
      <p:sp>
        <p:nvSpPr>
          <p:cNvPr id="14" name="TextBox 13">
            <a:extLst>
              <a:ext uri="{FF2B5EF4-FFF2-40B4-BE49-F238E27FC236}">
                <a16:creationId xmlns:a16="http://schemas.microsoft.com/office/drawing/2014/main" id="{8101ADB2-CEA9-66DA-3D92-EEEA6C294A39}"/>
              </a:ext>
            </a:extLst>
          </p:cNvPr>
          <p:cNvSpPr txBox="1"/>
          <p:nvPr/>
        </p:nvSpPr>
        <p:spPr>
          <a:xfrm>
            <a:off x="0" y="4272226"/>
            <a:ext cx="18288000" cy="1532727"/>
          </a:xfrm>
          <a:prstGeom prst="rect">
            <a:avLst/>
          </a:prstGeom>
          <a:noFill/>
        </p:spPr>
        <p:txBody>
          <a:bodyPr wrap="square">
            <a:spAutoFit/>
          </a:bodyPr>
          <a:lstStyle/>
          <a:p>
            <a:pPr algn="ctr">
              <a:lnSpc>
                <a:spcPct val="130000"/>
              </a:lnSpc>
              <a:spcBef>
                <a:spcPts val="200"/>
              </a:spcBef>
            </a:pPr>
            <a:r>
              <a:rPr lang="nl-NL" sz="8000" b="1" dirty="0">
                <a:solidFill>
                  <a:srgbClr val="1F222B"/>
                </a:solidFill>
                <a:effectLst/>
                <a:latin typeface="Arial" panose="020B0604020202020204" pitchFamily="34" charset="0"/>
                <a:ea typeface="DengXian Light" panose="02010600030101010101" pitchFamily="2" charset="-122"/>
                <a:cs typeface="Arial" panose="020B0604020202020204" pitchFamily="34" charset="0"/>
              </a:rPr>
              <a:t>BÀI </a:t>
            </a:r>
            <a:r>
              <a:rPr lang="nl-NL" sz="8000" b="1" dirty="0" smtClean="0">
                <a:solidFill>
                  <a:srgbClr val="1F222B"/>
                </a:solidFill>
                <a:latin typeface="Arial" panose="020B0604020202020204" pitchFamily="34" charset="0"/>
                <a:ea typeface="DengXian Light" panose="02010600030101010101" pitchFamily="2" charset="-122"/>
                <a:cs typeface="Arial" panose="020B0604020202020204" pitchFamily="34" charset="0"/>
              </a:rPr>
              <a:t>4: V</a:t>
            </a:r>
            <a:r>
              <a:rPr lang="nl-NL" sz="8000" b="1" dirty="0" smtClean="0">
                <a:solidFill>
                  <a:srgbClr val="1F222B"/>
                </a:solidFill>
                <a:effectLst/>
                <a:latin typeface="Arial" panose="020B0604020202020204" pitchFamily="34" charset="0"/>
                <a:ea typeface="DengXian Light" panose="02010600030101010101" pitchFamily="2" charset="-122"/>
                <a:cs typeface="Arial" panose="020B0604020202020204" pitchFamily="34" charset="0"/>
              </a:rPr>
              <a:t>ĂN HOÁ PHỤC HƯNG</a:t>
            </a:r>
            <a:endParaRPr lang="en-US" sz="8000" b="1" dirty="0">
              <a:solidFill>
                <a:srgbClr val="1F222B"/>
              </a:solidFill>
              <a:effectLst/>
              <a:latin typeface="Arial" panose="020B0604020202020204" pitchFamily="34" charset="0"/>
              <a:ea typeface="DengXian Light" panose="02010600030101010101" pitchFamily="2" charset="-122"/>
              <a:cs typeface="Arial" panose="020B0604020202020204" pitchFamily="34" charset="0"/>
            </a:endParaRPr>
          </a:p>
        </p:txBody>
      </p:sp>
      <p:pic>
        <p:nvPicPr>
          <p:cNvPr id="16"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04800" y="8000804"/>
            <a:ext cx="2598570" cy="1729230"/>
          </a:xfrm>
          <a:prstGeom prst="rect">
            <a:avLst/>
          </a:prstGeom>
        </p:spPr>
      </p:pic>
      <p:pic>
        <p:nvPicPr>
          <p:cNvPr id="15" name="Picture 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748916" y="6176636"/>
            <a:ext cx="1397767" cy="1966169"/>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pic>
        <p:nvPicPr>
          <p:cNvPr id="11" name="Picture 24"/>
          <p:cNvPicPr>
            <a:picLocks noChangeAspect="1"/>
          </p:cNvPicPr>
          <p:nvPr/>
        </p:nvPicPr>
        <p:blipFill>
          <a:blip r:embed="rId2"/>
          <a:srcRect/>
          <a:stretch>
            <a:fillRect/>
          </a:stretch>
        </p:blipFill>
        <p:spPr>
          <a:xfrm flipH="1">
            <a:off x="14401800" y="-418820"/>
            <a:ext cx="4343400" cy="1980640"/>
          </a:xfrm>
          <a:prstGeom prst="rect">
            <a:avLst/>
          </a:prstGeom>
        </p:spPr>
      </p:pic>
      <p:pic>
        <p:nvPicPr>
          <p:cNvPr id="12"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457200" y="-453677"/>
            <a:ext cx="2883180" cy="2987752"/>
          </a:xfrm>
          <a:prstGeom prst="rect">
            <a:avLst/>
          </a:prstGeom>
        </p:spPr>
      </p:pic>
      <p:sp>
        <p:nvSpPr>
          <p:cNvPr id="10" name="TextBox 9">
            <a:extLst>
              <a:ext uri="{FF2B5EF4-FFF2-40B4-BE49-F238E27FC236}">
                <a16:creationId xmlns:a16="http://schemas.microsoft.com/office/drawing/2014/main" id="{621820FB-550B-D8DA-F0AA-8114B93043C5}"/>
              </a:ext>
            </a:extLst>
          </p:cNvPr>
          <p:cNvSpPr txBox="1"/>
          <p:nvPr/>
        </p:nvSpPr>
        <p:spPr>
          <a:xfrm>
            <a:off x="0" y="647186"/>
            <a:ext cx="18288000" cy="1014637"/>
          </a:xfrm>
          <a:prstGeom prst="rect">
            <a:avLst/>
          </a:prstGeom>
          <a:noFill/>
        </p:spPr>
        <p:txBody>
          <a:bodyPr wrap="square">
            <a:spAutoFit/>
          </a:bodyPr>
          <a:lstStyle/>
          <a:p>
            <a:pPr algn="ctr">
              <a:lnSpc>
                <a:spcPct val="120000"/>
              </a:lnSpc>
              <a:spcBef>
                <a:spcPts val="300"/>
              </a:spcBef>
              <a:spcAft>
                <a:spcPts val="300"/>
              </a:spcAft>
            </a:pP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tác</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phẩm</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hội</a:t>
            </a:r>
            <a:r>
              <a:rPr lang="en-US" sz="55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55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hoạ</a:t>
            </a:r>
            <a:endParaRPr lang="en-US" sz="55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descr="A picture containing text&#10;&#10;Description automatically generated"/>
          <p:cNvPicPr/>
          <p:nvPr/>
        </p:nvPicPr>
        <p:blipFill>
          <a:blip r:embed="rId26">
            <a:extLst>
              <a:ext uri="{28A0092B-C50C-407E-A947-70E740481C1C}">
                <a14:useLocalDpi xmlns:a14="http://schemas.microsoft.com/office/drawing/2010/main" val="0"/>
              </a:ext>
            </a:extLst>
          </a:blip>
          <a:stretch>
            <a:fillRect/>
          </a:stretch>
        </p:blipFill>
        <p:spPr>
          <a:xfrm>
            <a:off x="9982200" y="2923292"/>
            <a:ext cx="7999413" cy="4880610"/>
          </a:xfrm>
          <a:prstGeom prst="rect">
            <a:avLst/>
          </a:prstGeom>
        </p:spPr>
      </p:pic>
      <p:sp>
        <p:nvSpPr>
          <p:cNvPr id="3" name="Rectangle 2"/>
          <p:cNvSpPr/>
          <p:nvPr/>
        </p:nvSpPr>
        <p:spPr>
          <a:xfrm>
            <a:off x="11037029" y="8343900"/>
            <a:ext cx="5889754" cy="901593"/>
          </a:xfrm>
          <a:prstGeom prst="rect">
            <a:avLst/>
          </a:prstGeom>
        </p:spPr>
        <p:txBody>
          <a:bodyPr wrap="none">
            <a:spAutoFit/>
          </a:bodyPr>
          <a:lstStyle/>
          <a:p>
            <a:pPr marL="571500" indent="-571500" algn="ctr">
              <a:lnSpc>
                <a:spcPct val="150000"/>
              </a:lnSpc>
              <a:spcBef>
                <a:spcPts val="100"/>
              </a:spcBef>
              <a:spcAft>
                <a:spcPts val="100"/>
              </a:spcAft>
              <a:buFont typeface="Wingdings" panose="05000000000000000000" pitchFamily="2" charset="2"/>
              <a:buChar char="Ø"/>
            </a:pPr>
            <a:r>
              <a:rPr lang="en-US" sz="4000" dirty="0" err="1">
                <a:latin typeface="Arial" panose="020B0604020202020204" pitchFamily="34" charset="0"/>
                <a:ea typeface="Calibri" panose="020F0502020204030204" pitchFamily="34" charset="0"/>
                <a:cs typeface="Arial" panose="020B0604020202020204" pitchFamily="34" charset="0"/>
              </a:rPr>
              <a:t>Sự</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đời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sao</a:t>
            </a:r>
            <a:r>
              <a:rPr lang="en-US" sz="4000" dirty="0">
                <a:latin typeface="Arial" panose="020B0604020202020204" pitchFamily="34" charset="0"/>
                <a:ea typeface="Calibri" panose="020F0502020204030204" pitchFamily="34" charset="0"/>
                <a:cs typeface="Arial" panose="020B0604020202020204" pitchFamily="34" charset="0"/>
              </a:rPr>
              <a:t> Kim</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457200" y="2383294"/>
            <a:ext cx="9220200" cy="7622600"/>
          </a:xfrm>
          <a:prstGeom prst="rect">
            <a:avLst/>
          </a:prstGeom>
        </p:spPr>
        <p:txBody>
          <a:bodyPr wrap="square">
            <a:spAutoFit/>
          </a:bodyPr>
          <a:lstStyle/>
          <a:p>
            <a:pPr algn="just">
              <a:lnSpc>
                <a:spcPct val="150000"/>
              </a:lnSpc>
              <a:spcBef>
                <a:spcPts val="100"/>
              </a:spcBef>
              <a:spcAft>
                <a:spcPts val="100"/>
              </a:spcAft>
            </a:pP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Nghệ</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sĩ</a:t>
            </a:r>
            <a:r>
              <a:rPr lang="en-US" sz="3600" dirty="0">
                <a:latin typeface="Arial" panose="020B0604020202020204" pitchFamily="34" charset="0"/>
                <a:ea typeface="Calibri" panose="020F0502020204030204" pitchFamily="34" charset="0"/>
                <a:cs typeface="Arial" panose="020B0604020202020204" pitchFamily="34" charset="0"/>
              </a:rPr>
              <a:t>: Sandro Botticelli</a:t>
            </a:r>
          </a:p>
          <a:p>
            <a:pPr algn="just">
              <a:lnSpc>
                <a:spcPct val="150000"/>
              </a:lnSpc>
              <a:spcBef>
                <a:spcPts val="100"/>
              </a:spcBef>
              <a:spcAft>
                <a:spcPts val="100"/>
              </a:spcAft>
            </a:pP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Năm</a:t>
            </a:r>
            <a:r>
              <a:rPr lang="en-US" sz="3600" dirty="0">
                <a:latin typeface="Arial" panose="020B0604020202020204" pitchFamily="34" charset="0"/>
                <a:ea typeface="Calibri" panose="020F0502020204030204" pitchFamily="34" charset="0"/>
                <a:cs typeface="Arial" panose="020B0604020202020204" pitchFamily="34" charset="0"/>
              </a:rPr>
              <a:t> 1486.</a:t>
            </a:r>
          </a:p>
          <a:p>
            <a:pPr algn="just">
              <a:lnSpc>
                <a:spcPct val="150000"/>
              </a:lnSpc>
              <a:spcBef>
                <a:spcPts val="100"/>
              </a:spcBef>
              <a:spcAft>
                <a:spcPts val="100"/>
              </a:spcAft>
            </a:pP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học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giả</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đã</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đề</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xuất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nhiều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cách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giải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thích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về</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bức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tranh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với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điểm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nổi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bật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nhất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là</a:t>
            </a:r>
            <a:r>
              <a:rPr lang="en-US" sz="3600" dirty="0">
                <a:latin typeface="Arial" panose="020B0604020202020204" pitchFamily="34" charset="0"/>
                <a:ea typeface="Calibri" panose="020F0502020204030204" pitchFamily="34" charset="0"/>
                <a:cs typeface="Arial" panose="020B0604020202020204" pitchFamily="34" charset="0"/>
              </a:rPr>
              <a:t> Botticelli </a:t>
            </a:r>
            <a:r>
              <a:rPr lang="en-US" sz="3600" dirty="0" err="1">
                <a:latin typeface="Arial" panose="020B0604020202020204" pitchFamily="34" charset="0"/>
                <a:ea typeface="Calibri" panose="020F0502020204030204" pitchFamily="34" charset="0"/>
                <a:cs typeface="Arial" panose="020B0604020202020204" pitchFamily="34" charset="0"/>
              </a:rPr>
              <a:t>đại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diện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cho</a:t>
            </a:r>
            <a:r>
              <a:rPr lang="en-US" sz="3600" dirty="0">
                <a:latin typeface="Arial" panose="020B0604020202020204" pitchFamily="34" charset="0"/>
                <a:ea typeface="Calibri" panose="020F0502020204030204" pitchFamily="34" charset="0"/>
                <a:cs typeface="Arial" panose="020B0604020202020204" pitchFamily="34" charset="0"/>
              </a:rPr>
              <a:t> ý </a:t>
            </a:r>
            <a:r>
              <a:rPr lang="en-US" sz="3600" dirty="0" err="1">
                <a:latin typeface="Arial" panose="020B0604020202020204" pitchFamily="34" charset="0"/>
                <a:ea typeface="Calibri" panose="020F0502020204030204" pitchFamily="34" charset="0"/>
                <a:cs typeface="Arial" panose="020B0604020202020204" pitchFamily="34" charset="0"/>
              </a:rPr>
              <a:t>tưởng</a:t>
            </a:r>
            <a:r>
              <a:rPr lang="en-US" sz="3600" dirty="0">
                <a:latin typeface="Arial" panose="020B0604020202020204" pitchFamily="34" charset="0"/>
                <a:ea typeface="Calibri" panose="020F0502020204030204" pitchFamily="34" charset="0"/>
                <a:cs typeface="Arial" panose="020B0604020202020204" pitchFamily="34" charset="0"/>
              </a:rPr>
              <a:t> Neoplatonic </a:t>
            </a:r>
            <a:r>
              <a:rPr lang="en-US" sz="3600" dirty="0" err="1">
                <a:latin typeface="Arial" panose="020B0604020202020204" pitchFamily="34" charset="0"/>
                <a:ea typeface="Calibri" panose="020F0502020204030204" pitchFamily="34" charset="0"/>
                <a:cs typeface="Arial" panose="020B0604020202020204" pitchFamily="34" charset="0"/>
              </a:rPr>
              <a:t>về</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tình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yêu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thiêng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liêng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dưới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dạng</a:t>
            </a:r>
            <a:r>
              <a:rPr lang="en-US" sz="3600" dirty="0">
                <a:latin typeface="Arial" panose="020B0604020202020204" pitchFamily="34" charset="0"/>
                <a:ea typeface="Calibri" panose="020F0502020204030204" pitchFamily="34" charset="0"/>
                <a:cs typeface="Arial" panose="020B0604020202020204" pitchFamily="34" charset="0"/>
              </a:rPr>
              <a:t> Venus </a:t>
            </a:r>
            <a:r>
              <a:rPr lang="en-US" sz="3600" dirty="0" err="1">
                <a:latin typeface="Arial" panose="020B0604020202020204" pitchFamily="34" charset="0"/>
                <a:ea typeface="Calibri" panose="020F0502020204030204" pitchFamily="34" charset="0"/>
                <a:cs typeface="Arial" panose="020B0604020202020204" pitchFamily="34" charset="0"/>
              </a:rPr>
              <a:t>khỏa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thân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Sự</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ra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sao</a:t>
            </a:r>
            <a:r>
              <a:rPr lang="en-US" sz="3600" dirty="0">
                <a:latin typeface="Arial" panose="020B0604020202020204" pitchFamily="34" charset="0"/>
                <a:ea typeface="Calibri" panose="020F0502020204030204" pitchFamily="34" charset="0"/>
                <a:cs typeface="Arial" panose="020B0604020202020204" pitchFamily="34" charset="0"/>
              </a:rPr>
              <a:t> Kim” </a:t>
            </a:r>
            <a:r>
              <a:rPr lang="en-US" sz="3600" dirty="0" err="1" smtClean="0">
                <a:latin typeface="Arial" panose="020B0604020202020204" pitchFamily="34" charset="0"/>
                <a:ea typeface="Calibri" panose="020F0502020204030204" pitchFamily="34" charset="0"/>
                <a:cs typeface="Arial" panose="020B0604020202020204" pitchFamily="34" charset="0"/>
              </a:rPr>
              <a:t>vẫn</a:t>
            </a:r>
            <a:r>
              <a:rPr lang="en-US" sz="3600" dirty="0" smtClean="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một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trong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những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phẩm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nghệ</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thuật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quý</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giá</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nhất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Phục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hưng</a:t>
            </a:r>
            <a:r>
              <a:rPr lang="en-US" sz="3600" dirty="0">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468298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anim calcmode="lin" valueType="num">
                                      <p:cBhvr>
                                        <p:cTn id="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19"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648124">
            <a:off x="13221033" y="6858660"/>
            <a:ext cx="6467269" cy="4114800"/>
          </a:xfrm>
          <a:prstGeom prst="rect">
            <a:avLst/>
          </a:prstGeom>
        </p:spPr>
      </p:pic>
      <p:sp>
        <p:nvSpPr>
          <p:cNvPr id="5"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chemeClr val="bg1"/>
                </a:solidFill>
                <a:latin typeface="Arial" panose="020B0604020202020204" pitchFamily="34" charset="0"/>
                <a:cs typeface="Arial" panose="020B0604020202020204" pitchFamily="34" charset="0"/>
              </a:rPr>
              <a:t>HƯỚNG DẪN VỀ NHÀ</a:t>
            </a:r>
            <a:endParaRPr lang="en-US" sz="6500" b="1" dirty="0">
              <a:solidFill>
                <a:schemeClr val="bg1"/>
              </a:solidFill>
              <a:latin typeface="Arial" panose="020B0604020202020204" pitchFamily="34" charset="0"/>
              <a:cs typeface="Arial" panose="020B0604020202020204" pitchFamily="34" charset="0"/>
            </a:endParaRPr>
          </a:p>
        </p:txBody>
      </p:sp>
      <p:pic>
        <p:nvPicPr>
          <p:cNvPr id="6"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a:off x="616133" y="3124878"/>
            <a:ext cx="4184163" cy="6064006"/>
          </a:xfrm>
          <a:prstGeom prst="rect">
            <a:avLst/>
          </a:prstGeom>
        </p:spPr>
      </p:pic>
      <p:grpSp>
        <p:nvGrpSpPr>
          <p:cNvPr id="7" name="Group 7"/>
          <p:cNvGrpSpPr/>
          <p:nvPr/>
        </p:nvGrpSpPr>
        <p:grpSpPr>
          <a:xfrm rot="5400000">
            <a:off x="10073139" y="-1721177"/>
            <a:ext cx="1843641" cy="11474319"/>
            <a:chOff x="0" y="0"/>
            <a:chExt cx="2565552" cy="8252080"/>
          </a:xfrm>
        </p:grpSpPr>
        <p:sp>
          <p:nvSpPr>
            <p:cNvPr id="8" name="Freeform 8"/>
            <p:cNvSpPr/>
            <p:nvPr/>
          </p:nvSpPr>
          <p:spPr>
            <a:xfrm>
              <a:off x="0" y="0"/>
              <a:ext cx="2570532" cy="8255757"/>
            </a:xfrm>
            <a:custGeom>
              <a:avLst/>
              <a:gdLst/>
              <a:ahLst/>
              <a:cxnLst/>
              <a:rect l="l" t="t" r="r" b="b"/>
              <a:pathLst>
                <a:path w="2570532" h="8255757">
                  <a:moveTo>
                    <a:pt x="2564839" y="1112592"/>
                  </a:moveTo>
                  <a:cubicBezTo>
                    <a:pt x="2559147" y="1453591"/>
                    <a:pt x="2550356" y="7810569"/>
                    <a:pt x="2550356" y="7810569"/>
                  </a:cubicBezTo>
                  <a:cubicBezTo>
                    <a:pt x="2550356" y="7960164"/>
                    <a:pt x="2413790" y="8119264"/>
                    <a:pt x="2211012" y="8119264"/>
                  </a:cubicBezTo>
                  <a:cubicBezTo>
                    <a:pt x="2211012" y="8119264"/>
                    <a:pt x="1747503" y="8126705"/>
                    <a:pt x="1379264" y="8125954"/>
                  </a:cubicBezTo>
                  <a:cubicBezTo>
                    <a:pt x="1358627" y="8154560"/>
                    <a:pt x="1338570" y="8181427"/>
                    <a:pt x="1332046" y="8187157"/>
                  </a:cubicBezTo>
                  <a:cubicBezTo>
                    <a:pt x="1323228" y="8194901"/>
                    <a:pt x="1304780" y="8221063"/>
                    <a:pt x="1291002" y="8241419"/>
                  </a:cubicBezTo>
                  <a:cubicBezTo>
                    <a:pt x="1282101" y="8254572"/>
                    <a:pt x="1263230" y="8255757"/>
                    <a:pt x="1252736" y="8243835"/>
                  </a:cubicBezTo>
                  <a:cubicBezTo>
                    <a:pt x="1231200" y="8219370"/>
                    <a:pt x="1199001" y="8181336"/>
                    <a:pt x="1184913" y="8157317"/>
                  </a:cubicBezTo>
                  <a:cubicBezTo>
                    <a:pt x="1178494" y="8146375"/>
                    <a:pt x="1172538" y="8135175"/>
                    <a:pt x="1167084" y="8124282"/>
                  </a:cubicBezTo>
                  <a:cubicBezTo>
                    <a:pt x="1137061" y="8123806"/>
                    <a:pt x="1109055" y="8123220"/>
                    <a:pt x="1083678" y="8122507"/>
                  </a:cubicBezTo>
                  <a:cubicBezTo>
                    <a:pt x="769588" y="8113672"/>
                    <a:pt x="324392" y="8109807"/>
                    <a:pt x="324392" y="8109807"/>
                  </a:cubicBezTo>
                  <a:cubicBezTo>
                    <a:pt x="25400" y="8119264"/>
                    <a:pt x="49183" y="8009211"/>
                    <a:pt x="22788" y="7829486"/>
                  </a:cubicBezTo>
                  <a:cubicBezTo>
                    <a:pt x="22788" y="7829486"/>
                    <a:pt x="0" y="7662563"/>
                    <a:pt x="0" y="7413577"/>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a:solidFill>
              <a:srgbClr val="FCF5F3"/>
            </a:solidFill>
          </p:spPr>
        </p:sp>
      </p:grpSp>
      <p:sp>
        <p:nvSpPr>
          <p:cNvPr id="9" name="Rectangle 8"/>
          <p:cNvSpPr/>
          <p:nvPr/>
        </p:nvSpPr>
        <p:spPr>
          <a:xfrm>
            <a:off x="5604778" y="3675586"/>
            <a:ext cx="5328703" cy="677108"/>
          </a:xfrm>
          <a:prstGeom prst="rect">
            <a:avLst/>
          </a:prstGeom>
        </p:spPr>
        <p:txBody>
          <a:bodyPr wrap="none">
            <a:spAutoFit/>
          </a:bodyPr>
          <a:lstStyle/>
          <a:p>
            <a:pPr algn="just"/>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Ô</a:t>
            </a:r>
            <a:r>
              <a:rPr lang="en-US" sz="3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a:t>
            </a:r>
            <a:r>
              <a:rPr lang="en-US" sz="3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lại</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đã</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học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grpSp>
        <p:nvGrpSpPr>
          <p:cNvPr id="10" name="Group 7"/>
          <p:cNvGrpSpPr/>
          <p:nvPr/>
        </p:nvGrpSpPr>
        <p:grpSpPr>
          <a:xfrm rot="5400000">
            <a:off x="10071809" y="394509"/>
            <a:ext cx="1843641" cy="11461834"/>
            <a:chOff x="0" y="0"/>
            <a:chExt cx="2565552" cy="8252080"/>
          </a:xfrm>
        </p:grpSpPr>
        <p:sp>
          <p:nvSpPr>
            <p:cNvPr id="11" name="Freeform 8"/>
            <p:cNvSpPr/>
            <p:nvPr/>
          </p:nvSpPr>
          <p:spPr>
            <a:xfrm>
              <a:off x="0" y="0"/>
              <a:ext cx="2570532" cy="8255757"/>
            </a:xfrm>
            <a:custGeom>
              <a:avLst/>
              <a:gdLst/>
              <a:ahLst/>
              <a:cxnLst/>
              <a:rect l="l" t="t" r="r" b="b"/>
              <a:pathLst>
                <a:path w="2570532" h="8255757">
                  <a:moveTo>
                    <a:pt x="2564839" y="1112592"/>
                  </a:moveTo>
                  <a:cubicBezTo>
                    <a:pt x="2559147" y="1453591"/>
                    <a:pt x="2550356" y="7810569"/>
                    <a:pt x="2550356" y="7810569"/>
                  </a:cubicBezTo>
                  <a:cubicBezTo>
                    <a:pt x="2550356" y="7960164"/>
                    <a:pt x="2413790" y="8119264"/>
                    <a:pt x="2211012" y="8119264"/>
                  </a:cubicBezTo>
                  <a:cubicBezTo>
                    <a:pt x="2211012" y="8119264"/>
                    <a:pt x="1747503" y="8126705"/>
                    <a:pt x="1379264" y="8125954"/>
                  </a:cubicBezTo>
                  <a:cubicBezTo>
                    <a:pt x="1358627" y="8154560"/>
                    <a:pt x="1338570" y="8181427"/>
                    <a:pt x="1332046" y="8187157"/>
                  </a:cubicBezTo>
                  <a:cubicBezTo>
                    <a:pt x="1323228" y="8194901"/>
                    <a:pt x="1304780" y="8221063"/>
                    <a:pt x="1291002" y="8241419"/>
                  </a:cubicBezTo>
                  <a:cubicBezTo>
                    <a:pt x="1282101" y="8254572"/>
                    <a:pt x="1263230" y="8255757"/>
                    <a:pt x="1252736" y="8243835"/>
                  </a:cubicBezTo>
                  <a:cubicBezTo>
                    <a:pt x="1231200" y="8219370"/>
                    <a:pt x="1199001" y="8181336"/>
                    <a:pt x="1184913" y="8157317"/>
                  </a:cubicBezTo>
                  <a:cubicBezTo>
                    <a:pt x="1178494" y="8146375"/>
                    <a:pt x="1172538" y="8135175"/>
                    <a:pt x="1167084" y="8124282"/>
                  </a:cubicBezTo>
                  <a:cubicBezTo>
                    <a:pt x="1137061" y="8123806"/>
                    <a:pt x="1109055" y="8123220"/>
                    <a:pt x="1083678" y="8122507"/>
                  </a:cubicBezTo>
                  <a:cubicBezTo>
                    <a:pt x="769588" y="8113672"/>
                    <a:pt x="324392" y="8109807"/>
                    <a:pt x="324392" y="8109807"/>
                  </a:cubicBezTo>
                  <a:cubicBezTo>
                    <a:pt x="25400" y="8119264"/>
                    <a:pt x="49183" y="8009211"/>
                    <a:pt x="22788" y="7829486"/>
                  </a:cubicBezTo>
                  <a:cubicBezTo>
                    <a:pt x="22788" y="7829486"/>
                    <a:pt x="0" y="7662563"/>
                    <a:pt x="0" y="7413577"/>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a:solidFill>
              <a:srgbClr val="FCF5F3"/>
            </a:solidFill>
          </p:spPr>
        </p:sp>
      </p:grpSp>
      <p:sp>
        <p:nvSpPr>
          <p:cNvPr id="12" name="Rectangle 11"/>
          <p:cNvSpPr/>
          <p:nvPr/>
        </p:nvSpPr>
        <p:spPr>
          <a:xfrm>
            <a:off x="5599914" y="5374465"/>
            <a:ext cx="10830665" cy="1569660"/>
          </a:xfrm>
          <a:prstGeom prst="rect">
            <a:avLst/>
          </a:prstGeom>
        </p:spPr>
        <p:txBody>
          <a:bodyPr wrap="square">
            <a:spAutoFit/>
          </a:bodyPr>
          <a:lstStyle/>
          <a:p>
            <a:pPr algn="just">
              <a:lnSpc>
                <a:spcPct val="120000"/>
              </a:lnSpc>
            </a:pP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1, 2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SGK </a:t>
            </a:r>
            <a:r>
              <a:rPr lang="en-US" sz="4000" dirty="0" smtClean="0">
                <a:latin typeface="Arial" panose="020B0604020202020204" pitchFamily="34" charset="0"/>
                <a:cs typeface="Arial" panose="020B0604020202020204" pitchFamily="34" charset="0"/>
              </a:rPr>
              <a:t>tr.23.</a:t>
            </a:r>
            <a:endParaRPr lang="en-US" sz="4000" dirty="0">
              <a:latin typeface="Arial" panose="020B0604020202020204" pitchFamily="34" charset="0"/>
              <a:cs typeface="Arial" panose="020B0604020202020204" pitchFamily="34" charset="0"/>
            </a:endParaRPr>
          </a:p>
        </p:txBody>
      </p:sp>
      <p:grpSp>
        <p:nvGrpSpPr>
          <p:cNvPr id="13" name="Group 7"/>
          <p:cNvGrpSpPr/>
          <p:nvPr/>
        </p:nvGrpSpPr>
        <p:grpSpPr>
          <a:xfrm rot="5400000">
            <a:off x="10080000" y="2485801"/>
            <a:ext cx="1843641" cy="11461834"/>
            <a:chOff x="0" y="0"/>
            <a:chExt cx="2565552" cy="8252080"/>
          </a:xfrm>
        </p:grpSpPr>
        <p:sp>
          <p:nvSpPr>
            <p:cNvPr id="14" name="Freeform 8"/>
            <p:cNvSpPr/>
            <p:nvPr/>
          </p:nvSpPr>
          <p:spPr>
            <a:xfrm>
              <a:off x="0" y="0"/>
              <a:ext cx="2570532" cy="8255757"/>
            </a:xfrm>
            <a:custGeom>
              <a:avLst/>
              <a:gdLst/>
              <a:ahLst/>
              <a:cxnLst/>
              <a:rect l="l" t="t" r="r" b="b"/>
              <a:pathLst>
                <a:path w="2570532" h="8255757">
                  <a:moveTo>
                    <a:pt x="2564839" y="1112592"/>
                  </a:moveTo>
                  <a:cubicBezTo>
                    <a:pt x="2559147" y="1453591"/>
                    <a:pt x="2550356" y="7810569"/>
                    <a:pt x="2550356" y="7810569"/>
                  </a:cubicBezTo>
                  <a:cubicBezTo>
                    <a:pt x="2550356" y="7960164"/>
                    <a:pt x="2413790" y="8119264"/>
                    <a:pt x="2211012" y="8119264"/>
                  </a:cubicBezTo>
                  <a:cubicBezTo>
                    <a:pt x="2211012" y="8119264"/>
                    <a:pt x="1747503" y="8126705"/>
                    <a:pt x="1379264" y="8125954"/>
                  </a:cubicBezTo>
                  <a:cubicBezTo>
                    <a:pt x="1358627" y="8154560"/>
                    <a:pt x="1338570" y="8181427"/>
                    <a:pt x="1332046" y="8187157"/>
                  </a:cubicBezTo>
                  <a:cubicBezTo>
                    <a:pt x="1323228" y="8194901"/>
                    <a:pt x="1304780" y="8221063"/>
                    <a:pt x="1291002" y="8241419"/>
                  </a:cubicBezTo>
                  <a:cubicBezTo>
                    <a:pt x="1282101" y="8254572"/>
                    <a:pt x="1263230" y="8255757"/>
                    <a:pt x="1252736" y="8243835"/>
                  </a:cubicBezTo>
                  <a:cubicBezTo>
                    <a:pt x="1231200" y="8219370"/>
                    <a:pt x="1199001" y="8181336"/>
                    <a:pt x="1184913" y="8157317"/>
                  </a:cubicBezTo>
                  <a:cubicBezTo>
                    <a:pt x="1178494" y="8146375"/>
                    <a:pt x="1172538" y="8135175"/>
                    <a:pt x="1167084" y="8124282"/>
                  </a:cubicBezTo>
                  <a:cubicBezTo>
                    <a:pt x="1137061" y="8123806"/>
                    <a:pt x="1109055" y="8123220"/>
                    <a:pt x="1083678" y="8122507"/>
                  </a:cubicBezTo>
                  <a:cubicBezTo>
                    <a:pt x="769588" y="8113672"/>
                    <a:pt x="324392" y="8109807"/>
                    <a:pt x="324392" y="8109807"/>
                  </a:cubicBezTo>
                  <a:cubicBezTo>
                    <a:pt x="25400" y="8119264"/>
                    <a:pt x="49183" y="8009211"/>
                    <a:pt x="22788" y="7829486"/>
                  </a:cubicBezTo>
                  <a:cubicBezTo>
                    <a:pt x="22788" y="7829486"/>
                    <a:pt x="0" y="7662563"/>
                    <a:pt x="0" y="7413577"/>
                  </a:cubicBezTo>
                  <a:cubicBezTo>
                    <a:pt x="0" y="1429588"/>
                    <a:pt x="12668" y="1433308"/>
                    <a:pt x="32875" y="299237"/>
                  </a:cubicBezTo>
                  <a:cubicBezTo>
                    <a:pt x="33835" y="113086"/>
                    <a:pt x="185010" y="0"/>
                    <a:pt x="344568" y="0"/>
                  </a:cubicBezTo>
                  <a:lnTo>
                    <a:pt x="2241274" y="19670"/>
                  </a:lnTo>
                  <a:cubicBezTo>
                    <a:pt x="2400832" y="19670"/>
                    <a:pt x="2538339" y="175058"/>
                    <a:pt x="2540267" y="384358"/>
                  </a:cubicBezTo>
                  <a:cubicBezTo>
                    <a:pt x="2540268" y="384357"/>
                    <a:pt x="2570532" y="771594"/>
                    <a:pt x="2564839" y="1112592"/>
                  </a:cubicBezTo>
                  <a:close/>
                </a:path>
              </a:pathLst>
            </a:custGeom>
            <a:solidFill>
              <a:srgbClr val="FCF5F3"/>
            </a:solidFill>
          </p:spPr>
        </p:sp>
      </p:grpSp>
      <p:sp>
        <p:nvSpPr>
          <p:cNvPr id="15" name="Rectangle 14"/>
          <p:cNvSpPr/>
          <p:nvPr/>
        </p:nvSpPr>
        <p:spPr>
          <a:xfrm>
            <a:off x="5599913" y="7484771"/>
            <a:ext cx="10827192" cy="1431289"/>
          </a:xfrm>
          <a:prstGeom prst="rect">
            <a:avLst/>
          </a:prstGeom>
        </p:spPr>
        <p:txBody>
          <a:bodyPr wrap="square">
            <a:spAutoFit/>
          </a:bodyPr>
          <a:lstStyle/>
          <a:p>
            <a:pPr algn="just">
              <a:lnSpc>
                <a:spcPct val="120000"/>
              </a:lnSpc>
            </a:pP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Đọc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tìm</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dirty="0" err="1">
                <a:solidFill>
                  <a:srgbClr val="000000"/>
                </a:solidFill>
                <a:latin typeface="Arial" panose="020B0604020202020204" pitchFamily="34" charset="0"/>
                <a:ea typeface="Calibri" panose="020F0502020204030204" pitchFamily="34" charset="0"/>
                <a:cs typeface="Arial" panose="020B0604020202020204" pitchFamily="34" charset="0"/>
              </a:rPr>
              <a:t>trước</a:t>
            </a:r>
            <a:r>
              <a:rPr lang="en-US" sz="3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Bài</a:t>
            </a:r>
            <a:r>
              <a:rPr lang="en-US" sz="3800" i="1" dirty="0">
                <a:latin typeface="Arial" panose="020B0604020202020204" pitchFamily="34" charset="0"/>
                <a:cs typeface="Arial" panose="020B0604020202020204" pitchFamily="34" charset="0"/>
              </a:rPr>
              <a:t> </a:t>
            </a:r>
            <a:r>
              <a:rPr lang="en-US" sz="3800" i="1" dirty="0" smtClean="0">
                <a:latin typeface="Arial" panose="020B0604020202020204" pitchFamily="34" charset="0"/>
                <a:cs typeface="Arial" panose="020B0604020202020204" pitchFamily="34" charset="0"/>
              </a:rPr>
              <a:t>5: </a:t>
            </a:r>
            <a:r>
              <a:rPr lang="en-US" sz="3800" i="1" dirty="0" err="1" smtClean="0">
                <a:latin typeface="Arial" panose="020B0604020202020204" pitchFamily="34" charset="0"/>
                <a:cs typeface="Arial" panose="020B0604020202020204" pitchFamily="34" charset="0"/>
              </a:rPr>
              <a:t>Phong</a:t>
            </a:r>
            <a:r>
              <a:rPr lang="en-US" sz="3800" i="1" dirty="0" smtClean="0">
                <a:latin typeface="Arial" panose="020B0604020202020204" pitchFamily="34" charset="0"/>
                <a:cs typeface="Arial" panose="020B0604020202020204" pitchFamily="34" charset="0"/>
              </a:rPr>
              <a:t> </a:t>
            </a:r>
            <a:r>
              <a:rPr lang="en-US" sz="3800" i="1" dirty="0" err="1" smtClean="0">
                <a:latin typeface="Arial" panose="020B0604020202020204" pitchFamily="34" charset="0"/>
                <a:cs typeface="Arial" panose="020B0604020202020204" pitchFamily="34" charset="0"/>
              </a:rPr>
              <a:t>trào</a:t>
            </a:r>
            <a:r>
              <a:rPr lang="en-US" sz="3800" i="1" dirty="0" smtClean="0">
                <a:latin typeface="Arial" panose="020B0604020202020204" pitchFamily="34" charset="0"/>
                <a:cs typeface="Arial" panose="020B0604020202020204" pitchFamily="34" charset="0"/>
              </a:rPr>
              <a:t> </a:t>
            </a:r>
            <a:r>
              <a:rPr lang="en-US" sz="3800" i="1" dirty="0" err="1" smtClean="0">
                <a:latin typeface="Arial" panose="020B0604020202020204" pitchFamily="34" charset="0"/>
                <a:cs typeface="Arial" panose="020B0604020202020204" pitchFamily="34" charset="0"/>
              </a:rPr>
              <a:t>cải</a:t>
            </a:r>
            <a:r>
              <a:rPr lang="en-US" sz="3800" i="1" dirty="0" smtClean="0">
                <a:latin typeface="Arial" panose="020B0604020202020204" pitchFamily="34" charset="0"/>
                <a:cs typeface="Arial" panose="020B0604020202020204" pitchFamily="34" charset="0"/>
              </a:rPr>
              <a:t> </a:t>
            </a:r>
            <a:r>
              <a:rPr lang="en-US" sz="3800" i="1" dirty="0" err="1" smtClean="0">
                <a:latin typeface="Arial" panose="020B0604020202020204" pitchFamily="34" charset="0"/>
                <a:cs typeface="Arial" panose="020B0604020202020204" pitchFamily="34" charset="0"/>
              </a:rPr>
              <a:t>cách</a:t>
            </a:r>
            <a:r>
              <a:rPr lang="en-US" sz="3800" i="1" dirty="0" smtClean="0">
                <a:latin typeface="Arial" panose="020B0604020202020204" pitchFamily="34" charset="0"/>
                <a:cs typeface="Arial" panose="020B0604020202020204" pitchFamily="34" charset="0"/>
              </a:rPr>
              <a:t> </a:t>
            </a:r>
            <a:r>
              <a:rPr lang="en-US" sz="3800" i="1" dirty="0" err="1" smtClean="0">
                <a:latin typeface="Arial" panose="020B0604020202020204" pitchFamily="34" charset="0"/>
                <a:cs typeface="Arial" panose="020B0604020202020204" pitchFamily="34" charset="0"/>
              </a:rPr>
              <a:t>tôn</a:t>
            </a:r>
            <a:r>
              <a:rPr lang="en-US" sz="3800" i="1" dirty="0" smtClean="0">
                <a:latin typeface="Arial" panose="020B0604020202020204" pitchFamily="34" charset="0"/>
                <a:cs typeface="Arial" panose="020B0604020202020204" pitchFamily="34" charset="0"/>
              </a:rPr>
              <a:t> </a:t>
            </a:r>
            <a:r>
              <a:rPr lang="en-US" sz="3800" i="1" dirty="0" err="1" smtClean="0">
                <a:latin typeface="Arial" panose="020B0604020202020204" pitchFamily="34" charset="0"/>
                <a:cs typeface="Arial" panose="020B0604020202020204" pitchFamily="34" charset="0"/>
              </a:rPr>
              <a:t>giáo</a:t>
            </a:r>
            <a:r>
              <a:rPr lang="en-US" sz="3800" i="1" dirty="0" smtClean="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pic>
        <p:nvPicPr>
          <p:cNvPr id="18" name="Picture 3"/>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flipH="1" flipV="1">
            <a:off x="-2320088" y="-3748149"/>
            <a:ext cx="5987668" cy="7496298"/>
          </a:xfrm>
          <a:prstGeom prst="rect">
            <a:avLst/>
          </a:prstGeom>
        </p:spPr>
      </p:pic>
      <p:pic>
        <p:nvPicPr>
          <p:cNvPr id="20" name="Picture 10"/>
          <p:cNvPicPr>
            <a:picLocks noChangeAspect="1"/>
          </p:cNvPicPr>
          <p:nvPr/>
        </p:nvPicPr>
        <p:blipFill>
          <a:blip r:embed="rId47"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6427105" y="-853806"/>
            <a:ext cx="2993175" cy="3178593"/>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22" presetClass="entr" presetSubtype="8"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a:off x="0" y="9105900"/>
            <a:ext cx="18783822" cy="1181100"/>
            <a:chOff x="0" y="0"/>
            <a:chExt cx="6354034" cy="725415"/>
          </a:xfrm>
        </p:grpSpPr>
        <p:sp>
          <p:nvSpPr>
            <p:cNvPr id="3" name="Freeform 3"/>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AC8E6F"/>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705733" y="419100"/>
            <a:ext cx="2420468" cy="307449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28600" y="8395531"/>
            <a:ext cx="2665396" cy="177370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75920" y="6636085"/>
            <a:ext cx="1370755" cy="1782306"/>
          </a:xfrm>
          <a:prstGeom prst="rect">
            <a:avLst/>
          </a:prstGeom>
        </p:spPr>
      </p:pic>
      <p:sp>
        <p:nvSpPr>
          <p:cNvPr id="10" name="TextBox 15">
            <a:extLst>
              <a:ext uri="{FF2B5EF4-FFF2-40B4-BE49-F238E27FC236}">
                <a16:creationId xmlns:a16="http://schemas.microsoft.com/office/drawing/2014/main" id="{DCAF2297-A388-73BD-8AA0-2D2FC6F2664C}"/>
              </a:ext>
            </a:extLst>
          </p:cNvPr>
          <p:cNvSpPr txBox="1"/>
          <p:nvPr/>
        </p:nvSpPr>
        <p:spPr>
          <a:xfrm>
            <a:off x="348982" y="3987982"/>
            <a:ext cx="17590036" cy="3034292"/>
          </a:xfrm>
          <a:prstGeom prst="rect">
            <a:avLst/>
          </a:prstGeom>
        </p:spPr>
        <p:txBody>
          <a:bodyPr wrap="square" lIns="0" tIns="0" rIns="0" bIns="0" rtlCol="0" anchor="t">
            <a:spAutoFit/>
          </a:bodyPr>
          <a:lstStyle/>
          <a:p>
            <a:pPr algn="ctr">
              <a:lnSpc>
                <a:spcPct val="130000"/>
              </a:lnSpc>
            </a:pPr>
            <a:r>
              <a:rPr lang="en-US" sz="8000" b="1" smtClean="0">
                <a:solidFill>
                  <a:schemeClr val="bg1"/>
                </a:solidFill>
                <a:latin typeface="Arial" panose="020B0604020202020204" pitchFamily="34" charset="0"/>
                <a:cs typeface="Arial" panose="020B0604020202020204" pitchFamily="34" charset="0"/>
              </a:rPr>
              <a:t>BÀI HỌC KẾT THÚC, CẢM ƠN </a:t>
            </a:r>
          </a:p>
          <a:p>
            <a:pPr algn="ctr">
              <a:lnSpc>
                <a:spcPct val="130000"/>
              </a:lnSpc>
            </a:pPr>
            <a:r>
              <a:rPr lang="en-US" sz="8000" b="1" smtClean="0">
                <a:solidFill>
                  <a:schemeClr val="bg1"/>
                </a:solidFill>
                <a:latin typeface="Arial" panose="020B0604020202020204" pitchFamily="34" charset="0"/>
                <a:cs typeface="Arial" panose="020B0604020202020204" pitchFamily="34" charset="0"/>
              </a:rPr>
              <a:t>CÁC EM ĐÃ LẮNG NGHE</a:t>
            </a:r>
            <a:endParaRPr lang="en-US" sz="8000" b="1" dirty="0">
              <a:solidFill>
                <a:schemeClr val="bg1"/>
              </a:solidFill>
              <a:latin typeface="Arial" panose="020B0604020202020204" pitchFamily="34" charset="0"/>
              <a:cs typeface="Arial" panose="020B0604020202020204" pitchFamily="34" charset="0"/>
            </a:endParaRPr>
          </a:p>
        </p:txBody>
      </p:sp>
      <p:pic>
        <p:nvPicPr>
          <p:cNvPr id="11"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283215" y="-86010"/>
            <a:ext cx="2318270" cy="2402353"/>
          </a:xfrm>
          <a:prstGeom prst="rect">
            <a:avLst/>
          </a:prstGeom>
        </p:spPr>
      </p:pic>
      <p:pic>
        <p:nvPicPr>
          <p:cNvPr id="12" name="Picture 12"/>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7162880" flipH="1">
            <a:off x="2341276" y="-578680"/>
            <a:ext cx="1453410" cy="2695659"/>
          </a:xfrm>
          <a:prstGeom prst="rect">
            <a:avLst/>
          </a:prstGeom>
        </p:spPr>
      </p:pic>
      <p:pic>
        <p:nvPicPr>
          <p:cNvPr id="13" name="Picture 12"/>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10044907">
            <a:off x="-240542" y="1600970"/>
            <a:ext cx="1156937" cy="2145787"/>
          </a:xfrm>
          <a:prstGeom prst="rect">
            <a:avLst/>
          </a:prstGeom>
        </p:spPr>
      </p:pic>
    </p:spTree>
    <p:extLst>
      <p:ext uri="{BB962C8B-B14F-4D97-AF65-F5344CB8AC3E}">
        <p14:creationId xmlns:p14="http://schemas.microsoft.com/office/powerpoint/2010/main" val="3427578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1B266"/>
        </a:solidFill>
        <a:effectLst/>
      </p:bgPr>
    </p:bg>
    <p:spTree>
      <p:nvGrpSpPr>
        <p:cNvPr id="1" name=""/>
        <p:cNvGrpSpPr/>
        <p:nvPr/>
      </p:nvGrpSpPr>
      <p:grpSpPr>
        <a:xfrm>
          <a:off x="0" y="0"/>
          <a:ext cx="0" cy="0"/>
          <a:chOff x="0" y="0"/>
          <a:chExt cx="0" cy="0"/>
        </a:xfrm>
      </p:grpSpPr>
      <p:sp>
        <p:nvSpPr>
          <p:cNvPr id="11" name="TextBox 18">
            <a:extLst>
              <a:ext uri="{FF2B5EF4-FFF2-40B4-BE49-F238E27FC236}">
                <a16:creationId xmlns:a16="http://schemas.microsoft.com/office/drawing/2014/main" id="{2F6D078F-FA04-C1CD-88EA-75263540A923}"/>
              </a:ext>
            </a:extLst>
          </p:cNvPr>
          <p:cNvSpPr txBox="1"/>
          <p:nvPr/>
        </p:nvSpPr>
        <p:spPr>
          <a:xfrm>
            <a:off x="0" y="837390"/>
            <a:ext cx="18288000" cy="959173"/>
          </a:xfrm>
          <a:prstGeom prst="rect">
            <a:avLst/>
          </a:prstGeom>
        </p:spPr>
        <p:txBody>
          <a:bodyPr wrap="square" lIns="0" tIns="0" rIns="0" bIns="0" rtlCol="0" anchor="t">
            <a:spAutoFit/>
          </a:bodyPr>
          <a:lstStyle/>
          <a:p>
            <a:pPr marL="0" lvl="0" indent="0" algn="ctr">
              <a:lnSpc>
                <a:spcPts val="8000"/>
              </a:lnSpc>
              <a:spcBef>
                <a:spcPct val="0"/>
              </a:spcBef>
            </a:pPr>
            <a:r>
              <a:rPr lang="en-US" sz="6500" b="1" dirty="0" smtClean="0">
                <a:solidFill>
                  <a:schemeClr val="accent6">
                    <a:lumMod val="50000"/>
                  </a:schemeClr>
                </a:solidFill>
                <a:latin typeface="Arial" panose="020B0604020202020204" pitchFamily="34" charset="0"/>
                <a:cs typeface="Arial" panose="020B0604020202020204" pitchFamily="34" charset="0"/>
              </a:rPr>
              <a:t>NỘI DUNG BÀI HỌC</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pic>
        <p:nvPicPr>
          <p:cNvPr id="2050" name="Picture 2" descr="https://o.remove.bg/downloads/6fb75921-05ed-442a-aa19-2c4f6e1c8aee/image-removebg-preview.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705100"/>
            <a:ext cx="1524000" cy="16944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849600" y="8420100"/>
            <a:ext cx="2836148" cy="2227666"/>
          </a:xfrm>
          <a:prstGeom prst="rect">
            <a:avLst/>
          </a:prstGeom>
        </p:spPr>
      </p:pic>
      <p:pic>
        <p:nvPicPr>
          <p:cNvPr id="15"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2669958">
            <a:off x="-489005" y="-680558"/>
            <a:ext cx="2525454" cy="2681898"/>
          </a:xfrm>
          <a:prstGeom prst="rect">
            <a:avLst/>
          </a:prstGeom>
        </p:spPr>
      </p:pic>
      <p:sp>
        <p:nvSpPr>
          <p:cNvPr id="2" name="Rectangle 1"/>
          <p:cNvSpPr/>
          <p:nvPr/>
        </p:nvSpPr>
        <p:spPr>
          <a:xfrm>
            <a:off x="3429000" y="2582806"/>
            <a:ext cx="13258800" cy="1783630"/>
          </a:xfrm>
          <a:prstGeom prst="rect">
            <a:avLst/>
          </a:prstGeom>
        </p:spPr>
        <p:txBody>
          <a:bodyPr wrap="square">
            <a:spAutoFit/>
          </a:bodyPr>
          <a:lstStyle/>
          <a:p>
            <a:pPr algn="just">
              <a:lnSpc>
                <a:spcPct val="120000"/>
              </a:lnSpc>
            </a:pPr>
            <a:r>
              <a:rPr lang="fr-FR" sz="4800" b="1" dirty="0">
                <a:solidFill>
                  <a:schemeClr val="bg1"/>
                </a:solidFill>
                <a:latin typeface="Arial" panose="020B0604020202020204" pitchFamily="34" charset="0"/>
                <a:cs typeface="Arial" panose="020B0604020202020204" pitchFamily="34" charset="0"/>
              </a:rPr>
              <a:t>1. </a:t>
            </a:r>
            <a:r>
              <a:rPr lang="nl-NL" sz="4800" b="1" dirty="0">
                <a:solidFill>
                  <a:schemeClr val="bg1"/>
                </a:solidFill>
                <a:latin typeface="Arial" panose="020B0604020202020204" pitchFamily="34" charset="0"/>
                <a:cs typeface="Arial" panose="020B0604020202020204" pitchFamily="34" charset="0"/>
              </a:rPr>
              <a:t>Những biến đổi quan trọng về kinh tế - xã hội của Tây Âu từ thế kỉ XIII đến thế kỉ XVI</a:t>
            </a:r>
            <a:endParaRPr lang="en-US" sz="4800" dirty="0">
              <a:solidFill>
                <a:schemeClr val="bg1"/>
              </a:solidFill>
              <a:latin typeface="Arial" panose="020B0604020202020204" pitchFamily="34" charset="0"/>
              <a:cs typeface="Arial" panose="020B0604020202020204" pitchFamily="34" charset="0"/>
            </a:endParaRPr>
          </a:p>
        </p:txBody>
      </p:sp>
      <p:pic>
        <p:nvPicPr>
          <p:cNvPr id="7" name="Picture 2" descr="https://o.remove.bg/downloads/6fb75921-05ed-442a-aa19-2c4f6e1c8aee/image-removebg-preview.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9136" y="5141820"/>
            <a:ext cx="1524000" cy="16944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429000" y="5097207"/>
            <a:ext cx="13258800" cy="1783630"/>
          </a:xfrm>
          <a:prstGeom prst="rect">
            <a:avLst/>
          </a:prstGeom>
        </p:spPr>
        <p:txBody>
          <a:bodyPr wrap="square">
            <a:spAutoFit/>
          </a:bodyPr>
          <a:lstStyle/>
          <a:p>
            <a:pPr algn="just">
              <a:lnSpc>
                <a:spcPct val="120000"/>
              </a:lnSpc>
            </a:pPr>
            <a:r>
              <a:rPr lang="en-US" sz="4800" b="1" dirty="0" smtClean="0">
                <a:solidFill>
                  <a:schemeClr val="bg1"/>
                </a:solidFill>
                <a:latin typeface="Arial" panose="020B0604020202020204" pitchFamily="34" charset="0"/>
                <a:cs typeface="Arial" panose="020B0604020202020204" pitchFamily="34" charset="0"/>
              </a:rPr>
              <a:t>2. </a:t>
            </a:r>
            <a:r>
              <a:rPr lang="nl-NL" sz="4800" b="1" dirty="0">
                <a:solidFill>
                  <a:schemeClr val="bg1"/>
                </a:solidFill>
                <a:latin typeface="Arial" panose="020B0604020202020204" pitchFamily="34" charset="0"/>
                <a:cs typeface="Arial" panose="020B0604020202020204" pitchFamily="34" charset="0"/>
              </a:rPr>
              <a:t>Những thành tựu tiêu biểu của phong trào Văn hoá Phục Hưng</a:t>
            </a:r>
            <a:endParaRPr lang="en-US" sz="4800" dirty="0">
              <a:solidFill>
                <a:schemeClr val="bg1"/>
              </a:solidFill>
              <a:latin typeface="Arial" panose="020B0604020202020204" pitchFamily="34" charset="0"/>
              <a:cs typeface="Arial" panose="020B0604020202020204" pitchFamily="34" charset="0"/>
            </a:endParaRPr>
          </a:p>
        </p:txBody>
      </p:sp>
      <p:pic>
        <p:nvPicPr>
          <p:cNvPr id="9" name="Picture 2" descr="https://o.remove.bg/downloads/6fb75921-05ed-442a-aa19-2c4f6e1c8aee/image-removebg-preview.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7605967"/>
            <a:ext cx="1524000" cy="169440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429000" y="7561354"/>
            <a:ext cx="13258800" cy="1783630"/>
          </a:xfrm>
          <a:prstGeom prst="rect">
            <a:avLst/>
          </a:prstGeom>
        </p:spPr>
        <p:txBody>
          <a:bodyPr wrap="square">
            <a:spAutoFit/>
          </a:bodyPr>
          <a:lstStyle/>
          <a:p>
            <a:pPr algn="just">
              <a:lnSpc>
                <a:spcPct val="120000"/>
              </a:lnSpc>
            </a:pPr>
            <a:r>
              <a:rPr lang="en-US" sz="4800" b="1" dirty="0">
                <a:solidFill>
                  <a:schemeClr val="bg1"/>
                </a:solidFill>
                <a:latin typeface="Arial" panose="020B0604020202020204" pitchFamily="34" charset="0"/>
                <a:cs typeface="Arial" panose="020B0604020202020204" pitchFamily="34" charset="0"/>
              </a:rPr>
              <a:t>3</a:t>
            </a:r>
            <a:r>
              <a:rPr lang="en-US" sz="4800" b="1" dirty="0" smtClean="0">
                <a:solidFill>
                  <a:schemeClr val="bg1"/>
                </a:solidFill>
                <a:latin typeface="Arial" panose="020B0604020202020204" pitchFamily="34" charset="0"/>
                <a:cs typeface="Arial" panose="020B0604020202020204" pitchFamily="34" charset="0"/>
              </a:rPr>
              <a:t>. </a:t>
            </a:r>
            <a:r>
              <a:rPr lang="nl-NL" sz="4800" b="1" dirty="0">
                <a:solidFill>
                  <a:schemeClr val="bg1"/>
                </a:solidFill>
                <a:latin typeface="Arial" panose="020B0604020202020204" pitchFamily="34" charset="0"/>
                <a:cs typeface="Arial" panose="020B0604020202020204" pitchFamily="34" charset="0"/>
              </a:rPr>
              <a:t>Ý nghĩa và tác động của phong trào Văn hóa Phục hưng đối với xã hội Tây Âu</a:t>
            </a:r>
            <a:endParaRPr lang="en-US" sz="48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anim calcmode="lin" valueType="num">
                                      <p:cBhvr>
                                        <p:cTn id="13" dur="500" fill="hold"/>
                                        <p:tgtEl>
                                          <p:spTgt spid="2050"/>
                                        </p:tgtEl>
                                        <p:attrNameLst>
                                          <p:attrName>ppt_x</p:attrName>
                                        </p:attrNameLst>
                                      </p:cBhvr>
                                      <p:tavLst>
                                        <p:tav tm="0">
                                          <p:val>
                                            <p:strVal val="#ppt_x"/>
                                          </p:val>
                                        </p:tav>
                                        <p:tav tm="100000">
                                          <p:val>
                                            <p:strVal val="#ppt_x"/>
                                          </p:val>
                                        </p:tav>
                                      </p:tavLst>
                                    </p:anim>
                                    <p:anim calcmode="lin" valueType="num">
                                      <p:cBhvr>
                                        <p:cTn id="14" dur="5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anim calcmode="lin" valueType="num">
                                      <p:cBhvr>
                                        <p:cTn id="37" dur="500" fill="hold"/>
                                        <p:tgtEl>
                                          <p:spTgt spid="9"/>
                                        </p:tgtEl>
                                        <p:attrNameLst>
                                          <p:attrName>ppt_x</p:attrName>
                                        </p:attrNameLst>
                                      </p:cBhvr>
                                      <p:tavLst>
                                        <p:tav tm="0">
                                          <p:val>
                                            <p:strVal val="#ppt_x"/>
                                          </p:val>
                                        </p:tav>
                                        <p:tav tm="100000">
                                          <p:val>
                                            <p:strVal val="#ppt_x"/>
                                          </p:val>
                                        </p:tav>
                                      </p:tavLst>
                                    </p:anim>
                                    <p:anim calcmode="lin" valueType="num">
                                      <p:cBhvr>
                                        <p:cTn id="38" dur="5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anim calcmode="lin" valueType="num">
                                      <p:cBhvr>
                                        <p:cTn id="42" dur="500" fill="hold"/>
                                        <p:tgtEl>
                                          <p:spTgt spid="10"/>
                                        </p:tgtEl>
                                        <p:attrNameLst>
                                          <p:attrName>ppt_x</p:attrName>
                                        </p:attrNameLst>
                                      </p:cBhvr>
                                      <p:tavLst>
                                        <p:tav tm="0">
                                          <p:val>
                                            <p:strVal val="#ppt_x"/>
                                          </p:val>
                                        </p:tav>
                                        <p:tav tm="100000">
                                          <p:val>
                                            <p:strVal val="#ppt_x"/>
                                          </p:val>
                                        </p:tav>
                                      </p:tavLst>
                                    </p:anim>
                                    <p:anim calcmode="lin" valueType="num">
                                      <p:cBhvr>
                                        <p:cTn id="4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3" name="Group 3"/>
          <p:cNvGrpSpPr/>
          <p:nvPr/>
        </p:nvGrpSpPr>
        <p:grpSpPr>
          <a:xfrm>
            <a:off x="0" y="8572500"/>
            <a:ext cx="18783822" cy="1714500"/>
            <a:chOff x="0" y="0"/>
            <a:chExt cx="6354034" cy="725415"/>
          </a:xfrm>
        </p:grpSpPr>
        <p:sp>
          <p:nvSpPr>
            <p:cNvPr id="4" name="Freeform 4"/>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9D3E1E"/>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67004" y="-774621"/>
            <a:ext cx="2740601" cy="3632122"/>
          </a:xfrm>
          <a:prstGeom prst="rect">
            <a:avLst/>
          </a:prstGeom>
        </p:spPr>
      </p:pic>
      <p:pic>
        <p:nvPicPr>
          <p:cNvPr id="10" name="Picture 16"/>
          <p:cNvPicPr>
            <a:picLocks noChangeAspect="1"/>
          </p:cNvPicPr>
          <p:nvPr/>
        </p:nvPicPr>
        <p:blipFill>
          <a:blip r:embed="rId6"/>
          <a:srcRect/>
          <a:stretch>
            <a:fillRect/>
          </a:stretch>
        </p:blipFill>
        <p:spPr>
          <a:xfrm>
            <a:off x="2010165" y="1841020"/>
            <a:ext cx="14763489" cy="6207655"/>
          </a:xfrm>
          <a:prstGeom prst="rect">
            <a:avLst/>
          </a:prstGeom>
        </p:spPr>
      </p:pic>
      <p:sp>
        <p:nvSpPr>
          <p:cNvPr id="11" name="TextBox 10"/>
          <p:cNvSpPr txBox="1"/>
          <p:nvPr/>
        </p:nvSpPr>
        <p:spPr>
          <a:xfrm>
            <a:off x="3162038" y="3098187"/>
            <a:ext cx="12459742" cy="3693319"/>
          </a:xfrm>
          <a:prstGeom prst="rect">
            <a:avLst/>
          </a:prstGeom>
          <a:noFill/>
        </p:spPr>
        <p:txBody>
          <a:bodyPr wrap="square" rtlCol="0">
            <a:spAutoFit/>
          </a:bodyPr>
          <a:lstStyle/>
          <a:p>
            <a:pPr algn="ctr">
              <a:lnSpc>
                <a:spcPct val="120000"/>
              </a:lnSpc>
            </a:pPr>
            <a:r>
              <a:rPr lang="fr-FR" sz="6500" b="1" dirty="0">
                <a:solidFill>
                  <a:schemeClr val="bg1"/>
                </a:solidFill>
                <a:latin typeface="Arial" panose="020B0604020202020204" pitchFamily="34" charset="0"/>
                <a:cs typeface="Arial" panose="020B0604020202020204" pitchFamily="34" charset="0"/>
              </a:rPr>
              <a:t>1. </a:t>
            </a:r>
            <a:r>
              <a:rPr lang="nl-NL" sz="6500" b="1" dirty="0">
                <a:solidFill>
                  <a:schemeClr val="bg1"/>
                </a:solidFill>
                <a:latin typeface="Arial" panose="020B0604020202020204" pitchFamily="34" charset="0"/>
                <a:cs typeface="Arial" panose="020B0604020202020204" pitchFamily="34" charset="0"/>
              </a:rPr>
              <a:t>N</a:t>
            </a:r>
            <a:r>
              <a:rPr lang="nl-NL" sz="6500" b="1" dirty="0" smtClean="0">
                <a:solidFill>
                  <a:schemeClr val="bg1"/>
                </a:solidFill>
                <a:latin typeface="Arial" panose="020B0604020202020204" pitchFamily="34" charset="0"/>
                <a:cs typeface="Arial" panose="020B0604020202020204" pitchFamily="34" charset="0"/>
              </a:rPr>
              <a:t>hững </a:t>
            </a:r>
            <a:r>
              <a:rPr lang="nl-NL" sz="6500" b="1" dirty="0">
                <a:solidFill>
                  <a:schemeClr val="bg1"/>
                </a:solidFill>
                <a:latin typeface="Arial" panose="020B0604020202020204" pitchFamily="34" charset="0"/>
                <a:cs typeface="Arial" panose="020B0604020202020204" pitchFamily="34" charset="0"/>
              </a:rPr>
              <a:t>biến đổi quan trọng về kinh tế - xã hội của Tây Âu từ thế kỉ XIII đến thế kỉ XVI</a:t>
            </a:r>
            <a:endParaRPr lang="en-US" sz="6500" dirty="0">
              <a:solidFill>
                <a:schemeClr val="bg1"/>
              </a:solidFill>
              <a:latin typeface="Arial" panose="020B0604020202020204" pitchFamily="34" charset="0"/>
              <a:cs typeface="Arial" panose="020B0604020202020204" pitchFamily="34" charset="0"/>
            </a:endParaRPr>
          </a:p>
        </p:txBody>
      </p:sp>
      <p:pic>
        <p:nvPicPr>
          <p:cNvPr id="1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973869" y="7055468"/>
            <a:ext cx="2962349" cy="3034063"/>
          </a:xfrm>
          <a:prstGeom prst="rect">
            <a:avLst/>
          </a:prstGeom>
        </p:spPr>
      </p:pic>
      <p:pic>
        <p:nvPicPr>
          <p:cNvPr id="1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504917" y="172705"/>
            <a:ext cx="1567417" cy="2227596"/>
          </a:xfrm>
          <a:prstGeom prst="rect">
            <a:avLst/>
          </a:prstGeom>
        </p:spPr>
      </p:pic>
      <p:pic>
        <p:nvPicPr>
          <p:cNvPr id="15"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00200" y="172705"/>
            <a:ext cx="1143000" cy="1567705"/>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ABB2F50-DC8B-AFEB-AF3D-598CC090F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33556">
            <a:off x="496525" y="1505657"/>
            <a:ext cx="10626057" cy="7091628"/>
          </a:xfrm>
          <a:prstGeom prst="rect">
            <a:avLst/>
          </a:prstGeom>
          <a:ln>
            <a:noFill/>
          </a:ln>
          <a:effectLst>
            <a:outerShdw blurRad="190500" algn="tl" rotWithShape="0">
              <a:srgbClr val="000000">
                <a:alpha val="70000"/>
              </a:srgbClr>
            </a:outerShdw>
          </a:effectLst>
        </p:spPr>
      </p:pic>
      <p:sp>
        <p:nvSpPr>
          <p:cNvPr id="12" name="Rectangle 11"/>
          <p:cNvSpPr/>
          <p:nvPr/>
        </p:nvSpPr>
        <p:spPr>
          <a:xfrm>
            <a:off x="864587" y="2414596"/>
            <a:ext cx="9889934" cy="5273751"/>
          </a:xfrm>
          <a:prstGeom prst="rect">
            <a:avLst/>
          </a:prstGeom>
        </p:spPr>
        <p:txBody>
          <a:bodyPr wrap="square">
            <a:spAutoFit/>
          </a:bodyPr>
          <a:lstStyle/>
          <a:p>
            <a:pPr algn="just">
              <a:lnSpc>
                <a:spcPct val="130000"/>
              </a:lnSpc>
            </a:pPr>
            <a:r>
              <a:rPr lang="fr-FR" sz="3700" dirty="0" err="1" smtClean="0">
                <a:latin typeface="Arial" panose="020B0604020202020204" pitchFamily="34" charset="0"/>
                <a:cs typeface="Arial" panose="020B0604020202020204" pitchFamily="34" charset="0"/>
              </a:rPr>
              <a:t>Đọc</a:t>
            </a:r>
            <a:r>
              <a:rPr lang="fr-FR" sz="3700" dirty="0" smtClean="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thông</a:t>
            </a:r>
            <a:r>
              <a:rPr lang="fr-FR" sz="3700" dirty="0">
                <a:latin typeface="Arial" panose="020B0604020202020204" pitchFamily="34" charset="0"/>
                <a:cs typeface="Arial" panose="020B0604020202020204" pitchFamily="34" charset="0"/>
              </a:rPr>
              <a:t> tin </a:t>
            </a:r>
            <a:r>
              <a:rPr lang="fr-FR" sz="3700" dirty="0" err="1">
                <a:latin typeface="Arial" panose="020B0604020202020204" pitchFamily="34" charset="0"/>
                <a:cs typeface="Arial" panose="020B0604020202020204" pitchFamily="34" charset="0"/>
              </a:rPr>
              <a:t>mục</a:t>
            </a:r>
            <a:r>
              <a:rPr lang="fr-FR" sz="3700" dirty="0">
                <a:latin typeface="Arial" panose="020B0604020202020204" pitchFamily="34" charset="0"/>
                <a:cs typeface="Arial" panose="020B0604020202020204" pitchFamily="34" charset="0"/>
              </a:rPr>
              <a:t> 1</a:t>
            </a:r>
            <a:r>
              <a:rPr lang="fr-FR" sz="3700" dirty="0" smtClean="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quan</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sát</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Hình</a:t>
            </a:r>
            <a:r>
              <a:rPr lang="fr-FR" sz="3700" dirty="0">
                <a:latin typeface="Arial" panose="020B0604020202020204" pitchFamily="34" charset="0"/>
                <a:cs typeface="Arial" panose="020B0604020202020204" pitchFamily="34" charset="0"/>
              </a:rPr>
              <a:t> 4.1, 4.2 </a:t>
            </a:r>
            <a:r>
              <a:rPr lang="fr-FR" sz="3700" dirty="0" err="1">
                <a:latin typeface="Arial" panose="020B0604020202020204" pitchFamily="34" charset="0"/>
                <a:cs typeface="Arial" panose="020B0604020202020204" pitchFamily="34" charset="0"/>
              </a:rPr>
              <a:t>và</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trả</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lời</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câu</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hỏi</a:t>
            </a:r>
            <a:r>
              <a:rPr lang="fr-FR" sz="3700" dirty="0">
                <a:latin typeface="Arial" panose="020B0604020202020204" pitchFamily="34" charset="0"/>
                <a:cs typeface="Arial" panose="020B0604020202020204" pitchFamily="34" charset="0"/>
              </a:rPr>
              <a:t>:</a:t>
            </a:r>
            <a:endParaRPr lang="en-US" sz="3700" dirty="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fr-FR" sz="3700" dirty="0" err="1" smtClean="0">
                <a:latin typeface="Arial" panose="020B0604020202020204" pitchFamily="34" charset="0"/>
                <a:cs typeface="Arial" panose="020B0604020202020204" pitchFamily="34" charset="0"/>
              </a:rPr>
              <a:t>Trình</a:t>
            </a:r>
            <a:r>
              <a:rPr lang="fr-FR" sz="3700" dirty="0" smtClean="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bày</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những</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biến</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đổi</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quan</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trọng</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về</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kinh</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tế</a:t>
            </a:r>
            <a:r>
              <a:rPr lang="fr-FR" sz="3700" dirty="0">
                <a:latin typeface="Arial" panose="020B0604020202020204" pitchFamily="34" charset="0"/>
                <a:cs typeface="Arial" panose="020B0604020202020204" pitchFamily="34" charset="0"/>
              </a:rPr>
              <a:t> ở </a:t>
            </a:r>
            <a:r>
              <a:rPr lang="fr-FR" sz="3700" dirty="0" err="1">
                <a:latin typeface="Arial" panose="020B0604020202020204" pitchFamily="34" charset="0"/>
                <a:cs typeface="Arial" panose="020B0604020202020204" pitchFamily="34" charset="0"/>
              </a:rPr>
              <a:t>Tây</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Âu</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thế</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kỉ</a:t>
            </a:r>
            <a:r>
              <a:rPr lang="fr-FR" sz="3700" dirty="0">
                <a:latin typeface="Arial" panose="020B0604020202020204" pitchFamily="34" charset="0"/>
                <a:cs typeface="Arial" panose="020B0604020202020204" pitchFamily="34" charset="0"/>
              </a:rPr>
              <a:t> XIII - XVI.</a:t>
            </a:r>
            <a:endParaRPr lang="en-US" sz="3700" dirty="0">
              <a:latin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fr-FR" sz="3700" dirty="0" smtClean="0">
                <a:latin typeface="Arial" panose="020B0604020202020204" pitchFamily="34" charset="0"/>
                <a:cs typeface="Arial" panose="020B0604020202020204" pitchFamily="34" charset="0"/>
              </a:rPr>
              <a:t>Cho </a:t>
            </a:r>
            <a:r>
              <a:rPr lang="fr-FR" sz="3700" dirty="0" err="1">
                <a:latin typeface="Arial" panose="020B0604020202020204" pitchFamily="34" charset="0"/>
                <a:cs typeface="Arial" panose="020B0604020202020204" pitchFamily="34" charset="0"/>
              </a:rPr>
              <a:t>biết</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những</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tầng</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lớp</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mới</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nào</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xuất</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hiện</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trong</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xã</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hội</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Tại</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sao</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họ</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lại</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có</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nhu</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cầu</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xây</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dựng</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một</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hệ</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tư</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tưởng</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và</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văn</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hoá</a:t>
            </a:r>
            <a:r>
              <a:rPr lang="fr-FR" sz="3700" dirty="0">
                <a:latin typeface="Arial" panose="020B0604020202020204" pitchFamily="34" charset="0"/>
                <a:cs typeface="Arial" panose="020B0604020202020204" pitchFamily="34" charset="0"/>
              </a:rPr>
              <a:t> </a:t>
            </a:r>
            <a:r>
              <a:rPr lang="fr-FR" sz="3700" dirty="0" err="1">
                <a:latin typeface="Arial" panose="020B0604020202020204" pitchFamily="34" charset="0"/>
                <a:cs typeface="Arial" panose="020B0604020202020204" pitchFamily="34" charset="0"/>
              </a:rPr>
              <a:t>mới</a:t>
            </a:r>
            <a:r>
              <a:rPr lang="fr-FR" sz="3700" dirty="0">
                <a:latin typeface="Arial" panose="020B0604020202020204" pitchFamily="34" charset="0"/>
                <a:cs typeface="Arial" panose="020B0604020202020204" pitchFamily="34" charset="0"/>
              </a:rPr>
              <a:t>?</a:t>
            </a:r>
            <a:endParaRPr lang="en-US" sz="3700" dirty="0">
              <a:latin typeface="Arial" panose="020B0604020202020204" pitchFamily="34" charset="0"/>
              <a:cs typeface="Arial" panose="020B0604020202020204" pitchFamily="34" charset="0"/>
            </a:endParaRPr>
          </a:p>
        </p:txBody>
      </p:sp>
      <p:pic>
        <p:nvPicPr>
          <p:cNvPr id="19"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flipH="1">
            <a:off x="198801" y="7520099"/>
            <a:ext cx="2188723" cy="2859378"/>
          </a:xfrm>
          <a:prstGeom prst="rect">
            <a:avLst/>
          </a:prstGeom>
        </p:spPr>
      </p:pic>
      <p:pic>
        <p:nvPicPr>
          <p:cNvPr id="14" name="Picture 13"/>
          <p:cNvPicPr/>
          <p:nvPr/>
        </p:nvPicPr>
        <p:blipFill>
          <a:blip r:embed="rId32" cstate="print">
            <a:extLst>
              <a:ext uri="{28A0092B-C50C-407E-A947-70E740481C1C}">
                <a14:useLocalDpi xmlns:a14="http://schemas.microsoft.com/office/drawing/2010/main" val="0"/>
              </a:ext>
            </a:extLst>
          </a:blip>
          <a:stretch>
            <a:fillRect/>
          </a:stretch>
        </p:blipFill>
        <p:spPr>
          <a:xfrm>
            <a:off x="11344412" y="5095465"/>
            <a:ext cx="6324600" cy="4849267"/>
          </a:xfrm>
          <a:prstGeom prst="rect">
            <a:avLst/>
          </a:prstGeom>
        </p:spPr>
      </p:pic>
      <p:pic>
        <p:nvPicPr>
          <p:cNvPr id="6" name="Picture 5"/>
          <p:cNvPicPr>
            <a:picLocks noChangeAspect="1"/>
          </p:cNvPicPr>
          <p:nvPr/>
        </p:nvPicPr>
        <p:blipFill>
          <a:blip r:embed="rId33"/>
          <a:stretch>
            <a:fillRect/>
          </a:stretch>
        </p:blipFill>
        <p:spPr>
          <a:xfrm>
            <a:off x="12337073" y="342900"/>
            <a:ext cx="4345904" cy="4525983"/>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anim calcmode="lin" valueType="num">
                                      <p:cBhvr>
                                        <p:cTn id="2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fade">
                                      <p:cBhvr>
                                        <p:cTn id="32" dur="500"/>
                                        <p:tgtEl>
                                          <p:spTgt spid="1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Effect transition="in" filter="fade">
                                      <p:cBhvr>
                                        <p:cTn id="3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1B266"/>
        </a:solidFill>
        <a:effectLst/>
      </p:bgPr>
    </p:bg>
    <p:spTree>
      <p:nvGrpSpPr>
        <p:cNvPr id="1" name=""/>
        <p:cNvGrpSpPr/>
        <p:nvPr/>
      </p:nvGrpSpPr>
      <p:grpSpPr>
        <a:xfrm>
          <a:off x="0" y="0"/>
          <a:ext cx="0" cy="0"/>
          <a:chOff x="0" y="0"/>
          <a:chExt cx="0" cy="0"/>
        </a:xfrm>
      </p:grpSpPr>
      <p:pic>
        <p:nvPicPr>
          <p:cNvPr id="7" name="Picture 13"/>
          <p:cNvPicPr>
            <a:picLocks noChangeAspect="1"/>
          </p:cNvPicPr>
          <p:nvPr/>
        </p:nvPicPr>
        <p:blipFill>
          <a:blip r:embed="rId2"/>
          <a:srcRect/>
          <a:stretch>
            <a:fillRect/>
          </a:stretch>
        </p:blipFill>
        <p:spPr>
          <a:xfrm rot="10800000" flipH="1">
            <a:off x="13795450" y="7658100"/>
            <a:ext cx="4492550" cy="2985956"/>
          </a:xfrm>
          <a:prstGeom prst="rect">
            <a:avLst/>
          </a:prstGeom>
        </p:spPr>
      </p:pic>
      <p:pic>
        <p:nvPicPr>
          <p:cNvPr id="12" name="Picture 10"/>
          <p:cNvPicPr>
            <a:picLocks noChangeAspect="1"/>
          </p:cNvPicPr>
          <p:nvPr/>
        </p:nvPicPr>
        <p:blipFill>
          <a:blip r:embed="rId3"/>
          <a:srcRect/>
          <a:stretch>
            <a:fillRect/>
          </a:stretch>
        </p:blipFill>
        <p:spPr>
          <a:xfrm rot="535489">
            <a:off x="15223775" y="-1146958"/>
            <a:ext cx="3622923" cy="3020612"/>
          </a:xfrm>
          <a:prstGeom prst="rect">
            <a:avLst/>
          </a:prstGeom>
        </p:spPr>
      </p:pic>
      <p:pic>
        <p:nvPicPr>
          <p:cNvPr id="10" name="Picture 5"/>
          <p:cNvPicPr>
            <a:picLocks noChangeAspect="1"/>
          </p:cNvPicPr>
          <p:nvPr/>
        </p:nvPicPr>
        <p:blipFill rotWithShape="1">
          <a:blip r:embed="rId4"/>
          <a:srcRect t="7445" b="49419"/>
          <a:stretch/>
        </p:blipFill>
        <p:spPr>
          <a:xfrm>
            <a:off x="989846" y="1181100"/>
            <a:ext cx="16056739" cy="8079632"/>
          </a:xfrm>
          <a:prstGeom prst="rect">
            <a:avLst/>
          </a:prstGeom>
        </p:spPr>
      </p:pic>
      <p:sp>
        <p:nvSpPr>
          <p:cNvPr id="5" name="Rectangle 4"/>
          <p:cNvSpPr/>
          <p:nvPr/>
        </p:nvSpPr>
        <p:spPr>
          <a:xfrm>
            <a:off x="1430572" y="2404760"/>
            <a:ext cx="15175285" cy="5632311"/>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fr-FR" sz="4000" dirty="0" err="1">
                <a:latin typeface="Arial" panose="020B0604020202020204" pitchFamily="34" charset="0"/>
                <a:cs typeface="Arial" panose="020B0604020202020204" pitchFamily="34" charset="0"/>
              </a:rPr>
              <a:t>Những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biến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đổi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quan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trọng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về</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kinh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tế</a:t>
            </a:r>
            <a:r>
              <a:rPr lang="fr-FR" sz="4000" dirty="0">
                <a:latin typeface="Arial" panose="020B0604020202020204" pitchFamily="34" charset="0"/>
                <a:cs typeface="Arial" panose="020B0604020202020204" pitchFamily="34" charset="0"/>
              </a:rPr>
              <a:t> ở </a:t>
            </a:r>
            <a:r>
              <a:rPr lang="fr-FR" sz="4000" dirty="0" err="1">
                <a:latin typeface="Arial" panose="020B0604020202020204" pitchFamily="34" charset="0"/>
                <a:cs typeface="Arial" panose="020B0604020202020204" pitchFamily="34" charset="0"/>
              </a:rPr>
              <a:t>Tây</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Âu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thế</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kỉ</a:t>
            </a:r>
            <a:r>
              <a:rPr lang="fr-FR" sz="4000" dirty="0">
                <a:latin typeface="Arial" panose="020B0604020202020204" pitchFamily="34" charset="0"/>
                <a:cs typeface="Arial" panose="020B0604020202020204" pitchFamily="34" charset="0"/>
              </a:rPr>
              <a:t> XIII – XVI:</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fr-FR" sz="4000" dirty="0" err="1" smtClean="0">
                <a:latin typeface="Arial" panose="020B0604020202020204" pitchFamily="34" charset="0"/>
                <a:cs typeface="Arial" panose="020B0604020202020204" pitchFamily="34" charset="0"/>
              </a:rPr>
              <a:t>Từ</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thế</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kỉ</a:t>
            </a:r>
            <a:r>
              <a:rPr lang="fr-FR" sz="4000" dirty="0">
                <a:latin typeface="Arial" panose="020B0604020202020204" pitchFamily="34" charset="0"/>
                <a:cs typeface="Arial" panose="020B0604020202020204" pitchFamily="34" charset="0"/>
              </a:rPr>
              <a:t> XII, </a:t>
            </a:r>
            <a:r>
              <a:rPr lang="fr-FR" sz="4000" dirty="0" err="1">
                <a:latin typeface="Arial" panose="020B0604020202020204" pitchFamily="34" charset="0"/>
                <a:cs typeface="Arial" panose="020B0604020202020204" pitchFamily="34" charset="0"/>
              </a:rPr>
              <a:t>thành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thị</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có</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vai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trò</a:t>
            </a:r>
            <a:r>
              <a:rPr lang="fr-FR" sz="4000" dirty="0">
                <a:latin typeface="Arial" panose="020B0604020202020204" pitchFamily="34" charset="0"/>
                <a:cs typeface="Arial" panose="020B0604020202020204" pitchFamily="34" charset="0"/>
              </a:rPr>
              <a:t> là </a:t>
            </a:r>
            <a:r>
              <a:rPr lang="fr-FR" sz="4000" dirty="0" err="1">
                <a:latin typeface="Arial" panose="020B0604020202020204" pitchFamily="34" charset="0"/>
                <a:cs typeface="Arial" panose="020B0604020202020204" pitchFamily="34" charset="0"/>
              </a:rPr>
              <a:t>những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trung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tâm</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kinh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tế</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quan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trọng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nhất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của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Tây</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Âu</a:t>
            </a:r>
            <a:r>
              <a:rPr lang="fr-FR"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fr-FR" sz="4000" dirty="0" err="1" smtClean="0">
                <a:latin typeface="Arial" panose="020B0604020202020204" pitchFamily="34" charset="0"/>
                <a:cs typeface="Arial" panose="020B0604020202020204" pitchFamily="34" charset="0"/>
              </a:rPr>
              <a:t>Nhiều</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xưởng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sản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xuất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với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quy</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mô</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lớn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các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công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ty</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thương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mại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xuất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hiện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tập</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trung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chủ</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yếu</a:t>
            </a:r>
            <a:r>
              <a:rPr lang="fr-FR" sz="4000" dirty="0">
                <a:latin typeface="Arial" panose="020B0604020202020204" pitchFamily="34" charset="0"/>
                <a:cs typeface="Arial" panose="020B0604020202020204" pitchFamily="34" charset="0"/>
              </a:rPr>
              <a:t> ở </a:t>
            </a:r>
            <a:r>
              <a:rPr lang="fr-FR" sz="4000" dirty="0" err="1">
                <a:latin typeface="Arial" panose="020B0604020202020204" pitchFamily="34" charset="0"/>
                <a:cs typeface="Arial" panose="020B0604020202020204" pitchFamily="34" charset="0"/>
              </a:rPr>
              <a:t>thành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thị</a:t>
            </a:r>
            <a:r>
              <a:rPr lang="fr-FR"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fr-FR" sz="4000" dirty="0" err="1" smtClean="0">
                <a:latin typeface="Arial" panose="020B0604020202020204" pitchFamily="34" charset="0"/>
                <a:cs typeface="Arial" panose="020B0604020202020204" pitchFamily="34" charset="0"/>
              </a:rPr>
              <a:t>Mầm</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mống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quan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hệ</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sản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xuất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tư</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bản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chủ</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nghĩa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dần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xuất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hiện</a:t>
            </a:r>
            <a:r>
              <a:rPr lang="fr-FR"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6" name="Picture 4"/>
          <p:cNvPicPr>
            <a:picLocks noChangeAspect="1"/>
          </p:cNvPicPr>
          <p:nvPr/>
        </p:nvPicPr>
        <p:blipFill>
          <a:blip r:embed="rId5"/>
          <a:srcRect/>
          <a:stretch>
            <a:fillRect/>
          </a:stretch>
        </p:blipFill>
        <p:spPr>
          <a:xfrm rot="-5745177">
            <a:off x="736678" y="-3891155"/>
            <a:ext cx="2985015" cy="6784125"/>
          </a:xfrm>
          <a:prstGeom prst="rect">
            <a:avLst/>
          </a:prstGeom>
        </p:spPr>
      </p:pic>
      <p:pic>
        <p:nvPicPr>
          <p:cNvPr id="13"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325600" y="-977621"/>
            <a:ext cx="2101718" cy="2101718"/>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12193">
            <a:off x="384448" y="8589508"/>
            <a:ext cx="1508517" cy="1455720"/>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anim calcmode="lin" valueType="num">
                                      <p:cBhvr>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1B266"/>
        </a:solidFill>
        <a:effectLst/>
      </p:bgPr>
    </p:bg>
    <p:spTree>
      <p:nvGrpSpPr>
        <p:cNvPr id="1" name=""/>
        <p:cNvGrpSpPr/>
        <p:nvPr/>
      </p:nvGrpSpPr>
      <p:grpSpPr>
        <a:xfrm>
          <a:off x="0" y="0"/>
          <a:ext cx="0" cy="0"/>
          <a:chOff x="0" y="0"/>
          <a:chExt cx="0" cy="0"/>
        </a:xfrm>
      </p:grpSpPr>
      <p:pic>
        <p:nvPicPr>
          <p:cNvPr id="7" name="Picture 13"/>
          <p:cNvPicPr>
            <a:picLocks noChangeAspect="1"/>
          </p:cNvPicPr>
          <p:nvPr/>
        </p:nvPicPr>
        <p:blipFill>
          <a:blip r:embed="rId2"/>
          <a:srcRect/>
          <a:stretch>
            <a:fillRect/>
          </a:stretch>
        </p:blipFill>
        <p:spPr>
          <a:xfrm rot="10800000" flipH="1">
            <a:off x="13795450" y="7658100"/>
            <a:ext cx="4492550" cy="2985956"/>
          </a:xfrm>
          <a:prstGeom prst="rect">
            <a:avLst/>
          </a:prstGeom>
        </p:spPr>
      </p:pic>
      <p:pic>
        <p:nvPicPr>
          <p:cNvPr id="12" name="Picture 10"/>
          <p:cNvPicPr>
            <a:picLocks noChangeAspect="1"/>
          </p:cNvPicPr>
          <p:nvPr/>
        </p:nvPicPr>
        <p:blipFill>
          <a:blip r:embed="rId3"/>
          <a:srcRect/>
          <a:stretch>
            <a:fillRect/>
          </a:stretch>
        </p:blipFill>
        <p:spPr>
          <a:xfrm rot="535489">
            <a:off x="15223775" y="-1146958"/>
            <a:ext cx="3622923" cy="3020612"/>
          </a:xfrm>
          <a:prstGeom prst="rect">
            <a:avLst/>
          </a:prstGeom>
        </p:spPr>
      </p:pic>
      <p:pic>
        <p:nvPicPr>
          <p:cNvPr id="10" name="Picture 5"/>
          <p:cNvPicPr>
            <a:picLocks noChangeAspect="1"/>
          </p:cNvPicPr>
          <p:nvPr/>
        </p:nvPicPr>
        <p:blipFill rotWithShape="1">
          <a:blip r:embed="rId4"/>
          <a:srcRect t="7445" b="49419"/>
          <a:stretch/>
        </p:blipFill>
        <p:spPr>
          <a:xfrm>
            <a:off x="989846" y="1181100"/>
            <a:ext cx="16056739" cy="8079632"/>
          </a:xfrm>
          <a:prstGeom prst="rect">
            <a:avLst/>
          </a:prstGeom>
        </p:spPr>
      </p:pic>
      <p:sp>
        <p:nvSpPr>
          <p:cNvPr id="5" name="Rectangle 4"/>
          <p:cNvSpPr/>
          <p:nvPr/>
        </p:nvSpPr>
        <p:spPr>
          <a:xfrm>
            <a:off x="1651134" y="1481431"/>
            <a:ext cx="14734162" cy="7478970"/>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fr-FR" sz="4000" dirty="0" err="1">
                <a:latin typeface="Arial" panose="020B0604020202020204" pitchFamily="34" charset="0"/>
                <a:cs typeface="Arial" panose="020B0604020202020204" pitchFamily="34" charset="0"/>
              </a:rPr>
              <a:t>Tầng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lớp</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chủ</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xưởng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thương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gia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chủ</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ngân</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hàng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xuất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hiện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trong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xã</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hội</a:t>
            </a:r>
            <a:r>
              <a:rPr lang="fr-FR"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algn="just">
              <a:lnSpc>
                <a:spcPct val="150000"/>
              </a:lnSpc>
            </a:pPr>
            <a:r>
              <a:rPr lang="fr-FR" sz="4000" dirty="0">
                <a:latin typeface="Arial" panose="020B0604020202020204" pitchFamily="34" charset="0"/>
                <a:cs typeface="Arial" panose="020B0604020202020204" pitchFamily="34" charset="0"/>
                <a:sym typeface="Wingdings" panose="05000000000000000000" pitchFamily="2" charset="2"/>
              </a:rPr>
              <a: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cầu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khẳng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định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vị</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thế</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xã</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hội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thưởng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thức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cuộc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sống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sự</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giàu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có</a:t>
            </a:r>
            <a:r>
              <a:rPr lang="fr-FR" sz="4000" dirty="0">
                <a:latin typeface="Arial" panose="020B0604020202020204" pitchFamily="34" charset="0"/>
                <a:cs typeface="Arial" panose="020B0604020202020204" pitchFamily="34" charset="0"/>
              </a:rPr>
              <a:t> là </a:t>
            </a:r>
            <a:r>
              <a:rPr lang="fr-FR" sz="4000" dirty="0" err="1">
                <a:latin typeface="Arial" panose="020B0604020202020204" pitchFamily="34" charset="0"/>
                <a:cs typeface="Arial" panose="020B0604020202020204" pitchFamily="34" charset="0"/>
              </a:rPr>
              <a:t>tiền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đề</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quan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trọng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để</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cầu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xây</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dựng</a:t>
            </a:r>
            <a:r>
              <a:rPr lang="fr-FR" sz="4000" dirty="0">
                <a:latin typeface="Arial" panose="020B0604020202020204" pitchFamily="34" charset="0"/>
                <a:cs typeface="Arial" panose="020B0604020202020204" pitchFamily="34" charset="0"/>
              </a:rPr>
              <a:t> </a:t>
            </a:r>
            <a:r>
              <a:rPr lang="fr-FR" sz="4000" dirty="0" err="1" smtClean="0">
                <a:latin typeface="Arial" panose="020B0604020202020204" pitchFamily="34" charset="0"/>
                <a:cs typeface="Arial" panose="020B0604020202020204" pitchFamily="34" charset="0"/>
              </a:rPr>
              <a:t>hệ</a:t>
            </a:r>
            <a:r>
              <a:rPr lang="fr-FR" sz="4000" dirty="0" smtClean="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tư</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tưởng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văn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hoá</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mới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của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tầng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lớp</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mới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có</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điều</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kiện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thực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hiện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thông</a:t>
            </a:r>
            <a:r>
              <a:rPr lang="fr-FR" sz="4000" dirty="0">
                <a:latin typeface="Arial" panose="020B0604020202020204" pitchFamily="34" charset="0"/>
                <a:cs typeface="Arial" panose="020B0604020202020204" pitchFamily="34" charset="0"/>
              </a:rPr>
              <a:t> qua </a:t>
            </a:r>
            <a:r>
              <a:rPr lang="fr-FR" sz="4000" dirty="0" err="1">
                <a:latin typeface="Arial" panose="020B0604020202020204" pitchFamily="34" charset="0"/>
                <a:cs typeface="Arial" panose="020B0604020202020204" pitchFamily="34" charset="0"/>
              </a:rPr>
              <a:t>các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hoạt</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động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ủng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hộ</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bảo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trợ</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cho</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những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tư</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tưởng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mới</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trong</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các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lĩnh</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vực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khoa</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học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văn</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học</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và</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nghệ</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thuật</a:t>
            </a:r>
            <a:r>
              <a:rPr lang="fr-FR"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a:p>
            <a:pPr algn="just">
              <a:lnSpc>
                <a:spcPct val="150000"/>
              </a:lnSpc>
            </a:pPr>
            <a:r>
              <a:rPr lang="fr-FR" sz="4000" dirty="0">
                <a:latin typeface="Arial" panose="020B0604020202020204" pitchFamily="34" charset="0"/>
                <a:cs typeface="Arial" panose="020B0604020202020204" pitchFamily="34" charset="0"/>
              </a:rPr>
              <a:t>=&gt; </a:t>
            </a:r>
            <a:r>
              <a:rPr lang="fr-FR" sz="4000" i="1" dirty="0" err="1">
                <a:solidFill>
                  <a:srgbClr val="FF0000"/>
                </a:solidFill>
                <a:latin typeface="Arial" panose="020B0604020202020204" pitchFamily="34" charset="0"/>
                <a:cs typeface="Arial" panose="020B0604020202020204" pitchFamily="34" charset="0"/>
              </a:rPr>
              <a:t>Phong</a:t>
            </a:r>
            <a:r>
              <a:rPr lang="fr-FR" sz="4000" i="1" dirty="0">
                <a:solidFill>
                  <a:srgbClr val="FF0000"/>
                </a:solidFill>
                <a:latin typeface="Arial" panose="020B0604020202020204" pitchFamily="34" charset="0"/>
                <a:cs typeface="Arial" panose="020B0604020202020204" pitchFamily="34" charset="0"/>
              </a:rPr>
              <a:t> </a:t>
            </a:r>
            <a:r>
              <a:rPr lang="fr-FR" sz="4000" i="1" dirty="0" err="1">
                <a:solidFill>
                  <a:srgbClr val="FF0000"/>
                </a:solidFill>
                <a:latin typeface="Arial" panose="020B0604020202020204" pitchFamily="34" charset="0"/>
                <a:cs typeface="Arial" panose="020B0604020202020204" pitchFamily="34" charset="0"/>
              </a:rPr>
              <a:t>trào</a:t>
            </a:r>
            <a:r>
              <a:rPr lang="fr-FR" sz="4000" i="1" dirty="0">
                <a:solidFill>
                  <a:srgbClr val="FF0000"/>
                </a:solidFill>
                <a:latin typeface="Arial" panose="020B0604020202020204" pitchFamily="34" charset="0"/>
                <a:cs typeface="Arial" panose="020B0604020202020204" pitchFamily="34" charset="0"/>
              </a:rPr>
              <a:t> Văn </a:t>
            </a:r>
            <a:r>
              <a:rPr lang="fr-FR" sz="4000" i="1" dirty="0" err="1">
                <a:solidFill>
                  <a:srgbClr val="FF0000"/>
                </a:solidFill>
                <a:latin typeface="Arial" panose="020B0604020202020204" pitchFamily="34" charset="0"/>
                <a:cs typeface="Arial" panose="020B0604020202020204" pitchFamily="34" charset="0"/>
              </a:rPr>
              <a:t>hóa</a:t>
            </a:r>
            <a:r>
              <a:rPr lang="fr-FR" sz="4000" i="1" dirty="0">
                <a:solidFill>
                  <a:srgbClr val="FF0000"/>
                </a:solidFill>
                <a:latin typeface="Arial" panose="020B0604020202020204" pitchFamily="34" charset="0"/>
                <a:cs typeface="Arial" panose="020B0604020202020204" pitchFamily="34" charset="0"/>
              </a:rPr>
              <a:t> </a:t>
            </a:r>
            <a:r>
              <a:rPr lang="fr-FR" sz="4000" i="1" dirty="0" err="1">
                <a:solidFill>
                  <a:srgbClr val="FF0000"/>
                </a:solidFill>
                <a:latin typeface="Arial" panose="020B0604020202020204" pitchFamily="34" charset="0"/>
                <a:cs typeface="Arial" panose="020B0604020202020204" pitchFamily="34" charset="0"/>
              </a:rPr>
              <a:t>Phục</a:t>
            </a:r>
            <a:r>
              <a:rPr lang="fr-FR" sz="4000" i="1" dirty="0">
                <a:solidFill>
                  <a:srgbClr val="FF0000"/>
                </a:solidFill>
                <a:latin typeface="Arial" panose="020B0604020202020204" pitchFamily="34" charset="0"/>
                <a:cs typeface="Arial" panose="020B0604020202020204" pitchFamily="34" charset="0"/>
              </a:rPr>
              <a:t> </a:t>
            </a:r>
            <a:r>
              <a:rPr lang="fr-FR" sz="4000" i="1" dirty="0" err="1">
                <a:solidFill>
                  <a:srgbClr val="FF0000"/>
                </a:solidFill>
                <a:latin typeface="Arial" panose="020B0604020202020204" pitchFamily="34" charset="0"/>
                <a:cs typeface="Arial" panose="020B0604020202020204" pitchFamily="34" charset="0"/>
              </a:rPr>
              <a:t>hưng</a:t>
            </a:r>
            <a:r>
              <a:rPr lang="fr-FR" sz="4000" i="1" dirty="0">
                <a:solidFill>
                  <a:srgbClr val="FF0000"/>
                </a:solidFill>
                <a:latin typeface="Arial" panose="020B0604020202020204" pitchFamily="34" charset="0"/>
                <a:cs typeface="Arial" panose="020B0604020202020204" pitchFamily="34" charset="0"/>
              </a:rPr>
              <a:t> ra </a:t>
            </a:r>
            <a:r>
              <a:rPr lang="fr-FR" sz="4000" i="1" dirty="0" err="1">
                <a:solidFill>
                  <a:srgbClr val="FF0000"/>
                </a:solidFill>
                <a:latin typeface="Arial" panose="020B0604020202020204" pitchFamily="34" charset="0"/>
                <a:cs typeface="Arial" panose="020B0604020202020204" pitchFamily="34" charset="0"/>
              </a:rPr>
              <a:t>đời</a:t>
            </a:r>
            <a:r>
              <a:rPr lang="fr-FR" sz="4000" i="1" dirty="0">
                <a:solidFill>
                  <a:srgbClr val="FF0000"/>
                </a:solidFill>
                <a:latin typeface="Arial" panose="020B0604020202020204" pitchFamily="34" charset="0"/>
                <a:cs typeface="Arial" panose="020B0604020202020204" pitchFamily="34" charset="0"/>
              </a:rPr>
              <a:t>.</a:t>
            </a:r>
            <a:endParaRPr lang="en-US" sz="4000" i="1" dirty="0">
              <a:solidFill>
                <a:srgbClr val="FF0000"/>
              </a:solidFill>
              <a:latin typeface="Arial" panose="020B0604020202020204" pitchFamily="34" charset="0"/>
              <a:cs typeface="Arial" panose="020B0604020202020204" pitchFamily="34" charset="0"/>
            </a:endParaRPr>
          </a:p>
        </p:txBody>
      </p:sp>
      <p:pic>
        <p:nvPicPr>
          <p:cNvPr id="6" name="Picture 4"/>
          <p:cNvPicPr>
            <a:picLocks noChangeAspect="1"/>
          </p:cNvPicPr>
          <p:nvPr/>
        </p:nvPicPr>
        <p:blipFill>
          <a:blip r:embed="rId5"/>
          <a:srcRect/>
          <a:stretch>
            <a:fillRect/>
          </a:stretch>
        </p:blipFill>
        <p:spPr>
          <a:xfrm rot="-5745177">
            <a:off x="736678" y="-3891155"/>
            <a:ext cx="2985015" cy="6784125"/>
          </a:xfrm>
          <a:prstGeom prst="rect">
            <a:avLst/>
          </a:prstGeom>
        </p:spPr>
      </p:pic>
      <p:pic>
        <p:nvPicPr>
          <p:cNvPr id="8"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12193">
            <a:off x="384448" y="8589508"/>
            <a:ext cx="1508517" cy="1455720"/>
          </a:xfrm>
          <a:prstGeom prst="rect">
            <a:avLst/>
          </a:prstGeom>
        </p:spPr>
      </p:pic>
      <p:pic>
        <p:nvPicPr>
          <p:cNvPr id="13"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325600" y="-977621"/>
            <a:ext cx="2101718" cy="2101718"/>
          </a:xfrm>
          <a:prstGeom prst="rect">
            <a:avLst/>
          </a:prstGeom>
        </p:spPr>
      </p:pic>
    </p:spTree>
    <p:extLst>
      <p:ext uri="{BB962C8B-B14F-4D97-AF65-F5344CB8AC3E}">
        <p14:creationId xmlns:p14="http://schemas.microsoft.com/office/powerpoint/2010/main" val="170019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left)">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left)">
                                      <p:cBhvr>
                                        <p:cTn id="1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857</TotalTime>
  <Words>2202</Words>
  <Application>Microsoft Office PowerPoint</Application>
  <PresentationFormat>Custom</PresentationFormat>
  <Paragraphs>123</Paragraphs>
  <Slides>42</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DengXian Light</vt: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Ngô Văn Minh</cp:lastModifiedBy>
  <cp:revision>126</cp:revision>
  <dcterms:created xsi:type="dcterms:W3CDTF">2006-08-16T00:00:00Z</dcterms:created>
  <dcterms:modified xsi:type="dcterms:W3CDTF">2022-06-19T00:55:06Z</dcterms:modified>
  <dc:identifier>DAFCwTW-n-I</dc:identifier>
</cp:coreProperties>
</file>