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60" r:id="rId6"/>
    <p:sldId id="269" r:id="rId7"/>
    <p:sldId id="261" r:id="rId8"/>
    <p:sldId id="270" r:id="rId9"/>
    <p:sldId id="259" r:id="rId10"/>
    <p:sldId id="267" r:id="rId11"/>
    <p:sldId id="272" r:id="rId12"/>
    <p:sldId id="273" r:id="rId13"/>
    <p:sldId id="274" r:id="rId14"/>
    <p:sldId id="262" r:id="rId15"/>
    <p:sldId id="298" r:id="rId16"/>
    <p:sldId id="264" r:id="rId17"/>
    <p:sldId id="277" r:id="rId18"/>
    <p:sldId id="268" r:id="rId19"/>
    <p:sldId id="279" r:id="rId20"/>
    <p:sldId id="280" r:id="rId21"/>
    <p:sldId id="263" r:id="rId22"/>
    <p:sldId id="281" r:id="rId23"/>
    <p:sldId id="282" r:id="rId24"/>
    <p:sldId id="283" r:id="rId25"/>
    <p:sldId id="285" r:id="rId26"/>
    <p:sldId id="286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87" r:id="rId36"/>
    <p:sldId id="265" r:id="rId37"/>
    <p:sldId id="296" r:id="rId38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5C39"/>
    <a:srgbClr val="D8D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273" autoAdjust="0"/>
  </p:normalViewPr>
  <p:slideViewPr>
    <p:cSldViewPr>
      <p:cViewPr varScale="1">
        <p:scale>
          <a:sx n="44" d="100"/>
          <a:sy n="44" d="100"/>
        </p:scale>
        <p:origin x="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1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jpeg"/><Relationship Id="rId3" Type="http://schemas.openxmlformats.org/officeDocument/2006/relationships/image" Target="../media/image47.png"/><Relationship Id="rId25" Type="http://schemas.openxmlformats.org/officeDocument/2006/relationships/image" Target="../media/image136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27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12" Type="http://schemas.openxmlformats.org/officeDocument/2006/relationships/image" Target="../media/image5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22.svg"/><Relationship Id="rId10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8" Type="http://schemas.openxmlformats.org/officeDocument/2006/relationships/image" Target="../media/image70.svg"/><Relationship Id="rId3" Type="http://schemas.openxmlformats.org/officeDocument/2006/relationships/image" Target="../media/image55.png"/><Relationship Id="rId21" Type="http://schemas.openxmlformats.org/officeDocument/2006/relationships/image" Target="../media/image28.svg"/><Relationship Id="rId12" Type="http://schemas.openxmlformats.org/officeDocument/2006/relationships/image" Target="../media/image57.png"/><Relationship Id="rId2" Type="http://schemas.openxmlformats.org/officeDocument/2006/relationships/image" Target="../media/image15.png"/><Relationship Id="rId16" Type="http://schemas.openxmlformats.org/officeDocument/2006/relationships/image" Target="../media/image78.sv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32" Type="http://schemas.openxmlformats.org/officeDocument/2006/relationships/image" Target="../media/image201.svg"/><Relationship Id="rId28" Type="http://schemas.openxmlformats.org/officeDocument/2006/relationships/image" Target="../media/image59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8" Type="http://schemas.openxmlformats.org/officeDocument/2006/relationships/image" Target="../media/image70.svg"/><Relationship Id="rId3" Type="http://schemas.openxmlformats.org/officeDocument/2006/relationships/image" Target="../media/image55.png"/><Relationship Id="rId21" Type="http://schemas.openxmlformats.org/officeDocument/2006/relationships/image" Target="../media/image28.svg"/><Relationship Id="rId12" Type="http://schemas.openxmlformats.org/officeDocument/2006/relationships/image" Target="../media/image57.png"/><Relationship Id="rId2" Type="http://schemas.openxmlformats.org/officeDocument/2006/relationships/image" Target="../media/image15.png"/><Relationship Id="rId16" Type="http://schemas.openxmlformats.org/officeDocument/2006/relationships/image" Target="../media/image78.sv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32" Type="http://schemas.openxmlformats.org/officeDocument/2006/relationships/image" Target="../media/image201.svg"/><Relationship Id="rId28" Type="http://schemas.openxmlformats.org/officeDocument/2006/relationships/image" Target="../media/image59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27" Type="http://schemas.openxmlformats.org/officeDocument/2006/relationships/image" Target="../media/image58.png"/><Relationship Id="rId30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7" Type="http://schemas.openxmlformats.org/officeDocument/2006/relationships/image" Target="../media/image3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7" Type="http://schemas.openxmlformats.org/officeDocument/2006/relationships/image" Target="../media/image3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5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1" Type="http://schemas.openxmlformats.org/officeDocument/2006/relationships/image" Target="../media/image70.png"/><Relationship Id="rId7" Type="http://schemas.openxmlformats.org/officeDocument/2006/relationships/image" Target="../media/image142.svg"/><Relationship Id="rId2" Type="http://schemas.openxmlformats.org/officeDocument/2006/relationships/image" Target="../media/image36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2.svg"/><Relationship Id="rId22" Type="http://schemas.openxmlformats.org/officeDocument/2006/relationships/image" Target="../media/image8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71.png"/><Relationship Id="rId3" Type="http://schemas.openxmlformats.org/officeDocument/2006/relationships/image" Target="../media/image54.svg"/><Relationship Id="rId21" Type="http://schemas.openxmlformats.org/officeDocument/2006/relationships/image" Target="../media/image112.svg"/><Relationship Id="rId12" Type="http://schemas.openxmlformats.org/officeDocument/2006/relationships/image" Target="../media/image63.svg"/><Relationship Id="rId2" Type="http://schemas.openxmlformats.org/officeDocument/2006/relationships/image" Target="../media/image28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56.svg"/><Relationship Id="rId15" Type="http://schemas.openxmlformats.org/officeDocument/2006/relationships/image" Target="../media/image144.svg"/><Relationship Id="rId10" Type="http://schemas.openxmlformats.org/officeDocument/2006/relationships/image" Target="../media/image61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75.png"/><Relationship Id="rId31" Type="http://schemas.openxmlformats.org/officeDocument/2006/relationships/image" Target="../media/image72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26" Type="http://schemas.openxmlformats.org/officeDocument/2006/relationships/image" Target="../media/image80.png"/><Relationship Id="rId7" Type="http://schemas.openxmlformats.org/officeDocument/2006/relationships/image" Target="../media/image200.svg"/><Relationship Id="rId25" Type="http://schemas.openxmlformats.org/officeDocument/2006/relationships/image" Target="../media/image218.svg"/><Relationship Id="rId2" Type="http://schemas.openxmlformats.org/officeDocument/2006/relationships/image" Target="../media/image76.pn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79.png"/><Relationship Id="rId23" Type="http://schemas.openxmlformats.org/officeDocument/2006/relationships/image" Target="../media/image216.svg"/><Relationship Id="rId28" Type="http://schemas.openxmlformats.org/officeDocument/2006/relationships/image" Target="../media/image82.png"/><Relationship Id="rId10" Type="http://schemas.openxmlformats.org/officeDocument/2006/relationships/image" Target="../media/image78.png"/><Relationship Id="rId9" Type="http://schemas.openxmlformats.org/officeDocument/2006/relationships/image" Target="../media/image202.svg"/><Relationship Id="rId27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9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198.svg"/><Relationship Id="rId9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9" Type="http://schemas.openxmlformats.org/officeDocument/2006/relationships/image" Target="../media/image380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9.png"/><Relationship Id="rId40" Type="http://schemas.openxmlformats.org/officeDocument/2006/relationships/image" Target="../media/image90.png"/><Relationship Id="rId5" Type="http://schemas.openxmlformats.org/officeDocument/2006/relationships/image" Target="../media/image36.svg"/><Relationship Id="rId28" Type="http://schemas.openxmlformats.org/officeDocument/2006/relationships/image" Target="../media/image215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5" Type="http://schemas.openxmlformats.org/officeDocument/2006/relationships/image" Target="../media/image2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9" Type="http://schemas.openxmlformats.org/officeDocument/2006/relationships/image" Target="../media/image380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9.png"/><Relationship Id="rId41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9.png"/><Relationship Id="rId40" Type="http://schemas.openxmlformats.org/officeDocument/2006/relationships/image" Target="../media/image90.png"/><Relationship Id="rId5" Type="http://schemas.openxmlformats.org/officeDocument/2006/relationships/image" Target="../media/image36.svg"/><Relationship Id="rId28" Type="http://schemas.openxmlformats.org/officeDocument/2006/relationships/image" Target="../media/image215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8" Type="http://schemas.openxmlformats.org/officeDocument/2006/relationships/image" Target="../media/image9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94.png"/><Relationship Id="rId17" Type="http://schemas.openxmlformats.org/officeDocument/2006/relationships/image" Target="../media/image18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3.png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19" Type="http://schemas.openxmlformats.org/officeDocument/2006/relationships/image" Target="../media/image300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63.svg"/><Relationship Id="rId3" Type="http://schemas.openxmlformats.org/officeDocument/2006/relationships/image" Target="../media/image59.svg"/><Relationship Id="rId7" Type="http://schemas.openxmlformats.org/officeDocument/2006/relationships/image" Target="../media/image54.svg"/><Relationship Id="rId12" Type="http://schemas.openxmlformats.org/officeDocument/2006/relationships/image" Target="../media/image32.png"/><Relationship Id="rId17" Type="http://schemas.openxmlformats.org/officeDocument/2006/relationships/image" Target="../media/image50.svg"/><Relationship Id="rId2" Type="http://schemas.openxmlformats.org/officeDocument/2006/relationships/image" Target="../media/image3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61.svg"/><Relationship Id="rId5" Type="http://schemas.openxmlformats.org/officeDocument/2006/relationships/image" Target="../media/image6.png"/><Relationship Id="rId15" Type="http://schemas.openxmlformats.org/officeDocument/2006/relationships/image" Target="../media/image87.sv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1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0" Type="http://schemas.openxmlformats.org/officeDocument/2006/relationships/image" Target="../media/image52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3.jpeg"/><Relationship Id="rId3" Type="http://schemas.openxmlformats.org/officeDocument/2006/relationships/image" Target="../media/image54.svg"/><Relationship Id="rId12" Type="http://schemas.openxmlformats.org/officeDocument/2006/relationships/image" Target="../media/image6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56.svg"/><Relationship Id="rId10" Type="http://schemas.openxmlformats.org/officeDocument/2006/relationships/image" Target="../media/image61.sv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3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6.sv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5" Type="http://schemas.openxmlformats.org/officeDocument/2006/relationships/image" Target="../media/image36.sv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35" Type="http://schemas.openxmlformats.org/officeDocument/2006/relationships/image" Target="../media/image9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5363" y="-461999"/>
            <a:ext cx="456565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61" t="8919" r="1738" b="11765"/>
          <a:stretch>
            <a:fillRect/>
          </a:stretch>
        </p:blipFill>
        <p:spPr>
          <a:xfrm>
            <a:off x="1219200" y="1171226"/>
            <a:ext cx="16001767" cy="79445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5550" y="7058374"/>
            <a:ext cx="284949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2912">
            <a:off x="15211814" y="5481183"/>
            <a:ext cx="3485330" cy="51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564825" flipH="1">
            <a:off x="12953865" y="-183506"/>
            <a:ext cx="2108655" cy="2888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09591">
            <a:off x="3902908" y="158252"/>
            <a:ext cx="4479219" cy="2014551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0" y="3695374"/>
            <a:ext cx="1825752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NHIỆT LIỆT CHÀO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MỪNG CÁC </a:t>
            </a:r>
            <a:endParaRPr lang="en-US" sz="8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ĐẾN VỚI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HỌC </a:t>
            </a: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13355" y="8950468"/>
            <a:ext cx="4707611" cy="888562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 rot="12186958">
            <a:off x="13447716" y="-4395689"/>
            <a:ext cx="7310343" cy="6192290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t="-544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 rot="21041231">
            <a:off x="6077513" y="8412816"/>
            <a:ext cx="14265829" cy="2816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-a-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endParaRPr lang="en-US" sz="55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549171" y="5600700"/>
            <a:ext cx="4124345" cy="4405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5111" y="2046637"/>
            <a:ext cx="15917778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1487,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B.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-a-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Phi. </a:t>
            </a:r>
            <a:endParaRPr lang="en-US" sz="4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mũi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ũi Hảo vọng - Cape of Good Hope | Yeudulich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57" y="5448300"/>
            <a:ext cx="6477000" cy="44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ũi Hảo Vọng - niềm hy vọng khi chưa có kênh đào Suez - VnExpress Du lịch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199" y="5448300"/>
            <a:ext cx="6146802" cy="44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3782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 rot="12186958">
            <a:off x="13447716" y="-4395689"/>
            <a:ext cx="7310343" cy="6192290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t="-544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 rot="21041231">
            <a:off x="6077513" y="8412816"/>
            <a:ext cx="14265829" cy="2816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endParaRPr lang="en-US" sz="55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355" y="2157185"/>
            <a:ext cx="1573129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1492 C.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-va-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Cu-ba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Hi-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xpa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-ni-ô-la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nhầm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Anh-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điêng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nay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62000" y="7970090"/>
            <a:ext cx="1921989" cy="205012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71800" y="8203940"/>
            <a:ext cx="1582421" cy="1582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51" y="7505700"/>
            <a:ext cx="4154672" cy="4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0617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 rot="12186958">
            <a:off x="13447716" y="-4395689"/>
            <a:ext cx="7310343" cy="6192290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t="-544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 rot="21041231">
            <a:off x="6077513" y="8412816"/>
            <a:ext cx="14265829" cy="2816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55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Ga-ma</a:t>
            </a:r>
            <a:endParaRPr lang="en-US" sz="55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2457030"/>
            <a:ext cx="85086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Ga-ma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Phi,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Ca-li-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(Calicut),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1498.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1077" y="2448217"/>
            <a:ext cx="6400800" cy="51314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304078" y="7867447"/>
            <a:ext cx="9086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Hải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du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hành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tiên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02122"/>
                </a:solidFill>
                <a:latin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202122"/>
                </a:solidFill>
                <a:latin typeface="Arial" panose="020B0604020202020204" pitchFamily="34" charset="0"/>
              </a:rPr>
              <a:t> Vasco da Gama (1497 - 1499)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96475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 rot="12186958">
            <a:off x="13447716" y="-4395689"/>
            <a:ext cx="7310343" cy="6192290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t="-5448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 rot="21041231">
            <a:off x="6077513" y="8412816"/>
            <a:ext cx="14265829" cy="2816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55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Ma-</a:t>
            </a:r>
            <a:r>
              <a:rPr lang="fr-FR" sz="55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gien</a:t>
            </a:r>
            <a:r>
              <a:rPr lang="fr-FR" sz="55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5500" b="1" i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lang="en-US" sz="5500" b="1" i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355" y="2157185"/>
            <a:ext cx="1573129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1519,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Ma-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gien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Ma-lu-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ở In-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nê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-x-a.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thiệt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ở Phi-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líp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-pin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1522,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1906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75" t="17280" r="4390" b="525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717081">
            <a:off x="-538495" y="-1446963"/>
            <a:ext cx="7315200" cy="37002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35051" y="-1160461"/>
            <a:ext cx="5717015" cy="369462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536023" y="1513471"/>
            <a:ext cx="13215953" cy="7748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24761">
            <a:off x="14035051" y="7906249"/>
            <a:ext cx="508785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530118">
            <a:off x="-2496818" y="6877993"/>
            <a:ext cx="6710736" cy="4445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54786" y="2480323"/>
            <a:ext cx="1157842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104" y="3550656"/>
            <a:ext cx="2657087" cy="6402619"/>
          </a:xfrm>
          <a:prstGeom prst="rect">
            <a:avLst/>
          </a:prstGeom>
        </p:spPr>
      </p:pic>
      <p:pic>
        <p:nvPicPr>
          <p:cNvPr id="21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flipH="1">
            <a:off x="13549417" y="7639302"/>
            <a:ext cx="2313714" cy="229925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75" t="17280" r="4390" b="525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717081">
            <a:off x="-538495" y="-1446963"/>
            <a:ext cx="7315200" cy="37002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35051" y="-1160461"/>
            <a:ext cx="5717015" cy="3694621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2536023" y="1513471"/>
            <a:ext cx="13215953" cy="77485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124761">
            <a:off x="14035051" y="7906249"/>
            <a:ext cx="508785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4530118">
            <a:off x="-2496818" y="6877993"/>
            <a:ext cx="6710736" cy="44458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54786" y="2480323"/>
            <a:ext cx="1157842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C.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fr-FR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hâu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Á: V.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Ga-ma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Ma-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Ma-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104" y="3550656"/>
            <a:ext cx="2657087" cy="6402619"/>
          </a:xfrm>
          <a:prstGeom prst="rect">
            <a:avLst/>
          </a:prstGeom>
        </p:spPr>
      </p:pic>
      <p:pic>
        <p:nvPicPr>
          <p:cNvPr id="21" name="Picture 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flipH="1">
            <a:off x="13549417" y="7639302"/>
            <a:ext cx="2313714" cy="229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2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815" t="1244" b="9984"/>
          <a:stretch>
            <a:fillRect/>
          </a:stretch>
        </p:blipFill>
        <p:spPr>
          <a:xfrm rot="-5400000">
            <a:off x="5010150" y="-2990850"/>
            <a:ext cx="8267701" cy="1828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>
            <a:off x="6165710" y="8082010"/>
            <a:ext cx="14265829" cy="28169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5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63255"/>
            <a:ext cx="4114800" cy="4886695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063255"/>
            <a:ext cx="4542295" cy="4886695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426959"/>
            <a:ext cx="6705600" cy="4043064"/>
          </a:xfrm>
          <a:prstGeom prst="rect">
            <a:avLst/>
          </a:prstGeom>
        </p:spPr>
      </p:pic>
      <p:grpSp>
        <p:nvGrpSpPr>
          <p:cNvPr id="22" name="Group 8"/>
          <p:cNvGrpSpPr/>
          <p:nvPr/>
        </p:nvGrpSpPr>
        <p:grpSpPr>
          <a:xfrm>
            <a:off x="2441048" y="8485717"/>
            <a:ext cx="5194579" cy="1265516"/>
            <a:chOff x="0" y="0"/>
            <a:chExt cx="1757179" cy="1501944"/>
          </a:xfrm>
        </p:grpSpPr>
        <p:sp>
          <p:nvSpPr>
            <p:cNvPr id="23" name="Freeform 9"/>
            <p:cNvSpPr/>
            <p:nvPr/>
          </p:nvSpPr>
          <p:spPr>
            <a:xfrm>
              <a:off x="0" y="0"/>
              <a:ext cx="1757179" cy="1501944"/>
            </a:xfrm>
            <a:custGeom>
              <a:avLst/>
              <a:gdLst/>
              <a:ahLst/>
              <a:cxnLst/>
              <a:rect l="l" t="t" r="r" b="b"/>
              <a:pathLst>
                <a:path w="1757179" h="1501944">
                  <a:moveTo>
                    <a:pt x="1632719" y="59690"/>
                  </a:moveTo>
                  <a:cubicBezTo>
                    <a:pt x="1668279" y="59690"/>
                    <a:pt x="1697489" y="88900"/>
                    <a:pt x="1697489" y="124460"/>
                  </a:cubicBezTo>
                  <a:lnTo>
                    <a:pt x="1697489" y="1377484"/>
                  </a:lnTo>
                  <a:cubicBezTo>
                    <a:pt x="1697489" y="1413044"/>
                    <a:pt x="1668279" y="1442254"/>
                    <a:pt x="1632719" y="1442254"/>
                  </a:cubicBezTo>
                  <a:lnTo>
                    <a:pt x="124460" y="1442254"/>
                  </a:lnTo>
                  <a:cubicBezTo>
                    <a:pt x="88900" y="1442254"/>
                    <a:pt x="59690" y="1413044"/>
                    <a:pt x="59690" y="13774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32719" y="59690"/>
                  </a:lnTo>
                  <a:moveTo>
                    <a:pt x="16327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484"/>
                  </a:lnTo>
                  <a:cubicBezTo>
                    <a:pt x="0" y="1446064"/>
                    <a:pt x="55880" y="1501944"/>
                    <a:pt x="124460" y="1501944"/>
                  </a:cubicBezTo>
                  <a:lnTo>
                    <a:pt x="1632719" y="1501944"/>
                  </a:lnTo>
                  <a:cubicBezTo>
                    <a:pt x="1701299" y="1501944"/>
                    <a:pt x="1757179" y="1446064"/>
                    <a:pt x="1757179" y="1377484"/>
                  </a:cubicBezTo>
                  <a:lnTo>
                    <a:pt x="1757179" y="124460"/>
                  </a:lnTo>
                  <a:cubicBezTo>
                    <a:pt x="1757179" y="55880"/>
                    <a:pt x="1701299" y="0"/>
                    <a:pt x="1632719" y="0"/>
                  </a:cubicBezTo>
                  <a:close/>
                </a:path>
              </a:pathLst>
            </a:custGeom>
            <a:solidFill>
              <a:srgbClr val="B3422D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3793445" y="8561937"/>
            <a:ext cx="2489784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</a:pP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-a-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8"/>
          <p:cNvGrpSpPr/>
          <p:nvPr/>
        </p:nvGrpSpPr>
        <p:grpSpPr>
          <a:xfrm>
            <a:off x="11360289" y="8485717"/>
            <a:ext cx="5194579" cy="1265516"/>
            <a:chOff x="0" y="0"/>
            <a:chExt cx="1757179" cy="1501944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1757179" cy="1501944"/>
            </a:xfrm>
            <a:custGeom>
              <a:avLst/>
              <a:gdLst/>
              <a:ahLst/>
              <a:cxnLst/>
              <a:rect l="l" t="t" r="r" b="b"/>
              <a:pathLst>
                <a:path w="1757179" h="1501944">
                  <a:moveTo>
                    <a:pt x="1632719" y="59690"/>
                  </a:moveTo>
                  <a:cubicBezTo>
                    <a:pt x="1668279" y="59690"/>
                    <a:pt x="1697489" y="88900"/>
                    <a:pt x="1697489" y="124460"/>
                  </a:cubicBezTo>
                  <a:lnTo>
                    <a:pt x="1697489" y="1377484"/>
                  </a:lnTo>
                  <a:cubicBezTo>
                    <a:pt x="1697489" y="1413044"/>
                    <a:pt x="1668279" y="1442254"/>
                    <a:pt x="1632719" y="1442254"/>
                  </a:cubicBezTo>
                  <a:lnTo>
                    <a:pt x="124460" y="1442254"/>
                  </a:lnTo>
                  <a:cubicBezTo>
                    <a:pt x="88900" y="1442254"/>
                    <a:pt x="59690" y="1413044"/>
                    <a:pt x="59690" y="13774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32719" y="59690"/>
                  </a:lnTo>
                  <a:moveTo>
                    <a:pt x="16327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484"/>
                  </a:lnTo>
                  <a:cubicBezTo>
                    <a:pt x="0" y="1446064"/>
                    <a:pt x="55880" y="1501944"/>
                    <a:pt x="124460" y="1501944"/>
                  </a:cubicBezTo>
                  <a:lnTo>
                    <a:pt x="1632719" y="1501944"/>
                  </a:lnTo>
                  <a:cubicBezTo>
                    <a:pt x="1701299" y="1501944"/>
                    <a:pt x="1757179" y="1446064"/>
                    <a:pt x="1757179" y="1377484"/>
                  </a:cubicBezTo>
                  <a:lnTo>
                    <a:pt x="1757179" y="124460"/>
                  </a:lnTo>
                  <a:cubicBezTo>
                    <a:pt x="1757179" y="55880"/>
                    <a:pt x="1701299" y="0"/>
                    <a:pt x="1632719" y="0"/>
                  </a:cubicBezTo>
                  <a:close/>
                </a:path>
              </a:pathLst>
            </a:custGeom>
            <a:solidFill>
              <a:srgbClr val="B3422D"/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2786232" y="8561937"/>
            <a:ext cx="23426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V. 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Ga-ma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815" t="1244" b="9984"/>
          <a:stretch>
            <a:fillRect/>
          </a:stretch>
        </p:blipFill>
        <p:spPr>
          <a:xfrm rot="-5400000">
            <a:off x="5010150" y="-2990850"/>
            <a:ext cx="8267701" cy="1828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b="65770"/>
          <a:stretch>
            <a:fillRect/>
          </a:stretch>
        </p:blipFill>
        <p:spPr>
          <a:xfrm>
            <a:off x="6165710" y="8082010"/>
            <a:ext cx="14265829" cy="28169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5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fr-FR" sz="5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5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8"/>
          <p:cNvGrpSpPr/>
          <p:nvPr/>
        </p:nvGrpSpPr>
        <p:grpSpPr>
          <a:xfrm>
            <a:off x="2441048" y="8485717"/>
            <a:ext cx="5194579" cy="1265516"/>
            <a:chOff x="0" y="0"/>
            <a:chExt cx="1757179" cy="1501944"/>
          </a:xfrm>
        </p:grpSpPr>
        <p:sp>
          <p:nvSpPr>
            <p:cNvPr id="23" name="Freeform 9"/>
            <p:cNvSpPr/>
            <p:nvPr/>
          </p:nvSpPr>
          <p:spPr>
            <a:xfrm>
              <a:off x="0" y="0"/>
              <a:ext cx="1757179" cy="1501944"/>
            </a:xfrm>
            <a:custGeom>
              <a:avLst/>
              <a:gdLst/>
              <a:ahLst/>
              <a:cxnLst/>
              <a:rect l="l" t="t" r="r" b="b"/>
              <a:pathLst>
                <a:path w="1757179" h="1501944">
                  <a:moveTo>
                    <a:pt x="1632719" y="59690"/>
                  </a:moveTo>
                  <a:cubicBezTo>
                    <a:pt x="1668279" y="59690"/>
                    <a:pt x="1697489" y="88900"/>
                    <a:pt x="1697489" y="124460"/>
                  </a:cubicBezTo>
                  <a:lnTo>
                    <a:pt x="1697489" y="1377484"/>
                  </a:lnTo>
                  <a:cubicBezTo>
                    <a:pt x="1697489" y="1413044"/>
                    <a:pt x="1668279" y="1442254"/>
                    <a:pt x="1632719" y="1442254"/>
                  </a:cubicBezTo>
                  <a:lnTo>
                    <a:pt x="124460" y="1442254"/>
                  </a:lnTo>
                  <a:cubicBezTo>
                    <a:pt x="88900" y="1442254"/>
                    <a:pt x="59690" y="1413044"/>
                    <a:pt x="59690" y="13774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32719" y="59690"/>
                  </a:lnTo>
                  <a:moveTo>
                    <a:pt x="16327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484"/>
                  </a:lnTo>
                  <a:cubicBezTo>
                    <a:pt x="0" y="1446064"/>
                    <a:pt x="55880" y="1501944"/>
                    <a:pt x="124460" y="1501944"/>
                  </a:cubicBezTo>
                  <a:lnTo>
                    <a:pt x="1632719" y="1501944"/>
                  </a:lnTo>
                  <a:cubicBezTo>
                    <a:pt x="1701299" y="1501944"/>
                    <a:pt x="1757179" y="1446064"/>
                    <a:pt x="1757179" y="1377484"/>
                  </a:cubicBezTo>
                  <a:lnTo>
                    <a:pt x="1757179" y="124460"/>
                  </a:lnTo>
                  <a:cubicBezTo>
                    <a:pt x="1757179" y="55880"/>
                    <a:pt x="1701299" y="0"/>
                    <a:pt x="1632719" y="0"/>
                  </a:cubicBezTo>
                  <a:close/>
                </a:path>
              </a:pathLst>
            </a:custGeom>
            <a:solidFill>
              <a:srgbClr val="B3422D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2991947" y="8561937"/>
            <a:ext cx="409278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Ph. Ma-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8"/>
          <p:cNvGrpSpPr/>
          <p:nvPr/>
        </p:nvGrpSpPr>
        <p:grpSpPr>
          <a:xfrm>
            <a:off x="10857090" y="8485717"/>
            <a:ext cx="5194579" cy="1265516"/>
            <a:chOff x="0" y="0"/>
            <a:chExt cx="1757179" cy="1501944"/>
          </a:xfrm>
        </p:grpSpPr>
        <p:sp>
          <p:nvSpPr>
            <p:cNvPr id="29" name="Freeform 9"/>
            <p:cNvSpPr/>
            <p:nvPr/>
          </p:nvSpPr>
          <p:spPr>
            <a:xfrm>
              <a:off x="0" y="0"/>
              <a:ext cx="1757179" cy="1501944"/>
            </a:xfrm>
            <a:custGeom>
              <a:avLst/>
              <a:gdLst/>
              <a:ahLst/>
              <a:cxnLst/>
              <a:rect l="l" t="t" r="r" b="b"/>
              <a:pathLst>
                <a:path w="1757179" h="1501944">
                  <a:moveTo>
                    <a:pt x="1632719" y="59690"/>
                  </a:moveTo>
                  <a:cubicBezTo>
                    <a:pt x="1668279" y="59690"/>
                    <a:pt x="1697489" y="88900"/>
                    <a:pt x="1697489" y="124460"/>
                  </a:cubicBezTo>
                  <a:lnTo>
                    <a:pt x="1697489" y="1377484"/>
                  </a:lnTo>
                  <a:cubicBezTo>
                    <a:pt x="1697489" y="1413044"/>
                    <a:pt x="1668279" y="1442254"/>
                    <a:pt x="1632719" y="1442254"/>
                  </a:cubicBezTo>
                  <a:lnTo>
                    <a:pt x="124460" y="1442254"/>
                  </a:lnTo>
                  <a:cubicBezTo>
                    <a:pt x="88900" y="1442254"/>
                    <a:pt x="59690" y="1413044"/>
                    <a:pt x="59690" y="137748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32719" y="59690"/>
                  </a:lnTo>
                  <a:moveTo>
                    <a:pt x="163271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77484"/>
                  </a:lnTo>
                  <a:cubicBezTo>
                    <a:pt x="0" y="1446064"/>
                    <a:pt x="55880" y="1501944"/>
                    <a:pt x="124460" y="1501944"/>
                  </a:cubicBezTo>
                  <a:lnTo>
                    <a:pt x="1632719" y="1501944"/>
                  </a:lnTo>
                  <a:cubicBezTo>
                    <a:pt x="1701299" y="1501944"/>
                    <a:pt x="1757179" y="1446064"/>
                    <a:pt x="1757179" y="1377484"/>
                  </a:cubicBezTo>
                  <a:lnTo>
                    <a:pt x="1757179" y="124460"/>
                  </a:lnTo>
                  <a:cubicBezTo>
                    <a:pt x="1757179" y="55880"/>
                    <a:pt x="1701299" y="0"/>
                    <a:pt x="1632719" y="0"/>
                  </a:cubicBezTo>
                  <a:close/>
                </a:path>
              </a:pathLst>
            </a:custGeom>
            <a:solidFill>
              <a:srgbClr val="B3422D"/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835990" y="8561937"/>
            <a:ext cx="3236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300"/>
              </a:spcAft>
            </a:pPr>
            <a:r>
              <a:rPr lang="fr-FR" sz="40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40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59" y="2933700"/>
            <a:ext cx="7010400" cy="5016249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2933700"/>
            <a:ext cx="6781800" cy="50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079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21716" flipH="1" flipV="1">
            <a:off x="13749133" y="-948551"/>
            <a:ext cx="5624670" cy="2629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42577">
            <a:off x="15201768" y="-1960302"/>
            <a:ext cx="4105342" cy="39206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04839" y="7362917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1917">
            <a:off x="-1612847" y="7657772"/>
            <a:ext cx="5624670" cy="2629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660675" y="2857500"/>
            <a:ext cx="6893246" cy="6030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0921" y="2133081"/>
            <a:ext cx="954890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Li-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xbon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xbon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à"/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Hen-ri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dắt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à"/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562057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821716" flipH="1" flipV="1">
            <a:off x="13749133" y="-948551"/>
            <a:ext cx="5624670" cy="2629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4842577">
            <a:off x="15201768" y="-1960302"/>
            <a:ext cx="4105342" cy="39206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04839" y="7362917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1917">
            <a:off x="-1612847" y="7657772"/>
            <a:ext cx="5624670" cy="2629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"/>
          <a:stretch/>
        </p:blipFill>
        <p:spPr>
          <a:xfrm>
            <a:off x="660675" y="2857500"/>
            <a:ext cx="6893246" cy="6030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8600" y="3043586"/>
            <a:ext cx="9631280" cy="5657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30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dắt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Hen-ri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niềm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042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84349">
            <a:off x="24393" y="558671"/>
            <a:ext cx="4599649" cy="376021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11384" y="1268658"/>
            <a:ext cx="6173735" cy="789139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EDEB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6263" y="739291"/>
            <a:ext cx="2883975" cy="12970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3112" t="11228" b="38470"/>
          <a:stretch>
            <a:fillRect/>
          </a:stretch>
        </p:blipFill>
        <p:spPr>
          <a:xfrm rot="-10800000">
            <a:off x="7804093" y="0"/>
            <a:ext cx="10483907" cy="10287000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7804092" y="837390"/>
            <a:ext cx="10483907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Picture 12" descr="A picture containing text, person&#10;&#10;Description automatically generat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30" y="1796563"/>
            <a:ext cx="5567439" cy="6835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00920" y="7758083"/>
            <a:ext cx="3504960" cy="1984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94811">
            <a:off x="346181" y="6178510"/>
            <a:ext cx="1670239" cy="3753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80418" y="2438777"/>
            <a:ext cx="6731251" cy="196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ai?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329775" y="5092136"/>
            <a:ext cx="5432538" cy="519486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815" t="1244" b="9984"/>
          <a:stretch>
            <a:fillRect/>
          </a:stretch>
        </p:blipFill>
        <p:spPr>
          <a:xfrm rot="-5400000">
            <a:off x="5850980" y="-4296583"/>
            <a:ext cx="6586037" cy="1828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28039">
            <a:off x="455153" y="904394"/>
            <a:ext cx="3871936" cy="1741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b="65770"/>
          <a:stretch>
            <a:fillRect/>
          </a:stretch>
        </p:blipFill>
        <p:spPr>
          <a:xfrm>
            <a:off x="6165710" y="8082010"/>
            <a:ext cx="14265829" cy="28169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9146" y="3200812"/>
            <a:ext cx="14449704" cy="320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8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nl-NL" sz="8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của các cuộc </a:t>
            </a:r>
          </a:p>
          <a:p>
            <a:pPr algn="ctr">
              <a:lnSpc>
                <a:spcPct val="130000"/>
              </a:lnSpc>
            </a:pPr>
            <a:r>
              <a:rPr lang="nl-NL" sz="8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kiến địa lí</a:t>
            </a:r>
            <a:endParaRPr lang="en-US" sz="8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5683" y="7229994"/>
            <a:ext cx="1886925" cy="1820883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91990" y="2104802"/>
            <a:ext cx="2192020" cy="21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7492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70984">
            <a:off x="38124" y="-1402570"/>
            <a:ext cx="2041464" cy="4587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914925" flipH="1">
            <a:off x="16317487" y="-1426483"/>
            <a:ext cx="2062747" cy="4635387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980416">
            <a:off x="-603916" y="7862558"/>
            <a:ext cx="2993175" cy="317859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86100" y="2277450"/>
            <a:ext cx="12115800" cy="70722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36588" y="2997417"/>
            <a:ext cx="116148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 - XVI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956491" y="3675074"/>
            <a:ext cx="2683063" cy="6394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539097" flipH="1">
            <a:off x="-1378321" y="-807108"/>
            <a:ext cx="5333456" cy="3846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19200" y="8420100"/>
            <a:ext cx="3139030" cy="23571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38526">
            <a:off x="16539464" y="-1106287"/>
            <a:ext cx="2693994" cy="33622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5523891" y="0"/>
            <a:ext cx="2579372" cy="14637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49600" y="8115300"/>
            <a:ext cx="3171467" cy="23814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1600" y="2602589"/>
            <a:ext cx="8674669" cy="618500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02292" y="1478913"/>
            <a:ext cx="8489307" cy="5051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5545" y="2800161"/>
            <a:ext cx="7162800" cy="2409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2.1 :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02291" y="6527680"/>
            <a:ext cx="8059384" cy="293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9289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304897">
            <a:off x="16460800" y="-1117825"/>
            <a:ext cx="2041464" cy="45875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647700"/>
            <a:ext cx="15468600" cy="9043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tuyến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cướp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Nảy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nô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Thổ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hủy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flipH="1">
            <a:off x="14782800" y="6121400"/>
            <a:ext cx="3292117" cy="41529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-2133600" y="-36328"/>
            <a:ext cx="3188612" cy="1032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782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980494" y="7962900"/>
            <a:ext cx="3612259" cy="2837266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52911" flipH="1">
            <a:off x="147567" y="-494459"/>
            <a:ext cx="2340960" cy="339717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5831469">
            <a:off x="13830676" y="-1325736"/>
            <a:ext cx="1694781" cy="3143334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335825" flipH="1">
            <a:off x="15813006" y="-582789"/>
            <a:ext cx="2956808" cy="30640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1353623" flipH="1">
            <a:off x="17450051" y="1493653"/>
            <a:ext cx="1352125" cy="2507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2705096" y="1292033"/>
            <a:ext cx="12877802" cy="46427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57597" y="2767016"/>
            <a:ext cx="10972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2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2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bóc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lột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man,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flipH="1">
            <a:off x="10413519" y="5314633"/>
            <a:ext cx="5014098" cy="429332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258238" y="5314633"/>
            <a:ext cx="2049267" cy="2038667"/>
          </a:xfrm>
          <a:prstGeom prst="ellipse">
            <a:avLst/>
          </a:prstGeom>
          <a:solidFill>
            <a:srgbClr val="D8D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Biết gì về chế độ nô lệ một thời ở Mỹ?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51144"/>
            <a:ext cx="7155535" cy="42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47695" y="1754406"/>
            <a:ext cx="16372288" cy="8032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XIX,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12,4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quê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hương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lở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nhiễm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nhồi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tồi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bệnh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40327">
            <a:off x="-647071" y="-495300"/>
            <a:ext cx="2380765" cy="2438400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6"/>
          <a:srcRect b="19453"/>
          <a:stretch>
            <a:fillRect/>
          </a:stretch>
        </p:blipFill>
        <p:spPr>
          <a:xfrm rot="-684705">
            <a:off x="13002126" y="9392483"/>
            <a:ext cx="7256639" cy="1395480"/>
          </a:xfrm>
          <a:prstGeom prst="rect">
            <a:avLst/>
          </a:prstGeom>
        </p:spPr>
      </p:pic>
      <p:pic>
        <p:nvPicPr>
          <p:cNvPr id="23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0" y="-2322081"/>
            <a:ext cx="9008811" cy="4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809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240327">
            <a:off x="-647071" y="-495300"/>
            <a:ext cx="2380765" cy="2438400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6"/>
          <a:srcRect b="19453"/>
          <a:stretch>
            <a:fillRect/>
          </a:stretch>
        </p:blipFill>
        <p:spPr>
          <a:xfrm rot="-684705">
            <a:off x="13002126" y="9392483"/>
            <a:ext cx="7256639" cy="1395480"/>
          </a:xfrm>
          <a:prstGeom prst="rect">
            <a:avLst/>
          </a:prstGeom>
        </p:spPr>
      </p:pic>
      <p:pic>
        <p:nvPicPr>
          <p:cNvPr id="23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0" y="-2322081"/>
            <a:ext cx="9008811" cy="4076487"/>
          </a:xfrm>
          <a:prstGeom prst="rect">
            <a:avLst/>
          </a:prstGeom>
        </p:spPr>
      </p:pic>
      <p:pic>
        <p:nvPicPr>
          <p:cNvPr id="4098" name="Picture 2" descr="Lịch sử thế giới cận đại: Tình trạng buôn bán lô lệ Châu Phi trong thế kỉ  XV – thế kỉ XI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63" y="2322740"/>
            <a:ext cx="7712510" cy="54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9" y="2322740"/>
            <a:ext cx="8305800" cy="54710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197" y="8463110"/>
            <a:ext cx="93741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buôn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3835" y="8463109"/>
            <a:ext cx="93741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xích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91561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528192" y="-1594328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06701">
            <a:off x="-2430552" y="213212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29478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2661471" y="2245837"/>
            <a:ext cx="12965057" cy="7584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1824" y="3031316"/>
            <a:ext cx="1150435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hia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vòng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990600" y="7579194"/>
            <a:ext cx="8299789" cy="27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4625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883671" y="-1993634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83222">
            <a:off x="-2753865" y="961943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DE6C73-55EA-4130-8FF0-28BA1D1946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15" y="2999377"/>
            <a:ext cx="7611525" cy="4179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CEE03A-D39D-482B-977A-93F3383C3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570" y="3031618"/>
            <a:ext cx="7611525" cy="4179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08028-112D-4C2C-8CCB-49A92D2D7D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52" y="6016194"/>
            <a:ext cx="7611525" cy="41792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C2D022-8C05-4D16-AFC0-0FB7E82335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07" y="6048435"/>
            <a:ext cx="7611525" cy="4179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9EBF69-151A-4EB1-86EC-9F76199815C3}"/>
              </a:ext>
            </a:extLst>
          </p:cNvPr>
          <p:cNvSpPr txBox="1"/>
          <p:nvPr/>
        </p:nvSpPr>
        <p:spPr>
          <a:xfrm>
            <a:off x="2024915" y="4570759"/>
            <a:ext cx="6135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07F1BB-EA4B-4752-8080-66EBBF41383D}"/>
              </a:ext>
            </a:extLst>
          </p:cNvPr>
          <p:cNvSpPr txBox="1"/>
          <p:nvPr/>
        </p:nvSpPr>
        <p:spPr>
          <a:xfrm>
            <a:off x="10195025" y="4567502"/>
            <a:ext cx="60286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136C50-7FF7-4FCE-B8AA-6A452927EC1E}"/>
              </a:ext>
            </a:extLst>
          </p:cNvPr>
          <p:cNvSpPr txBox="1"/>
          <p:nvPr/>
        </p:nvSpPr>
        <p:spPr>
          <a:xfrm>
            <a:off x="9813993" y="7551330"/>
            <a:ext cx="6897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D4901-5D26-42FF-BC88-6F41B61887BC}"/>
              </a:ext>
            </a:extLst>
          </p:cNvPr>
          <p:cNvSpPr txBox="1"/>
          <p:nvPr/>
        </p:nvSpPr>
        <p:spPr>
          <a:xfrm>
            <a:off x="1643121" y="7551330"/>
            <a:ext cx="68970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0E7FDDC-44B2-417F-981C-C6718B73ACDA}"/>
              </a:ext>
            </a:extLst>
          </p:cNvPr>
          <p:cNvSpPr/>
          <p:nvPr/>
        </p:nvSpPr>
        <p:spPr>
          <a:xfrm>
            <a:off x="11049000" y="4447322"/>
            <a:ext cx="990600" cy="100303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4507" y="1009495"/>
            <a:ext cx="15422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08918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883671" y="-1993634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83222">
            <a:off x="-2753865" y="961943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76368" y="1223906"/>
            <a:ext cx="15146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Pentagon 2"/>
          <p:cNvSpPr/>
          <p:nvPr/>
        </p:nvSpPr>
        <p:spPr>
          <a:xfrm>
            <a:off x="1876368" y="3155182"/>
            <a:ext cx="6822707" cy="1981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A. B.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-a-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9721682" y="3155182"/>
            <a:ext cx="6822707" cy="1981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C.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876368" y="6627613"/>
            <a:ext cx="6822707" cy="1981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C. V. Ga-ma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Pentagon 26"/>
          <p:cNvSpPr/>
          <p:nvPr/>
        </p:nvSpPr>
        <p:spPr>
          <a:xfrm>
            <a:off x="9716644" y="6627613"/>
            <a:ext cx="6822707" cy="1981200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D. Ph. Ma-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gien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9705758" y="3155182"/>
            <a:ext cx="6822707" cy="1981200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C.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Cô-lôm-bô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8069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84349">
            <a:off x="24393" y="558671"/>
            <a:ext cx="4599649" cy="376021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911384" y="1268658"/>
            <a:ext cx="6173735" cy="7891395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EDEBE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56263" y="739291"/>
            <a:ext cx="2883975" cy="12970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l="13112" t="11228" b="38470"/>
          <a:stretch>
            <a:fillRect/>
          </a:stretch>
        </p:blipFill>
        <p:spPr>
          <a:xfrm rot="-10800000">
            <a:off x="7804093" y="0"/>
            <a:ext cx="10483907" cy="10287000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7804092" y="837390"/>
            <a:ext cx="10483907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Picture 12" descr="A picture containing text, person&#10;&#10;Description automatically generate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30" y="1796563"/>
            <a:ext cx="5567439" cy="6835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00920" y="7758083"/>
            <a:ext cx="3504960" cy="1984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94811">
            <a:off x="346181" y="6178510"/>
            <a:ext cx="1670239" cy="37533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33902" y="2288923"/>
            <a:ext cx="8424284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9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Mỹ</a:t>
            </a:r>
            <a:r>
              <a:rPr lang="fr-FR" sz="39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329775" y="5092136"/>
            <a:ext cx="5432538" cy="519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9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883671" y="-1993634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83222">
            <a:off x="-2753865" y="961943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4507" y="1009495"/>
            <a:ext cx="154222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4507" y="3622744"/>
            <a:ext cx="15255693" cy="490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khủng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tan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đẩy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E7FDDC-44B2-417F-981C-C6718B73ACDA}"/>
              </a:ext>
            </a:extLst>
          </p:cNvPr>
          <p:cNvSpPr/>
          <p:nvPr/>
        </p:nvSpPr>
        <p:spPr>
          <a:xfrm>
            <a:off x="1254493" y="7679628"/>
            <a:ext cx="990600" cy="100303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909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883671" y="-1993634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83222">
            <a:off x="-2753865" y="961943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1156497"/>
            <a:ext cx="1542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Diagonal Corners Rounded 9">
            <a:extLst>
              <a:ext uri="{FF2B5EF4-FFF2-40B4-BE49-F238E27FC236}">
                <a16:creationId xmlns:a16="http://schemas.microsoft.com/office/drawing/2014/main" id="{B281C3AF-C81E-4812-B74B-8EFDC99E4BAA}"/>
              </a:ext>
            </a:extLst>
          </p:cNvPr>
          <p:cNvSpPr/>
          <p:nvPr/>
        </p:nvSpPr>
        <p:spPr>
          <a:xfrm>
            <a:off x="5065671" y="2986762"/>
            <a:ext cx="9463176" cy="12954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Diagonal Corners Rounded 10">
            <a:extLst>
              <a:ext uri="{FF2B5EF4-FFF2-40B4-BE49-F238E27FC236}">
                <a16:creationId xmlns:a16="http://schemas.microsoft.com/office/drawing/2014/main" id="{7D2502F4-68A4-412F-B110-BFE5B2F84BC5}"/>
              </a:ext>
            </a:extLst>
          </p:cNvPr>
          <p:cNvSpPr/>
          <p:nvPr/>
        </p:nvSpPr>
        <p:spPr>
          <a:xfrm>
            <a:off x="5065671" y="4597359"/>
            <a:ext cx="9463176" cy="12954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Italia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Diagonal Corners Rounded 11">
            <a:extLst>
              <a:ext uri="{FF2B5EF4-FFF2-40B4-BE49-F238E27FC236}">
                <a16:creationId xmlns:a16="http://schemas.microsoft.com/office/drawing/2014/main" id="{F493FA5F-D507-4AE7-B795-4BF728ABB149}"/>
              </a:ext>
            </a:extLst>
          </p:cNvPr>
          <p:cNvSpPr/>
          <p:nvPr/>
        </p:nvSpPr>
        <p:spPr>
          <a:xfrm>
            <a:off x="5065671" y="6244284"/>
            <a:ext cx="9463176" cy="12954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Lan</a:t>
            </a:r>
          </a:p>
        </p:txBody>
      </p:sp>
      <p:sp>
        <p:nvSpPr>
          <p:cNvPr id="28" name="Rectangle: Diagonal Corners Rounded 12">
            <a:extLst>
              <a:ext uri="{FF2B5EF4-FFF2-40B4-BE49-F238E27FC236}">
                <a16:creationId xmlns:a16="http://schemas.microsoft.com/office/drawing/2014/main" id="{E08C19FD-22D4-46A9-97B4-6808C631EF7F}"/>
              </a:ext>
            </a:extLst>
          </p:cNvPr>
          <p:cNvSpPr/>
          <p:nvPr/>
        </p:nvSpPr>
        <p:spPr>
          <a:xfrm>
            <a:off x="5065671" y="7886700"/>
            <a:ext cx="9463176" cy="1295400"/>
          </a:xfrm>
          <a:prstGeom prst="round2Diag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13">
            <a:extLst>
              <a:ext uri="{FF2B5EF4-FFF2-40B4-BE49-F238E27FC236}">
                <a16:creationId xmlns:a16="http://schemas.microsoft.com/office/drawing/2014/main" id="{F30371BC-8792-4450-932D-3EB3C9B86801}"/>
              </a:ext>
            </a:extLst>
          </p:cNvPr>
          <p:cNvSpPr/>
          <p:nvPr/>
        </p:nvSpPr>
        <p:spPr>
          <a:xfrm>
            <a:off x="3283421" y="2986762"/>
            <a:ext cx="1401250" cy="1295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ectangle: Rounded Corners 18">
            <a:extLst>
              <a:ext uri="{FF2B5EF4-FFF2-40B4-BE49-F238E27FC236}">
                <a16:creationId xmlns:a16="http://schemas.microsoft.com/office/drawing/2014/main" id="{9CCD6E58-E515-4BF8-83DD-84FAB4FFB881}"/>
              </a:ext>
            </a:extLst>
          </p:cNvPr>
          <p:cNvSpPr/>
          <p:nvPr/>
        </p:nvSpPr>
        <p:spPr>
          <a:xfrm>
            <a:off x="3283421" y="4597359"/>
            <a:ext cx="1401250" cy="1295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ectangle: Rounded Corners 19">
            <a:extLst>
              <a:ext uri="{FF2B5EF4-FFF2-40B4-BE49-F238E27FC236}">
                <a16:creationId xmlns:a16="http://schemas.microsoft.com/office/drawing/2014/main" id="{D3C927DD-F836-4C68-B314-5018CAA5A0A7}"/>
              </a:ext>
            </a:extLst>
          </p:cNvPr>
          <p:cNvSpPr/>
          <p:nvPr/>
        </p:nvSpPr>
        <p:spPr>
          <a:xfrm>
            <a:off x="3283421" y="7886700"/>
            <a:ext cx="1401250" cy="1295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2" name="Rectangle: Rounded Corners 23">
            <a:extLst>
              <a:ext uri="{FF2B5EF4-FFF2-40B4-BE49-F238E27FC236}">
                <a16:creationId xmlns:a16="http://schemas.microsoft.com/office/drawing/2014/main" id="{79009BDB-50B3-4B1F-B952-90742AF82086}"/>
              </a:ext>
            </a:extLst>
          </p:cNvPr>
          <p:cNvSpPr/>
          <p:nvPr/>
        </p:nvSpPr>
        <p:spPr>
          <a:xfrm>
            <a:off x="3283421" y="6244284"/>
            <a:ext cx="1401250" cy="1295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3B6F9EE4-631A-46D0-8CF6-7152747664A2}"/>
              </a:ext>
            </a:extLst>
          </p:cNvPr>
          <p:cNvSpPr/>
          <p:nvPr/>
        </p:nvSpPr>
        <p:spPr>
          <a:xfrm>
            <a:off x="3283421" y="2959779"/>
            <a:ext cx="1401250" cy="132238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1372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883671" y="-1993634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83222">
            <a:off x="-2753865" y="961943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94883" y="1009495"/>
            <a:ext cx="15169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C.Cô-lôm-bô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4"/>
          <p:cNvGrpSpPr/>
          <p:nvPr/>
        </p:nvGrpSpPr>
        <p:grpSpPr>
          <a:xfrm>
            <a:off x="1429874" y="3745687"/>
            <a:ext cx="6898076" cy="2541580"/>
            <a:chOff x="0" y="0"/>
            <a:chExt cx="15573948" cy="3514274"/>
          </a:xfrm>
          <a:solidFill>
            <a:srgbClr val="92D050"/>
          </a:solidFill>
        </p:grpSpPr>
        <p:sp>
          <p:nvSpPr>
            <p:cNvPr id="26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7" name="Group 4"/>
          <p:cNvGrpSpPr/>
          <p:nvPr/>
        </p:nvGrpSpPr>
        <p:grpSpPr>
          <a:xfrm>
            <a:off x="9502848" y="3747553"/>
            <a:ext cx="6898076" cy="2543062"/>
            <a:chOff x="0" y="0"/>
            <a:chExt cx="15573948" cy="3514274"/>
          </a:xfrm>
          <a:solidFill>
            <a:srgbClr val="92D050"/>
          </a:solidFill>
        </p:grpSpPr>
        <p:sp>
          <p:nvSpPr>
            <p:cNvPr id="28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4"/>
          <p:cNvGrpSpPr/>
          <p:nvPr/>
        </p:nvGrpSpPr>
        <p:grpSpPr>
          <a:xfrm>
            <a:off x="1429874" y="7024786"/>
            <a:ext cx="6898076" cy="2541580"/>
            <a:chOff x="0" y="0"/>
            <a:chExt cx="15573948" cy="3514274"/>
          </a:xfrm>
          <a:solidFill>
            <a:srgbClr val="92D050"/>
          </a:solidFill>
        </p:grpSpPr>
        <p:sp>
          <p:nvSpPr>
            <p:cNvPr id="30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4"/>
          <p:cNvGrpSpPr/>
          <p:nvPr/>
        </p:nvGrpSpPr>
        <p:grpSpPr>
          <a:xfrm>
            <a:off x="9502848" y="7026652"/>
            <a:ext cx="6898076" cy="2543062"/>
            <a:chOff x="0" y="0"/>
            <a:chExt cx="15573948" cy="3514274"/>
          </a:xfrm>
          <a:solidFill>
            <a:srgbClr val="92D050"/>
          </a:solidFill>
        </p:grpSpPr>
        <p:sp>
          <p:nvSpPr>
            <p:cNvPr id="32" name="Freeform 5"/>
            <p:cNvSpPr/>
            <p:nvPr/>
          </p:nvSpPr>
          <p:spPr>
            <a:xfrm>
              <a:off x="0" y="0"/>
              <a:ext cx="15580216" cy="3518903"/>
            </a:xfrm>
            <a:custGeom>
              <a:avLst/>
              <a:gdLst/>
              <a:ahLst/>
              <a:cxnLst/>
              <a:rect l="l" t="t" r="r" b="b"/>
              <a:pathLst>
                <a:path w="15580216" h="3518903">
                  <a:moveTo>
                    <a:pt x="15542116" y="2740517"/>
                  </a:moveTo>
                  <a:cubicBezTo>
                    <a:pt x="15539689" y="3045910"/>
                    <a:pt x="15366574" y="3272639"/>
                    <a:pt x="15165699" y="3272639"/>
                  </a:cubicBezTo>
                  <a:lnTo>
                    <a:pt x="14983417" y="3274830"/>
                  </a:lnTo>
                  <a:cubicBezTo>
                    <a:pt x="14951239" y="3298985"/>
                    <a:pt x="14913947" y="3325351"/>
                    <a:pt x="14873874" y="3350490"/>
                  </a:cubicBezTo>
                  <a:cubicBezTo>
                    <a:pt x="14734479" y="3437937"/>
                    <a:pt x="14663424" y="3479305"/>
                    <a:pt x="14611445" y="3511790"/>
                  </a:cubicBezTo>
                  <a:cubicBezTo>
                    <a:pt x="14600064" y="3518903"/>
                    <a:pt x="14585527" y="3509800"/>
                    <a:pt x="14586930" y="3496451"/>
                  </a:cubicBezTo>
                  <a:lnTo>
                    <a:pt x="14614437" y="3279266"/>
                  </a:lnTo>
                  <a:lnTo>
                    <a:pt x="401818" y="3301340"/>
                  </a:lnTo>
                  <a:cubicBezTo>
                    <a:pt x="200942" y="3301340"/>
                    <a:pt x="26609" y="3136334"/>
                    <a:pt x="25400" y="2864719"/>
                  </a:cubicBezTo>
                  <a:cubicBezTo>
                    <a:pt x="25400" y="2864719"/>
                    <a:pt x="0" y="1392979"/>
                    <a:pt x="0" y="1029680"/>
                  </a:cubicBezTo>
                  <a:cubicBezTo>
                    <a:pt x="0" y="666379"/>
                    <a:pt x="12700" y="422821"/>
                    <a:pt x="12700" y="422821"/>
                  </a:cubicBezTo>
                  <a:cubicBezTo>
                    <a:pt x="12700" y="204546"/>
                    <a:pt x="0" y="0"/>
                    <a:pt x="376418" y="13800"/>
                  </a:cubicBezTo>
                  <a:cubicBezTo>
                    <a:pt x="376418" y="13800"/>
                    <a:pt x="936898" y="26690"/>
                    <a:pt x="3901937" y="13800"/>
                  </a:cubicBezTo>
                  <a:cubicBezTo>
                    <a:pt x="9516918" y="0"/>
                    <a:pt x="15127599" y="0"/>
                    <a:pt x="15127599" y="0"/>
                  </a:cubicBezTo>
                  <a:cubicBezTo>
                    <a:pt x="15382887" y="0"/>
                    <a:pt x="15554818" y="232146"/>
                    <a:pt x="15554818" y="450421"/>
                  </a:cubicBezTo>
                  <a:cubicBezTo>
                    <a:pt x="15554818" y="450421"/>
                    <a:pt x="15565884" y="1360778"/>
                    <a:pt x="15573051" y="1677938"/>
                  </a:cubicBezTo>
                  <a:cubicBezTo>
                    <a:pt x="15580216" y="2175495"/>
                    <a:pt x="15542116" y="2740517"/>
                    <a:pt x="15542116" y="2740517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" name="Rectangle 2"/>
          <p:cNvSpPr/>
          <p:nvPr/>
        </p:nvSpPr>
        <p:spPr>
          <a:xfrm>
            <a:off x="2052442" y="4599098"/>
            <a:ext cx="5655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6750" y="4599098"/>
            <a:ext cx="5513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đông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0820" y="7871651"/>
            <a:ext cx="4618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99580" y="7871651"/>
            <a:ext cx="5907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bắc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0E7FDDC-44B2-417F-981C-C6718B73ACDA}"/>
              </a:ext>
            </a:extLst>
          </p:cNvPr>
          <p:cNvSpPr/>
          <p:nvPr/>
        </p:nvSpPr>
        <p:spPr>
          <a:xfrm>
            <a:off x="2245093" y="7683939"/>
            <a:ext cx="990600" cy="1003034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6956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9" grpId="0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528192" y="-1594328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06701">
            <a:off x="-2430552" y="213212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29478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2661471" y="2245837"/>
            <a:ext cx="12965057" cy="7584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1811" y="2893578"/>
            <a:ext cx="1192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XV – XVI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990600" y="7579194"/>
            <a:ext cx="8299789" cy="2707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188634" y="5356087"/>
            <a:ext cx="11917553" cy="19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70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528192" y="-1594328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06701">
            <a:off x="-2430552" y="213212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29478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4153" y="2135855"/>
            <a:ext cx="14239694" cy="7731868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630400" y="751489"/>
            <a:ext cx="2168661" cy="211986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13577" y="4330578"/>
            <a:ext cx="2350724" cy="58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54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84349">
            <a:off x="24393" y="558671"/>
            <a:ext cx="4599649" cy="376021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009775" y="1951124"/>
            <a:ext cx="14268450" cy="7799710"/>
          </a:xfrm>
          <a:custGeom>
            <a:avLst/>
            <a:gdLst/>
            <a:ahLst/>
            <a:cxnLst/>
            <a:rect l="l" t="t" r="r" b="b"/>
            <a:pathLst>
              <a:path w="6350000" h="8642350">
                <a:moveTo>
                  <a:pt x="6350000" y="624840"/>
                </a:moveTo>
                <a:cubicBezTo>
                  <a:pt x="6350000" y="543560"/>
                  <a:pt x="6309360" y="472440"/>
                  <a:pt x="6247130" y="430530"/>
                </a:cubicBezTo>
                <a:cubicBezTo>
                  <a:pt x="6259830" y="422910"/>
                  <a:pt x="6271260" y="412750"/>
                  <a:pt x="6281420" y="402590"/>
                </a:cubicBezTo>
                <a:cubicBezTo>
                  <a:pt x="6324600" y="358140"/>
                  <a:pt x="6350000" y="298450"/>
                  <a:pt x="6350000" y="236220"/>
                </a:cubicBezTo>
                <a:cubicBezTo>
                  <a:pt x="6350000" y="173990"/>
                  <a:pt x="6324600" y="114300"/>
                  <a:pt x="6281420" y="69850"/>
                </a:cubicBezTo>
                <a:cubicBezTo>
                  <a:pt x="6236970" y="25400"/>
                  <a:pt x="6176010" y="0"/>
                  <a:pt x="6115050" y="0"/>
                </a:cubicBezTo>
                <a:cubicBezTo>
                  <a:pt x="6052820" y="0"/>
                  <a:pt x="5991860" y="25400"/>
                  <a:pt x="5948680" y="68580"/>
                </a:cubicBezTo>
                <a:cubicBezTo>
                  <a:pt x="5937250" y="80010"/>
                  <a:pt x="5927090" y="92710"/>
                  <a:pt x="5919470" y="105410"/>
                </a:cubicBezTo>
                <a:cubicBezTo>
                  <a:pt x="5877560" y="41910"/>
                  <a:pt x="5805170" y="0"/>
                  <a:pt x="5723890" y="0"/>
                </a:cubicBezTo>
                <a:cubicBezTo>
                  <a:pt x="5642610" y="0"/>
                  <a:pt x="5570220" y="41910"/>
                  <a:pt x="5528310" y="105410"/>
                </a:cubicBezTo>
                <a:cubicBezTo>
                  <a:pt x="5486400" y="41910"/>
                  <a:pt x="5414010" y="0"/>
                  <a:pt x="5332730" y="0"/>
                </a:cubicBezTo>
                <a:cubicBezTo>
                  <a:pt x="5250180" y="0"/>
                  <a:pt x="5179060" y="41910"/>
                  <a:pt x="5137150" y="105410"/>
                </a:cubicBezTo>
                <a:cubicBezTo>
                  <a:pt x="5095241" y="41910"/>
                  <a:pt x="5022850" y="0"/>
                  <a:pt x="4941570" y="0"/>
                </a:cubicBezTo>
                <a:cubicBezTo>
                  <a:pt x="4860291" y="0"/>
                  <a:pt x="4787900" y="41910"/>
                  <a:pt x="4745990" y="105410"/>
                </a:cubicBezTo>
                <a:cubicBezTo>
                  <a:pt x="4704080" y="41910"/>
                  <a:pt x="4631690" y="0"/>
                  <a:pt x="4550410" y="0"/>
                </a:cubicBezTo>
                <a:cubicBezTo>
                  <a:pt x="4469130" y="0"/>
                  <a:pt x="4396740" y="41910"/>
                  <a:pt x="4354830" y="105410"/>
                </a:cubicBezTo>
                <a:cubicBezTo>
                  <a:pt x="4312920" y="41910"/>
                  <a:pt x="4240530" y="0"/>
                  <a:pt x="4159250" y="0"/>
                </a:cubicBezTo>
                <a:cubicBezTo>
                  <a:pt x="4077970" y="0"/>
                  <a:pt x="4005580" y="41910"/>
                  <a:pt x="3963670" y="105410"/>
                </a:cubicBezTo>
                <a:cubicBezTo>
                  <a:pt x="3921761" y="41910"/>
                  <a:pt x="3849370" y="0"/>
                  <a:pt x="3768091" y="0"/>
                </a:cubicBezTo>
                <a:cubicBezTo>
                  <a:pt x="3686811" y="0"/>
                  <a:pt x="3614420" y="41910"/>
                  <a:pt x="3572511" y="105410"/>
                </a:cubicBezTo>
                <a:cubicBezTo>
                  <a:pt x="3530601" y="41910"/>
                  <a:pt x="3458211" y="0"/>
                  <a:pt x="3376931" y="0"/>
                </a:cubicBezTo>
                <a:cubicBezTo>
                  <a:pt x="3295651" y="0"/>
                  <a:pt x="3216910" y="41910"/>
                  <a:pt x="3175000" y="105410"/>
                </a:cubicBezTo>
                <a:cubicBezTo>
                  <a:pt x="3133090" y="41910"/>
                  <a:pt x="3060700" y="0"/>
                  <a:pt x="2979420" y="0"/>
                </a:cubicBezTo>
                <a:cubicBezTo>
                  <a:pt x="2898140" y="0"/>
                  <a:pt x="2825750" y="41910"/>
                  <a:pt x="2783840" y="105410"/>
                </a:cubicBezTo>
                <a:cubicBezTo>
                  <a:pt x="2741930" y="41910"/>
                  <a:pt x="2669540" y="0"/>
                  <a:pt x="2588260" y="0"/>
                </a:cubicBezTo>
                <a:cubicBezTo>
                  <a:pt x="2505710" y="0"/>
                  <a:pt x="2434590" y="41910"/>
                  <a:pt x="2392680" y="105410"/>
                </a:cubicBezTo>
                <a:cubicBezTo>
                  <a:pt x="2350770" y="41910"/>
                  <a:pt x="2278380" y="0"/>
                  <a:pt x="2197100" y="0"/>
                </a:cubicBezTo>
                <a:cubicBezTo>
                  <a:pt x="2115820" y="0"/>
                  <a:pt x="2043430" y="41910"/>
                  <a:pt x="2001520" y="105410"/>
                </a:cubicBezTo>
                <a:cubicBezTo>
                  <a:pt x="1959610" y="41910"/>
                  <a:pt x="1887220" y="0"/>
                  <a:pt x="1805941" y="0"/>
                </a:cubicBezTo>
                <a:cubicBezTo>
                  <a:pt x="1723391" y="0"/>
                  <a:pt x="1652270" y="41910"/>
                  <a:pt x="1610361" y="105410"/>
                </a:cubicBezTo>
                <a:cubicBezTo>
                  <a:pt x="1568450" y="41910"/>
                  <a:pt x="1496061" y="0"/>
                  <a:pt x="1414781" y="0"/>
                </a:cubicBezTo>
                <a:cubicBezTo>
                  <a:pt x="1329691" y="0"/>
                  <a:pt x="1257300" y="41910"/>
                  <a:pt x="1215391" y="105410"/>
                </a:cubicBezTo>
                <a:cubicBezTo>
                  <a:pt x="1173481" y="41910"/>
                  <a:pt x="1101091" y="0"/>
                  <a:pt x="1019811" y="0"/>
                </a:cubicBezTo>
                <a:cubicBezTo>
                  <a:pt x="937261" y="0"/>
                  <a:pt x="866141" y="41910"/>
                  <a:pt x="824231" y="105410"/>
                </a:cubicBezTo>
                <a:cubicBezTo>
                  <a:pt x="782321" y="41910"/>
                  <a:pt x="709931" y="0"/>
                  <a:pt x="628650" y="0"/>
                </a:cubicBezTo>
                <a:cubicBezTo>
                  <a:pt x="544830" y="0"/>
                  <a:pt x="473710" y="41910"/>
                  <a:pt x="431800" y="105410"/>
                </a:cubicBezTo>
                <a:cubicBezTo>
                  <a:pt x="422910" y="92710"/>
                  <a:pt x="412750" y="80010"/>
                  <a:pt x="402590" y="68580"/>
                </a:cubicBezTo>
                <a:cubicBezTo>
                  <a:pt x="358140" y="25400"/>
                  <a:pt x="297180" y="0"/>
                  <a:pt x="234950" y="0"/>
                </a:cubicBezTo>
                <a:cubicBezTo>
                  <a:pt x="172720" y="0"/>
                  <a:pt x="113030" y="25400"/>
                  <a:pt x="68580" y="68580"/>
                </a:cubicBezTo>
                <a:cubicBezTo>
                  <a:pt x="25400" y="113030"/>
                  <a:pt x="0" y="172720"/>
                  <a:pt x="0" y="234950"/>
                </a:cubicBezTo>
                <a:cubicBezTo>
                  <a:pt x="0" y="297180"/>
                  <a:pt x="25400" y="356870"/>
                  <a:pt x="68580" y="401320"/>
                </a:cubicBezTo>
                <a:cubicBezTo>
                  <a:pt x="78740" y="411480"/>
                  <a:pt x="90170" y="421640"/>
                  <a:pt x="102870" y="429260"/>
                </a:cubicBezTo>
                <a:cubicBezTo>
                  <a:pt x="40640" y="472440"/>
                  <a:pt x="0" y="543560"/>
                  <a:pt x="0" y="624840"/>
                </a:cubicBezTo>
                <a:cubicBezTo>
                  <a:pt x="0" y="706120"/>
                  <a:pt x="40640" y="777240"/>
                  <a:pt x="102870" y="819150"/>
                </a:cubicBezTo>
                <a:cubicBezTo>
                  <a:pt x="40640" y="861060"/>
                  <a:pt x="0" y="932180"/>
                  <a:pt x="0" y="1013460"/>
                </a:cubicBezTo>
                <a:cubicBezTo>
                  <a:pt x="0" y="1094740"/>
                  <a:pt x="40640" y="1165860"/>
                  <a:pt x="102870" y="1207770"/>
                </a:cubicBezTo>
                <a:cubicBezTo>
                  <a:pt x="40640" y="1249680"/>
                  <a:pt x="0" y="1322070"/>
                  <a:pt x="0" y="1402080"/>
                </a:cubicBezTo>
                <a:cubicBezTo>
                  <a:pt x="0" y="1483360"/>
                  <a:pt x="40640" y="1554480"/>
                  <a:pt x="102870" y="1596390"/>
                </a:cubicBezTo>
                <a:cubicBezTo>
                  <a:pt x="40640" y="1638300"/>
                  <a:pt x="0" y="1709420"/>
                  <a:pt x="0" y="1790700"/>
                </a:cubicBezTo>
                <a:cubicBezTo>
                  <a:pt x="0" y="1871980"/>
                  <a:pt x="40640" y="1943100"/>
                  <a:pt x="102870" y="1985010"/>
                </a:cubicBezTo>
                <a:cubicBezTo>
                  <a:pt x="40640" y="2026920"/>
                  <a:pt x="0" y="2099310"/>
                  <a:pt x="0" y="2179320"/>
                </a:cubicBezTo>
                <a:cubicBezTo>
                  <a:pt x="0" y="2260600"/>
                  <a:pt x="40640" y="2331720"/>
                  <a:pt x="102870" y="2373630"/>
                </a:cubicBezTo>
                <a:cubicBezTo>
                  <a:pt x="40640" y="2418080"/>
                  <a:pt x="0" y="2489200"/>
                  <a:pt x="0" y="2570480"/>
                </a:cubicBezTo>
                <a:cubicBezTo>
                  <a:pt x="0" y="2651760"/>
                  <a:pt x="40640" y="2722880"/>
                  <a:pt x="102870" y="2764790"/>
                </a:cubicBezTo>
                <a:cubicBezTo>
                  <a:pt x="40640" y="2806700"/>
                  <a:pt x="0" y="2879090"/>
                  <a:pt x="0" y="2959100"/>
                </a:cubicBezTo>
                <a:cubicBezTo>
                  <a:pt x="0" y="3040380"/>
                  <a:pt x="40640" y="3111500"/>
                  <a:pt x="102870" y="3153410"/>
                </a:cubicBezTo>
                <a:cubicBezTo>
                  <a:pt x="40640" y="3195320"/>
                  <a:pt x="0" y="3266440"/>
                  <a:pt x="0" y="3347720"/>
                </a:cubicBezTo>
                <a:cubicBezTo>
                  <a:pt x="0" y="3429000"/>
                  <a:pt x="40640" y="3500120"/>
                  <a:pt x="102870" y="3542030"/>
                </a:cubicBezTo>
                <a:cubicBezTo>
                  <a:pt x="40640" y="3583940"/>
                  <a:pt x="0" y="3655060"/>
                  <a:pt x="0" y="3736340"/>
                </a:cubicBezTo>
                <a:cubicBezTo>
                  <a:pt x="0" y="3817620"/>
                  <a:pt x="40640" y="3888740"/>
                  <a:pt x="102870" y="3930650"/>
                </a:cubicBezTo>
                <a:cubicBezTo>
                  <a:pt x="40640" y="3973830"/>
                  <a:pt x="0" y="4044950"/>
                  <a:pt x="0" y="4124959"/>
                </a:cubicBezTo>
                <a:cubicBezTo>
                  <a:pt x="0" y="4206239"/>
                  <a:pt x="40640" y="4277359"/>
                  <a:pt x="102870" y="4319269"/>
                </a:cubicBezTo>
                <a:cubicBezTo>
                  <a:pt x="40640" y="4361180"/>
                  <a:pt x="0" y="4432300"/>
                  <a:pt x="0" y="4513580"/>
                </a:cubicBezTo>
                <a:cubicBezTo>
                  <a:pt x="0" y="4594860"/>
                  <a:pt x="40640" y="4665980"/>
                  <a:pt x="102870" y="4707890"/>
                </a:cubicBezTo>
                <a:cubicBezTo>
                  <a:pt x="40640" y="4749800"/>
                  <a:pt x="0" y="4820920"/>
                  <a:pt x="0" y="4902200"/>
                </a:cubicBezTo>
                <a:cubicBezTo>
                  <a:pt x="0" y="4983480"/>
                  <a:pt x="40640" y="5054600"/>
                  <a:pt x="102870" y="5096510"/>
                </a:cubicBezTo>
                <a:cubicBezTo>
                  <a:pt x="40640" y="5138420"/>
                  <a:pt x="0" y="5210810"/>
                  <a:pt x="0" y="5290820"/>
                </a:cubicBezTo>
                <a:cubicBezTo>
                  <a:pt x="0" y="5372100"/>
                  <a:pt x="40640" y="5443220"/>
                  <a:pt x="102870" y="5485130"/>
                </a:cubicBezTo>
                <a:cubicBezTo>
                  <a:pt x="40640" y="5527039"/>
                  <a:pt x="0" y="5598159"/>
                  <a:pt x="0" y="5679439"/>
                </a:cubicBezTo>
                <a:cubicBezTo>
                  <a:pt x="0" y="5760719"/>
                  <a:pt x="40640" y="5831839"/>
                  <a:pt x="102870" y="5873749"/>
                </a:cubicBezTo>
                <a:cubicBezTo>
                  <a:pt x="40640" y="5915659"/>
                  <a:pt x="0" y="5986779"/>
                  <a:pt x="0" y="6068059"/>
                </a:cubicBezTo>
                <a:cubicBezTo>
                  <a:pt x="0" y="6149339"/>
                  <a:pt x="40640" y="6220459"/>
                  <a:pt x="102870" y="6262369"/>
                </a:cubicBezTo>
                <a:cubicBezTo>
                  <a:pt x="40640" y="6304280"/>
                  <a:pt x="0" y="6375400"/>
                  <a:pt x="0" y="6456680"/>
                </a:cubicBezTo>
                <a:cubicBezTo>
                  <a:pt x="0" y="6537960"/>
                  <a:pt x="40640" y="6609080"/>
                  <a:pt x="102870" y="6650990"/>
                </a:cubicBezTo>
                <a:cubicBezTo>
                  <a:pt x="40640" y="6692900"/>
                  <a:pt x="0" y="6764020"/>
                  <a:pt x="0" y="6845300"/>
                </a:cubicBezTo>
                <a:cubicBezTo>
                  <a:pt x="0" y="6926580"/>
                  <a:pt x="40640" y="6997700"/>
                  <a:pt x="102870" y="7039610"/>
                </a:cubicBezTo>
                <a:cubicBezTo>
                  <a:pt x="40640" y="7082790"/>
                  <a:pt x="0" y="7153910"/>
                  <a:pt x="0" y="7233920"/>
                </a:cubicBezTo>
                <a:cubicBezTo>
                  <a:pt x="0" y="7315200"/>
                  <a:pt x="40640" y="7386320"/>
                  <a:pt x="102870" y="7428230"/>
                </a:cubicBezTo>
                <a:cubicBezTo>
                  <a:pt x="40640" y="7470139"/>
                  <a:pt x="0" y="7541260"/>
                  <a:pt x="0" y="7622539"/>
                </a:cubicBezTo>
                <a:cubicBezTo>
                  <a:pt x="0" y="7703819"/>
                  <a:pt x="40640" y="7774939"/>
                  <a:pt x="102870" y="7816849"/>
                </a:cubicBezTo>
                <a:cubicBezTo>
                  <a:pt x="40640" y="7866380"/>
                  <a:pt x="0" y="7937500"/>
                  <a:pt x="0" y="8018780"/>
                </a:cubicBezTo>
                <a:cubicBezTo>
                  <a:pt x="0" y="8100061"/>
                  <a:pt x="40640" y="8171180"/>
                  <a:pt x="102870" y="8213090"/>
                </a:cubicBezTo>
                <a:cubicBezTo>
                  <a:pt x="90170" y="8220710"/>
                  <a:pt x="78740" y="8230870"/>
                  <a:pt x="68580" y="8241030"/>
                </a:cubicBezTo>
                <a:cubicBezTo>
                  <a:pt x="25400" y="8285480"/>
                  <a:pt x="0" y="8346440"/>
                  <a:pt x="0" y="8407400"/>
                </a:cubicBezTo>
                <a:cubicBezTo>
                  <a:pt x="0" y="8469630"/>
                  <a:pt x="25400" y="8529320"/>
                  <a:pt x="68580" y="8573770"/>
                </a:cubicBezTo>
                <a:cubicBezTo>
                  <a:pt x="111760" y="8616950"/>
                  <a:pt x="172720" y="8642350"/>
                  <a:pt x="234950" y="8642350"/>
                </a:cubicBezTo>
                <a:cubicBezTo>
                  <a:pt x="297180" y="8642350"/>
                  <a:pt x="356870" y="8616950"/>
                  <a:pt x="401320" y="8573770"/>
                </a:cubicBezTo>
                <a:cubicBezTo>
                  <a:pt x="412750" y="8562339"/>
                  <a:pt x="422910" y="8549639"/>
                  <a:pt x="430530" y="8536939"/>
                </a:cubicBezTo>
                <a:cubicBezTo>
                  <a:pt x="472440" y="8600439"/>
                  <a:pt x="544830" y="8642349"/>
                  <a:pt x="626110" y="8642349"/>
                </a:cubicBezTo>
                <a:cubicBezTo>
                  <a:pt x="707390" y="8642349"/>
                  <a:pt x="779780" y="8600439"/>
                  <a:pt x="821690" y="8536939"/>
                </a:cubicBezTo>
                <a:cubicBezTo>
                  <a:pt x="863600" y="8600439"/>
                  <a:pt x="935990" y="8642349"/>
                  <a:pt x="1017270" y="8642349"/>
                </a:cubicBezTo>
                <a:cubicBezTo>
                  <a:pt x="1099820" y="8642349"/>
                  <a:pt x="1172210" y="8600439"/>
                  <a:pt x="1212850" y="8536939"/>
                </a:cubicBezTo>
                <a:cubicBezTo>
                  <a:pt x="1254760" y="8600439"/>
                  <a:pt x="1327150" y="8642349"/>
                  <a:pt x="1408430" y="8642349"/>
                </a:cubicBezTo>
                <a:cubicBezTo>
                  <a:pt x="1489710" y="8642349"/>
                  <a:pt x="1562100" y="8600439"/>
                  <a:pt x="1604010" y="8536939"/>
                </a:cubicBezTo>
                <a:cubicBezTo>
                  <a:pt x="1645920" y="8600439"/>
                  <a:pt x="1718310" y="8642349"/>
                  <a:pt x="1799590" y="8642349"/>
                </a:cubicBezTo>
                <a:cubicBezTo>
                  <a:pt x="1880870" y="8642349"/>
                  <a:pt x="1953260" y="8600439"/>
                  <a:pt x="1995170" y="8536939"/>
                </a:cubicBezTo>
                <a:cubicBezTo>
                  <a:pt x="2037080" y="8600439"/>
                  <a:pt x="2109470" y="8642349"/>
                  <a:pt x="2190750" y="8642349"/>
                </a:cubicBezTo>
                <a:cubicBezTo>
                  <a:pt x="2273300" y="8642349"/>
                  <a:pt x="2344420" y="8600439"/>
                  <a:pt x="2386330" y="8536939"/>
                </a:cubicBezTo>
                <a:cubicBezTo>
                  <a:pt x="2428240" y="8600439"/>
                  <a:pt x="2500630" y="8642349"/>
                  <a:pt x="2581910" y="8642349"/>
                </a:cubicBezTo>
                <a:cubicBezTo>
                  <a:pt x="2663190" y="8642349"/>
                  <a:pt x="2735580" y="8600439"/>
                  <a:pt x="2777490" y="8536939"/>
                </a:cubicBezTo>
                <a:cubicBezTo>
                  <a:pt x="2819400" y="8600439"/>
                  <a:pt x="2891790" y="8642349"/>
                  <a:pt x="2973070" y="8642349"/>
                </a:cubicBezTo>
                <a:cubicBezTo>
                  <a:pt x="3055620" y="8642349"/>
                  <a:pt x="3126740" y="8600439"/>
                  <a:pt x="3168650" y="8536939"/>
                </a:cubicBezTo>
                <a:cubicBezTo>
                  <a:pt x="3210560" y="8600439"/>
                  <a:pt x="3282950" y="8642349"/>
                  <a:pt x="3364230" y="8642349"/>
                </a:cubicBezTo>
                <a:cubicBezTo>
                  <a:pt x="3445509" y="8642349"/>
                  <a:pt x="3517900" y="8600439"/>
                  <a:pt x="3559809" y="8536939"/>
                </a:cubicBezTo>
                <a:cubicBezTo>
                  <a:pt x="3601719" y="8600439"/>
                  <a:pt x="3674109" y="8642349"/>
                  <a:pt x="3755389" y="8642349"/>
                </a:cubicBezTo>
                <a:cubicBezTo>
                  <a:pt x="3837939" y="8642349"/>
                  <a:pt x="3909059" y="8600439"/>
                  <a:pt x="3950969" y="8536939"/>
                </a:cubicBezTo>
                <a:cubicBezTo>
                  <a:pt x="3992879" y="8600439"/>
                  <a:pt x="4065269" y="8642349"/>
                  <a:pt x="4146549" y="8642349"/>
                </a:cubicBezTo>
                <a:cubicBezTo>
                  <a:pt x="4227829" y="8642349"/>
                  <a:pt x="4300219" y="8600439"/>
                  <a:pt x="4342129" y="8536939"/>
                </a:cubicBezTo>
                <a:cubicBezTo>
                  <a:pt x="4384039" y="8600439"/>
                  <a:pt x="4456429" y="8642349"/>
                  <a:pt x="4537709" y="8642349"/>
                </a:cubicBezTo>
                <a:cubicBezTo>
                  <a:pt x="4618989" y="8642349"/>
                  <a:pt x="4691379" y="8600439"/>
                  <a:pt x="4733289" y="8536939"/>
                </a:cubicBezTo>
                <a:cubicBezTo>
                  <a:pt x="4775199" y="8600439"/>
                  <a:pt x="4847589" y="8642349"/>
                  <a:pt x="4928869" y="8642349"/>
                </a:cubicBezTo>
                <a:cubicBezTo>
                  <a:pt x="5010149" y="8642349"/>
                  <a:pt x="5082539" y="8600439"/>
                  <a:pt x="5124449" y="8536939"/>
                </a:cubicBezTo>
                <a:cubicBezTo>
                  <a:pt x="5166359" y="8600439"/>
                  <a:pt x="5238749" y="8642349"/>
                  <a:pt x="5320029" y="8642349"/>
                </a:cubicBezTo>
                <a:cubicBezTo>
                  <a:pt x="5401309" y="8642349"/>
                  <a:pt x="5473699" y="8600439"/>
                  <a:pt x="5515609" y="8536939"/>
                </a:cubicBezTo>
                <a:cubicBezTo>
                  <a:pt x="5557519" y="8600439"/>
                  <a:pt x="5629909" y="8642349"/>
                  <a:pt x="5711189" y="8642349"/>
                </a:cubicBezTo>
                <a:cubicBezTo>
                  <a:pt x="5793739" y="8642349"/>
                  <a:pt x="5864859" y="8600439"/>
                  <a:pt x="5906769" y="8536939"/>
                </a:cubicBezTo>
                <a:cubicBezTo>
                  <a:pt x="5915659" y="8549639"/>
                  <a:pt x="5925819" y="8562339"/>
                  <a:pt x="5935978" y="8573770"/>
                </a:cubicBezTo>
                <a:cubicBezTo>
                  <a:pt x="5979158" y="8616950"/>
                  <a:pt x="6040119" y="8642350"/>
                  <a:pt x="6102348" y="8642350"/>
                </a:cubicBezTo>
                <a:cubicBezTo>
                  <a:pt x="6163308" y="8642350"/>
                  <a:pt x="6224269" y="8616950"/>
                  <a:pt x="6268719" y="8573770"/>
                </a:cubicBezTo>
                <a:cubicBezTo>
                  <a:pt x="6311898" y="8529320"/>
                  <a:pt x="6337298" y="8469630"/>
                  <a:pt x="6337298" y="8407400"/>
                </a:cubicBezTo>
                <a:cubicBezTo>
                  <a:pt x="6337298" y="8345170"/>
                  <a:pt x="6311898" y="8285480"/>
                  <a:pt x="6268719" y="8241030"/>
                </a:cubicBezTo>
                <a:cubicBezTo>
                  <a:pt x="6258559" y="8230870"/>
                  <a:pt x="6247128" y="8220711"/>
                  <a:pt x="6234428" y="8213090"/>
                </a:cubicBezTo>
                <a:cubicBezTo>
                  <a:pt x="6296658" y="8171180"/>
                  <a:pt x="6337298" y="8098790"/>
                  <a:pt x="6337298" y="8018780"/>
                </a:cubicBezTo>
                <a:cubicBezTo>
                  <a:pt x="6337298" y="7937500"/>
                  <a:pt x="6296658" y="7866380"/>
                  <a:pt x="6234428" y="7824470"/>
                </a:cubicBezTo>
                <a:cubicBezTo>
                  <a:pt x="6296658" y="7782561"/>
                  <a:pt x="6337298" y="7711440"/>
                  <a:pt x="6337298" y="7630161"/>
                </a:cubicBezTo>
                <a:cubicBezTo>
                  <a:pt x="6337298" y="7548881"/>
                  <a:pt x="6296658" y="7477761"/>
                  <a:pt x="6234428" y="7435851"/>
                </a:cubicBezTo>
                <a:cubicBezTo>
                  <a:pt x="6296658" y="7393941"/>
                  <a:pt x="6337298" y="7321551"/>
                  <a:pt x="6337298" y="7241541"/>
                </a:cubicBezTo>
                <a:cubicBezTo>
                  <a:pt x="6337298" y="7160261"/>
                  <a:pt x="6296658" y="7089141"/>
                  <a:pt x="6234428" y="7047231"/>
                </a:cubicBezTo>
                <a:cubicBezTo>
                  <a:pt x="6296658" y="7005321"/>
                  <a:pt x="6337298" y="6934201"/>
                  <a:pt x="6337298" y="6852921"/>
                </a:cubicBezTo>
                <a:cubicBezTo>
                  <a:pt x="6337298" y="6771642"/>
                  <a:pt x="6296658" y="6700521"/>
                  <a:pt x="6234428" y="6658611"/>
                </a:cubicBezTo>
                <a:cubicBezTo>
                  <a:pt x="6296658" y="6615431"/>
                  <a:pt x="6337298" y="6544311"/>
                  <a:pt x="6337298" y="6464302"/>
                </a:cubicBezTo>
                <a:cubicBezTo>
                  <a:pt x="6337298" y="6383022"/>
                  <a:pt x="6296658" y="6311902"/>
                  <a:pt x="6234428" y="6269992"/>
                </a:cubicBezTo>
                <a:cubicBezTo>
                  <a:pt x="6296658" y="6228082"/>
                  <a:pt x="6337298" y="6156962"/>
                  <a:pt x="6337298" y="6075682"/>
                </a:cubicBezTo>
                <a:cubicBezTo>
                  <a:pt x="6337298" y="5994402"/>
                  <a:pt x="6296658" y="5923282"/>
                  <a:pt x="6234428" y="5881372"/>
                </a:cubicBezTo>
                <a:cubicBezTo>
                  <a:pt x="6296658" y="5839462"/>
                  <a:pt x="6337298" y="5768342"/>
                  <a:pt x="6337298" y="5687062"/>
                </a:cubicBezTo>
                <a:cubicBezTo>
                  <a:pt x="6337298" y="5605782"/>
                  <a:pt x="6296658" y="5534662"/>
                  <a:pt x="6234428" y="5492752"/>
                </a:cubicBezTo>
                <a:cubicBezTo>
                  <a:pt x="6296658" y="5449572"/>
                  <a:pt x="6337298" y="5378452"/>
                  <a:pt x="6337298" y="5298442"/>
                </a:cubicBezTo>
                <a:cubicBezTo>
                  <a:pt x="6337298" y="5217163"/>
                  <a:pt x="6296658" y="5146042"/>
                  <a:pt x="6234428" y="5104133"/>
                </a:cubicBezTo>
                <a:cubicBezTo>
                  <a:pt x="6296658" y="5062223"/>
                  <a:pt x="6337298" y="4991103"/>
                  <a:pt x="6337298" y="4909823"/>
                </a:cubicBezTo>
                <a:cubicBezTo>
                  <a:pt x="6337298" y="4828543"/>
                  <a:pt x="6296658" y="4757423"/>
                  <a:pt x="6234428" y="4715513"/>
                </a:cubicBezTo>
                <a:cubicBezTo>
                  <a:pt x="6296658" y="4672333"/>
                  <a:pt x="6337298" y="4601213"/>
                  <a:pt x="6337298" y="4521203"/>
                </a:cubicBezTo>
                <a:cubicBezTo>
                  <a:pt x="6337298" y="4439923"/>
                  <a:pt x="6296658" y="4368803"/>
                  <a:pt x="6234428" y="4326893"/>
                </a:cubicBezTo>
                <a:cubicBezTo>
                  <a:pt x="6296658" y="4284983"/>
                  <a:pt x="6337298" y="4213863"/>
                  <a:pt x="6337298" y="4132583"/>
                </a:cubicBezTo>
                <a:cubicBezTo>
                  <a:pt x="6337298" y="4051303"/>
                  <a:pt x="6296658" y="3980183"/>
                  <a:pt x="6234428" y="3938274"/>
                </a:cubicBezTo>
                <a:cubicBezTo>
                  <a:pt x="6296658" y="3896364"/>
                  <a:pt x="6337298" y="3825244"/>
                  <a:pt x="6337298" y="3743964"/>
                </a:cubicBezTo>
                <a:cubicBezTo>
                  <a:pt x="6337298" y="3662684"/>
                  <a:pt x="6296658" y="3591564"/>
                  <a:pt x="6234428" y="3549654"/>
                </a:cubicBezTo>
                <a:cubicBezTo>
                  <a:pt x="6296658" y="3506474"/>
                  <a:pt x="6337298" y="3435354"/>
                  <a:pt x="6337298" y="3355344"/>
                </a:cubicBezTo>
                <a:cubicBezTo>
                  <a:pt x="6337298" y="3274064"/>
                  <a:pt x="6296658" y="3202944"/>
                  <a:pt x="6234428" y="3161034"/>
                </a:cubicBezTo>
                <a:cubicBezTo>
                  <a:pt x="6296658" y="3119124"/>
                  <a:pt x="6337298" y="3048004"/>
                  <a:pt x="6337298" y="2966724"/>
                </a:cubicBezTo>
                <a:cubicBezTo>
                  <a:pt x="6337298" y="2885444"/>
                  <a:pt x="6296658" y="2814324"/>
                  <a:pt x="6234428" y="2772414"/>
                </a:cubicBezTo>
                <a:cubicBezTo>
                  <a:pt x="6296658" y="2730504"/>
                  <a:pt x="6337298" y="2659384"/>
                  <a:pt x="6337298" y="2578104"/>
                </a:cubicBezTo>
                <a:cubicBezTo>
                  <a:pt x="6337298" y="2496824"/>
                  <a:pt x="6296658" y="2425704"/>
                  <a:pt x="6234428" y="2383794"/>
                </a:cubicBezTo>
                <a:cubicBezTo>
                  <a:pt x="6296658" y="2341884"/>
                  <a:pt x="6337298" y="2270764"/>
                  <a:pt x="6337298" y="2189484"/>
                </a:cubicBezTo>
                <a:cubicBezTo>
                  <a:pt x="6337298" y="2108204"/>
                  <a:pt x="6296658" y="2037084"/>
                  <a:pt x="6234428" y="1995174"/>
                </a:cubicBezTo>
                <a:cubicBezTo>
                  <a:pt x="6296658" y="1953264"/>
                  <a:pt x="6337298" y="1882144"/>
                  <a:pt x="6337298" y="1800864"/>
                </a:cubicBezTo>
                <a:cubicBezTo>
                  <a:pt x="6337298" y="1719584"/>
                  <a:pt x="6296658" y="1648464"/>
                  <a:pt x="6234428" y="1606554"/>
                </a:cubicBezTo>
                <a:cubicBezTo>
                  <a:pt x="6296658" y="1563374"/>
                  <a:pt x="6337298" y="1492254"/>
                  <a:pt x="6337298" y="1412244"/>
                </a:cubicBezTo>
                <a:cubicBezTo>
                  <a:pt x="6337298" y="1330964"/>
                  <a:pt x="6296658" y="1259844"/>
                  <a:pt x="6234428" y="1217934"/>
                </a:cubicBezTo>
                <a:cubicBezTo>
                  <a:pt x="6296658" y="1176024"/>
                  <a:pt x="6337298" y="1104904"/>
                  <a:pt x="6337298" y="1023624"/>
                </a:cubicBezTo>
                <a:cubicBezTo>
                  <a:pt x="6337298" y="942344"/>
                  <a:pt x="6296658" y="871224"/>
                  <a:pt x="6234428" y="829314"/>
                </a:cubicBezTo>
                <a:cubicBezTo>
                  <a:pt x="6309358" y="775974"/>
                  <a:pt x="6349998" y="704854"/>
                  <a:pt x="6349998" y="624844"/>
                </a:cubicBezTo>
                <a:close/>
              </a:path>
            </a:pathLst>
          </a:custGeom>
          <a:solidFill>
            <a:srgbClr val="EDEBE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37225" y="8062926"/>
            <a:ext cx="3504960" cy="19846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297618">
            <a:off x="1174656" y="6843297"/>
            <a:ext cx="1670239" cy="3753345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629478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8476" y="2700612"/>
            <a:ext cx="130310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XV- XI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49756" y="6962793"/>
            <a:ext cx="10211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173117" y="7248955"/>
            <a:ext cx="1469990" cy="13666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68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8526">
            <a:off x="9386783" y="-2057400"/>
            <a:ext cx="329698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1469"/>
          <a:stretch>
            <a:fillRect/>
          </a:stretch>
        </p:blipFill>
        <p:spPr>
          <a:xfrm rot="-10800000">
            <a:off x="6381828" y="772788"/>
            <a:ext cx="12326901" cy="921686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817016">
            <a:off x="4357442" y="4208170"/>
            <a:ext cx="4479219" cy="20145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9135" y="5950994"/>
            <a:ext cx="7095265" cy="51174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732" y="-171575"/>
            <a:ext cx="2380284" cy="20340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7878569" y="-616507"/>
            <a:ext cx="3156706" cy="17914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43820" y="-1028700"/>
            <a:ext cx="3881329" cy="29145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530118">
            <a:off x="-1835112" y="6246977"/>
            <a:ext cx="5537124" cy="36683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21099" y="7914118"/>
            <a:ext cx="4532727" cy="367562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15240" y="4148544"/>
            <a:ext cx="6366588" cy="2465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73598" y="2137352"/>
            <a:ext cx="9943360" cy="648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–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tr.16.</a:t>
            </a:r>
          </a:p>
          <a:p>
            <a:pPr marL="571500" indent="-57150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3 -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–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en-US" sz="4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25363" y="-461999"/>
            <a:ext cx="456565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61" t="8919" r="1738" b="11765"/>
          <a:stretch>
            <a:fillRect/>
          </a:stretch>
        </p:blipFill>
        <p:spPr>
          <a:xfrm>
            <a:off x="457200" y="1171226"/>
            <a:ext cx="17449800" cy="79445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5550" y="7058374"/>
            <a:ext cx="284949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02912">
            <a:off x="15211814" y="5481183"/>
            <a:ext cx="3485330" cy="51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564825" flipH="1">
            <a:off x="12953865" y="-183506"/>
            <a:ext cx="2108655" cy="28885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609591">
            <a:off x="3902908" y="158252"/>
            <a:ext cx="4479219" cy="2014551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0" y="3695374"/>
            <a:ext cx="182880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GIẢNG, HẸN GẶP LẠI!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13355" y="8950468"/>
            <a:ext cx="4707611" cy="8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0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775" t="17280" r="4390" b="525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87348">
            <a:off x="927480" y="777936"/>
            <a:ext cx="3504603" cy="32636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6800" y="2197329"/>
            <a:ext cx="16230599" cy="5892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0337"/>
          <a:stretch>
            <a:fillRect/>
          </a:stretch>
        </p:blipFill>
        <p:spPr>
          <a:xfrm>
            <a:off x="14558194" y="0"/>
            <a:ext cx="4831989" cy="4819534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076520" y="7694874"/>
            <a:ext cx="19516920" cy="16531979"/>
            <a:chOff x="0" y="0"/>
            <a:chExt cx="2374900" cy="20116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12"/>
              <a:stretch>
                <a:fillRect b="-5448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 b="65770"/>
          <a:stretch>
            <a:fillRect/>
          </a:stretch>
        </p:blipFill>
        <p:spPr>
          <a:xfrm>
            <a:off x="-1321835" y="7849811"/>
            <a:ext cx="14265829" cy="28169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01ADB2-CEA9-66DA-3D92-EEEA6C294A39}"/>
              </a:ext>
            </a:extLst>
          </p:cNvPr>
          <p:cNvSpPr txBox="1"/>
          <p:nvPr/>
        </p:nvSpPr>
        <p:spPr>
          <a:xfrm>
            <a:off x="1427817" y="4417147"/>
            <a:ext cx="15432365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6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68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2: CÁC CUỘC PHÁT KIẾN ĐỊA LÍ</a:t>
            </a:r>
            <a:endParaRPr lang="en-US" sz="6800" b="1" dirty="0">
              <a:solidFill>
                <a:schemeClr val="tx2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868" t="55579" r="4297" b="1427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8739" y="2951813"/>
            <a:ext cx="3738232" cy="5034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0600" y="2675269"/>
            <a:ext cx="4532727" cy="3675629"/>
          </a:xfrm>
          <a:prstGeom prst="rect">
            <a:avLst/>
          </a:prstGeom>
        </p:spPr>
      </p:pic>
      <p:sp>
        <p:nvSpPr>
          <p:cNvPr id="11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rgbClr val="925C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rgbClr val="925C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0600" y="5219700"/>
            <a:ext cx="4479401" cy="36242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60139" y="3268785"/>
            <a:ext cx="95250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</a:t>
            </a:r>
            <a:r>
              <a:rPr lang="nl-NL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của một số cuộc phát kiến địa lí</a:t>
            </a:r>
            <a:endParaRPr lang="en-US" sz="5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65659" y="3445470"/>
            <a:ext cx="1752600" cy="1676400"/>
          </a:xfrm>
          <a:prstGeom prst="ellips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8160139" y="6210300"/>
            <a:ext cx="9525000" cy="217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 của các cuộc </a:t>
            </a:r>
            <a:r>
              <a:rPr lang="nl-NL" sz="5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kiến địa lí</a:t>
            </a:r>
            <a:endParaRPr lang="en-US" sz="5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65659" y="6461309"/>
            <a:ext cx="1752600" cy="1676400"/>
          </a:xfrm>
          <a:prstGeom prst="ellipse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5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5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8A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45815" t="1244" b="9984"/>
          <a:stretch>
            <a:fillRect/>
          </a:stretch>
        </p:blipFill>
        <p:spPr>
          <a:xfrm rot="-5400000">
            <a:off x="5850980" y="-4296583"/>
            <a:ext cx="6586037" cy="18288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28039">
            <a:off x="455153" y="904394"/>
            <a:ext cx="3871936" cy="1741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b="65770"/>
          <a:stretch>
            <a:fillRect/>
          </a:stretch>
        </p:blipFill>
        <p:spPr>
          <a:xfrm>
            <a:off x="6165710" y="8082010"/>
            <a:ext cx="14265829" cy="28169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19146" y="3200812"/>
            <a:ext cx="14449704" cy="320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8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8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trình của một số cuộc phát kiến địa lí</a:t>
            </a:r>
            <a:endParaRPr lang="en-US" sz="8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5683" y="7229994"/>
            <a:ext cx="1886925" cy="1820883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91990" y="2104802"/>
            <a:ext cx="2192020" cy="21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926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076520" y="6896099"/>
            <a:ext cx="5333456" cy="38467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13262" y="5961088"/>
            <a:ext cx="3139030" cy="23571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38526">
            <a:off x="16539464" y="-1106287"/>
            <a:ext cx="2693994" cy="33622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5523891" y="0"/>
            <a:ext cx="2579372" cy="14637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49600" y="8115300"/>
            <a:ext cx="3171467" cy="238148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9" y="573946"/>
            <a:ext cx="9829800" cy="6477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979">
            <a:off x="7159541" y="3313634"/>
            <a:ext cx="10806390" cy="6557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7601020" y="4945939"/>
            <a:ext cx="992343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Bồ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I-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ri-a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05549">
            <a:off x="-1472441" y="6103691"/>
            <a:ext cx="3378385" cy="49896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04897">
            <a:off x="16288566" y="-1117825"/>
            <a:ext cx="2041464" cy="458756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230" y="647701"/>
            <a:ext cx="5486068" cy="723766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5300"/>
            <a:ext cx="6895681" cy="464575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58" y="3524823"/>
            <a:ext cx="6743281" cy="43605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90903" y="8373075"/>
            <a:ext cx="12877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Lược đồ 2.1, Hình 2.2,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2.3,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thông tin mục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và tiến hành thảo </a:t>
            </a: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 </a:t>
            </a:r>
            <a:r>
              <a:rPr lang="nl-NL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6289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3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91529">
            <a:off x="14583759" y="8098408"/>
            <a:ext cx="3178614" cy="3119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04784">
            <a:off x="-1528192" y="-1594328"/>
            <a:ext cx="4105342" cy="3920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102927">
            <a:off x="15781587" y="7526600"/>
            <a:ext cx="4105342" cy="392060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406701">
            <a:off x="-2430552" y="213212"/>
            <a:ext cx="5624670" cy="262953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139524">
            <a:off x="16957134" y="5976939"/>
            <a:ext cx="2508852" cy="23363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14495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5500" b="1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1"/>
          <a:srcRect t="7526" b="49200"/>
          <a:stretch/>
        </p:blipFill>
        <p:spPr>
          <a:xfrm>
            <a:off x="1006813" y="1836294"/>
            <a:ext cx="16274373" cy="796404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429114" y="2685069"/>
            <a:ext cx="15429770" cy="366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B.Đi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-a-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xơ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Cô-lôm-bô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V.Ga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-ma.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Ma-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gien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3600" y="6350175"/>
            <a:ext cx="3319023" cy="3225676"/>
          </a:xfrm>
          <a:prstGeom prst="rect">
            <a:avLst/>
          </a:prstGeom>
        </p:spPr>
      </p:pic>
      <p:pic>
        <p:nvPicPr>
          <p:cNvPr id="27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2268201" y="6566078"/>
            <a:ext cx="4590684" cy="2920823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1631</Words>
  <Application>Microsoft Office PowerPoint</Application>
  <PresentationFormat>Custom</PresentationFormat>
  <Paragraphs>126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DengXian Light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84</cp:revision>
  <dcterms:created xsi:type="dcterms:W3CDTF">2006-08-16T00:00:00Z</dcterms:created>
  <dcterms:modified xsi:type="dcterms:W3CDTF">2022-06-18T03:06:03Z</dcterms:modified>
  <dc:identifier>DAFCwTW-n-I</dc:identifier>
</cp:coreProperties>
</file>