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48"/>
  </p:notesMasterIdLst>
  <p:sldIdLst>
    <p:sldId id="260" r:id="rId2"/>
    <p:sldId id="257" r:id="rId3"/>
    <p:sldId id="258" r:id="rId4"/>
    <p:sldId id="269" r:id="rId5"/>
    <p:sldId id="261" r:id="rId6"/>
    <p:sldId id="331" r:id="rId7"/>
    <p:sldId id="262" r:id="rId8"/>
    <p:sldId id="259" r:id="rId9"/>
    <p:sldId id="263" r:id="rId10"/>
    <p:sldId id="265" r:id="rId11"/>
    <p:sldId id="311" r:id="rId12"/>
    <p:sldId id="312" r:id="rId13"/>
    <p:sldId id="310" r:id="rId14"/>
    <p:sldId id="309" r:id="rId15"/>
    <p:sldId id="314" r:id="rId16"/>
    <p:sldId id="313" r:id="rId17"/>
    <p:sldId id="272" r:id="rId18"/>
    <p:sldId id="274" r:id="rId19"/>
    <p:sldId id="315" r:id="rId20"/>
    <p:sldId id="270" r:id="rId21"/>
    <p:sldId id="264" r:id="rId22"/>
    <p:sldId id="317" r:id="rId23"/>
    <p:sldId id="316" r:id="rId24"/>
    <p:sldId id="271" r:id="rId25"/>
    <p:sldId id="273" r:id="rId26"/>
    <p:sldId id="267" r:id="rId27"/>
    <p:sldId id="275" r:id="rId28"/>
    <p:sldId id="276" r:id="rId29"/>
    <p:sldId id="277" r:id="rId30"/>
    <p:sldId id="332" r:id="rId31"/>
    <p:sldId id="278" r:id="rId32"/>
    <p:sldId id="318" r:id="rId33"/>
    <p:sldId id="279" r:id="rId34"/>
    <p:sldId id="319" r:id="rId35"/>
    <p:sldId id="320" r:id="rId36"/>
    <p:sldId id="321" r:id="rId37"/>
    <p:sldId id="327" r:id="rId38"/>
    <p:sldId id="325" r:id="rId39"/>
    <p:sldId id="322" r:id="rId40"/>
    <p:sldId id="323" r:id="rId41"/>
    <p:sldId id="326" r:id="rId42"/>
    <p:sldId id="281" r:id="rId43"/>
    <p:sldId id="282" r:id="rId44"/>
    <p:sldId id="283" r:id="rId45"/>
    <p:sldId id="328" r:id="rId46"/>
    <p:sldId id="329" r:id="rId47"/>
  </p:sldIdLst>
  <p:sldSz cx="9144000" cy="5143500" type="screen16x9"/>
  <p:notesSz cx="6858000" cy="9144000"/>
  <p:embeddedFontLst>
    <p:embeddedFont>
      <p:font typeface="Calibri" panose="020F0502020204030204" pitchFamily="34" charset="0"/>
      <p:regular r:id="rId49"/>
      <p:bold r:id="rId50"/>
      <p:italic r:id="rId51"/>
      <p:boldItalic r:id="rId52"/>
    </p:embeddedFont>
    <p:embeddedFont>
      <p:font typeface="Amaranth" panose="020B0604020202020204" charset="0"/>
      <p:regular r:id="rId53"/>
      <p:bold r:id="rId54"/>
      <p:italic r:id="rId55"/>
      <p:boldItalic r:id="rId56"/>
    </p:embeddedFont>
    <p:embeddedFont>
      <p:font typeface="Open Sans" panose="020B0604020202020204" charset="0"/>
      <p:regular r:id="rId57"/>
      <p:bold r:id="rId58"/>
      <p:italic r:id="rId59"/>
      <p:boldItalic r:id="rId60"/>
    </p:embeddedFont>
    <p:embeddedFont>
      <p:font typeface="PT Serif" panose="020B0604020202020204" charset="0"/>
      <p:regular r:id="rId61"/>
      <p:bold r:id="rId62"/>
      <p:italic r:id="rId63"/>
      <p:boldItalic r:id="rId64"/>
    </p:embeddedFont>
    <p:embeddedFont>
      <p:font typeface="Roboto Condensed Light" panose="020B0604020202020204" charset="0"/>
      <p:regular r:id="rId65"/>
      <p: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DAA3"/>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C75487-9FF5-4E84-8FC8-D7F93CBA3926}">
  <a:tblStyle styleId="{F8C75487-9FF5-4E84-8FC8-D7F93CBA39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94660"/>
  </p:normalViewPr>
  <p:slideViewPr>
    <p:cSldViewPr snapToGrid="0">
      <p:cViewPr varScale="1">
        <p:scale>
          <a:sx n="92" d="100"/>
          <a:sy n="92" d="100"/>
        </p:scale>
        <p:origin x="2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b0add53432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b0add5343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7882870172_0_4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7882870172_0_4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0add53432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0add53432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402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0add53432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0add53432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576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0add53432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0add53432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5281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0add53432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0add53432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327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0add53432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0add53432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801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0add53432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0add53432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06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788287017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788287017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b0add53432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b0add53432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b1368316cc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b1368316c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2740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882870172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882870172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7882870172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7882870172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b0add53432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b0add53432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b0add53432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b0add53432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5495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b0add53432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b0add53432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1955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a9179a95dd_0_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a9179a95dd_0_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7882870172_0_4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 name="Google Shape;1378;g7882870172_0_4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788287017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788287017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9179a95dd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9179a95dd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7882870172_0_4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7882870172_0_4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g7882870172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0" name="Google Shape;1540;g7882870172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937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2"/>
        <p:cNvGrpSpPr/>
        <p:nvPr/>
      </p:nvGrpSpPr>
      <p:grpSpPr>
        <a:xfrm>
          <a:off x="0" y="0"/>
          <a:ext cx="0" cy="0"/>
          <a:chOff x="0" y="0"/>
          <a:chExt cx="0" cy="0"/>
        </a:xfrm>
      </p:grpSpPr>
      <p:sp>
        <p:nvSpPr>
          <p:cNvPr id="5523" name="Google Shape;5523;g7882870172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4" name="Google Shape;5524;g7882870172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2"/>
        <p:cNvGrpSpPr/>
        <p:nvPr/>
      </p:nvGrpSpPr>
      <p:grpSpPr>
        <a:xfrm>
          <a:off x="0" y="0"/>
          <a:ext cx="0" cy="0"/>
          <a:chOff x="0" y="0"/>
          <a:chExt cx="0" cy="0"/>
        </a:xfrm>
      </p:grpSpPr>
      <p:sp>
        <p:nvSpPr>
          <p:cNvPr id="5523" name="Google Shape;5523;g7882870172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4" name="Google Shape;5524;g7882870172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5458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6"/>
        <p:cNvGrpSpPr/>
        <p:nvPr/>
      </p:nvGrpSpPr>
      <p:grpSpPr>
        <a:xfrm>
          <a:off x="0" y="0"/>
          <a:ext cx="0" cy="0"/>
          <a:chOff x="0" y="0"/>
          <a:chExt cx="0" cy="0"/>
        </a:xfrm>
      </p:grpSpPr>
      <p:sp>
        <p:nvSpPr>
          <p:cNvPr id="5557" name="Google Shape;5557;g7882870172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8" name="Google Shape;5558;g7882870172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2"/>
        <p:cNvGrpSpPr/>
        <p:nvPr/>
      </p:nvGrpSpPr>
      <p:grpSpPr>
        <a:xfrm>
          <a:off x="0" y="0"/>
          <a:ext cx="0" cy="0"/>
          <a:chOff x="0" y="0"/>
          <a:chExt cx="0" cy="0"/>
        </a:xfrm>
      </p:grpSpPr>
      <p:sp>
        <p:nvSpPr>
          <p:cNvPr id="5693" name="Google Shape;5693;ga9179a95d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4" name="Google Shape;5694;ga9179a95d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b0add53432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b0add5343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919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78828701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78828701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1368316c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1368316c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1368316c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1368316c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4560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b1368316cc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b1368316c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208"/>
        <p:cNvGrpSpPr/>
        <p:nvPr/>
      </p:nvGrpSpPr>
      <p:grpSpPr>
        <a:xfrm>
          <a:off x="0" y="0"/>
          <a:ext cx="0" cy="0"/>
          <a:chOff x="0" y="0"/>
          <a:chExt cx="0" cy="0"/>
        </a:xfrm>
      </p:grpSpPr>
      <p:sp>
        <p:nvSpPr>
          <p:cNvPr id="209" name="Google Shape;209;p1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txBox="1">
            <a:spLocks noGrp="1"/>
          </p:cNvSpPr>
          <p:nvPr>
            <p:ph type="title"/>
          </p:nvPr>
        </p:nvSpPr>
        <p:spPr>
          <a:xfrm>
            <a:off x="3519600" y="3017513"/>
            <a:ext cx="2104800" cy="4095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1600">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398900" y="1716488"/>
            <a:ext cx="6346200" cy="113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000"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CUSTOM_2">
    <p:spTree>
      <p:nvGrpSpPr>
        <p:cNvPr id="1" name="Shape 214"/>
        <p:cNvGrpSpPr/>
        <p:nvPr/>
      </p:nvGrpSpPr>
      <p:grpSpPr>
        <a:xfrm>
          <a:off x="0" y="0"/>
          <a:ext cx="0" cy="0"/>
          <a:chOff x="0" y="0"/>
          <a:chExt cx="0" cy="0"/>
        </a:xfrm>
      </p:grpSpPr>
      <p:sp>
        <p:nvSpPr>
          <p:cNvPr id="215" name="Google Shape;215;p1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0616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0616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34515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34515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587555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587555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0615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34514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587553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0615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34514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587553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237"/>
        <p:cNvGrpSpPr/>
        <p:nvPr/>
      </p:nvGrpSpPr>
      <p:grpSpPr>
        <a:xfrm>
          <a:off x="0" y="0"/>
          <a:ext cx="0" cy="0"/>
          <a:chOff x="0" y="0"/>
          <a:chExt cx="0" cy="0"/>
        </a:xfrm>
      </p:grpSpPr>
      <p:sp>
        <p:nvSpPr>
          <p:cNvPr id="238" name="Google Shape;238;p17"/>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7"/>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7"/>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7"/>
          <p:cNvSpPr txBox="1">
            <a:spLocks noGrp="1"/>
          </p:cNvSpPr>
          <p:nvPr>
            <p:ph type="subTitle" idx="1"/>
          </p:nvPr>
        </p:nvSpPr>
        <p:spPr>
          <a:xfrm>
            <a:off x="5079000" y="2423575"/>
            <a:ext cx="3379200" cy="993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400"/>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42" name="Google Shape;242;p17"/>
          <p:cNvSpPr txBox="1">
            <a:spLocks noGrp="1"/>
          </p:cNvSpPr>
          <p:nvPr>
            <p:ph type="title"/>
          </p:nvPr>
        </p:nvSpPr>
        <p:spPr>
          <a:xfrm>
            <a:off x="5079000" y="1850863"/>
            <a:ext cx="3379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5">
    <p:spTree>
      <p:nvGrpSpPr>
        <p:cNvPr id="1" name="Shape 243"/>
        <p:cNvGrpSpPr/>
        <p:nvPr/>
      </p:nvGrpSpPr>
      <p:grpSpPr>
        <a:xfrm>
          <a:off x="0" y="0"/>
          <a:ext cx="0" cy="0"/>
          <a:chOff x="0" y="0"/>
          <a:chExt cx="0" cy="0"/>
        </a:xfrm>
      </p:grpSpPr>
      <p:sp>
        <p:nvSpPr>
          <p:cNvPr id="244" name="Google Shape;244;p18"/>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8"/>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8"/>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8"/>
          <p:cNvSpPr txBox="1">
            <a:spLocks noGrp="1"/>
          </p:cNvSpPr>
          <p:nvPr>
            <p:ph type="title" hasCustomPrompt="1"/>
          </p:nvPr>
        </p:nvSpPr>
        <p:spPr>
          <a:xfrm>
            <a:off x="4348775" y="536400"/>
            <a:ext cx="3605100" cy="76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248" name="Google Shape;248;p18"/>
          <p:cNvSpPr txBox="1">
            <a:spLocks noGrp="1"/>
          </p:cNvSpPr>
          <p:nvPr>
            <p:ph type="subTitle" idx="1"/>
          </p:nvPr>
        </p:nvSpPr>
        <p:spPr>
          <a:xfrm>
            <a:off x="4348782" y="1300800"/>
            <a:ext cx="3605100" cy="491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49" name="Google Shape;249;p18"/>
          <p:cNvSpPr txBox="1">
            <a:spLocks noGrp="1"/>
          </p:cNvSpPr>
          <p:nvPr>
            <p:ph type="title" idx="2" hasCustomPrompt="1"/>
          </p:nvPr>
        </p:nvSpPr>
        <p:spPr>
          <a:xfrm>
            <a:off x="4348775" y="1889038"/>
            <a:ext cx="3605100" cy="76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250" name="Google Shape;250;p18"/>
          <p:cNvSpPr txBox="1">
            <a:spLocks noGrp="1"/>
          </p:cNvSpPr>
          <p:nvPr>
            <p:ph type="subTitle" idx="3"/>
          </p:nvPr>
        </p:nvSpPr>
        <p:spPr>
          <a:xfrm>
            <a:off x="4348782" y="2653438"/>
            <a:ext cx="3605100" cy="491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51" name="Google Shape;251;p18"/>
          <p:cNvSpPr txBox="1">
            <a:spLocks noGrp="1"/>
          </p:cNvSpPr>
          <p:nvPr>
            <p:ph type="title" idx="4" hasCustomPrompt="1"/>
          </p:nvPr>
        </p:nvSpPr>
        <p:spPr>
          <a:xfrm>
            <a:off x="4348775" y="3241700"/>
            <a:ext cx="3605100" cy="76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252" name="Google Shape;252;p18"/>
          <p:cNvSpPr txBox="1">
            <a:spLocks noGrp="1"/>
          </p:cNvSpPr>
          <p:nvPr>
            <p:ph type="subTitle" idx="5"/>
          </p:nvPr>
        </p:nvSpPr>
        <p:spPr>
          <a:xfrm>
            <a:off x="4348782" y="4006100"/>
            <a:ext cx="3605100" cy="491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2">
  <p:cSld name="CUSTOM_6">
    <p:spTree>
      <p:nvGrpSpPr>
        <p:cNvPr id="1" name="Shape 253"/>
        <p:cNvGrpSpPr/>
        <p:nvPr/>
      </p:nvGrpSpPr>
      <p:grpSpPr>
        <a:xfrm>
          <a:off x="0" y="0"/>
          <a:ext cx="0" cy="0"/>
          <a:chOff x="0" y="0"/>
          <a:chExt cx="0" cy="0"/>
        </a:xfrm>
      </p:grpSpPr>
      <p:sp>
        <p:nvSpPr>
          <p:cNvPr id="254" name="Google Shape;254;p19"/>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7">
    <p:spTree>
      <p:nvGrpSpPr>
        <p:cNvPr id="1" name="Shape 259"/>
        <p:cNvGrpSpPr/>
        <p:nvPr/>
      </p:nvGrpSpPr>
      <p:grpSpPr>
        <a:xfrm>
          <a:off x="0" y="0"/>
          <a:ext cx="0" cy="0"/>
          <a:chOff x="0" y="0"/>
          <a:chExt cx="0" cy="0"/>
        </a:xfrm>
      </p:grpSpPr>
      <p:sp>
        <p:nvSpPr>
          <p:cNvPr id="260" name="Google Shape;260;p20"/>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0"/>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0"/>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0"/>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4" name="Google Shape;264;p20"/>
          <p:cNvSpPr txBox="1">
            <a:spLocks noGrp="1"/>
          </p:cNvSpPr>
          <p:nvPr>
            <p:ph type="subTitle" idx="1"/>
          </p:nvPr>
        </p:nvSpPr>
        <p:spPr>
          <a:xfrm>
            <a:off x="3414413" y="2572325"/>
            <a:ext cx="2315100" cy="3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65" name="Google Shape;265;p20"/>
          <p:cNvSpPr txBox="1">
            <a:spLocks noGrp="1"/>
          </p:cNvSpPr>
          <p:nvPr>
            <p:ph type="subTitle" idx="2"/>
          </p:nvPr>
        </p:nvSpPr>
        <p:spPr>
          <a:xfrm>
            <a:off x="5931140" y="2572325"/>
            <a:ext cx="2315100" cy="3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66" name="Google Shape;266;p20"/>
          <p:cNvSpPr txBox="1">
            <a:spLocks noGrp="1"/>
          </p:cNvSpPr>
          <p:nvPr>
            <p:ph type="subTitle" idx="3"/>
          </p:nvPr>
        </p:nvSpPr>
        <p:spPr>
          <a:xfrm>
            <a:off x="897750" y="2572325"/>
            <a:ext cx="2315100" cy="3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67" name="Google Shape;267;p20"/>
          <p:cNvSpPr txBox="1">
            <a:spLocks noGrp="1"/>
          </p:cNvSpPr>
          <p:nvPr>
            <p:ph type="subTitle" idx="4"/>
          </p:nvPr>
        </p:nvSpPr>
        <p:spPr>
          <a:xfrm>
            <a:off x="897750" y="2977450"/>
            <a:ext cx="23151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8" name="Google Shape;268;p20"/>
          <p:cNvSpPr txBox="1">
            <a:spLocks noGrp="1"/>
          </p:cNvSpPr>
          <p:nvPr>
            <p:ph type="subTitle" idx="5"/>
          </p:nvPr>
        </p:nvSpPr>
        <p:spPr>
          <a:xfrm>
            <a:off x="3448638" y="2977450"/>
            <a:ext cx="23151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20"/>
          <p:cNvSpPr txBox="1">
            <a:spLocks noGrp="1"/>
          </p:cNvSpPr>
          <p:nvPr>
            <p:ph type="subTitle" idx="6"/>
          </p:nvPr>
        </p:nvSpPr>
        <p:spPr>
          <a:xfrm>
            <a:off x="5931150" y="2977450"/>
            <a:ext cx="23151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CUSTOM_8">
    <p:spTree>
      <p:nvGrpSpPr>
        <p:cNvPr id="1" name="Shape 270"/>
        <p:cNvGrpSpPr/>
        <p:nvPr/>
      </p:nvGrpSpPr>
      <p:grpSpPr>
        <a:xfrm>
          <a:off x="0" y="0"/>
          <a:ext cx="0" cy="0"/>
          <a:chOff x="0" y="0"/>
          <a:chExt cx="0" cy="0"/>
        </a:xfrm>
      </p:grpSpPr>
      <p:sp>
        <p:nvSpPr>
          <p:cNvPr id="271" name="Google Shape;271;p2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1"/>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5" name="Google Shape;275;p21"/>
          <p:cNvSpPr txBox="1">
            <a:spLocks noGrp="1"/>
          </p:cNvSpPr>
          <p:nvPr>
            <p:ph type="subTitle" idx="1"/>
          </p:nvPr>
        </p:nvSpPr>
        <p:spPr>
          <a:xfrm>
            <a:off x="1543375" y="3163350"/>
            <a:ext cx="2315100" cy="3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76" name="Google Shape;276;p21"/>
          <p:cNvSpPr txBox="1">
            <a:spLocks noGrp="1"/>
          </p:cNvSpPr>
          <p:nvPr>
            <p:ph type="subTitle" idx="2"/>
          </p:nvPr>
        </p:nvSpPr>
        <p:spPr>
          <a:xfrm>
            <a:off x="5285450" y="3163350"/>
            <a:ext cx="2315100" cy="3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77" name="Google Shape;277;p21"/>
          <p:cNvSpPr txBox="1">
            <a:spLocks noGrp="1"/>
          </p:cNvSpPr>
          <p:nvPr>
            <p:ph type="subTitle" idx="3"/>
          </p:nvPr>
        </p:nvSpPr>
        <p:spPr>
          <a:xfrm>
            <a:off x="1543375" y="3568900"/>
            <a:ext cx="23151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 name="Google Shape;278;p21"/>
          <p:cNvSpPr txBox="1">
            <a:spLocks noGrp="1"/>
          </p:cNvSpPr>
          <p:nvPr>
            <p:ph type="subTitle" idx="4"/>
          </p:nvPr>
        </p:nvSpPr>
        <p:spPr>
          <a:xfrm>
            <a:off x="5285438" y="3568900"/>
            <a:ext cx="23151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1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7"/>
        <p:cNvGrpSpPr/>
        <p:nvPr/>
      </p:nvGrpSpPr>
      <p:grpSpPr>
        <a:xfrm>
          <a:off x="0" y="0"/>
          <a:ext cx="0" cy="0"/>
          <a:chOff x="0" y="0"/>
          <a:chExt cx="0" cy="0"/>
        </a:xfrm>
      </p:grpSpPr>
      <p:sp>
        <p:nvSpPr>
          <p:cNvPr id="118" name="Google Shape;118;p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5"/>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2" name="Google Shape;12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3" name="Google Shape;123;p5"/>
          <p:cNvSpPr txBox="1">
            <a:spLocks noGrp="1"/>
          </p:cNvSpPr>
          <p:nvPr>
            <p:ph type="subTitle" idx="1"/>
          </p:nvPr>
        </p:nvSpPr>
        <p:spPr>
          <a:xfrm>
            <a:off x="3604663" y="2066900"/>
            <a:ext cx="2315100" cy="3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124" name="Google Shape;124;p5"/>
          <p:cNvSpPr txBox="1">
            <a:spLocks noGrp="1"/>
          </p:cNvSpPr>
          <p:nvPr>
            <p:ph type="subTitle" idx="2"/>
          </p:nvPr>
        </p:nvSpPr>
        <p:spPr>
          <a:xfrm>
            <a:off x="6035403" y="2066900"/>
            <a:ext cx="2315100" cy="3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125" name="Google Shape;125;p5"/>
          <p:cNvSpPr txBox="1">
            <a:spLocks noGrp="1"/>
          </p:cNvSpPr>
          <p:nvPr>
            <p:ph type="subTitle" idx="3"/>
          </p:nvPr>
        </p:nvSpPr>
        <p:spPr>
          <a:xfrm>
            <a:off x="3604675" y="2472025"/>
            <a:ext cx="23151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5"/>
          <p:cNvSpPr txBox="1">
            <a:spLocks noGrp="1"/>
          </p:cNvSpPr>
          <p:nvPr>
            <p:ph type="subTitle" idx="4"/>
          </p:nvPr>
        </p:nvSpPr>
        <p:spPr>
          <a:xfrm>
            <a:off x="6035400" y="2472025"/>
            <a:ext cx="23151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3"/>
        <p:cNvGrpSpPr/>
        <p:nvPr/>
      </p:nvGrpSpPr>
      <p:grpSpPr>
        <a:xfrm>
          <a:off x="0" y="0"/>
          <a:ext cx="0" cy="0"/>
          <a:chOff x="0" y="0"/>
          <a:chExt cx="0" cy="0"/>
        </a:xfrm>
      </p:grpSpPr>
      <p:sp>
        <p:nvSpPr>
          <p:cNvPr id="134" name="Google Shape;134;p7"/>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txBox="1">
            <a:spLocks noGrp="1"/>
          </p:cNvSpPr>
          <p:nvPr>
            <p:ph type="title"/>
          </p:nvPr>
        </p:nvSpPr>
        <p:spPr>
          <a:xfrm>
            <a:off x="906975" y="1384475"/>
            <a:ext cx="24642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8" name="Google Shape;1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9" name="Google Shape;139;p7"/>
          <p:cNvSpPr txBox="1">
            <a:spLocks noGrp="1"/>
          </p:cNvSpPr>
          <p:nvPr>
            <p:ph type="subTitle" idx="1"/>
          </p:nvPr>
        </p:nvSpPr>
        <p:spPr>
          <a:xfrm>
            <a:off x="981525" y="2140175"/>
            <a:ext cx="2960400" cy="14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0"/>
        <p:cNvGrpSpPr/>
        <p:nvPr/>
      </p:nvGrpSpPr>
      <p:grpSpPr>
        <a:xfrm>
          <a:off x="0" y="0"/>
          <a:ext cx="0" cy="0"/>
          <a:chOff x="0" y="0"/>
          <a:chExt cx="0" cy="0"/>
        </a:xfrm>
      </p:grpSpPr>
      <p:sp>
        <p:nvSpPr>
          <p:cNvPr id="141" name="Google Shape;141;p8"/>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8"/>
          <p:cNvSpPr txBox="1">
            <a:spLocks noGrp="1"/>
          </p:cNvSpPr>
          <p:nvPr>
            <p:ph type="title"/>
          </p:nvPr>
        </p:nvSpPr>
        <p:spPr>
          <a:xfrm>
            <a:off x="685800" y="1824750"/>
            <a:ext cx="6367800" cy="890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5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45" name="Google Shape;14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6" name="Google Shape;146;p8"/>
          <p:cNvSpPr txBox="1">
            <a:spLocks noGrp="1"/>
          </p:cNvSpPr>
          <p:nvPr>
            <p:ph type="subTitle" idx="1"/>
          </p:nvPr>
        </p:nvSpPr>
        <p:spPr>
          <a:xfrm>
            <a:off x="685800" y="2715150"/>
            <a:ext cx="4003800" cy="6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7"/>
        <p:cNvGrpSpPr/>
        <p:nvPr/>
      </p:nvGrpSpPr>
      <p:grpSpPr>
        <a:xfrm>
          <a:off x="0" y="0"/>
          <a:ext cx="0" cy="0"/>
          <a:chOff x="0" y="0"/>
          <a:chExt cx="0" cy="0"/>
        </a:xfrm>
      </p:grpSpPr>
      <p:sp>
        <p:nvSpPr>
          <p:cNvPr id="148" name="Google Shape;148;p9"/>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151;p9"/>
          <p:cNvGrpSpPr/>
          <p:nvPr/>
        </p:nvGrpSpPr>
        <p:grpSpPr>
          <a:xfrm>
            <a:off x="664005" y="536350"/>
            <a:ext cx="7453562" cy="4147729"/>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9"/>
          <p:cNvSpPr txBox="1">
            <a:spLocks noGrp="1"/>
          </p:cNvSpPr>
          <p:nvPr>
            <p:ph type="title"/>
          </p:nvPr>
        </p:nvSpPr>
        <p:spPr>
          <a:xfrm>
            <a:off x="2549400" y="1495350"/>
            <a:ext cx="4045200" cy="739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67" name="Google Shape;167;p9"/>
          <p:cNvSpPr txBox="1">
            <a:spLocks noGrp="1"/>
          </p:cNvSpPr>
          <p:nvPr>
            <p:ph type="subTitle" idx="1"/>
          </p:nvPr>
        </p:nvSpPr>
        <p:spPr>
          <a:xfrm>
            <a:off x="2549400" y="2234850"/>
            <a:ext cx="4045200" cy="1413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95"/>
        <p:cNvGrpSpPr/>
        <p:nvPr/>
      </p:nvGrpSpPr>
      <p:grpSpPr>
        <a:xfrm>
          <a:off x="0" y="0"/>
          <a:ext cx="0" cy="0"/>
          <a:chOff x="0" y="0"/>
          <a:chExt cx="0" cy="0"/>
        </a:xfrm>
      </p:grpSpPr>
      <p:sp>
        <p:nvSpPr>
          <p:cNvPr id="196" name="Google Shape;196;p1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txBox="1">
            <a:spLocks noGrp="1"/>
          </p:cNvSpPr>
          <p:nvPr>
            <p:ph type="title" hasCustomPrompt="1"/>
          </p:nvPr>
        </p:nvSpPr>
        <p:spPr>
          <a:xfrm>
            <a:off x="1116363" y="1600075"/>
            <a:ext cx="959100" cy="7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200" name="Google Shape;200;p13"/>
          <p:cNvSpPr txBox="1">
            <a:spLocks noGrp="1"/>
          </p:cNvSpPr>
          <p:nvPr>
            <p:ph type="subTitle" idx="1"/>
          </p:nvPr>
        </p:nvSpPr>
        <p:spPr>
          <a:xfrm>
            <a:off x="2075463" y="1736725"/>
            <a:ext cx="2241000" cy="49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Font typeface="PT Serif"/>
              <a:buNone/>
              <a:defRPr sz="1600"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01" name="Google Shape;201;p13"/>
          <p:cNvSpPr txBox="1">
            <a:spLocks noGrp="1"/>
          </p:cNvSpPr>
          <p:nvPr>
            <p:ph type="title" idx="2" hasCustomPrompt="1"/>
          </p:nvPr>
        </p:nvSpPr>
        <p:spPr>
          <a:xfrm>
            <a:off x="1116363" y="3235675"/>
            <a:ext cx="959100" cy="7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202" name="Google Shape;202;p13"/>
          <p:cNvSpPr txBox="1">
            <a:spLocks noGrp="1"/>
          </p:cNvSpPr>
          <p:nvPr>
            <p:ph type="subTitle" idx="3"/>
          </p:nvPr>
        </p:nvSpPr>
        <p:spPr>
          <a:xfrm>
            <a:off x="2075463" y="3372325"/>
            <a:ext cx="2241000" cy="49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Font typeface="PT Serif"/>
              <a:buNone/>
              <a:defRPr sz="1600"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03" name="Google Shape;203;p13"/>
          <p:cNvSpPr txBox="1">
            <a:spLocks noGrp="1"/>
          </p:cNvSpPr>
          <p:nvPr>
            <p:ph type="title" idx="4" hasCustomPrompt="1"/>
          </p:nvPr>
        </p:nvSpPr>
        <p:spPr>
          <a:xfrm>
            <a:off x="4827538" y="1600075"/>
            <a:ext cx="959100" cy="7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204" name="Google Shape;204;p13"/>
          <p:cNvSpPr txBox="1">
            <a:spLocks noGrp="1"/>
          </p:cNvSpPr>
          <p:nvPr>
            <p:ph type="subTitle" idx="5"/>
          </p:nvPr>
        </p:nvSpPr>
        <p:spPr>
          <a:xfrm>
            <a:off x="5786638" y="1736725"/>
            <a:ext cx="2241000" cy="49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Font typeface="PT Serif"/>
              <a:buNone/>
              <a:defRPr sz="1600"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05" name="Google Shape;205;p13"/>
          <p:cNvSpPr txBox="1">
            <a:spLocks noGrp="1"/>
          </p:cNvSpPr>
          <p:nvPr>
            <p:ph type="title" idx="6" hasCustomPrompt="1"/>
          </p:nvPr>
        </p:nvSpPr>
        <p:spPr>
          <a:xfrm>
            <a:off x="4827538" y="3235675"/>
            <a:ext cx="959100" cy="7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206" name="Google Shape;206;p13"/>
          <p:cNvSpPr txBox="1">
            <a:spLocks noGrp="1"/>
          </p:cNvSpPr>
          <p:nvPr>
            <p:ph type="subTitle" idx="7"/>
          </p:nvPr>
        </p:nvSpPr>
        <p:spPr>
          <a:xfrm>
            <a:off x="5786638" y="3372325"/>
            <a:ext cx="2241000" cy="49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Font typeface="PT Serif"/>
              <a:buNone/>
              <a:defRPr sz="1600"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07" name="Google Shape;207;p13"/>
          <p:cNvSpPr txBox="1">
            <a:spLocks noGrp="1"/>
          </p:cNvSpPr>
          <p:nvPr>
            <p:ph type="title" idx="8"/>
          </p:nvPr>
        </p:nvSpPr>
        <p:spPr>
          <a:xfrm>
            <a:off x="685800" y="445025"/>
            <a:ext cx="777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 id="2147483660" r:id="rId10"/>
    <p:sldLayoutId id="2147483661" r:id="rId11"/>
    <p:sldLayoutId id="2147483663" r:id="rId12"/>
    <p:sldLayoutId id="2147483664" r:id="rId13"/>
    <p:sldLayoutId id="2147483665" r:id="rId14"/>
    <p:sldLayoutId id="2147483666" r:id="rId15"/>
    <p:sldLayoutId id="2147483667" r:id="rId16"/>
    <p:sldLayoutId id="214748367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2" Type="http://schemas.openxmlformats.org/officeDocument/2006/relationships/image" Target="../media/image2.png"/><Relationship Id="rId2" Type="http://schemas.openxmlformats.org/officeDocument/2006/relationships/notesSlide" Target="../notesSlides/notesSlide1.xml"/><Relationship Id="rId41" Type="http://schemas.openxmlformats.org/officeDocument/2006/relationships/image" Target="../media/image104.svg"/><Relationship Id="rId1" Type="http://schemas.openxmlformats.org/officeDocument/2006/relationships/slideLayout" Target="../slideLayouts/slideLayout7.xml"/><Relationship Id="rId30" Type="http://schemas.openxmlformats.org/officeDocument/2006/relationships/image" Target="../media/image29.svg"/></Relationships>
</file>

<file path=ppt/slides/_rels/slide10.xml.rels><?xml version="1.0" encoding="UTF-8" standalone="yes"?>
<Relationships xmlns="http://schemas.openxmlformats.org/package/2006/relationships"><Relationship Id="rId26" Type="http://schemas.openxmlformats.org/officeDocument/2006/relationships/image" Target="../media/image119.svg"/><Relationship Id="rId3" Type="http://schemas.openxmlformats.org/officeDocument/2006/relationships/image" Target="../media/image12.png"/><Relationship Id="rId12"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5.xml"/><Relationship Id="rId11"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33" Type="http://schemas.openxmlformats.org/officeDocument/2006/relationships/image" Target="../media/image96.sv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 Id="rId30"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41" Type="http://schemas.openxmlformats.org/officeDocument/2006/relationships/image" Target="../media/image152.sv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55" Type="http://schemas.openxmlformats.org/officeDocument/2006/relationships/image" Target="../media/image54.svg"/><Relationship Id="rId59" Type="http://schemas.openxmlformats.org/officeDocument/2006/relationships/image" Target="../media/image58.svg"/><Relationship Id="rId2" Type="http://schemas.openxmlformats.org/officeDocument/2006/relationships/notesSlide" Target="../notesSlides/notesSlide15.xml"/><Relationship Id="rId1" Type="http://schemas.openxmlformats.org/officeDocument/2006/relationships/slideLayout" Target="../slideLayouts/slideLayout5.xml"/><Relationship Id="rId61" Type="http://schemas.openxmlformats.org/officeDocument/2006/relationships/image" Target="../media/image20.png"/><Relationship Id="rId57" Type="http://schemas.openxmlformats.org/officeDocument/2006/relationships/image" Target="../media/image56.svg"/><Relationship Id="rId60"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12"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1.xml"/><Relationship Id="rId11" Type="http://schemas.openxmlformats.org/officeDocument/2006/relationships/image" Target="../media/image146.svg"/><Relationship Id="rId36" Type="http://schemas.openxmlformats.org/officeDocument/2006/relationships/image" Target="../media/image182.svg"/></Relationships>
</file>

<file path=ppt/slides/_rels/slide18.xml.rels><?xml version="1.0" encoding="UTF-8" standalone="yes"?>
<Relationships xmlns="http://schemas.openxmlformats.org/package/2006/relationships"><Relationship Id="rId39" Type="http://schemas.openxmlformats.org/officeDocument/2006/relationships/image" Target="../media/image38.svg"/><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20" Type="http://schemas.openxmlformats.org/officeDocument/2006/relationships/image" Target="../media/image27.png"/><Relationship Id="rId1" Type="http://schemas.openxmlformats.org/officeDocument/2006/relationships/slideLayout" Target="../slideLayouts/slideLayout10.xml"/><Relationship Id="rId23" Type="http://schemas.openxmlformats.org/officeDocument/2006/relationships/image" Target="../media/image86.svg"/><Relationship Id="rId19" Type="http://schemas.openxmlformats.org/officeDocument/2006/relationships/image" Target="../media/image154.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5" Type="http://schemas.openxmlformats.org/officeDocument/2006/relationships/image" Target="../media/image44.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8.sv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0.png"/><Relationship Id="rId12"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11" Type="http://schemas.openxmlformats.org/officeDocument/2006/relationships/image" Target="../media/image100.svg"/></Relationships>
</file>

<file path=ppt/slides/_rels/slide22.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0.png"/><Relationship Id="rId12"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 Id="rId11" Type="http://schemas.openxmlformats.org/officeDocument/2006/relationships/image" Target="../media/image100.svg"/><Relationship Id="rId15" Type="http://schemas.openxmlformats.org/officeDocument/2006/relationships/image" Target="../media/image33.jpeg"/><Relationship Id="rId1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 Id="rId28" Type="http://schemas.openxmlformats.org/officeDocument/2006/relationships/image" Target="../media/image215.sv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12" Type="http://schemas.openxmlformats.org/officeDocument/2006/relationships/image" Target="../media/image37.sv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4.xml"/><Relationship Id="rId32" Type="http://schemas.openxmlformats.org/officeDocument/2006/relationships/image" Target="../media/image40.png"/><Relationship Id="rId31" Type="http://schemas.openxmlformats.org/officeDocument/2006/relationships/image" Target="../media/image30.sv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165.svg"/><Relationship Id="rId48" Type="http://schemas.openxmlformats.org/officeDocument/2006/relationships/image" Target="../media/image203.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5" Type="http://schemas.openxmlformats.org/officeDocument/2006/relationships/image" Target="../media/image64.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22.svg"/><Relationship Id="rId12" Type="http://schemas.openxmlformats.org/officeDocument/2006/relationships/slide" Target="slide36.xm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26.svg"/><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image" Target="../media/image19.svg"/><Relationship Id="rId9" Type="http://schemas.openxmlformats.org/officeDocument/2006/relationships/image" Target="../media/image24.svg"/></Relationships>
</file>

<file path=ppt/slides/_rels/slide3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54.png"/><Relationship Id="rId18" Type="http://schemas.openxmlformats.org/officeDocument/2006/relationships/image" Target="../media/image26.svg"/><Relationship Id="rId26" Type="http://schemas.openxmlformats.org/officeDocument/2006/relationships/slide" Target="slide40.xml"/><Relationship Id="rId3" Type="http://schemas.openxmlformats.org/officeDocument/2006/relationships/image" Target="../media/image58.png"/><Relationship Id="rId21" Type="http://schemas.openxmlformats.org/officeDocument/2006/relationships/image" Target="../media/image64.png"/><Relationship Id="rId7" Type="http://schemas.openxmlformats.org/officeDocument/2006/relationships/image" Target="../media/image60.png"/><Relationship Id="rId12" Type="http://schemas.openxmlformats.org/officeDocument/2006/relationships/image" Target="../media/image53.png"/><Relationship Id="rId17" Type="http://schemas.openxmlformats.org/officeDocument/2006/relationships/image" Target="../media/image56.png"/><Relationship Id="rId25" Type="http://schemas.openxmlformats.org/officeDocument/2006/relationships/slide" Target="slide39.xml"/><Relationship Id="rId2" Type="http://schemas.openxmlformats.org/officeDocument/2006/relationships/audio" Target="../media/audio1.wav"/><Relationship Id="rId16" Type="http://schemas.openxmlformats.org/officeDocument/2006/relationships/image" Target="../media/image35.svg"/><Relationship Id="rId20" Type="http://schemas.openxmlformats.org/officeDocument/2006/relationships/image" Target="../media/image63.png"/><Relationship Id="rId29" Type="http://schemas.openxmlformats.org/officeDocument/2006/relationships/image" Target="../media/image67.png"/><Relationship Id="rId1" Type="http://schemas.openxmlformats.org/officeDocument/2006/relationships/slideLayout" Target="../slideLayouts/slideLayout12.xml"/><Relationship Id="rId6" Type="http://schemas.openxmlformats.org/officeDocument/2006/relationships/image" Target="../media/image31.svg"/><Relationship Id="rId11" Type="http://schemas.openxmlformats.org/officeDocument/2006/relationships/image" Target="../media/image19.svg"/><Relationship Id="rId24" Type="http://schemas.openxmlformats.org/officeDocument/2006/relationships/slide" Target="slide38.xml"/><Relationship Id="rId5" Type="http://schemas.openxmlformats.org/officeDocument/2006/relationships/image" Target="../media/image59.png"/><Relationship Id="rId15" Type="http://schemas.openxmlformats.org/officeDocument/2006/relationships/image" Target="../media/image61.png"/><Relationship Id="rId23" Type="http://schemas.openxmlformats.org/officeDocument/2006/relationships/slide" Target="slide37.xml"/><Relationship Id="rId28" Type="http://schemas.openxmlformats.org/officeDocument/2006/relationships/image" Target="../media/image66.png"/><Relationship Id="rId10" Type="http://schemas.openxmlformats.org/officeDocument/2006/relationships/image" Target="../media/image52.png"/><Relationship Id="rId19" Type="http://schemas.openxmlformats.org/officeDocument/2006/relationships/image" Target="../media/image62.png"/><Relationship Id="rId4" Type="http://schemas.openxmlformats.org/officeDocument/2006/relationships/image" Target="../media/image290.svg"/><Relationship Id="rId9" Type="http://schemas.openxmlformats.org/officeDocument/2006/relationships/image" Target="../media/image51.png"/><Relationship Id="rId14" Type="http://schemas.openxmlformats.org/officeDocument/2006/relationships/image" Target="../media/image22.svg"/><Relationship Id="rId22" Type="http://schemas.openxmlformats.org/officeDocument/2006/relationships/image" Target="../media/image65.png"/><Relationship Id="rId27" Type="http://schemas.openxmlformats.org/officeDocument/2006/relationships/slide" Target="slide42.xml"/><Relationship Id="rId30" Type="http://schemas.openxmlformats.org/officeDocument/2006/relationships/slide" Target="slide41.xml"/></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media" Target="../media/media2.mp3"/><Relationship Id="rId7" Type="http://schemas.openxmlformats.org/officeDocument/2006/relationships/image" Target="../media/image48.svg"/><Relationship Id="rId12" Type="http://schemas.openxmlformats.org/officeDocument/2006/relationships/image" Target="../media/image7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8.png"/><Relationship Id="rId11" Type="http://schemas.openxmlformats.org/officeDocument/2006/relationships/image" Target="../media/image70.png"/><Relationship Id="rId5" Type="http://schemas.openxmlformats.org/officeDocument/2006/relationships/slideLayout" Target="../slideLayouts/slideLayout2.xml"/><Relationship Id="rId10" Type="http://schemas.openxmlformats.org/officeDocument/2006/relationships/slide" Target="slide36.xml"/><Relationship Id="rId4" Type="http://schemas.openxmlformats.org/officeDocument/2006/relationships/audio" Target="../media/media2.mp3"/><Relationship Id="rId9" Type="http://schemas.openxmlformats.org/officeDocument/2006/relationships/image" Target="../media/image49.sv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media" Target="../media/media2.mp3"/><Relationship Id="rId7" Type="http://schemas.openxmlformats.org/officeDocument/2006/relationships/image" Target="../media/image48.svg"/><Relationship Id="rId12" Type="http://schemas.openxmlformats.org/officeDocument/2006/relationships/image" Target="../media/image7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8.png"/><Relationship Id="rId11" Type="http://schemas.openxmlformats.org/officeDocument/2006/relationships/image" Target="../media/image70.png"/><Relationship Id="rId5" Type="http://schemas.openxmlformats.org/officeDocument/2006/relationships/slideLayout" Target="../slideLayouts/slideLayout2.xml"/><Relationship Id="rId10" Type="http://schemas.openxmlformats.org/officeDocument/2006/relationships/slide" Target="slide36.xml"/><Relationship Id="rId4" Type="http://schemas.openxmlformats.org/officeDocument/2006/relationships/audio" Target="../media/media2.mp3"/><Relationship Id="rId9" Type="http://schemas.openxmlformats.org/officeDocument/2006/relationships/image" Target="../media/image49.svg"/></Relationships>
</file>

<file path=ppt/slides/_rels/slide39.xml.rels><?xml version="1.0" encoding="UTF-8" standalone="yes"?>
<Relationships xmlns="http://schemas.openxmlformats.org/package/2006/relationships"><Relationship Id="rId8" Type="http://schemas.openxmlformats.org/officeDocument/2006/relationships/image" Target="../media/image440.svg"/><Relationship Id="rId3" Type="http://schemas.microsoft.com/office/2007/relationships/media" Target="../media/media2.mp3"/><Relationship Id="rId7" Type="http://schemas.openxmlformats.org/officeDocument/2006/relationships/image" Target="../media/image68.png"/><Relationship Id="rId12" Type="http://schemas.openxmlformats.org/officeDocument/2006/relationships/image" Target="../media/image4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1.png"/><Relationship Id="rId11" Type="http://schemas.openxmlformats.org/officeDocument/2006/relationships/image" Target="../media/image69.png"/><Relationship Id="rId5" Type="http://schemas.openxmlformats.org/officeDocument/2006/relationships/slideLayout" Target="../slideLayouts/slideLayout2.xml"/><Relationship Id="rId10" Type="http://schemas.openxmlformats.org/officeDocument/2006/relationships/image" Target="../media/image70.png"/><Relationship Id="rId4" Type="http://schemas.openxmlformats.org/officeDocument/2006/relationships/audio" Target="../media/media2.mp3"/><Relationship Id="rId9" Type="http://schemas.openxmlformats.org/officeDocument/2006/relationships/slide" Target="slide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media" Target="../media/media2.mp3"/><Relationship Id="rId7" Type="http://schemas.openxmlformats.org/officeDocument/2006/relationships/image" Target="../media/image48.svg"/><Relationship Id="rId12" Type="http://schemas.openxmlformats.org/officeDocument/2006/relationships/image" Target="../media/image7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8.png"/><Relationship Id="rId11" Type="http://schemas.openxmlformats.org/officeDocument/2006/relationships/image" Target="../media/image70.png"/><Relationship Id="rId5" Type="http://schemas.openxmlformats.org/officeDocument/2006/relationships/slideLayout" Target="../slideLayouts/slideLayout2.xml"/><Relationship Id="rId10" Type="http://schemas.openxmlformats.org/officeDocument/2006/relationships/slide" Target="slide36.xml"/><Relationship Id="rId4" Type="http://schemas.openxmlformats.org/officeDocument/2006/relationships/audio" Target="../media/media2.mp3"/><Relationship Id="rId9" Type="http://schemas.openxmlformats.org/officeDocument/2006/relationships/image" Target="../media/image47.svg"/></Relationships>
</file>

<file path=ppt/slides/_rels/slide41.xml.rels><?xml version="1.0" encoding="UTF-8" standalone="yes"?>
<Relationships xmlns="http://schemas.openxmlformats.org/package/2006/relationships"><Relationship Id="rId8" Type="http://schemas.openxmlformats.org/officeDocument/2006/relationships/image" Target="../media/image50.svg"/><Relationship Id="rId3" Type="http://schemas.microsoft.com/office/2007/relationships/media" Target="../media/media2.mp3"/><Relationship Id="rId7" Type="http://schemas.openxmlformats.org/officeDocument/2006/relationships/image" Target="../media/image68.png"/><Relationship Id="rId12" Type="http://schemas.openxmlformats.org/officeDocument/2006/relationships/image" Target="../media/image7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1.png"/><Relationship Id="rId11" Type="http://schemas.openxmlformats.org/officeDocument/2006/relationships/slide" Target="slide36.xml"/><Relationship Id="rId5" Type="http://schemas.openxmlformats.org/officeDocument/2006/relationships/slideLayout" Target="../slideLayouts/slideLayout2.xml"/><Relationship Id="rId10" Type="http://schemas.openxmlformats.org/officeDocument/2006/relationships/image" Target="../media/image49.svg"/><Relationship Id="rId4" Type="http://schemas.openxmlformats.org/officeDocument/2006/relationships/audio" Target="../media/media2.mp3"/><Relationship Id="rId9"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png"/><Relationship Id="rId30" Type="http://schemas.openxmlformats.org/officeDocument/2006/relationships/image" Target="../media/image29.sv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2.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42" Type="http://schemas.openxmlformats.org/officeDocument/2006/relationships/image" Target="../media/image2.png"/><Relationship Id="rId2" Type="http://schemas.openxmlformats.org/officeDocument/2006/relationships/notesSlide" Target="../notesSlides/notesSlide37.xml"/><Relationship Id="rId41" Type="http://schemas.openxmlformats.org/officeDocument/2006/relationships/image" Target="../media/image104.svg"/><Relationship Id="rId1" Type="http://schemas.openxmlformats.org/officeDocument/2006/relationships/slideLayout" Target="../slideLayouts/slideLayout7.xml"/><Relationship Id="rId30" Type="http://schemas.openxmlformats.org/officeDocument/2006/relationships/image" Target="../media/image29.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 Id="rId53" Type="http://schemas.openxmlformats.org/officeDocument/2006/relationships/image" Target="../media/image52.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5" Type="http://schemas.openxmlformats.org/officeDocument/2006/relationships/image" Target="../media/image88.svg"/><Relationship Id="rId2" Type="http://schemas.openxmlformats.org/officeDocument/2006/relationships/notesSlide" Target="../notesSlides/notesSlide8.xml"/><Relationship Id="rId20" Type="http://schemas.openxmlformats.org/officeDocument/2006/relationships/image" Target="../media/image9.png"/><Relationship Id="rId1" Type="http://schemas.openxmlformats.org/officeDocument/2006/relationships/slideLayout" Target="../slideLayouts/slideLayout10.xml"/><Relationship Id="rId19" Type="http://schemas.openxmlformats.org/officeDocument/2006/relationships/image" Target="../media/image154.sv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1.png"/><Relationship Id="rId43" Type="http://schemas.openxmlformats.org/officeDocument/2006/relationships/image" Target="../media/image1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grpSp>
        <p:nvGrpSpPr>
          <p:cNvPr id="377" name="Google Shape;377;p32"/>
          <p:cNvGrpSpPr/>
          <p:nvPr/>
        </p:nvGrpSpPr>
        <p:grpSpPr>
          <a:xfrm>
            <a:off x="-388583" y="-548975"/>
            <a:ext cx="2513425" cy="2000524"/>
            <a:chOff x="1445400" y="3224625"/>
            <a:chExt cx="965625" cy="768575"/>
          </a:xfrm>
        </p:grpSpPr>
        <p:sp>
          <p:nvSpPr>
            <p:cNvPr id="378" name="Google Shape;378;p32"/>
            <p:cNvSpPr/>
            <p:nvPr/>
          </p:nvSpPr>
          <p:spPr>
            <a:xfrm>
              <a:off x="1445400" y="3369000"/>
              <a:ext cx="964425" cy="624200"/>
            </a:xfrm>
            <a:custGeom>
              <a:avLst/>
              <a:gdLst/>
              <a:ahLst/>
              <a:cxnLst/>
              <a:rect l="l" t="t" r="r" b="b"/>
              <a:pathLst>
                <a:path w="38577" h="24968" extrusionOk="0">
                  <a:moveTo>
                    <a:pt x="38577" y="0"/>
                  </a:moveTo>
                  <a:cubicBezTo>
                    <a:pt x="37755" y="358"/>
                    <a:pt x="36958" y="786"/>
                    <a:pt x="36196" y="1310"/>
                  </a:cubicBezTo>
                  <a:cubicBezTo>
                    <a:pt x="35041" y="2096"/>
                    <a:pt x="33981" y="3048"/>
                    <a:pt x="32993" y="4108"/>
                  </a:cubicBezTo>
                  <a:cubicBezTo>
                    <a:pt x="32505" y="4608"/>
                    <a:pt x="32064" y="5191"/>
                    <a:pt x="31600" y="5763"/>
                  </a:cubicBezTo>
                  <a:cubicBezTo>
                    <a:pt x="31171" y="6358"/>
                    <a:pt x="30719" y="6930"/>
                    <a:pt x="30314" y="7561"/>
                  </a:cubicBezTo>
                  <a:lnTo>
                    <a:pt x="29040" y="9513"/>
                  </a:lnTo>
                  <a:cubicBezTo>
                    <a:pt x="28623" y="10180"/>
                    <a:pt x="28147" y="10835"/>
                    <a:pt x="27683" y="11490"/>
                  </a:cubicBezTo>
                  <a:cubicBezTo>
                    <a:pt x="27135" y="12252"/>
                    <a:pt x="26564" y="12990"/>
                    <a:pt x="25968" y="13716"/>
                  </a:cubicBezTo>
                  <a:cubicBezTo>
                    <a:pt x="25123" y="14752"/>
                    <a:pt x="24230" y="15740"/>
                    <a:pt x="23266" y="16681"/>
                  </a:cubicBezTo>
                  <a:cubicBezTo>
                    <a:pt x="22563" y="17383"/>
                    <a:pt x="21825" y="18038"/>
                    <a:pt x="21051" y="18657"/>
                  </a:cubicBezTo>
                  <a:cubicBezTo>
                    <a:pt x="19741" y="19693"/>
                    <a:pt x="18289" y="20598"/>
                    <a:pt x="16741" y="21324"/>
                  </a:cubicBezTo>
                  <a:lnTo>
                    <a:pt x="16169" y="21574"/>
                  </a:lnTo>
                  <a:cubicBezTo>
                    <a:pt x="15967" y="21658"/>
                    <a:pt x="15777" y="21753"/>
                    <a:pt x="15574" y="21813"/>
                  </a:cubicBezTo>
                  <a:cubicBezTo>
                    <a:pt x="15169" y="21955"/>
                    <a:pt x="14753" y="22098"/>
                    <a:pt x="14348" y="22229"/>
                  </a:cubicBezTo>
                  <a:lnTo>
                    <a:pt x="13098" y="22563"/>
                  </a:lnTo>
                  <a:cubicBezTo>
                    <a:pt x="12681" y="22646"/>
                    <a:pt x="12252" y="22706"/>
                    <a:pt x="11836" y="22789"/>
                  </a:cubicBezTo>
                  <a:cubicBezTo>
                    <a:pt x="10933" y="22922"/>
                    <a:pt x="10020" y="22985"/>
                    <a:pt x="9111" y="22985"/>
                  </a:cubicBezTo>
                  <a:cubicBezTo>
                    <a:pt x="8318" y="22985"/>
                    <a:pt x="7528" y="22937"/>
                    <a:pt x="6752" y="22848"/>
                  </a:cubicBezTo>
                  <a:cubicBezTo>
                    <a:pt x="5918" y="22765"/>
                    <a:pt x="5097" y="22610"/>
                    <a:pt x="4275" y="22444"/>
                  </a:cubicBezTo>
                  <a:lnTo>
                    <a:pt x="3073" y="22146"/>
                  </a:lnTo>
                  <a:cubicBezTo>
                    <a:pt x="2680" y="22039"/>
                    <a:pt x="2287" y="21920"/>
                    <a:pt x="1894" y="21801"/>
                  </a:cubicBezTo>
                  <a:cubicBezTo>
                    <a:pt x="1596" y="21717"/>
                    <a:pt x="1299" y="21622"/>
                    <a:pt x="1001" y="21515"/>
                  </a:cubicBezTo>
                  <a:lnTo>
                    <a:pt x="1" y="23241"/>
                  </a:lnTo>
                  <a:cubicBezTo>
                    <a:pt x="156" y="23301"/>
                    <a:pt x="298" y="23348"/>
                    <a:pt x="453" y="23408"/>
                  </a:cubicBezTo>
                  <a:cubicBezTo>
                    <a:pt x="2144" y="23979"/>
                    <a:pt x="3930" y="24432"/>
                    <a:pt x="5811" y="24706"/>
                  </a:cubicBezTo>
                  <a:cubicBezTo>
                    <a:pt x="6275" y="24765"/>
                    <a:pt x="6752" y="24825"/>
                    <a:pt x="7228" y="24872"/>
                  </a:cubicBezTo>
                  <a:lnTo>
                    <a:pt x="8669" y="24968"/>
                  </a:lnTo>
                  <a:cubicBezTo>
                    <a:pt x="9157" y="24956"/>
                    <a:pt x="9645" y="24956"/>
                    <a:pt x="10133" y="24944"/>
                  </a:cubicBezTo>
                  <a:cubicBezTo>
                    <a:pt x="10633" y="24908"/>
                    <a:pt x="11121" y="24849"/>
                    <a:pt x="11609" y="24813"/>
                  </a:cubicBezTo>
                  <a:cubicBezTo>
                    <a:pt x="13586" y="24575"/>
                    <a:pt x="15538" y="24015"/>
                    <a:pt x="17336" y="23217"/>
                  </a:cubicBezTo>
                  <a:cubicBezTo>
                    <a:pt x="19146" y="22408"/>
                    <a:pt x="20789" y="21372"/>
                    <a:pt x="22265" y="20205"/>
                  </a:cubicBezTo>
                  <a:cubicBezTo>
                    <a:pt x="22980" y="19610"/>
                    <a:pt x="23706" y="19015"/>
                    <a:pt x="24349" y="18384"/>
                  </a:cubicBezTo>
                  <a:cubicBezTo>
                    <a:pt x="24932" y="17848"/>
                    <a:pt x="25468" y="17276"/>
                    <a:pt x="25992" y="16717"/>
                  </a:cubicBezTo>
                  <a:cubicBezTo>
                    <a:pt x="26075" y="16610"/>
                    <a:pt x="26171" y="16514"/>
                    <a:pt x="26254" y="16431"/>
                  </a:cubicBezTo>
                  <a:cubicBezTo>
                    <a:pt x="27016" y="15550"/>
                    <a:pt x="27754" y="14657"/>
                    <a:pt x="28457" y="13752"/>
                  </a:cubicBezTo>
                  <a:cubicBezTo>
                    <a:pt x="28826" y="13276"/>
                    <a:pt x="29183" y="12788"/>
                    <a:pt x="29528" y="12288"/>
                  </a:cubicBezTo>
                  <a:lnTo>
                    <a:pt x="30278" y="11216"/>
                  </a:lnTo>
                  <a:lnTo>
                    <a:pt x="30969" y="10144"/>
                  </a:lnTo>
                  <a:lnTo>
                    <a:pt x="32255" y="8204"/>
                  </a:lnTo>
                  <a:cubicBezTo>
                    <a:pt x="33088" y="7025"/>
                    <a:pt x="33969" y="5906"/>
                    <a:pt x="34922" y="4941"/>
                  </a:cubicBezTo>
                  <a:cubicBezTo>
                    <a:pt x="35874" y="3953"/>
                    <a:pt x="36898" y="3144"/>
                    <a:pt x="37970" y="2501"/>
                  </a:cubicBezTo>
                  <a:cubicBezTo>
                    <a:pt x="38160" y="2382"/>
                    <a:pt x="38375" y="2263"/>
                    <a:pt x="38577" y="2155"/>
                  </a:cubicBezTo>
                  <a:lnTo>
                    <a:pt x="38577" y="0"/>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2"/>
            <p:cNvSpPr/>
            <p:nvPr/>
          </p:nvSpPr>
          <p:spPr>
            <a:xfrm>
              <a:off x="1515350" y="3224625"/>
              <a:ext cx="895675" cy="631700"/>
            </a:xfrm>
            <a:custGeom>
              <a:avLst/>
              <a:gdLst/>
              <a:ahLst/>
              <a:cxnLst/>
              <a:rect l="l" t="t" r="r" b="b"/>
              <a:pathLst>
                <a:path w="35827" h="25268" extrusionOk="0">
                  <a:moveTo>
                    <a:pt x="35827" y="1"/>
                  </a:moveTo>
                  <a:cubicBezTo>
                    <a:pt x="34267" y="441"/>
                    <a:pt x="32791" y="1096"/>
                    <a:pt x="31433" y="1906"/>
                  </a:cubicBezTo>
                  <a:cubicBezTo>
                    <a:pt x="29731" y="2918"/>
                    <a:pt x="28207" y="4156"/>
                    <a:pt x="26897" y="5490"/>
                  </a:cubicBezTo>
                  <a:cubicBezTo>
                    <a:pt x="25575" y="6835"/>
                    <a:pt x="24420" y="8276"/>
                    <a:pt x="23397" y="9752"/>
                  </a:cubicBezTo>
                  <a:lnTo>
                    <a:pt x="22003" y="11859"/>
                  </a:lnTo>
                  <a:lnTo>
                    <a:pt x="21372" y="12812"/>
                  </a:lnTo>
                  <a:lnTo>
                    <a:pt x="20718" y="13741"/>
                  </a:lnTo>
                  <a:cubicBezTo>
                    <a:pt x="19860" y="14967"/>
                    <a:pt x="18920" y="16122"/>
                    <a:pt x="17967" y="17217"/>
                  </a:cubicBezTo>
                  <a:cubicBezTo>
                    <a:pt x="17241" y="18039"/>
                    <a:pt x="16467" y="18801"/>
                    <a:pt x="15681" y="19491"/>
                  </a:cubicBezTo>
                  <a:cubicBezTo>
                    <a:pt x="15419" y="19718"/>
                    <a:pt x="15169" y="19932"/>
                    <a:pt x="14919" y="20134"/>
                  </a:cubicBezTo>
                  <a:cubicBezTo>
                    <a:pt x="13848" y="20968"/>
                    <a:pt x="12729" y="21670"/>
                    <a:pt x="11574" y="22194"/>
                  </a:cubicBezTo>
                  <a:cubicBezTo>
                    <a:pt x="11359" y="22289"/>
                    <a:pt x="11133" y="22373"/>
                    <a:pt x="10931" y="22456"/>
                  </a:cubicBezTo>
                  <a:cubicBezTo>
                    <a:pt x="9978" y="22825"/>
                    <a:pt x="8978" y="23087"/>
                    <a:pt x="7966" y="23218"/>
                  </a:cubicBezTo>
                  <a:cubicBezTo>
                    <a:pt x="7440" y="23287"/>
                    <a:pt x="6902" y="23320"/>
                    <a:pt x="6355" y="23320"/>
                  </a:cubicBezTo>
                  <a:cubicBezTo>
                    <a:pt x="4646" y="23320"/>
                    <a:pt x="2843" y="23000"/>
                    <a:pt x="1013" y="22468"/>
                  </a:cubicBezTo>
                  <a:lnTo>
                    <a:pt x="1" y="24194"/>
                  </a:lnTo>
                  <a:cubicBezTo>
                    <a:pt x="48" y="24218"/>
                    <a:pt x="108" y="24230"/>
                    <a:pt x="203" y="24278"/>
                  </a:cubicBezTo>
                  <a:lnTo>
                    <a:pt x="715" y="24421"/>
                  </a:lnTo>
                  <a:cubicBezTo>
                    <a:pt x="882" y="24480"/>
                    <a:pt x="1060" y="24528"/>
                    <a:pt x="1239" y="24575"/>
                  </a:cubicBezTo>
                  <a:lnTo>
                    <a:pt x="2299" y="24825"/>
                  </a:lnTo>
                  <a:lnTo>
                    <a:pt x="3358" y="25016"/>
                  </a:lnTo>
                  <a:lnTo>
                    <a:pt x="3620" y="25063"/>
                  </a:lnTo>
                  <a:lnTo>
                    <a:pt x="3894" y="25087"/>
                  </a:lnTo>
                  <a:lnTo>
                    <a:pt x="4430" y="25147"/>
                  </a:lnTo>
                  <a:cubicBezTo>
                    <a:pt x="5098" y="25226"/>
                    <a:pt x="5767" y="25268"/>
                    <a:pt x="6431" y="25268"/>
                  </a:cubicBezTo>
                  <a:cubicBezTo>
                    <a:pt x="7163" y="25268"/>
                    <a:pt x="7891" y="25217"/>
                    <a:pt x="8609" y="25111"/>
                  </a:cubicBezTo>
                  <a:cubicBezTo>
                    <a:pt x="10931" y="24790"/>
                    <a:pt x="13086" y="23825"/>
                    <a:pt x="15062" y="22468"/>
                  </a:cubicBezTo>
                  <a:cubicBezTo>
                    <a:pt x="15419" y="22218"/>
                    <a:pt x="15800" y="21968"/>
                    <a:pt x="16158" y="21682"/>
                  </a:cubicBezTo>
                  <a:cubicBezTo>
                    <a:pt x="16967" y="21015"/>
                    <a:pt x="17765" y="20289"/>
                    <a:pt x="18515" y="19515"/>
                  </a:cubicBezTo>
                  <a:cubicBezTo>
                    <a:pt x="19801" y="18205"/>
                    <a:pt x="20991" y="16741"/>
                    <a:pt x="22087" y="15205"/>
                  </a:cubicBezTo>
                  <a:cubicBezTo>
                    <a:pt x="22527" y="14586"/>
                    <a:pt x="22968" y="13991"/>
                    <a:pt x="23373" y="13348"/>
                  </a:cubicBezTo>
                  <a:lnTo>
                    <a:pt x="24647" y="11395"/>
                  </a:lnTo>
                  <a:cubicBezTo>
                    <a:pt x="25087" y="10716"/>
                    <a:pt x="25587" y="10062"/>
                    <a:pt x="26064" y="9407"/>
                  </a:cubicBezTo>
                  <a:cubicBezTo>
                    <a:pt x="26587" y="8764"/>
                    <a:pt x="27087" y="8109"/>
                    <a:pt x="27671" y="7514"/>
                  </a:cubicBezTo>
                  <a:cubicBezTo>
                    <a:pt x="28802" y="6299"/>
                    <a:pt x="30052" y="5168"/>
                    <a:pt x="31469" y="4192"/>
                  </a:cubicBezTo>
                  <a:cubicBezTo>
                    <a:pt x="32791" y="3287"/>
                    <a:pt x="34267" y="2549"/>
                    <a:pt x="35827" y="2037"/>
                  </a:cubicBezTo>
                  <a:lnTo>
                    <a:pt x="35827" y="1"/>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2"/>
            <p:cNvSpPr/>
            <p:nvPr/>
          </p:nvSpPr>
          <p:spPr>
            <a:xfrm>
              <a:off x="1470400" y="3274925"/>
              <a:ext cx="939425" cy="668100"/>
            </a:xfrm>
            <a:custGeom>
              <a:avLst/>
              <a:gdLst/>
              <a:ahLst/>
              <a:cxnLst/>
              <a:rect l="l" t="t" r="r" b="b"/>
              <a:pathLst>
                <a:path w="37577" h="26724" extrusionOk="0">
                  <a:moveTo>
                    <a:pt x="37577" y="1"/>
                  </a:moveTo>
                  <a:cubicBezTo>
                    <a:pt x="36017" y="501"/>
                    <a:pt x="34541" y="1251"/>
                    <a:pt x="33219" y="2156"/>
                  </a:cubicBezTo>
                  <a:cubicBezTo>
                    <a:pt x="31802" y="3120"/>
                    <a:pt x="30552" y="4252"/>
                    <a:pt x="29421" y="5478"/>
                  </a:cubicBezTo>
                  <a:cubicBezTo>
                    <a:pt x="28850" y="6073"/>
                    <a:pt x="28338" y="6728"/>
                    <a:pt x="27814" y="7359"/>
                  </a:cubicBezTo>
                  <a:cubicBezTo>
                    <a:pt x="27338" y="8014"/>
                    <a:pt x="26838" y="8669"/>
                    <a:pt x="26409" y="9359"/>
                  </a:cubicBezTo>
                  <a:lnTo>
                    <a:pt x="25123" y="11312"/>
                  </a:lnTo>
                  <a:cubicBezTo>
                    <a:pt x="24718" y="11943"/>
                    <a:pt x="24278" y="12562"/>
                    <a:pt x="23849" y="13169"/>
                  </a:cubicBezTo>
                  <a:cubicBezTo>
                    <a:pt x="22754" y="14705"/>
                    <a:pt x="21563" y="16146"/>
                    <a:pt x="20277" y="17467"/>
                  </a:cubicBezTo>
                  <a:cubicBezTo>
                    <a:pt x="19527" y="18241"/>
                    <a:pt x="18729" y="18968"/>
                    <a:pt x="17908" y="19646"/>
                  </a:cubicBezTo>
                  <a:cubicBezTo>
                    <a:pt x="17551" y="19908"/>
                    <a:pt x="17194" y="20182"/>
                    <a:pt x="16824" y="20432"/>
                  </a:cubicBezTo>
                  <a:cubicBezTo>
                    <a:pt x="14836" y="21789"/>
                    <a:pt x="12681" y="22754"/>
                    <a:pt x="10359" y="23063"/>
                  </a:cubicBezTo>
                  <a:cubicBezTo>
                    <a:pt x="9626" y="23165"/>
                    <a:pt x="8885" y="23213"/>
                    <a:pt x="8138" y="23213"/>
                  </a:cubicBezTo>
                  <a:cubicBezTo>
                    <a:pt x="7490" y="23213"/>
                    <a:pt x="6838" y="23177"/>
                    <a:pt x="6180" y="23111"/>
                  </a:cubicBezTo>
                  <a:lnTo>
                    <a:pt x="5644" y="23051"/>
                  </a:lnTo>
                  <a:lnTo>
                    <a:pt x="5371" y="23016"/>
                  </a:lnTo>
                  <a:lnTo>
                    <a:pt x="5109" y="22980"/>
                  </a:lnTo>
                  <a:lnTo>
                    <a:pt x="4049" y="22778"/>
                  </a:lnTo>
                  <a:lnTo>
                    <a:pt x="2989" y="22528"/>
                  </a:lnTo>
                  <a:cubicBezTo>
                    <a:pt x="2811" y="22480"/>
                    <a:pt x="2656" y="22444"/>
                    <a:pt x="2477" y="22385"/>
                  </a:cubicBezTo>
                  <a:lnTo>
                    <a:pt x="1954" y="22230"/>
                  </a:lnTo>
                  <a:cubicBezTo>
                    <a:pt x="1906" y="22218"/>
                    <a:pt x="1846" y="22206"/>
                    <a:pt x="1799" y="22182"/>
                  </a:cubicBezTo>
                  <a:lnTo>
                    <a:pt x="1" y="25302"/>
                  </a:lnTo>
                  <a:cubicBezTo>
                    <a:pt x="287" y="25385"/>
                    <a:pt x="584" y="25492"/>
                    <a:pt x="894" y="25552"/>
                  </a:cubicBezTo>
                  <a:cubicBezTo>
                    <a:pt x="1287" y="25671"/>
                    <a:pt x="1668" y="25790"/>
                    <a:pt x="2073" y="25885"/>
                  </a:cubicBezTo>
                  <a:lnTo>
                    <a:pt x="3275" y="26183"/>
                  </a:lnTo>
                  <a:cubicBezTo>
                    <a:pt x="4097" y="26349"/>
                    <a:pt x="4918" y="26504"/>
                    <a:pt x="5752" y="26588"/>
                  </a:cubicBezTo>
                  <a:cubicBezTo>
                    <a:pt x="6551" y="26673"/>
                    <a:pt x="7364" y="26723"/>
                    <a:pt x="8181" y="26723"/>
                  </a:cubicBezTo>
                  <a:cubicBezTo>
                    <a:pt x="9066" y="26723"/>
                    <a:pt x="9956" y="26664"/>
                    <a:pt x="10836" y="26528"/>
                  </a:cubicBezTo>
                  <a:cubicBezTo>
                    <a:pt x="11252" y="26457"/>
                    <a:pt x="11681" y="26397"/>
                    <a:pt x="12098" y="26314"/>
                  </a:cubicBezTo>
                  <a:lnTo>
                    <a:pt x="13348" y="25980"/>
                  </a:lnTo>
                  <a:cubicBezTo>
                    <a:pt x="13765" y="25849"/>
                    <a:pt x="14169" y="25695"/>
                    <a:pt x="14574" y="25564"/>
                  </a:cubicBezTo>
                  <a:cubicBezTo>
                    <a:pt x="14777" y="25504"/>
                    <a:pt x="14979" y="25421"/>
                    <a:pt x="15169" y="25326"/>
                  </a:cubicBezTo>
                  <a:lnTo>
                    <a:pt x="15753" y="25075"/>
                  </a:lnTo>
                  <a:cubicBezTo>
                    <a:pt x="17301" y="24361"/>
                    <a:pt x="18741" y="23432"/>
                    <a:pt x="20051" y="22409"/>
                  </a:cubicBezTo>
                  <a:cubicBezTo>
                    <a:pt x="20825" y="21789"/>
                    <a:pt x="21563" y="21111"/>
                    <a:pt x="22266" y="20432"/>
                  </a:cubicBezTo>
                  <a:cubicBezTo>
                    <a:pt x="23230" y="19491"/>
                    <a:pt x="24123" y="18491"/>
                    <a:pt x="24980" y="17467"/>
                  </a:cubicBezTo>
                  <a:cubicBezTo>
                    <a:pt x="25576" y="16741"/>
                    <a:pt x="26147" y="15991"/>
                    <a:pt x="26683" y="15241"/>
                  </a:cubicBezTo>
                  <a:cubicBezTo>
                    <a:pt x="27135" y="14586"/>
                    <a:pt x="27623" y="13931"/>
                    <a:pt x="28040" y="13253"/>
                  </a:cubicBezTo>
                  <a:lnTo>
                    <a:pt x="29326" y="11312"/>
                  </a:lnTo>
                  <a:cubicBezTo>
                    <a:pt x="29719" y="10681"/>
                    <a:pt x="30171" y="10097"/>
                    <a:pt x="30600" y="9502"/>
                  </a:cubicBezTo>
                  <a:cubicBezTo>
                    <a:pt x="31052" y="8954"/>
                    <a:pt x="31505" y="8371"/>
                    <a:pt x="32005" y="7859"/>
                  </a:cubicBezTo>
                  <a:cubicBezTo>
                    <a:pt x="32981" y="6799"/>
                    <a:pt x="34041" y="5847"/>
                    <a:pt x="35196" y="5061"/>
                  </a:cubicBezTo>
                  <a:cubicBezTo>
                    <a:pt x="35958" y="4537"/>
                    <a:pt x="36744" y="4109"/>
                    <a:pt x="37577" y="3751"/>
                  </a:cubicBezTo>
                  <a:lnTo>
                    <a:pt x="37577" y="1"/>
                  </a:ln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803;p32"/>
          <p:cNvSpPr txBox="1">
            <a:spLocks/>
          </p:cNvSpPr>
          <p:nvPr/>
        </p:nvSpPr>
        <p:spPr>
          <a:xfrm>
            <a:off x="0" y="1576112"/>
            <a:ext cx="9144000" cy="203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200"/>
              <a:buFont typeface="PT Serif"/>
              <a:buNone/>
              <a:defRPr sz="4200" b="1" i="0" u="none" strike="noStrike" cap="none">
                <a:solidFill>
                  <a:schemeClr val="dk2"/>
                </a:solidFill>
                <a:latin typeface="PT Serif"/>
                <a:ea typeface="PT Serif"/>
                <a:cs typeface="PT Serif"/>
                <a:sym typeface="PT Serif"/>
              </a:defRPr>
            </a:lvl1pPr>
            <a:lvl2pPr marR="0" lvl="1" algn="ctr" rtl="0">
              <a:lnSpc>
                <a:spcPct val="100000"/>
              </a:lnSpc>
              <a:spcBef>
                <a:spcPts val="0"/>
              </a:spcBef>
              <a:spcAft>
                <a:spcPts val="0"/>
              </a:spcAft>
              <a:buClr>
                <a:schemeClr val="dk1"/>
              </a:buClr>
              <a:buSzPts val="4200"/>
              <a:buFont typeface="PT Serif"/>
              <a:buNone/>
              <a:defRPr sz="4200" b="1" i="0" u="none" strike="noStrike" cap="none">
                <a:solidFill>
                  <a:schemeClr val="dk1"/>
                </a:solidFill>
                <a:latin typeface="PT Serif"/>
                <a:ea typeface="PT Serif"/>
                <a:cs typeface="PT Serif"/>
                <a:sym typeface="PT Serif"/>
              </a:defRPr>
            </a:lvl2pPr>
            <a:lvl3pPr marR="0" lvl="2" algn="ctr" rtl="0">
              <a:lnSpc>
                <a:spcPct val="100000"/>
              </a:lnSpc>
              <a:spcBef>
                <a:spcPts val="0"/>
              </a:spcBef>
              <a:spcAft>
                <a:spcPts val="0"/>
              </a:spcAft>
              <a:buClr>
                <a:schemeClr val="dk1"/>
              </a:buClr>
              <a:buSzPts val="4200"/>
              <a:buFont typeface="PT Serif"/>
              <a:buNone/>
              <a:defRPr sz="4200" b="1" i="0" u="none" strike="noStrike" cap="none">
                <a:solidFill>
                  <a:schemeClr val="dk1"/>
                </a:solidFill>
                <a:latin typeface="PT Serif"/>
                <a:ea typeface="PT Serif"/>
                <a:cs typeface="PT Serif"/>
                <a:sym typeface="PT Serif"/>
              </a:defRPr>
            </a:lvl3pPr>
            <a:lvl4pPr marR="0" lvl="3" algn="ctr" rtl="0">
              <a:lnSpc>
                <a:spcPct val="100000"/>
              </a:lnSpc>
              <a:spcBef>
                <a:spcPts val="0"/>
              </a:spcBef>
              <a:spcAft>
                <a:spcPts val="0"/>
              </a:spcAft>
              <a:buClr>
                <a:schemeClr val="dk1"/>
              </a:buClr>
              <a:buSzPts val="4200"/>
              <a:buFont typeface="PT Serif"/>
              <a:buNone/>
              <a:defRPr sz="4200" b="1" i="0" u="none" strike="noStrike" cap="none">
                <a:solidFill>
                  <a:schemeClr val="dk1"/>
                </a:solidFill>
                <a:latin typeface="PT Serif"/>
                <a:ea typeface="PT Serif"/>
                <a:cs typeface="PT Serif"/>
                <a:sym typeface="PT Serif"/>
              </a:defRPr>
            </a:lvl4pPr>
            <a:lvl5pPr marR="0" lvl="4" algn="ctr" rtl="0">
              <a:lnSpc>
                <a:spcPct val="100000"/>
              </a:lnSpc>
              <a:spcBef>
                <a:spcPts val="0"/>
              </a:spcBef>
              <a:spcAft>
                <a:spcPts val="0"/>
              </a:spcAft>
              <a:buClr>
                <a:schemeClr val="dk1"/>
              </a:buClr>
              <a:buSzPts val="4200"/>
              <a:buFont typeface="PT Serif"/>
              <a:buNone/>
              <a:defRPr sz="4200" b="1" i="0" u="none" strike="noStrike" cap="none">
                <a:solidFill>
                  <a:schemeClr val="dk1"/>
                </a:solidFill>
                <a:latin typeface="PT Serif"/>
                <a:ea typeface="PT Serif"/>
                <a:cs typeface="PT Serif"/>
                <a:sym typeface="PT Serif"/>
              </a:defRPr>
            </a:lvl5pPr>
            <a:lvl6pPr marR="0" lvl="5" algn="ctr" rtl="0">
              <a:lnSpc>
                <a:spcPct val="100000"/>
              </a:lnSpc>
              <a:spcBef>
                <a:spcPts val="0"/>
              </a:spcBef>
              <a:spcAft>
                <a:spcPts val="0"/>
              </a:spcAft>
              <a:buClr>
                <a:schemeClr val="dk1"/>
              </a:buClr>
              <a:buSzPts val="4200"/>
              <a:buFont typeface="PT Serif"/>
              <a:buNone/>
              <a:defRPr sz="4200" b="1" i="0" u="none" strike="noStrike" cap="none">
                <a:solidFill>
                  <a:schemeClr val="dk1"/>
                </a:solidFill>
                <a:latin typeface="PT Serif"/>
                <a:ea typeface="PT Serif"/>
                <a:cs typeface="PT Serif"/>
                <a:sym typeface="PT Serif"/>
              </a:defRPr>
            </a:lvl6pPr>
            <a:lvl7pPr marR="0" lvl="6" algn="ctr" rtl="0">
              <a:lnSpc>
                <a:spcPct val="100000"/>
              </a:lnSpc>
              <a:spcBef>
                <a:spcPts val="0"/>
              </a:spcBef>
              <a:spcAft>
                <a:spcPts val="0"/>
              </a:spcAft>
              <a:buClr>
                <a:schemeClr val="dk1"/>
              </a:buClr>
              <a:buSzPts val="4200"/>
              <a:buFont typeface="PT Serif"/>
              <a:buNone/>
              <a:defRPr sz="4200" b="1" i="0" u="none" strike="noStrike" cap="none">
                <a:solidFill>
                  <a:schemeClr val="dk1"/>
                </a:solidFill>
                <a:latin typeface="PT Serif"/>
                <a:ea typeface="PT Serif"/>
                <a:cs typeface="PT Serif"/>
                <a:sym typeface="PT Serif"/>
              </a:defRPr>
            </a:lvl7pPr>
            <a:lvl8pPr marR="0" lvl="7" algn="ctr" rtl="0">
              <a:lnSpc>
                <a:spcPct val="100000"/>
              </a:lnSpc>
              <a:spcBef>
                <a:spcPts val="0"/>
              </a:spcBef>
              <a:spcAft>
                <a:spcPts val="0"/>
              </a:spcAft>
              <a:buClr>
                <a:schemeClr val="dk1"/>
              </a:buClr>
              <a:buSzPts val="4200"/>
              <a:buFont typeface="PT Serif"/>
              <a:buNone/>
              <a:defRPr sz="4200" b="1" i="0" u="none" strike="noStrike" cap="none">
                <a:solidFill>
                  <a:schemeClr val="dk1"/>
                </a:solidFill>
                <a:latin typeface="PT Serif"/>
                <a:ea typeface="PT Serif"/>
                <a:cs typeface="PT Serif"/>
                <a:sym typeface="PT Serif"/>
              </a:defRPr>
            </a:lvl8pPr>
            <a:lvl9pPr marR="0" lvl="8" algn="ctr" rtl="0">
              <a:lnSpc>
                <a:spcPct val="100000"/>
              </a:lnSpc>
              <a:spcBef>
                <a:spcPts val="0"/>
              </a:spcBef>
              <a:spcAft>
                <a:spcPts val="0"/>
              </a:spcAft>
              <a:buClr>
                <a:schemeClr val="dk1"/>
              </a:buClr>
              <a:buSzPts val="4200"/>
              <a:buFont typeface="PT Serif"/>
              <a:buNone/>
              <a:defRPr sz="4200" b="1" i="0" u="none" strike="noStrike" cap="none">
                <a:solidFill>
                  <a:schemeClr val="dk1"/>
                </a:solidFill>
                <a:latin typeface="PT Serif"/>
                <a:ea typeface="PT Serif"/>
                <a:cs typeface="PT Serif"/>
                <a:sym typeface="PT Serif"/>
              </a:defRPr>
            </a:lvl9pPr>
          </a:lstStyle>
          <a:p>
            <a:pPr>
              <a:lnSpc>
                <a:spcPct val="130000"/>
              </a:lnSpc>
            </a:pPr>
            <a:r>
              <a:rPr lang="en-US" dirty="0" smtClean="0">
                <a:latin typeface="+mj-lt"/>
              </a:rPr>
              <a:t>CHÀO MỪNG CÁC EM ĐẾN VỚI BUỔI HỌC NGÀY HÔM NAY</a:t>
            </a:r>
            <a:endParaRPr lang="en-US" dirty="0">
              <a:latin typeface="+mj-lt"/>
            </a:endParaRPr>
          </a:p>
        </p:txBody>
      </p:sp>
      <p:pic>
        <p:nvPicPr>
          <p:cNvPr id="12"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rot="1000127">
            <a:off x="7541673" y="3644133"/>
            <a:ext cx="1390767" cy="1265598"/>
          </a:xfrm>
          <a:prstGeom prst="rect">
            <a:avLst/>
          </a:prstGeom>
        </p:spPr>
      </p:pic>
      <p:pic>
        <p:nvPicPr>
          <p:cNvPr id="13" name="Picture 17"/>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rot="18654239">
            <a:off x="524719" y="3663668"/>
            <a:ext cx="683697" cy="147626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9" name="Rectangle 8"/>
          <p:cNvSpPr/>
          <p:nvPr/>
        </p:nvSpPr>
        <p:spPr>
          <a:xfrm>
            <a:off x="3326848" y="460840"/>
            <a:ext cx="5320145" cy="2394951"/>
          </a:xfrm>
          <a:prstGeom prst="rect">
            <a:avLst/>
          </a:prstGeom>
        </p:spPr>
        <p:txBody>
          <a:bodyPr wrap="square">
            <a:spAutoFit/>
          </a:bodyPr>
          <a:lstStyle/>
          <a:p>
            <a:pPr algn="just">
              <a:lnSpc>
                <a:spcPct val="150000"/>
              </a:lnSpc>
              <a:spcBef>
                <a:spcPts val="100"/>
              </a:spcBef>
              <a:spcAft>
                <a:spcPts val="100"/>
              </a:spcAft>
            </a:pPr>
            <a:r>
              <a:rPr lang="fr-FR" sz="2000" dirty="0" err="1">
                <a:latin typeface="+mj-lt"/>
                <a:ea typeface="Calibri" panose="020F0502020204030204" pitchFamily="34" charset="0"/>
                <a:cs typeface="Times New Roman" panose="02020603050405020304" pitchFamily="18" charset="0"/>
              </a:rPr>
              <a:t>Đ</a:t>
            </a:r>
            <a:r>
              <a:rPr lang="fr-FR" sz="2000" dirty="0" err="1" smtClean="0">
                <a:latin typeface="+mj-lt"/>
                <a:ea typeface="Calibri" panose="020F0502020204030204" pitchFamily="34" charset="0"/>
                <a:cs typeface="Times New Roman" panose="02020603050405020304" pitchFamily="18" charset="0"/>
              </a:rPr>
              <a:t>ọc</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thông</a:t>
            </a:r>
            <a:r>
              <a:rPr lang="fr-FR" sz="2000" dirty="0">
                <a:latin typeface="+mj-lt"/>
                <a:ea typeface="Calibri" panose="020F0502020204030204" pitchFamily="34" charset="0"/>
                <a:cs typeface="Times New Roman" panose="02020603050405020304" pitchFamily="18" charset="0"/>
              </a:rPr>
              <a:t> tin SGK tr.8, 9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câu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hỏi</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Người</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Giéc</a:t>
            </a:r>
            <a:r>
              <a:rPr lang="fr-FR" sz="2000" dirty="0">
                <a:latin typeface="+mj-lt"/>
                <a:ea typeface="Calibri" panose="020F0502020204030204" pitchFamily="34" charset="0"/>
                <a:cs typeface="Times New Roman" panose="02020603050405020304" pitchFamily="18" charset="0"/>
              </a:rPr>
              <a:t>-man </a:t>
            </a:r>
            <a:r>
              <a:rPr lang="fr-FR" sz="2000" dirty="0" err="1">
                <a:latin typeface="+mj-lt"/>
                <a:ea typeface="Calibri" panose="020F0502020204030204" pitchFamily="34" charset="0"/>
                <a:cs typeface="Times New Roman" panose="02020603050405020304" pitchFamily="18" charset="0"/>
              </a:rPr>
              <a:t>đã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làm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gì</a:t>
            </a:r>
            <a:r>
              <a:rPr lang="fr-FR" sz="2000" dirty="0">
                <a:latin typeface="+mj-lt"/>
                <a:ea typeface="Calibri" panose="020F0502020204030204" pitchFamily="34" charset="0"/>
                <a:cs typeface="Times New Roman" panose="02020603050405020304" pitchFamily="18" charset="0"/>
              </a:rPr>
              <a:t> khi </a:t>
            </a:r>
            <a:r>
              <a:rPr lang="fr-FR" sz="2000" dirty="0" err="1">
                <a:latin typeface="+mj-lt"/>
                <a:ea typeface="Calibri" panose="020F0502020204030204" pitchFamily="34" charset="0"/>
                <a:cs typeface="Times New Roman" panose="02020603050405020304" pitchFamily="18" charset="0"/>
              </a:rPr>
              <a:t>tràn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lãnh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thổ</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chế</a:t>
            </a:r>
            <a:r>
              <a:rPr lang="fr-FR" sz="2000" dirty="0">
                <a:latin typeface="+mj-lt"/>
                <a:ea typeface="Calibri" panose="020F0502020204030204" pitchFamily="34" charset="0"/>
                <a:cs typeface="Times New Roman" panose="02020603050405020304" pitchFamily="18" charset="0"/>
              </a:rPr>
              <a:t> La </a:t>
            </a:r>
            <a:r>
              <a:rPr lang="fr-FR" sz="2000" dirty="0" err="1">
                <a:latin typeface="+mj-lt"/>
                <a:ea typeface="Calibri" panose="020F0502020204030204" pitchFamily="34" charset="0"/>
                <a:cs typeface="Times New Roman" panose="02020603050405020304" pitchFamily="18" charset="0"/>
              </a:rPr>
              <a:t>Mã</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Trình</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bày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những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sự</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kiện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chủ</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yếu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thành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hội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kiến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Tây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Âu</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p:txBody>
      </p:sp>
      <p:pic>
        <p:nvPicPr>
          <p:cNvPr id="25"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0190" y="1444336"/>
            <a:ext cx="3176658" cy="3699164"/>
          </a:xfrm>
          <a:prstGeom prst="rect">
            <a:avLst/>
          </a:prstGeom>
        </p:spPr>
      </p:pic>
      <p:sp>
        <p:nvSpPr>
          <p:cNvPr id="26" name="TextBox 25"/>
          <p:cNvSpPr txBox="1"/>
          <p:nvPr/>
        </p:nvSpPr>
        <p:spPr>
          <a:xfrm>
            <a:off x="150190" y="1859972"/>
            <a:ext cx="3176657" cy="1305165"/>
          </a:xfrm>
          <a:prstGeom prst="rect">
            <a:avLst/>
          </a:prstGeom>
          <a:noFill/>
        </p:spPr>
        <p:txBody>
          <a:bodyPr wrap="square" rtlCol="0">
            <a:spAutoFit/>
          </a:bodyPr>
          <a:lstStyle/>
          <a:p>
            <a:pPr algn="ctr">
              <a:lnSpc>
                <a:spcPct val="150000"/>
              </a:lnSpc>
            </a:pPr>
            <a:r>
              <a:rPr lang="en-US" sz="2800" b="1" dirty="0" smtClean="0">
                <a:solidFill>
                  <a:schemeClr val="tx1">
                    <a:lumMod val="75000"/>
                    <a:lumOff val="25000"/>
                  </a:schemeClr>
                </a:solidFill>
              </a:rPr>
              <a:t>HOẠT ĐỘNG </a:t>
            </a:r>
          </a:p>
          <a:p>
            <a:pPr algn="ctr">
              <a:lnSpc>
                <a:spcPct val="150000"/>
              </a:lnSpc>
            </a:pPr>
            <a:r>
              <a:rPr lang="en-US" sz="2800" b="1" dirty="0" smtClean="0">
                <a:solidFill>
                  <a:schemeClr val="tx1">
                    <a:lumMod val="75000"/>
                    <a:lumOff val="25000"/>
                  </a:schemeClr>
                </a:solidFill>
              </a:rPr>
              <a:t>CẶP ĐÔI</a:t>
            </a:r>
            <a:endParaRPr lang="en-US" sz="2800" b="1" dirty="0">
              <a:solidFill>
                <a:schemeClr val="tx1">
                  <a:lumMod val="75000"/>
                  <a:lumOff val="25000"/>
                </a:schemeClr>
              </a:solidFill>
            </a:endParaRPr>
          </a:p>
        </p:txBody>
      </p:sp>
      <p:pic>
        <p:nvPicPr>
          <p:cNvPr id="27"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4602859" y="2912793"/>
            <a:ext cx="3179975" cy="2349206"/>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down)">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500"/>
                                        <p:tgtEl>
                                          <p:spTgt spid="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 name="Rectangle 3"/>
          <p:cNvSpPr/>
          <p:nvPr/>
        </p:nvSpPr>
        <p:spPr>
          <a:xfrm>
            <a:off x="633844" y="676095"/>
            <a:ext cx="7855529" cy="3649397"/>
          </a:xfrm>
          <a:prstGeom prst="rect">
            <a:avLst/>
          </a:prstGeom>
        </p:spPr>
        <p:txBody>
          <a:bodyPr wrap="square">
            <a:spAutoFit/>
          </a:bodyPr>
          <a:lstStyle/>
          <a:p>
            <a:pPr algn="just">
              <a:lnSpc>
                <a:spcPct val="150000"/>
              </a:lnSpc>
              <a:spcBef>
                <a:spcPts val="100"/>
              </a:spcBef>
              <a:spcAft>
                <a:spcPts val="100"/>
              </a:spcAft>
            </a:pPr>
            <a:r>
              <a:rPr lang="fr-FR" sz="1900" dirty="0" smtClean="0">
                <a:latin typeface="+mj-lt"/>
                <a:ea typeface="Calibri" panose="020F0502020204030204" pitchFamily="34" charset="0"/>
                <a:cs typeface="Times New Roman" panose="02020603050405020304" pitchFamily="18" charset="0"/>
              </a:rPr>
              <a:t>- Khi </a:t>
            </a:r>
            <a:r>
              <a:rPr lang="fr-FR" sz="1900" dirty="0" err="1">
                <a:latin typeface="+mj-lt"/>
                <a:ea typeface="Calibri" panose="020F0502020204030204" pitchFamily="34" charset="0"/>
                <a:cs typeface="Times New Roman" panose="02020603050405020304" pitchFamily="18" charset="0"/>
              </a:rPr>
              <a:t>tràn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vào</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lãnh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thổ</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của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đế</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chế</a:t>
            </a:r>
            <a:r>
              <a:rPr lang="fr-FR" sz="1900" dirty="0">
                <a:latin typeface="+mj-lt"/>
                <a:ea typeface="Calibri" panose="020F0502020204030204" pitchFamily="34" charset="0"/>
                <a:cs typeface="Times New Roman" panose="02020603050405020304" pitchFamily="18" charset="0"/>
              </a:rPr>
              <a:t> La </a:t>
            </a:r>
            <a:r>
              <a:rPr lang="fr-FR" sz="1900" dirty="0" err="1">
                <a:latin typeface="+mj-lt"/>
                <a:ea typeface="Calibri" panose="020F0502020204030204" pitchFamily="34" charset="0"/>
                <a:cs typeface="Times New Roman" panose="02020603050405020304" pitchFamily="18" charset="0"/>
              </a:rPr>
              <a:t>Mã</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người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Giéc</a:t>
            </a:r>
            <a:r>
              <a:rPr lang="fr-FR" sz="1900" dirty="0">
                <a:latin typeface="+mj-lt"/>
                <a:ea typeface="Calibri" panose="020F0502020204030204" pitchFamily="34" charset="0"/>
                <a:cs typeface="Times New Roman" panose="02020603050405020304" pitchFamily="18" charset="0"/>
              </a:rPr>
              <a:t>-man </a:t>
            </a:r>
            <a:r>
              <a:rPr lang="fr-FR" sz="1900" dirty="0" err="1">
                <a:latin typeface="+mj-lt"/>
                <a:ea typeface="Calibri" panose="020F0502020204030204" pitchFamily="34" charset="0"/>
                <a:cs typeface="Times New Roman" panose="02020603050405020304" pitchFamily="18" charset="0"/>
              </a:rPr>
              <a:t>đã</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chiếm</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đất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đai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phế</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truất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hoàng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đế</a:t>
            </a:r>
            <a:r>
              <a:rPr lang="fr-FR" sz="1900" dirty="0">
                <a:latin typeface="+mj-lt"/>
                <a:ea typeface="Calibri" panose="020F0502020204030204" pitchFamily="34" charset="0"/>
                <a:cs typeface="Times New Roman" panose="02020603050405020304" pitchFamily="18" charset="0"/>
              </a:rPr>
              <a:t> La </a:t>
            </a:r>
            <a:r>
              <a:rPr lang="fr-FR" sz="1900" dirty="0" err="1">
                <a:latin typeface="+mj-lt"/>
                <a:ea typeface="Calibri" panose="020F0502020204030204" pitchFamily="34" charset="0"/>
                <a:cs typeface="Times New Roman" panose="02020603050405020304" pitchFamily="18" charset="0"/>
              </a:rPr>
              <a:t>Mã</a:t>
            </a:r>
            <a:r>
              <a:rPr lang="fr-FR" sz="1900" dirty="0">
                <a:latin typeface="+mj-lt"/>
                <a:ea typeface="Calibri" panose="020F0502020204030204" pitchFamily="34" charset="0"/>
                <a:cs typeface="Times New Roman" panose="02020603050405020304" pitchFamily="18" charset="0"/>
              </a:rPr>
              <a:t>.</a:t>
            </a:r>
            <a:endParaRPr lang="en-US" sz="19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dirty="0">
                <a:latin typeface="+mj-lt"/>
                <a:ea typeface="Calibri" panose="020F0502020204030204" pitchFamily="34" charset="0"/>
                <a:cs typeface="Times New Roman" panose="02020603050405020304" pitchFamily="18" charset="0"/>
                <a:sym typeface="Wingdings" panose="05000000000000000000" pitchFamily="2" charset="2"/>
              </a:rPr>
              <a: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Năm</a:t>
            </a:r>
            <a:r>
              <a:rPr lang="fr-FR" sz="1900" dirty="0">
                <a:latin typeface="+mj-lt"/>
                <a:ea typeface="Calibri" panose="020F0502020204030204" pitchFamily="34" charset="0"/>
                <a:cs typeface="Times New Roman" panose="02020603050405020304" pitchFamily="18" charset="0"/>
              </a:rPr>
              <a:t> 476, </a:t>
            </a:r>
            <a:r>
              <a:rPr lang="fr-FR" sz="1900" dirty="0" err="1">
                <a:latin typeface="+mj-lt"/>
                <a:ea typeface="Calibri" panose="020F0502020204030204" pitchFamily="34" charset="0"/>
                <a:cs typeface="Times New Roman" panose="02020603050405020304" pitchFamily="18" charset="0"/>
              </a:rPr>
              <a:t>chế</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độ</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chiếm</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hữu</a:t>
            </a:r>
            <a:r>
              <a:rPr lang="fr-FR" sz="1900" dirty="0">
                <a:latin typeface="+mj-lt"/>
                <a:ea typeface="Calibri" panose="020F0502020204030204" pitchFamily="34" charset="0"/>
                <a:cs typeface="Times New Roman" panose="02020603050405020304" pitchFamily="18" charset="0"/>
              </a:rPr>
              <a:t> nô </a:t>
            </a:r>
            <a:r>
              <a:rPr lang="fr-FR" sz="1900" dirty="0" err="1" smtClean="0">
                <a:latin typeface="+mj-lt"/>
                <a:ea typeface="Calibri" panose="020F0502020204030204" pitchFamily="34" charset="0"/>
                <a:cs typeface="Times New Roman" panose="02020603050405020304" pitchFamily="18" charset="0"/>
              </a:rPr>
              <a:t>lệ</a:t>
            </a:r>
            <a:r>
              <a:rPr lang="fr-FR" sz="1900" dirty="0" smtClean="0">
                <a:latin typeface="+mj-lt"/>
                <a:ea typeface="Calibri" panose="020F0502020204030204" pitchFamily="34" charset="0"/>
                <a:cs typeface="Times New Roman" panose="02020603050405020304" pitchFamily="18" charset="0"/>
              </a:rPr>
              <a:t> </a:t>
            </a:r>
            <a:r>
              <a:rPr lang="fr-FR" sz="1900" dirty="0">
                <a:latin typeface="+mj-lt"/>
                <a:ea typeface="Calibri" panose="020F0502020204030204" pitchFamily="34" charset="0"/>
                <a:cs typeface="Times New Roman" panose="02020603050405020304" pitchFamily="18" charset="0"/>
              </a:rPr>
              <a:t>La </a:t>
            </a:r>
            <a:r>
              <a:rPr lang="fr-FR" sz="1900" dirty="0" err="1">
                <a:latin typeface="+mj-lt"/>
                <a:ea typeface="Calibri" panose="020F0502020204030204" pitchFamily="34" charset="0"/>
                <a:cs typeface="Times New Roman" panose="02020603050405020304" pitchFamily="18" charset="0"/>
              </a:rPr>
              <a:t>Mã</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sụp</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đổ</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Nhiều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vương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quốc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của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Giéc</a:t>
            </a:r>
            <a:r>
              <a:rPr lang="fr-FR" sz="1900" dirty="0">
                <a:latin typeface="+mj-lt"/>
                <a:ea typeface="Calibri" panose="020F0502020204030204" pitchFamily="34" charset="0"/>
                <a:cs typeface="Times New Roman" panose="02020603050405020304" pitchFamily="18" charset="0"/>
              </a:rPr>
              <a:t>-man ra </a:t>
            </a:r>
            <a:r>
              <a:rPr lang="fr-FR" sz="1900" dirty="0" err="1">
                <a:latin typeface="+mj-lt"/>
                <a:ea typeface="Calibri" panose="020F0502020204030204" pitchFamily="34" charset="0"/>
                <a:cs typeface="Times New Roman" panose="02020603050405020304" pitchFamily="18" charset="0"/>
              </a:rPr>
              <a:t>đời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lần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lượt</a:t>
            </a:r>
            <a:r>
              <a:rPr lang="fr-FR" sz="1900" dirty="0">
                <a:latin typeface="+mj-lt"/>
                <a:ea typeface="Calibri" panose="020F0502020204030204" pitchFamily="34" charset="0"/>
                <a:cs typeface="Times New Roman" panose="02020603050405020304" pitchFamily="18" charset="0"/>
              </a:rPr>
              <a:t> ở </a:t>
            </a:r>
            <a:r>
              <a:rPr lang="fr-FR" sz="1900" dirty="0" err="1">
                <a:latin typeface="+mj-lt"/>
                <a:ea typeface="Calibri" panose="020F0502020204030204" pitchFamily="34" charset="0"/>
                <a:cs typeface="Times New Roman" panose="02020603050405020304" pitchFamily="18" charset="0"/>
              </a:rPr>
              <a:t>Tây</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Âu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trước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đó</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thuộc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Tây</a:t>
            </a:r>
            <a:r>
              <a:rPr lang="fr-FR" sz="1900" dirty="0">
                <a:latin typeface="+mj-lt"/>
                <a:ea typeface="Calibri" panose="020F0502020204030204" pitchFamily="34" charset="0"/>
                <a:cs typeface="Times New Roman" panose="02020603050405020304" pitchFamily="18" charset="0"/>
              </a:rPr>
              <a:t> La </a:t>
            </a:r>
            <a:r>
              <a:rPr lang="fr-FR" sz="1900" dirty="0" err="1">
                <a:latin typeface="+mj-lt"/>
                <a:ea typeface="Calibri" panose="020F0502020204030204" pitchFamily="34" charset="0"/>
                <a:cs typeface="Times New Roman" panose="02020603050405020304" pitchFamily="18" charset="0"/>
              </a:rPr>
              <a:t>Mã</a:t>
            </a:r>
            <a:r>
              <a:rPr lang="fr-FR" sz="1900" dirty="0">
                <a:latin typeface="+mj-lt"/>
                <a:ea typeface="Calibri" panose="020F0502020204030204" pitchFamily="34" charset="0"/>
                <a:cs typeface="Times New Roman" panose="02020603050405020304" pitchFamily="18" charset="0"/>
              </a:rPr>
              <a:t>).</a:t>
            </a:r>
            <a:endParaRPr lang="en-US" sz="19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dirty="0" smtClean="0">
                <a:latin typeface="+mj-lt"/>
                <a:ea typeface="Calibri" panose="020F0502020204030204" pitchFamily="34" charset="0"/>
                <a:cs typeface="Times New Roman" panose="02020603050405020304" pitchFamily="18" charset="0"/>
              </a:rPr>
              <a:t>- </a:t>
            </a:r>
            <a:r>
              <a:rPr lang="fr-FR" sz="1900" dirty="0" err="1" smtClean="0">
                <a:latin typeface="+mj-lt"/>
                <a:ea typeface="Calibri" panose="020F0502020204030204" pitchFamily="34" charset="0"/>
                <a:cs typeface="Times New Roman" panose="02020603050405020304" pitchFamily="18" charset="0"/>
              </a:rPr>
              <a:t>Sự</a:t>
            </a:r>
            <a:r>
              <a:rPr lang="fr-FR" sz="1900" dirty="0" smtClean="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kiện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chủ</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yếu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về</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quá</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trình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hình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thành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xã</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hội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phong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kiến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Tây</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Âu</a:t>
            </a:r>
            <a:r>
              <a:rPr lang="fr-FR" sz="1900" dirty="0">
                <a:latin typeface="+mj-lt"/>
                <a:ea typeface="Calibri" panose="020F0502020204030204" pitchFamily="34" charset="0"/>
                <a:cs typeface="Times New Roman" panose="02020603050405020304" pitchFamily="18" charset="0"/>
              </a:rPr>
              <a:t>:</a:t>
            </a:r>
            <a:endParaRPr lang="en-US" sz="19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dirty="0" smtClean="0">
                <a:latin typeface="+mj-lt"/>
                <a:ea typeface="Calibri" panose="020F0502020204030204" pitchFamily="34" charset="0"/>
                <a:cs typeface="Times New Roman" panose="02020603050405020304" pitchFamily="18" charset="0"/>
              </a:rPr>
              <a:t>+ </a:t>
            </a:r>
            <a:r>
              <a:rPr lang="fr-FR" sz="1900" dirty="0" err="1" smtClean="0">
                <a:latin typeface="+mj-lt"/>
                <a:ea typeface="Calibri" panose="020F0502020204030204" pitchFamily="34" charset="0"/>
                <a:cs typeface="Times New Roman" panose="02020603050405020304" pitchFamily="18" charset="0"/>
              </a:rPr>
              <a:t>Từ</a:t>
            </a:r>
            <a:r>
              <a:rPr lang="fr-FR" sz="1900" dirty="0" smtClean="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thế</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kỉ</a:t>
            </a:r>
            <a:r>
              <a:rPr lang="fr-FR" sz="1900" dirty="0">
                <a:latin typeface="+mj-lt"/>
                <a:ea typeface="Calibri" panose="020F0502020204030204" pitchFamily="34" charset="0"/>
                <a:cs typeface="Times New Roman" panose="02020603050405020304" pitchFamily="18" charset="0"/>
              </a:rPr>
              <a:t> VI </a:t>
            </a:r>
            <a:r>
              <a:rPr lang="fr-FR" sz="1900" dirty="0" smtClean="0">
                <a:latin typeface="+mj-lt"/>
                <a:ea typeface="Calibri" panose="020F0502020204030204" pitchFamily="34" charset="0"/>
                <a:cs typeface="Times New Roman" panose="02020603050405020304" pitchFamily="18" charset="0"/>
              </a:rPr>
              <a:t>– </a:t>
            </a:r>
            <a:r>
              <a:rPr lang="fr-FR" sz="1900" dirty="0">
                <a:latin typeface="+mj-lt"/>
                <a:ea typeface="Calibri" panose="020F0502020204030204" pitchFamily="34" charset="0"/>
                <a:cs typeface="Times New Roman" panose="02020603050405020304" pitchFamily="18" charset="0"/>
              </a:rPr>
              <a:t>IX: </a:t>
            </a:r>
            <a:r>
              <a:rPr lang="fr-FR" sz="1900" dirty="0" err="1">
                <a:latin typeface="+mj-lt"/>
                <a:ea typeface="Calibri" panose="020F0502020204030204" pitchFamily="34" charset="0"/>
                <a:cs typeface="Times New Roman" panose="02020603050405020304" pitchFamily="18" charset="0"/>
              </a:rPr>
              <a:t>Vương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quốc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Phơ-răng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làm</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chủ</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vùng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Tây</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lục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địa</a:t>
            </a:r>
            <a:r>
              <a:rPr lang="fr-FR" sz="1900" dirty="0">
                <a:latin typeface="+mj-lt"/>
                <a:ea typeface="Calibri" panose="020F0502020204030204" pitchFamily="34" charset="0"/>
                <a:cs typeface="Times New Roman" panose="02020603050405020304" pitchFamily="18" charset="0"/>
              </a:rPr>
              <a:t>.</a:t>
            </a:r>
            <a:endParaRPr lang="en-US" sz="19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dirty="0">
                <a:latin typeface="+mj-lt"/>
                <a:ea typeface="Calibri" panose="020F0502020204030204" pitchFamily="34" charset="0"/>
                <a:cs typeface="Times New Roman" panose="02020603050405020304" pitchFamily="18" charset="0"/>
                <a:sym typeface="Wingdings" panose="05000000000000000000" pitchFamily="2" charset="2"/>
              </a:rPr>
              <a: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Xã</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hội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phong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kiến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Tây</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Âu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dần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hình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thành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xuất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hiện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giai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cấp</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lãnh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chúa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phong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kiến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và</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nông</a:t>
            </a:r>
            <a:r>
              <a:rPr lang="fr-FR" sz="1900" dirty="0">
                <a:latin typeface="+mj-lt"/>
                <a:ea typeface="Calibri" panose="020F0502020204030204" pitchFamily="34" charset="0"/>
                <a:cs typeface="Times New Roman" panose="02020603050405020304" pitchFamily="18" charset="0"/>
              </a:rPr>
              <a:t> nô.</a:t>
            </a:r>
            <a:endParaRPr lang="en-US" sz="1900" dirty="0">
              <a:latin typeface="+mj-lt"/>
              <a:ea typeface="Calibri" panose="020F0502020204030204" pitchFamily="34" charset="0"/>
              <a:cs typeface="Times New Roman" panose="02020603050405020304" pitchFamily="18" charset="0"/>
            </a:endParaRPr>
          </a:p>
        </p:txBody>
      </p:sp>
      <p:pic>
        <p:nvPicPr>
          <p:cNvPr id="10"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7232071" y="4062844"/>
            <a:ext cx="1011119" cy="1001927"/>
          </a:xfrm>
          <a:prstGeom prst="rect">
            <a:avLst/>
          </a:prstGeom>
        </p:spPr>
      </p:pic>
    </p:spTree>
    <p:extLst>
      <p:ext uri="{BB962C8B-B14F-4D97-AF65-F5344CB8AC3E}">
        <p14:creationId xmlns:p14="http://schemas.microsoft.com/office/powerpoint/2010/main" val="151889829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 name="Rectangle 3"/>
          <p:cNvSpPr/>
          <p:nvPr/>
        </p:nvSpPr>
        <p:spPr>
          <a:xfrm>
            <a:off x="633844" y="676095"/>
            <a:ext cx="7855529" cy="3172343"/>
          </a:xfrm>
          <a:prstGeom prst="rect">
            <a:avLst/>
          </a:prstGeom>
        </p:spPr>
        <p:txBody>
          <a:bodyPr wrap="square">
            <a:spAutoFit/>
          </a:bodyPr>
          <a:lstStyle/>
          <a:p>
            <a:pPr algn="just">
              <a:lnSpc>
                <a:spcPct val="150000"/>
              </a:lnSpc>
              <a:spcBef>
                <a:spcPts val="100"/>
              </a:spcBef>
              <a:spcAft>
                <a:spcPts val="100"/>
              </a:spcAft>
            </a:pPr>
            <a:r>
              <a:rPr lang="fr-FR" sz="1900" dirty="0" smtClean="0">
                <a:latin typeface="+mj-lt"/>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S</a:t>
            </a:r>
            <a:r>
              <a:rPr lang="fr-FR" sz="1900" dirty="0" err="1" smtClean="0">
                <a:ea typeface="Calibri" panose="020F0502020204030204" pitchFamily="34" charset="0"/>
                <a:cs typeface="Times New Roman" panose="02020603050405020304" pitchFamily="18" charset="0"/>
              </a:rPr>
              <a:t>ự</a:t>
            </a:r>
            <a:r>
              <a:rPr lang="fr-FR" sz="1900" dirty="0" smtClean="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kiện</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chủ</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yếu</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về</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quá</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trình</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hình</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thành</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xã</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hội</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phong</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kiến</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Tây</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Âu</a:t>
            </a:r>
            <a:r>
              <a:rPr lang="fr-FR" sz="1900" dirty="0">
                <a:ea typeface="Calibri" panose="020F0502020204030204" pitchFamily="34" charset="0"/>
                <a:cs typeface="Times New Roman" panose="02020603050405020304" pitchFamily="18" charset="0"/>
              </a:rPr>
              <a:t>:</a:t>
            </a:r>
            <a:endParaRPr lang="en-US" sz="1900" dirty="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dirty="0" smtClean="0">
                <a:ea typeface="Calibri" panose="020F0502020204030204" pitchFamily="34" charset="0"/>
                <a:cs typeface="Times New Roman" panose="02020603050405020304" pitchFamily="18" charset="0"/>
              </a:rPr>
              <a:t>+ </a:t>
            </a:r>
            <a:r>
              <a:rPr lang="fr-FR" sz="1900" dirty="0" err="1" smtClean="0">
                <a:ea typeface="Calibri" panose="020F0502020204030204" pitchFamily="34" charset="0"/>
                <a:cs typeface="Times New Roman" panose="02020603050405020304" pitchFamily="18" charset="0"/>
              </a:rPr>
              <a:t>Từ</a:t>
            </a:r>
            <a:r>
              <a:rPr lang="fr-FR" sz="1900" dirty="0" smtClean="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thế</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kỉ</a:t>
            </a:r>
            <a:r>
              <a:rPr lang="fr-FR" sz="1900" dirty="0">
                <a:ea typeface="Calibri" panose="020F0502020204030204" pitchFamily="34" charset="0"/>
                <a:cs typeface="Times New Roman" panose="02020603050405020304" pitchFamily="18" charset="0"/>
              </a:rPr>
              <a:t> VI – IX: </a:t>
            </a:r>
            <a:r>
              <a:rPr lang="fr-FR" sz="1900" dirty="0" err="1">
                <a:ea typeface="Calibri" panose="020F0502020204030204" pitchFamily="34" charset="0"/>
                <a:cs typeface="Times New Roman" panose="02020603050405020304" pitchFamily="18" charset="0"/>
              </a:rPr>
              <a:t>Vương</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quốc</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Phơ-răng</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làm</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chủ</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vùng</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Tây</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lục</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địa</a:t>
            </a:r>
            <a:r>
              <a:rPr lang="fr-FR" sz="1900" dirty="0">
                <a:ea typeface="Calibri" panose="020F0502020204030204" pitchFamily="34" charset="0"/>
                <a:cs typeface="Times New Roman" panose="02020603050405020304" pitchFamily="18" charset="0"/>
              </a:rPr>
              <a:t>.</a:t>
            </a:r>
            <a:endParaRPr lang="en-US" sz="1900" dirty="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dirty="0">
                <a:ea typeface="Calibri" panose="020F0502020204030204" pitchFamily="34" charset="0"/>
                <a:cs typeface="Times New Roman" panose="02020603050405020304" pitchFamily="18" charset="0"/>
                <a:sym typeface="Wingdings" panose="05000000000000000000" pitchFamily="2" charset="2"/>
              </a:rPr>
              <a:t></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Xã</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hội</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phong</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kiến</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Tây</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Âu</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dần</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hình</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thành</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xuất</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hiện</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giai</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cấp</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lãnh</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chúa</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phong</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kiến</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và</a:t>
            </a:r>
            <a:r>
              <a:rPr lang="fr-FR" sz="1900" dirty="0">
                <a:ea typeface="Calibri" panose="020F0502020204030204" pitchFamily="34" charset="0"/>
                <a:cs typeface="Times New Roman" panose="02020603050405020304" pitchFamily="18" charset="0"/>
              </a:rPr>
              <a:t> </a:t>
            </a:r>
            <a:r>
              <a:rPr lang="fr-FR" sz="1900" dirty="0" err="1">
                <a:ea typeface="Calibri" panose="020F0502020204030204" pitchFamily="34" charset="0"/>
                <a:cs typeface="Times New Roman" panose="02020603050405020304" pitchFamily="18" charset="0"/>
              </a:rPr>
              <a:t>nông</a:t>
            </a:r>
            <a:r>
              <a:rPr lang="fr-FR" sz="1900" dirty="0">
                <a:ea typeface="Calibri" panose="020F0502020204030204" pitchFamily="34" charset="0"/>
                <a:cs typeface="Times New Roman" panose="02020603050405020304" pitchFamily="18" charset="0"/>
              </a:rPr>
              <a:t> nô.</a:t>
            </a:r>
          </a:p>
          <a:p>
            <a:pPr algn="just">
              <a:lnSpc>
                <a:spcPct val="150000"/>
              </a:lnSpc>
            </a:pPr>
            <a:r>
              <a:rPr lang="fr-FR" sz="1900" dirty="0" smtClean="0"/>
              <a:t>+ </a:t>
            </a:r>
            <a:r>
              <a:rPr lang="fr-FR" sz="1900" dirty="0" err="1" smtClean="0"/>
              <a:t>Quý</a:t>
            </a:r>
            <a:r>
              <a:rPr lang="fr-FR" sz="1900" dirty="0" smtClean="0"/>
              <a:t> </a:t>
            </a:r>
            <a:r>
              <a:rPr lang="fr-FR" sz="1900" dirty="0" err="1"/>
              <a:t>tộc</a:t>
            </a:r>
            <a:r>
              <a:rPr lang="fr-FR" sz="1900" dirty="0"/>
              <a:t> </a:t>
            </a:r>
            <a:r>
              <a:rPr lang="fr-FR" sz="1900" dirty="0" err="1"/>
              <a:t>quân</a:t>
            </a:r>
            <a:r>
              <a:rPr lang="fr-FR" sz="1900" dirty="0"/>
              <a:t> </a:t>
            </a:r>
            <a:r>
              <a:rPr lang="fr-FR" sz="1900" dirty="0" err="1"/>
              <a:t>sự</a:t>
            </a:r>
            <a:r>
              <a:rPr lang="fr-FR" sz="1900" dirty="0"/>
              <a:t> </a:t>
            </a:r>
            <a:r>
              <a:rPr lang="fr-FR" sz="1900" dirty="0" err="1"/>
              <a:t>và</a:t>
            </a:r>
            <a:r>
              <a:rPr lang="fr-FR" sz="1900" dirty="0"/>
              <a:t> </a:t>
            </a:r>
            <a:r>
              <a:rPr lang="fr-FR" sz="1900" dirty="0" err="1"/>
              <a:t>quý</a:t>
            </a:r>
            <a:r>
              <a:rPr lang="fr-FR" sz="1900" dirty="0"/>
              <a:t> </a:t>
            </a:r>
            <a:r>
              <a:rPr lang="fr-FR" sz="1900" dirty="0" err="1"/>
              <a:t>tộc</a:t>
            </a:r>
            <a:r>
              <a:rPr lang="fr-FR" sz="1900" dirty="0"/>
              <a:t> </a:t>
            </a:r>
            <a:r>
              <a:rPr lang="fr-FR" sz="1900" dirty="0" err="1"/>
              <a:t>tăng</a:t>
            </a:r>
            <a:r>
              <a:rPr lang="fr-FR" sz="1900" dirty="0"/>
              <a:t> </a:t>
            </a:r>
            <a:r>
              <a:rPr lang="fr-FR" sz="1900" dirty="0" err="1"/>
              <a:t>lữ</a:t>
            </a:r>
            <a:r>
              <a:rPr lang="fr-FR" sz="1900" dirty="0"/>
              <a:t> </a:t>
            </a:r>
            <a:r>
              <a:rPr lang="fr-FR" sz="1900" dirty="0" err="1"/>
              <a:t>hợp</a:t>
            </a:r>
            <a:r>
              <a:rPr lang="fr-FR" sz="1900" dirty="0"/>
              <a:t> </a:t>
            </a:r>
            <a:r>
              <a:rPr lang="fr-FR" sz="1900" dirty="0" err="1"/>
              <a:t>thành</a:t>
            </a:r>
            <a:r>
              <a:rPr lang="fr-FR" sz="1900" dirty="0"/>
              <a:t> </a:t>
            </a:r>
            <a:r>
              <a:rPr lang="fr-FR" sz="1900" dirty="0" err="1"/>
              <a:t>giai</a:t>
            </a:r>
            <a:r>
              <a:rPr lang="fr-FR" sz="1900" dirty="0"/>
              <a:t> </a:t>
            </a:r>
            <a:r>
              <a:rPr lang="fr-FR" sz="1900" dirty="0" err="1"/>
              <a:t>cấp</a:t>
            </a:r>
            <a:r>
              <a:rPr lang="fr-FR" sz="1900" dirty="0"/>
              <a:t> </a:t>
            </a:r>
            <a:r>
              <a:rPr lang="fr-FR" sz="1900" dirty="0" err="1"/>
              <a:t>thống</a:t>
            </a:r>
            <a:r>
              <a:rPr lang="fr-FR" sz="1900" dirty="0"/>
              <a:t> </a:t>
            </a:r>
            <a:r>
              <a:rPr lang="fr-FR" sz="1900" dirty="0" err="1"/>
              <a:t>trị</a:t>
            </a:r>
            <a:r>
              <a:rPr lang="fr-FR" sz="1900" dirty="0"/>
              <a:t> (</a:t>
            </a:r>
            <a:r>
              <a:rPr lang="fr-FR" sz="1900" dirty="0" err="1"/>
              <a:t>giàu</a:t>
            </a:r>
            <a:r>
              <a:rPr lang="fr-FR" sz="1900" dirty="0"/>
              <a:t> </a:t>
            </a:r>
            <a:r>
              <a:rPr lang="fr-FR" sz="1900" dirty="0" err="1"/>
              <a:t>có</a:t>
            </a:r>
            <a:r>
              <a:rPr lang="fr-FR" sz="1900" dirty="0"/>
              <a:t>, </a:t>
            </a:r>
            <a:r>
              <a:rPr lang="fr-FR" sz="1900" dirty="0" err="1"/>
              <a:t>nhiều</a:t>
            </a:r>
            <a:r>
              <a:rPr lang="fr-FR" sz="1900" dirty="0"/>
              <a:t> </a:t>
            </a:r>
            <a:r>
              <a:rPr lang="fr-FR" sz="1900" dirty="0" err="1"/>
              <a:t>quyền</a:t>
            </a:r>
            <a:r>
              <a:rPr lang="fr-FR" sz="1900" dirty="0"/>
              <a:t> </a:t>
            </a:r>
            <a:r>
              <a:rPr lang="fr-FR" sz="1900" dirty="0" err="1"/>
              <a:t>lực</a:t>
            </a:r>
            <a:r>
              <a:rPr lang="fr-FR" sz="1900" dirty="0"/>
              <a:t>). Nô </a:t>
            </a:r>
            <a:r>
              <a:rPr lang="fr-FR" sz="1900" dirty="0" err="1"/>
              <a:t>lệ</a:t>
            </a:r>
            <a:r>
              <a:rPr lang="fr-FR" sz="1900" dirty="0"/>
              <a:t> </a:t>
            </a:r>
            <a:r>
              <a:rPr lang="fr-FR" sz="1900" dirty="0" err="1"/>
              <a:t>được</a:t>
            </a:r>
            <a:r>
              <a:rPr lang="fr-FR" sz="1900" dirty="0"/>
              <a:t> </a:t>
            </a:r>
            <a:r>
              <a:rPr lang="fr-FR" sz="1900" dirty="0" err="1"/>
              <a:t>giải</a:t>
            </a:r>
            <a:r>
              <a:rPr lang="fr-FR" sz="1900" dirty="0"/>
              <a:t> </a:t>
            </a:r>
            <a:r>
              <a:rPr lang="fr-FR" sz="1900" dirty="0" err="1"/>
              <a:t>phóng</a:t>
            </a:r>
            <a:r>
              <a:rPr lang="fr-FR" sz="1900" dirty="0"/>
              <a:t>, </a:t>
            </a:r>
            <a:r>
              <a:rPr lang="fr-FR" sz="1900" dirty="0" err="1"/>
              <a:t>nông</a:t>
            </a:r>
            <a:r>
              <a:rPr lang="fr-FR" sz="1900" dirty="0"/>
              <a:t> </a:t>
            </a:r>
            <a:r>
              <a:rPr lang="fr-FR" sz="1900" dirty="0" err="1"/>
              <a:t>dân</a:t>
            </a:r>
            <a:r>
              <a:rPr lang="fr-FR" sz="1900" dirty="0"/>
              <a:t> </a:t>
            </a:r>
            <a:r>
              <a:rPr lang="fr-FR" sz="1900" dirty="0" err="1"/>
              <a:t>tự</a:t>
            </a:r>
            <a:r>
              <a:rPr lang="fr-FR" sz="1900" dirty="0"/>
              <a:t> do </a:t>
            </a:r>
            <a:r>
              <a:rPr lang="fr-FR" sz="1900" dirty="0" err="1"/>
              <a:t>dần</a:t>
            </a:r>
            <a:r>
              <a:rPr lang="fr-FR" sz="1900" dirty="0"/>
              <a:t> </a:t>
            </a:r>
            <a:r>
              <a:rPr lang="fr-FR" sz="1900" dirty="0" err="1"/>
              <a:t>bị</a:t>
            </a:r>
            <a:r>
              <a:rPr lang="fr-FR" sz="1900" dirty="0"/>
              <a:t> </a:t>
            </a:r>
            <a:r>
              <a:rPr lang="fr-FR" sz="1900" dirty="0" err="1"/>
              <a:t>mất</a:t>
            </a:r>
            <a:r>
              <a:rPr lang="fr-FR" sz="1900" dirty="0"/>
              <a:t> </a:t>
            </a:r>
            <a:r>
              <a:rPr lang="fr-FR" sz="1900" dirty="0" err="1"/>
              <a:t>hết</a:t>
            </a:r>
            <a:r>
              <a:rPr lang="fr-FR" sz="1900" dirty="0"/>
              <a:t> </a:t>
            </a:r>
            <a:r>
              <a:rPr lang="fr-FR" sz="1900" dirty="0" err="1"/>
              <a:t>ruộng</a:t>
            </a:r>
            <a:r>
              <a:rPr lang="fr-FR" sz="1900" dirty="0"/>
              <a:t> </a:t>
            </a:r>
            <a:r>
              <a:rPr lang="fr-FR" sz="1900" dirty="0" err="1"/>
              <a:t>đất</a:t>
            </a:r>
            <a:r>
              <a:rPr lang="fr-FR" sz="1900" dirty="0"/>
              <a:t>, </a:t>
            </a:r>
            <a:r>
              <a:rPr lang="fr-FR" sz="1900" dirty="0" err="1"/>
              <a:t>trở</a:t>
            </a:r>
            <a:r>
              <a:rPr lang="fr-FR" sz="1900" dirty="0"/>
              <a:t> </a:t>
            </a:r>
            <a:r>
              <a:rPr lang="fr-FR" sz="1900" dirty="0" err="1"/>
              <a:t>thành</a:t>
            </a:r>
            <a:r>
              <a:rPr lang="fr-FR" sz="1900" dirty="0"/>
              <a:t> </a:t>
            </a:r>
            <a:r>
              <a:rPr lang="fr-FR" sz="1900" dirty="0" err="1"/>
              <a:t>nông</a:t>
            </a:r>
            <a:r>
              <a:rPr lang="fr-FR" sz="1900" dirty="0"/>
              <a:t> nô, </a:t>
            </a:r>
            <a:r>
              <a:rPr lang="fr-FR" sz="1900" dirty="0" err="1"/>
              <a:t>lệ</a:t>
            </a:r>
            <a:r>
              <a:rPr lang="fr-FR" sz="1900" dirty="0"/>
              <a:t> </a:t>
            </a:r>
            <a:r>
              <a:rPr lang="fr-FR" sz="1900" dirty="0" err="1"/>
              <a:t>thuộc</a:t>
            </a:r>
            <a:r>
              <a:rPr lang="fr-FR" sz="1900" dirty="0"/>
              <a:t> </a:t>
            </a:r>
            <a:r>
              <a:rPr lang="fr-FR" sz="1900" dirty="0" err="1"/>
              <a:t>vào</a:t>
            </a:r>
            <a:r>
              <a:rPr lang="fr-FR" sz="1900" dirty="0"/>
              <a:t> </a:t>
            </a:r>
            <a:r>
              <a:rPr lang="fr-FR" sz="1900" dirty="0" err="1"/>
              <a:t>lãnh</a:t>
            </a:r>
            <a:r>
              <a:rPr lang="fr-FR" sz="1900" dirty="0"/>
              <a:t> </a:t>
            </a:r>
            <a:r>
              <a:rPr lang="fr-FR" sz="1900" dirty="0" err="1"/>
              <a:t>chúa</a:t>
            </a:r>
            <a:r>
              <a:rPr lang="fr-FR" sz="1900" dirty="0"/>
              <a:t>.</a:t>
            </a:r>
            <a:endParaRPr lang="en-US" sz="1900" dirty="0"/>
          </a:p>
        </p:txBody>
      </p:sp>
      <p:sp>
        <p:nvSpPr>
          <p:cNvPr id="5" name="Rectangle 4"/>
          <p:cNvSpPr/>
          <p:nvPr/>
        </p:nvSpPr>
        <p:spPr>
          <a:xfrm>
            <a:off x="1687949" y="4153144"/>
            <a:ext cx="6335389" cy="400110"/>
          </a:xfrm>
          <a:prstGeom prst="rect">
            <a:avLst/>
          </a:prstGeom>
        </p:spPr>
        <p:txBody>
          <a:bodyPr wrap="none">
            <a:spAutoFit/>
          </a:bodyPr>
          <a:lstStyle/>
          <a:p>
            <a:r>
              <a:rPr lang="fr-FR" sz="2000" dirty="0" err="1" smtClean="0">
                <a:latin typeface="+mj-lt"/>
                <a:ea typeface="Calibri" panose="020F0502020204030204" pitchFamily="34" charset="0"/>
                <a:cs typeface="Times New Roman" panose="02020603050405020304" pitchFamily="18" charset="0"/>
              </a:rPr>
              <a:t>Xã</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hội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kiến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Tây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Âu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thành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kỉ</a:t>
            </a:r>
            <a:r>
              <a:rPr lang="fr-FR" sz="2000" dirty="0">
                <a:latin typeface="+mj-lt"/>
                <a:ea typeface="Calibri" panose="020F0502020204030204" pitchFamily="34" charset="0"/>
                <a:cs typeface="Times New Roman" panose="02020603050405020304" pitchFamily="18" charset="0"/>
              </a:rPr>
              <a:t> IX. </a:t>
            </a:r>
            <a:endParaRPr lang="en-US" sz="2000" dirty="0">
              <a:latin typeface="+mj-lt"/>
            </a:endParaRPr>
          </a:p>
        </p:txBody>
      </p:sp>
      <p:sp>
        <p:nvSpPr>
          <p:cNvPr id="6" name="Right Arrow 5"/>
          <p:cNvSpPr/>
          <p:nvPr/>
        </p:nvSpPr>
        <p:spPr>
          <a:xfrm>
            <a:off x="1122218" y="4145380"/>
            <a:ext cx="488373" cy="415637"/>
          </a:xfrm>
          <a:prstGeom prst="rightArrow">
            <a:avLst/>
          </a:prstGeom>
          <a:ln w="19050"/>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rot="19018013">
            <a:off x="8251982" y="32401"/>
            <a:ext cx="638464" cy="1378599"/>
          </a:xfrm>
          <a:prstGeom prst="rect">
            <a:avLst/>
          </a:prstGeom>
        </p:spPr>
      </p:pic>
    </p:spTree>
    <p:extLst>
      <p:ext uri="{BB962C8B-B14F-4D97-AF65-F5344CB8AC3E}">
        <p14:creationId xmlns:p14="http://schemas.microsoft.com/office/powerpoint/2010/main" val="1489073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6" name="TextBox 5">
            <a:extLst>
              <a:ext uri="{FF2B5EF4-FFF2-40B4-BE49-F238E27FC236}">
                <a16:creationId xmlns:a16="http://schemas.microsoft.com/office/drawing/2014/main" id="{7FBB1CC6-FC2B-BD81-39C6-F0277C98D7D3}"/>
              </a:ext>
            </a:extLst>
          </p:cNvPr>
          <p:cNvSpPr txBox="1"/>
          <p:nvPr/>
        </p:nvSpPr>
        <p:spPr>
          <a:xfrm>
            <a:off x="0" y="401689"/>
            <a:ext cx="9144000" cy="584775"/>
          </a:xfrm>
          <a:prstGeom prst="rect">
            <a:avLst/>
          </a:prstGeom>
          <a:noFill/>
        </p:spPr>
        <p:txBody>
          <a:bodyPr wrap="square" rtlCol="0">
            <a:spAutoFit/>
          </a:bodyPr>
          <a:lstStyle/>
          <a:p>
            <a:pPr algn="ctr"/>
            <a:r>
              <a:rPr lang="en-US" sz="3200" b="1" dirty="0" err="1" smtClean="0">
                <a:solidFill>
                  <a:schemeClr val="accent3">
                    <a:lumMod val="75000"/>
                  </a:schemeClr>
                </a:solidFill>
              </a:rPr>
              <a:t>Mở</a:t>
            </a:r>
            <a:r>
              <a:rPr lang="en-US" sz="3200" b="1" dirty="0" smtClean="0">
                <a:solidFill>
                  <a:schemeClr val="accent3">
                    <a:lumMod val="75000"/>
                  </a:schemeClr>
                </a:solidFill>
              </a:rPr>
              <a:t> </a:t>
            </a:r>
            <a:r>
              <a:rPr lang="en-US" sz="3200" b="1" dirty="0" err="1" smtClean="0">
                <a:solidFill>
                  <a:schemeClr val="accent3">
                    <a:lumMod val="75000"/>
                  </a:schemeClr>
                </a:solidFill>
              </a:rPr>
              <a:t>rộng</a:t>
            </a:r>
            <a:r>
              <a:rPr lang="en-US" sz="3200" b="1" dirty="0" smtClean="0">
                <a:solidFill>
                  <a:schemeClr val="accent3">
                    <a:lumMod val="75000"/>
                  </a:schemeClr>
                </a:solidFill>
              </a:rPr>
              <a:t> </a:t>
            </a:r>
            <a:r>
              <a:rPr lang="en-US" sz="3200" b="1" dirty="0" err="1" smtClean="0">
                <a:solidFill>
                  <a:schemeClr val="accent3">
                    <a:lumMod val="75000"/>
                  </a:schemeClr>
                </a:solidFill>
              </a:rPr>
              <a:t>kiến</a:t>
            </a:r>
            <a:r>
              <a:rPr lang="en-US" sz="3200" b="1" dirty="0" smtClean="0">
                <a:solidFill>
                  <a:schemeClr val="accent3">
                    <a:lumMod val="75000"/>
                  </a:schemeClr>
                </a:solidFill>
              </a:rPr>
              <a:t> </a:t>
            </a:r>
            <a:r>
              <a:rPr lang="en-US" sz="3200" b="1" dirty="0" err="1" smtClean="0">
                <a:solidFill>
                  <a:schemeClr val="accent3">
                    <a:lumMod val="75000"/>
                  </a:schemeClr>
                </a:solidFill>
              </a:rPr>
              <a:t>thức</a:t>
            </a:r>
            <a:endParaRPr lang="en-US" sz="3200" b="1" dirty="0">
              <a:solidFill>
                <a:schemeClr val="accent3">
                  <a:lumMod val="75000"/>
                </a:schemeClr>
              </a:solidFill>
            </a:endParaRPr>
          </a:p>
        </p:txBody>
      </p:sp>
      <p:sp>
        <p:nvSpPr>
          <p:cNvPr id="2" name="Rectangle 1"/>
          <p:cNvSpPr/>
          <p:nvPr/>
        </p:nvSpPr>
        <p:spPr>
          <a:xfrm>
            <a:off x="628649" y="1253351"/>
            <a:ext cx="7886701" cy="3318281"/>
          </a:xfrm>
          <a:prstGeom prst="rect">
            <a:avLst/>
          </a:prstGeom>
        </p:spPr>
        <p:txBody>
          <a:bodyPr wrap="square">
            <a:spAutoFit/>
          </a:bodyPr>
          <a:lstStyle/>
          <a:p>
            <a:pPr marL="342900" indent="-342900" algn="just">
              <a:lnSpc>
                <a:spcPct val="150000"/>
              </a:lnSpc>
              <a:spcBef>
                <a:spcPts val="100"/>
              </a:spcBef>
              <a:spcAft>
                <a:spcPts val="100"/>
              </a:spcAft>
              <a:buFont typeface="Arial" panose="020B0604020202020204" pitchFamily="34" charset="0"/>
              <a:buChar char="•"/>
            </a:pPr>
            <a:r>
              <a:rPr lang="fr-FR" sz="2000" dirty="0" err="1">
                <a:latin typeface="+mj-lt"/>
                <a:ea typeface="Calibri" panose="020F0502020204030204" pitchFamily="34" charset="0"/>
                <a:cs typeface="Times New Roman" panose="02020603050405020304" pitchFamily="18" charset="0"/>
              </a:rPr>
              <a:t>Từ</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kỉ</a:t>
            </a:r>
            <a:r>
              <a:rPr lang="fr-FR" sz="2000" dirty="0">
                <a:latin typeface="+mj-lt"/>
                <a:ea typeface="Calibri" panose="020F0502020204030204" pitchFamily="34" charset="0"/>
                <a:cs typeface="Times New Roman" panose="02020603050405020304" pitchFamily="18" charset="0"/>
              </a:rPr>
              <a:t> VI </a:t>
            </a:r>
            <a:r>
              <a:rPr lang="fr-FR" sz="2000" dirty="0" err="1">
                <a:latin typeface="+mj-lt"/>
                <a:ea typeface="Calibri" panose="020F0502020204030204" pitchFamily="34" charset="0"/>
                <a:cs typeface="Times New Roman" panose="02020603050405020304" pitchFamily="18" charset="0"/>
              </a:rPr>
              <a:t>trở</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cuộc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chiến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tiếp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tục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diễn</a:t>
            </a:r>
            <a:r>
              <a:rPr lang="fr-FR" sz="2000" dirty="0">
                <a:latin typeface="+mj-lt"/>
                <a:ea typeface="Calibri" panose="020F0502020204030204" pitchFamily="34" charset="0"/>
                <a:cs typeface="Times New Roman" panose="02020603050405020304" pitchFamily="18" charset="0"/>
              </a:rPr>
              <a:t> ra </a:t>
            </a:r>
            <a:r>
              <a:rPr lang="fr-FR" sz="2000" dirty="0" err="1">
                <a:latin typeface="+mj-lt"/>
                <a:ea typeface="Calibri" panose="020F0502020204030204" pitchFamily="34" charset="0"/>
                <a:cs typeface="Times New Roman" panose="02020603050405020304" pitchFamily="18" charset="0"/>
              </a:rPr>
              <a:t>giữa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vương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quốc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người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Giéc</a:t>
            </a:r>
            <a:r>
              <a:rPr lang="fr-FR" sz="2000" dirty="0">
                <a:latin typeface="+mj-lt"/>
                <a:ea typeface="Calibri" panose="020F0502020204030204" pitchFamily="34" charset="0"/>
                <a:cs typeface="Times New Roman" panose="02020603050405020304" pitchFamily="18" charset="0"/>
              </a:rPr>
              <a:t>-man. </a:t>
            </a:r>
            <a:endParaRPr lang="fr-FR" sz="2000" dirty="0" smtClean="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Xã</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hội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kiến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Tây</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Âu</a:t>
            </a:r>
            <a:r>
              <a:rPr lang="en-US"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dần</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dần</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thành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cùng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những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cuộc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chiến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tranh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đó</a:t>
            </a:r>
            <a:r>
              <a:rPr lang="fr-FR" sz="2000" dirty="0">
                <a:latin typeface="+mj-lt"/>
                <a:ea typeface="Calibri" panose="020F0502020204030204" pitchFamily="34" charset="0"/>
                <a:cs typeface="Times New Roman" panose="02020603050405020304" pitchFamily="18" charset="0"/>
              </a:rPr>
              <a:t>. </a:t>
            </a:r>
            <a:endParaRPr lang="fr-FR" sz="2000" dirty="0" smtClean="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Sau</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mỗi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chiến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thắng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vua</a:t>
            </a:r>
            <a:r>
              <a:rPr lang="fr-FR" sz="2000" dirty="0">
                <a:latin typeface="+mj-lt"/>
                <a:ea typeface="Calibri" panose="020F0502020204030204" pitchFamily="34" charset="0"/>
                <a:cs typeface="Times New Roman" panose="02020603050405020304" pitchFamily="18" charset="0"/>
              </a:rPr>
              <a:t> ban </a:t>
            </a:r>
            <a:r>
              <a:rPr lang="fr-FR" sz="2000" dirty="0" err="1" smtClean="0">
                <a:latin typeface="+mj-lt"/>
                <a:ea typeface="Calibri" panose="020F0502020204030204" pitchFamily="34" charset="0"/>
                <a:cs typeface="Times New Roman" panose="02020603050405020304" pitchFamily="18" charset="0"/>
              </a:rPr>
              <a:t>những</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vùng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đất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đai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rộng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lớn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tướng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lĩnh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cận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lập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thành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những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lãnh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địa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đồng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họ</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tước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vị</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như</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công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tước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hầu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tước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tước</a:t>
            </a:r>
            <a:r>
              <a:rPr lang="fr-FR" sz="2000" dirty="0">
                <a:latin typeface="+mj-lt"/>
                <a:ea typeface="Calibri" panose="020F0502020204030204" pitchFamily="34" charset="0"/>
                <a:cs typeface="Times New Roman" panose="02020603050405020304" pitchFamily="18" charset="0"/>
              </a:rPr>
              <a:t>,... </a:t>
            </a:r>
            <a:endParaRPr lang="en-US" sz="2000" dirty="0">
              <a:latin typeface="+mj-lt"/>
            </a:endParaRPr>
          </a:p>
        </p:txBody>
      </p:sp>
      <p:pic>
        <p:nvPicPr>
          <p:cNvPr id="7" name="Picture 15"/>
          <p:cNvPicPr>
            <a:picLocks noChangeAspect="1"/>
          </p:cNvPicPr>
          <p:nvPr/>
        </p:nvPicPr>
        <p:blipFill>
          <a:blip r:embed="rId3"/>
          <a:srcRect/>
          <a:stretch>
            <a:fillRect/>
          </a:stretch>
        </p:blipFill>
        <p:spPr>
          <a:xfrm>
            <a:off x="7059593" y="30892"/>
            <a:ext cx="1308130" cy="1326368"/>
          </a:xfrm>
          <a:prstGeom prst="rect">
            <a:avLst/>
          </a:prstGeom>
        </p:spPr>
      </p:pic>
    </p:spTree>
    <p:extLst>
      <p:ext uri="{BB962C8B-B14F-4D97-AF65-F5344CB8AC3E}">
        <p14:creationId xmlns:p14="http://schemas.microsoft.com/office/powerpoint/2010/main" val="271475102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anim calcmode="lin" valueType="num">
                                      <p:cBhvr>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anim calcmode="lin" valueType="num">
                                      <p:cBhvr>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500"/>
                                        <p:tgtEl>
                                          <p:spTgt spid="2">
                                            <p:txEl>
                                              <p:pRg st="2" end="2"/>
                                            </p:txEl>
                                          </p:spTgt>
                                        </p:tgtEl>
                                      </p:cBhvr>
                                    </p:animEffect>
                                    <p:anim calcmode="lin" valueType="num">
                                      <p:cBhvr>
                                        <p:cTn id="2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9" name="Rectangle 8"/>
          <p:cNvSpPr/>
          <p:nvPr/>
        </p:nvSpPr>
        <p:spPr>
          <a:xfrm>
            <a:off x="493569" y="1141137"/>
            <a:ext cx="4639542" cy="2805320"/>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fr-FR" sz="2000" dirty="0" err="1"/>
              <a:t>Hiệp</a:t>
            </a:r>
            <a:r>
              <a:rPr lang="fr-FR" sz="2000" dirty="0"/>
              <a:t> </a:t>
            </a:r>
            <a:r>
              <a:rPr lang="fr-FR" sz="2000" dirty="0" err="1"/>
              <a:t>sĩ</a:t>
            </a:r>
            <a:r>
              <a:rPr lang="fr-FR" sz="2000" dirty="0"/>
              <a:t> là </a:t>
            </a:r>
            <a:r>
              <a:rPr lang="fr-FR" sz="2000" dirty="0" err="1"/>
              <a:t>tầng</a:t>
            </a:r>
            <a:r>
              <a:rPr lang="fr-FR" sz="2000" dirty="0"/>
              <a:t> </a:t>
            </a:r>
            <a:r>
              <a:rPr lang="fr-FR" sz="2000" dirty="0" err="1"/>
              <a:t>lớp</a:t>
            </a:r>
            <a:r>
              <a:rPr lang="fr-FR" sz="2000" dirty="0"/>
              <a:t> </a:t>
            </a:r>
            <a:r>
              <a:rPr lang="fr-FR" sz="2000" dirty="0" err="1"/>
              <a:t>thấp</a:t>
            </a:r>
            <a:r>
              <a:rPr lang="fr-FR" sz="2000" dirty="0"/>
              <a:t> </a:t>
            </a:r>
            <a:r>
              <a:rPr lang="fr-FR" sz="2000" dirty="0" err="1"/>
              <a:t>nhất</a:t>
            </a:r>
            <a:r>
              <a:rPr lang="fr-FR" sz="2000" dirty="0"/>
              <a:t> </a:t>
            </a:r>
            <a:r>
              <a:rPr lang="fr-FR" sz="2000" dirty="0" err="1"/>
              <a:t>trong</a:t>
            </a:r>
            <a:r>
              <a:rPr lang="fr-FR" sz="2000" dirty="0"/>
              <a:t> </a:t>
            </a:r>
            <a:r>
              <a:rPr lang="fr-FR" sz="2000" dirty="0" err="1"/>
              <a:t>thứ</a:t>
            </a:r>
            <a:r>
              <a:rPr lang="fr-FR" sz="2000" dirty="0"/>
              <a:t> </a:t>
            </a:r>
            <a:r>
              <a:rPr lang="fr-FR" sz="2000" dirty="0" err="1"/>
              <a:t>tự</a:t>
            </a:r>
            <a:r>
              <a:rPr lang="fr-FR" sz="2000" dirty="0"/>
              <a:t> </a:t>
            </a:r>
            <a:r>
              <a:rPr lang="fr-FR" sz="2000" dirty="0" err="1"/>
              <a:t>đẳng</a:t>
            </a:r>
            <a:r>
              <a:rPr lang="fr-FR" sz="2000" dirty="0"/>
              <a:t> </a:t>
            </a:r>
            <a:r>
              <a:rPr lang="fr-FR" sz="2000" dirty="0" err="1"/>
              <a:t>cấp</a:t>
            </a:r>
            <a:r>
              <a:rPr lang="fr-FR" sz="2000" dirty="0"/>
              <a:t> </a:t>
            </a:r>
            <a:r>
              <a:rPr lang="fr-FR" sz="2000" dirty="0" err="1"/>
              <a:t>phong</a:t>
            </a:r>
            <a:r>
              <a:rPr lang="fr-FR" sz="2000" dirty="0"/>
              <a:t> </a:t>
            </a:r>
            <a:r>
              <a:rPr lang="fr-FR" sz="2000" dirty="0" err="1"/>
              <a:t>kiến</a:t>
            </a:r>
            <a:r>
              <a:rPr lang="fr-FR" sz="2000" dirty="0"/>
              <a:t> </a:t>
            </a:r>
            <a:r>
              <a:rPr lang="fr-FR" sz="2000" dirty="0" err="1"/>
              <a:t>Tây</a:t>
            </a:r>
            <a:r>
              <a:rPr lang="fr-FR" sz="2000" dirty="0"/>
              <a:t> </a:t>
            </a:r>
            <a:r>
              <a:rPr lang="fr-FR" sz="2000" dirty="0" err="1"/>
              <a:t>Âu</a:t>
            </a:r>
            <a:r>
              <a:rPr lang="fr-FR" sz="2000" dirty="0"/>
              <a:t> </a:t>
            </a:r>
            <a:r>
              <a:rPr lang="fr-FR" sz="2000" dirty="0" err="1"/>
              <a:t>nhưng</a:t>
            </a:r>
            <a:r>
              <a:rPr lang="fr-FR" sz="2000" dirty="0"/>
              <a:t> </a:t>
            </a:r>
            <a:r>
              <a:rPr lang="fr-FR" sz="2000" dirty="0" err="1"/>
              <a:t>lại</a:t>
            </a:r>
            <a:r>
              <a:rPr lang="fr-FR" sz="2000" dirty="0"/>
              <a:t> </a:t>
            </a:r>
            <a:r>
              <a:rPr lang="fr-FR" sz="2000" dirty="0" err="1"/>
              <a:t>đông</a:t>
            </a:r>
            <a:r>
              <a:rPr lang="fr-FR" sz="2000" dirty="0"/>
              <a:t> </a:t>
            </a:r>
            <a:r>
              <a:rPr lang="fr-FR" sz="2000" dirty="0" err="1"/>
              <a:t>đảo</a:t>
            </a:r>
            <a:r>
              <a:rPr lang="fr-FR" sz="2000" dirty="0"/>
              <a:t> </a:t>
            </a:r>
            <a:r>
              <a:rPr lang="fr-FR" sz="2000" dirty="0" err="1"/>
              <a:t>nhất</a:t>
            </a:r>
            <a:r>
              <a:rPr lang="fr-FR" sz="2000" dirty="0"/>
              <a:t>. </a:t>
            </a:r>
            <a:endParaRPr lang="fr-FR" sz="2000" dirty="0" smtClean="0"/>
          </a:p>
          <a:p>
            <a:pPr marL="342900" indent="-342900" algn="just">
              <a:lnSpc>
                <a:spcPct val="150000"/>
              </a:lnSpc>
              <a:buFont typeface="Arial" panose="020B0604020202020204" pitchFamily="34" charset="0"/>
              <a:buChar char="•"/>
            </a:pPr>
            <a:r>
              <a:rPr lang="fr-FR" sz="2000" dirty="0" err="1" smtClean="0"/>
              <a:t>Phổ</a:t>
            </a:r>
            <a:r>
              <a:rPr lang="fr-FR" sz="2000" dirty="0" smtClean="0"/>
              <a:t> </a:t>
            </a:r>
            <a:r>
              <a:rPr lang="fr-FR" sz="2000" dirty="0" err="1"/>
              <a:t>biến</a:t>
            </a:r>
            <a:r>
              <a:rPr lang="fr-FR" sz="2000" dirty="0"/>
              <a:t> </a:t>
            </a:r>
            <a:r>
              <a:rPr lang="fr-FR" sz="2000" dirty="0" err="1"/>
              <a:t>trong</a:t>
            </a:r>
            <a:r>
              <a:rPr lang="fr-FR" sz="2000" dirty="0"/>
              <a:t> </a:t>
            </a:r>
            <a:r>
              <a:rPr lang="fr-FR" sz="2000" dirty="0" err="1"/>
              <a:t>thời</a:t>
            </a:r>
            <a:r>
              <a:rPr lang="fr-FR" sz="2000" dirty="0"/>
              <a:t> </a:t>
            </a:r>
            <a:r>
              <a:rPr lang="fr-FR" sz="2000" dirty="0" err="1"/>
              <a:t>trung</a:t>
            </a:r>
            <a:r>
              <a:rPr lang="fr-FR" sz="2000" dirty="0"/>
              <a:t> </a:t>
            </a:r>
            <a:r>
              <a:rPr lang="fr-FR" sz="2000" dirty="0" err="1"/>
              <a:t>đại</a:t>
            </a:r>
            <a:r>
              <a:rPr lang="fr-FR" sz="2000" dirty="0"/>
              <a:t> là </a:t>
            </a:r>
            <a:r>
              <a:rPr lang="fr-FR" sz="2000" dirty="0" err="1"/>
              <a:t>hình</a:t>
            </a:r>
            <a:r>
              <a:rPr lang="fr-FR" sz="2000" dirty="0"/>
              <a:t> </a:t>
            </a:r>
            <a:r>
              <a:rPr lang="fr-FR" sz="2000" dirty="0" err="1"/>
              <a:t>ảnh</a:t>
            </a:r>
            <a:r>
              <a:rPr lang="fr-FR" sz="2000" dirty="0"/>
              <a:t> </a:t>
            </a:r>
            <a:r>
              <a:rPr lang="fr-FR" sz="2000" dirty="0" err="1"/>
              <a:t>hiệp</a:t>
            </a:r>
            <a:r>
              <a:rPr lang="fr-FR" sz="2000" dirty="0"/>
              <a:t> </a:t>
            </a:r>
            <a:r>
              <a:rPr lang="fr-FR" sz="2000" dirty="0" err="1"/>
              <a:t>sĩ</a:t>
            </a:r>
            <a:r>
              <a:rPr lang="fr-FR" sz="2000" dirty="0"/>
              <a:t> </a:t>
            </a:r>
            <a:r>
              <a:rPr lang="fr-FR" sz="2000" dirty="0" err="1"/>
              <a:t>cưỡi</a:t>
            </a:r>
            <a:r>
              <a:rPr lang="fr-FR" sz="2000" dirty="0"/>
              <a:t> </a:t>
            </a:r>
            <a:r>
              <a:rPr lang="fr-FR" sz="2000" dirty="0" err="1"/>
              <a:t>ngựa</a:t>
            </a:r>
            <a:r>
              <a:rPr lang="fr-FR" sz="2000" dirty="0"/>
              <a:t>, </a:t>
            </a:r>
            <a:r>
              <a:rPr lang="fr-FR" sz="2000" dirty="0" err="1"/>
              <a:t>mặc</a:t>
            </a:r>
            <a:r>
              <a:rPr lang="fr-FR" sz="2000" dirty="0"/>
              <a:t> </a:t>
            </a:r>
            <a:r>
              <a:rPr lang="fr-FR" sz="2000" dirty="0" err="1"/>
              <a:t>áo</a:t>
            </a:r>
            <a:r>
              <a:rPr lang="fr-FR" sz="2000" dirty="0"/>
              <a:t> </a:t>
            </a:r>
            <a:r>
              <a:rPr lang="fr-FR" sz="2000" dirty="0" err="1"/>
              <a:t>giáp</a:t>
            </a:r>
            <a:r>
              <a:rPr lang="fr-FR" sz="2000" dirty="0"/>
              <a:t>, </a:t>
            </a:r>
            <a:r>
              <a:rPr lang="fr-FR" sz="2000" dirty="0" err="1"/>
              <a:t>đeo</a:t>
            </a:r>
            <a:r>
              <a:rPr lang="fr-FR" sz="2000" dirty="0"/>
              <a:t> </a:t>
            </a:r>
            <a:r>
              <a:rPr lang="fr-FR" sz="2000" dirty="0" err="1"/>
              <a:t>phù</a:t>
            </a:r>
            <a:r>
              <a:rPr lang="fr-FR" sz="2000" dirty="0"/>
              <a:t> </a:t>
            </a:r>
            <a:r>
              <a:rPr lang="fr-FR" sz="2000" dirty="0" err="1"/>
              <a:t>hiệu</a:t>
            </a:r>
            <a:r>
              <a:rPr lang="fr-FR" sz="2000" dirty="0"/>
              <a:t> </a:t>
            </a:r>
            <a:r>
              <a:rPr lang="fr-FR" sz="2000" dirty="0" err="1"/>
              <a:t>của</a:t>
            </a:r>
            <a:r>
              <a:rPr lang="fr-FR" sz="2000" dirty="0"/>
              <a:t> </a:t>
            </a:r>
            <a:r>
              <a:rPr lang="fr-FR" sz="2000" dirty="0" err="1"/>
              <a:t>lãnh</a:t>
            </a:r>
            <a:r>
              <a:rPr lang="fr-FR" sz="2000" dirty="0"/>
              <a:t> </a:t>
            </a:r>
            <a:r>
              <a:rPr lang="fr-FR" sz="2000" dirty="0" err="1" smtClean="0"/>
              <a:t>địa</a:t>
            </a:r>
            <a:r>
              <a:rPr lang="fr-FR" sz="2000" dirty="0" smtClean="0"/>
              <a:t>. </a:t>
            </a:r>
          </a:p>
        </p:txBody>
      </p:sp>
      <p:pic>
        <p:nvPicPr>
          <p:cNvPr id="2050" name="Picture 2" descr="8 hiệp sĩ góp phần làm thay đổi lịch sử thế giới, có người hy sinh rồi vẫn  ra trận (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974" y="494812"/>
            <a:ext cx="3073478" cy="40979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a:off x="4875620" y="3325091"/>
            <a:ext cx="1202121" cy="1690963"/>
          </a:xfrm>
          <a:prstGeom prst="rect">
            <a:avLst/>
          </a:prstGeom>
        </p:spPr>
      </p:pic>
    </p:spTree>
    <p:extLst>
      <p:ext uri="{BB962C8B-B14F-4D97-AF65-F5344CB8AC3E}">
        <p14:creationId xmlns:p14="http://schemas.microsoft.com/office/powerpoint/2010/main" val="368027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anim calcmode="lin" valueType="num">
                                      <p:cBhvr>
                                        <p:cTn id="2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6" name="TextBox 5">
            <a:extLst>
              <a:ext uri="{FF2B5EF4-FFF2-40B4-BE49-F238E27FC236}">
                <a16:creationId xmlns:a16="http://schemas.microsoft.com/office/drawing/2014/main" id="{7FBB1CC6-FC2B-BD81-39C6-F0277C98D7D3}"/>
              </a:ext>
            </a:extLst>
          </p:cNvPr>
          <p:cNvSpPr txBox="1"/>
          <p:nvPr/>
        </p:nvSpPr>
        <p:spPr>
          <a:xfrm>
            <a:off x="0" y="401689"/>
            <a:ext cx="9144000" cy="584775"/>
          </a:xfrm>
          <a:prstGeom prst="rect">
            <a:avLst/>
          </a:prstGeom>
          <a:noFill/>
        </p:spPr>
        <p:txBody>
          <a:bodyPr wrap="square" rtlCol="0">
            <a:spAutoFit/>
          </a:bodyPr>
          <a:lstStyle/>
          <a:p>
            <a:pPr algn="ctr"/>
            <a:r>
              <a:rPr lang="en-US" sz="3200" b="1" dirty="0" err="1" smtClean="0">
                <a:solidFill>
                  <a:schemeClr val="accent3">
                    <a:lumMod val="75000"/>
                  </a:schemeClr>
                </a:solidFill>
              </a:rPr>
              <a:t>Mở</a:t>
            </a:r>
            <a:r>
              <a:rPr lang="en-US" sz="3200" b="1" dirty="0" smtClean="0">
                <a:solidFill>
                  <a:schemeClr val="accent3">
                    <a:lumMod val="75000"/>
                  </a:schemeClr>
                </a:solidFill>
              </a:rPr>
              <a:t> </a:t>
            </a:r>
            <a:r>
              <a:rPr lang="en-US" sz="3200" b="1" dirty="0" err="1" smtClean="0">
                <a:solidFill>
                  <a:schemeClr val="accent3">
                    <a:lumMod val="75000"/>
                  </a:schemeClr>
                </a:solidFill>
              </a:rPr>
              <a:t>rộng</a:t>
            </a:r>
            <a:r>
              <a:rPr lang="en-US" sz="3200" b="1" dirty="0" smtClean="0">
                <a:solidFill>
                  <a:schemeClr val="accent3">
                    <a:lumMod val="75000"/>
                  </a:schemeClr>
                </a:solidFill>
              </a:rPr>
              <a:t> </a:t>
            </a:r>
            <a:r>
              <a:rPr lang="en-US" sz="3200" b="1" dirty="0" err="1" smtClean="0">
                <a:solidFill>
                  <a:schemeClr val="accent3">
                    <a:lumMod val="75000"/>
                  </a:schemeClr>
                </a:solidFill>
              </a:rPr>
              <a:t>kiến</a:t>
            </a:r>
            <a:r>
              <a:rPr lang="en-US" sz="3200" b="1" dirty="0" smtClean="0">
                <a:solidFill>
                  <a:schemeClr val="accent3">
                    <a:lumMod val="75000"/>
                  </a:schemeClr>
                </a:solidFill>
              </a:rPr>
              <a:t> </a:t>
            </a:r>
            <a:r>
              <a:rPr lang="en-US" sz="3200" b="1" dirty="0" err="1" smtClean="0">
                <a:solidFill>
                  <a:schemeClr val="accent3">
                    <a:lumMod val="75000"/>
                  </a:schemeClr>
                </a:solidFill>
              </a:rPr>
              <a:t>thức</a:t>
            </a:r>
            <a:endParaRPr lang="en-US" sz="3200" b="1" dirty="0">
              <a:solidFill>
                <a:schemeClr val="accent3">
                  <a:lumMod val="75000"/>
                </a:schemeClr>
              </a:solidFill>
            </a:endParaRPr>
          </a:p>
        </p:txBody>
      </p:sp>
      <p:sp>
        <p:nvSpPr>
          <p:cNvPr id="2" name="Rectangle 1"/>
          <p:cNvSpPr/>
          <p:nvPr/>
        </p:nvSpPr>
        <p:spPr>
          <a:xfrm>
            <a:off x="628649" y="1253351"/>
            <a:ext cx="7886701" cy="2851486"/>
          </a:xfrm>
          <a:prstGeom prst="rect">
            <a:avLst/>
          </a:prstGeom>
        </p:spPr>
        <p:txBody>
          <a:bodyPr wrap="square">
            <a:spAutoFit/>
          </a:bodyPr>
          <a:lstStyle/>
          <a:p>
            <a:pPr marL="342900" indent="-342900" algn="just">
              <a:lnSpc>
                <a:spcPct val="130000"/>
              </a:lnSpc>
              <a:buFont typeface="Arial" panose="020B0604020202020204" pitchFamily="34" charset="0"/>
              <a:buChar char="•"/>
            </a:pPr>
            <a:r>
              <a:rPr lang="fr-FR" sz="2000" dirty="0" err="1"/>
              <a:t>Họ</a:t>
            </a:r>
            <a:r>
              <a:rPr lang="fr-FR" sz="2000" dirty="0"/>
              <a:t> </a:t>
            </a:r>
            <a:r>
              <a:rPr lang="fr-FR" sz="2000" dirty="0" err="1"/>
              <a:t>phục</a:t>
            </a:r>
            <a:r>
              <a:rPr lang="fr-FR" sz="2000" dirty="0"/>
              <a:t> </a:t>
            </a:r>
            <a:r>
              <a:rPr lang="fr-FR" sz="2000" dirty="0" err="1"/>
              <a:t>vụ</a:t>
            </a:r>
            <a:r>
              <a:rPr lang="fr-FR" sz="2000" dirty="0"/>
              <a:t>, </a:t>
            </a:r>
            <a:r>
              <a:rPr lang="fr-FR" sz="2000" dirty="0" err="1"/>
              <a:t>xông</a:t>
            </a:r>
            <a:r>
              <a:rPr lang="fr-FR" sz="2000" dirty="0"/>
              <a:t> </a:t>
            </a:r>
            <a:r>
              <a:rPr lang="fr-FR" sz="2000" dirty="0" err="1"/>
              <a:t>pha</a:t>
            </a:r>
            <a:r>
              <a:rPr lang="fr-FR" sz="2000" dirty="0"/>
              <a:t> </a:t>
            </a:r>
            <a:r>
              <a:rPr lang="fr-FR" sz="2000" dirty="0" err="1"/>
              <a:t>trận</a:t>
            </a:r>
            <a:r>
              <a:rPr lang="fr-FR" sz="2000" dirty="0"/>
              <a:t> </a:t>
            </a:r>
            <a:r>
              <a:rPr lang="fr-FR" sz="2000" dirty="0" err="1"/>
              <a:t>mạc</a:t>
            </a:r>
            <a:r>
              <a:rPr lang="fr-FR" sz="2000" dirty="0"/>
              <a:t>, </a:t>
            </a:r>
            <a:r>
              <a:rPr lang="fr-FR" sz="2000" dirty="0" err="1"/>
              <a:t>đấu</a:t>
            </a:r>
            <a:r>
              <a:rPr lang="fr-FR" sz="2000" dirty="0"/>
              <a:t> </a:t>
            </a:r>
            <a:r>
              <a:rPr lang="fr-FR" sz="2000" dirty="0" err="1"/>
              <a:t>kiếm</a:t>
            </a:r>
            <a:r>
              <a:rPr lang="fr-FR" sz="2000" dirty="0"/>
              <a:t> </a:t>
            </a:r>
            <a:r>
              <a:rPr lang="fr-FR" sz="2000" dirty="0" err="1"/>
              <a:t>tay</a:t>
            </a:r>
            <a:r>
              <a:rPr lang="fr-FR" sz="2000" dirty="0"/>
              <a:t> </a:t>
            </a:r>
            <a:r>
              <a:rPr lang="fr-FR" sz="2000" dirty="0" err="1"/>
              <a:t>đôi</a:t>
            </a:r>
            <a:r>
              <a:rPr lang="fr-FR" sz="2000" dirty="0"/>
              <a:t> </a:t>
            </a:r>
            <a:r>
              <a:rPr lang="fr-FR" sz="2000" dirty="0" err="1"/>
              <a:t>trong</a:t>
            </a:r>
            <a:r>
              <a:rPr lang="fr-FR" sz="2000" dirty="0"/>
              <a:t> </a:t>
            </a:r>
            <a:r>
              <a:rPr lang="fr-FR" sz="2000" dirty="0" err="1"/>
              <a:t>danh</a:t>
            </a:r>
            <a:r>
              <a:rPr lang="fr-FR" sz="2000" dirty="0"/>
              <a:t> </a:t>
            </a:r>
            <a:r>
              <a:rPr lang="fr-FR" sz="2000" dirty="0" err="1"/>
              <a:t>dự</a:t>
            </a:r>
            <a:r>
              <a:rPr lang="fr-FR" sz="2000" dirty="0"/>
              <a:t>. </a:t>
            </a:r>
            <a:r>
              <a:rPr lang="fr-FR" sz="2000" dirty="0" err="1"/>
              <a:t>Họ</a:t>
            </a:r>
            <a:r>
              <a:rPr lang="fr-FR" sz="2000" dirty="0"/>
              <a:t> là </a:t>
            </a:r>
            <a:r>
              <a:rPr lang="fr-FR" sz="2000" dirty="0" err="1"/>
              <a:t>những</a:t>
            </a:r>
            <a:r>
              <a:rPr lang="fr-FR" sz="2000" dirty="0"/>
              <a:t> </a:t>
            </a:r>
            <a:r>
              <a:rPr lang="fr-FR" sz="2000" dirty="0" err="1"/>
              <a:t>chiến</a:t>
            </a:r>
            <a:r>
              <a:rPr lang="fr-FR" sz="2000" dirty="0"/>
              <a:t> </a:t>
            </a:r>
            <a:r>
              <a:rPr lang="fr-FR" sz="2000" dirty="0" err="1"/>
              <a:t>binh</a:t>
            </a:r>
            <a:r>
              <a:rPr lang="fr-FR" sz="2000" dirty="0"/>
              <a:t> </a:t>
            </a:r>
            <a:r>
              <a:rPr lang="fr-FR" sz="2000" dirty="0" err="1"/>
              <a:t>sẵn</a:t>
            </a:r>
            <a:r>
              <a:rPr lang="fr-FR" sz="2000" dirty="0"/>
              <a:t> </a:t>
            </a:r>
            <a:r>
              <a:rPr lang="fr-FR" sz="2000" dirty="0" err="1"/>
              <a:t>sàng</a:t>
            </a:r>
            <a:r>
              <a:rPr lang="fr-FR" sz="2000" dirty="0"/>
              <a:t> </a:t>
            </a:r>
            <a:r>
              <a:rPr lang="fr-FR" sz="2000" dirty="0" err="1"/>
              <a:t>chết</a:t>
            </a:r>
            <a:r>
              <a:rPr lang="fr-FR" sz="2000" dirty="0"/>
              <a:t> </a:t>
            </a:r>
            <a:r>
              <a:rPr lang="fr-FR" sz="2000" dirty="0" err="1"/>
              <a:t>để</a:t>
            </a:r>
            <a:r>
              <a:rPr lang="fr-FR" sz="2000" dirty="0"/>
              <a:t> </a:t>
            </a:r>
            <a:r>
              <a:rPr lang="fr-FR" sz="2000" dirty="0" err="1"/>
              <a:t>bảo</a:t>
            </a:r>
            <a:r>
              <a:rPr lang="fr-FR" sz="2000" dirty="0"/>
              <a:t> </a:t>
            </a:r>
            <a:r>
              <a:rPr lang="fr-FR" sz="2000" dirty="0" err="1"/>
              <a:t>vệ</a:t>
            </a:r>
            <a:r>
              <a:rPr lang="fr-FR" sz="2000" dirty="0"/>
              <a:t> </a:t>
            </a:r>
            <a:r>
              <a:rPr lang="fr-FR" sz="2000" dirty="0" err="1"/>
              <a:t>tôn</a:t>
            </a:r>
            <a:r>
              <a:rPr lang="fr-FR" sz="2000" dirty="0"/>
              <a:t> </a:t>
            </a:r>
            <a:r>
              <a:rPr lang="fr-FR" sz="2000" dirty="0" err="1"/>
              <a:t>chủ</a:t>
            </a:r>
            <a:r>
              <a:rPr lang="fr-FR" sz="2000" dirty="0"/>
              <a:t> </a:t>
            </a:r>
            <a:r>
              <a:rPr lang="fr-FR" sz="2000" dirty="0" err="1"/>
              <a:t>của</a:t>
            </a:r>
            <a:r>
              <a:rPr lang="fr-FR" sz="2000" dirty="0"/>
              <a:t> </a:t>
            </a:r>
            <a:r>
              <a:rPr lang="fr-FR" sz="2000" dirty="0" err="1"/>
              <a:t>mình</a:t>
            </a:r>
            <a:r>
              <a:rPr lang="fr-FR" sz="2000" dirty="0"/>
              <a:t>, </a:t>
            </a:r>
            <a:r>
              <a:rPr lang="fr-FR" sz="2000" dirty="0" err="1"/>
              <a:t>bảo</a:t>
            </a:r>
            <a:r>
              <a:rPr lang="fr-FR" sz="2000" dirty="0"/>
              <a:t> </a:t>
            </a:r>
            <a:r>
              <a:rPr lang="fr-FR" sz="2000" dirty="0" err="1"/>
              <a:t>vệ</a:t>
            </a:r>
            <a:r>
              <a:rPr lang="fr-FR" sz="2000" dirty="0"/>
              <a:t> </a:t>
            </a:r>
            <a:r>
              <a:rPr lang="fr-FR" sz="2000" dirty="0" err="1"/>
              <a:t>cái</a:t>
            </a:r>
            <a:r>
              <a:rPr lang="fr-FR" sz="2000" dirty="0"/>
              <a:t> </a:t>
            </a:r>
            <a:r>
              <a:rPr lang="fr-FR" sz="2000" dirty="0" err="1"/>
              <a:t>thiện</a:t>
            </a:r>
            <a:r>
              <a:rPr lang="fr-FR" sz="2000" dirty="0"/>
              <a:t> </a:t>
            </a:r>
            <a:r>
              <a:rPr lang="fr-FR" sz="2000" dirty="0" err="1"/>
              <a:t>chống</a:t>
            </a:r>
            <a:r>
              <a:rPr lang="fr-FR" sz="2000" dirty="0"/>
              <a:t> </a:t>
            </a:r>
            <a:r>
              <a:rPr lang="fr-FR" sz="2000" dirty="0" err="1"/>
              <a:t>lại</a:t>
            </a:r>
            <a:r>
              <a:rPr lang="fr-FR" sz="2000" dirty="0"/>
              <a:t> </a:t>
            </a:r>
            <a:r>
              <a:rPr lang="fr-FR" sz="2000" dirty="0" err="1"/>
              <a:t>cái</a:t>
            </a:r>
            <a:r>
              <a:rPr lang="fr-FR" sz="2000" dirty="0"/>
              <a:t> </a:t>
            </a:r>
            <a:r>
              <a:rPr lang="fr-FR" sz="2000" dirty="0" err="1"/>
              <a:t>ác</a:t>
            </a:r>
            <a:r>
              <a:rPr lang="fr-FR" sz="2000" dirty="0"/>
              <a:t>, </a:t>
            </a:r>
            <a:r>
              <a:rPr lang="fr-FR" sz="2000" dirty="0" err="1"/>
              <a:t>hào</a:t>
            </a:r>
            <a:r>
              <a:rPr lang="fr-FR" sz="2000" dirty="0"/>
              <a:t> </a:t>
            </a:r>
            <a:r>
              <a:rPr lang="fr-FR" sz="2000" dirty="0" err="1"/>
              <a:t>hiệp</a:t>
            </a:r>
            <a:r>
              <a:rPr lang="fr-FR" sz="2000" dirty="0"/>
              <a:t>, </a:t>
            </a:r>
            <a:r>
              <a:rPr lang="fr-FR" sz="2000" dirty="0" err="1"/>
              <a:t>sẵn</a:t>
            </a:r>
            <a:r>
              <a:rPr lang="fr-FR" sz="2000" dirty="0"/>
              <a:t> </a:t>
            </a:r>
            <a:r>
              <a:rPr lang="fr-FR" sz="2000" dirty="0" err="1"/>
              <a:t>sàng</a:t>
            </a:r>
            <a:r>
              <a:rPr lang="fr-FR" sz="2000" dirty="0"/>
              <a:t> </a:t>
            </a:r>
            <a:r>
              <a:rPr lang="fr-FR" sz="2000" dirty="0" err="1"/>
              <a:t>tha</a:t>
            </a:r>
            <a:r>
              <a:rPr lang="fr-FR" sz="2000" dirty="0"/>
              <a:t> </a:t>
            </a:r>
            <a:r>
              <a:rPr lang="fr-FR" sz="2000" dirty="0" err="1"/>
              <a:t>thứ</a:t>
            </a:r>
            <a:r>
              <a:rPr lang="fr-FR" sz="2000" dirty="0"/>
              <a:t>, </a:t>
            </a:r>
            <a:r>
              <a:rPr lang="fr-FR" sz="2000" dirty="0" err="1"/>
              <a:t>nhã</a:t>
            </a:r>
            <a:r>
              <a:rPr lang="fr-FR" sz="2000" dirty="0"/>
              <a:t> </a:t>
            </a:r>
            <a:r>
              <a:rPr lang="fr-FR" sz="2000" dirty="0" err="1"/>
              <a:t>nhặn</a:t>
            </a:r>
            <a:r>
              <a:rPr lang="fr-FR" sz="2000" dirty="0"/>
              <a:t> </a:t>
            </a:r>
            <a:r>
              <a:rPr lang="fr-FR" sz="2000" dirty="0" err="1"/>
              <a:t>và</a:t>
            </a:r>
            <a:r>
              <a:rPr lang="fr-FR" sz="2000" dirty="0"/>
              <a:t> </a:t>
            </a:r>
            <a:r>
              <a:rPr lang="fr-FR" sz="2000" dirty="0" err="1"/>
              <a:t>tôn</a:t>
            </a:r>
            <a:r>
              <a:rPr lang="fr-FR" sz="2000" dirty="0"/>
              <a:t> </a:t>
            </a:r>
            <a:r>
              <a:rPr lang="fr-FR" sz="2000" dirty="0" err="1"/>
              <a:t>thờ</a:t>
            </a:r>
            <a:r>
              <a:rPr lang="fr-FR" sz="2000" dirty="0"/>
              <a:t> </a:t>
            </a:r>
            <a:r>
              <a:rPr lang="fr-FR" sz="2000" dirty="0" err="1"/>
              <a:t>phụ</a:t>
            </a:r>
            <a:r>
              <a:rPr lang="fr-FR" sz="2000" dirty="0"/>
              <a:t> </a:t>
            </a:r>
            <a:r>
              <a:rPr lang="fr-FR" sz="2000" dirty="0" err="1"/>
              <a:t>nữ</a:t>
            </a:r>
            <a:r>
              <a:rPr lang="fr-FR" sz="2000" dirty="0"/>
              <a:t>. </a:t>
            </a:r>
          </a:p>
          <a:p>
            <a:pPr marL="342900" indent="-342900" algn="just">
              <a:lnSpc>
                <a:spcPct val="130000"/>
              </a:lnSpc>
              <a:buFont typeface="Arial" panose="020B0604020202020204" pitchFamily="34" charset="0"/>
              <a:buChar char="•"/>
            </a:pPr>
            <a:r>
              <a:rPr lang="fr-FR" sz="2000" dirty="0" err="1"/>
              <a:t>Ngày</a:t>
            </a:r>
            <a:r>
              <a:rPr lang="fr-FR" sz="2000" dirty="0"/>
              <a:t> </a:t>
            </a:r>
            <a:r>
              <a:rPr lang="fr-FR" sz="2000" dirty="0" err="1"/>
              <a:t>nay</a:t>
            </a:r>
            <a:r>
              <a:rPr lang="fr-FR" sz="2000" dirty="0"/>
              <a:t>, </a:t>
            </a:r>
            <a:r>
              <a:rPr lang="fr-FR" sz="2000" dirty="0" err="1"/>
              <a:t>hiệp</a:t>
            </a:r>
            <a:r>
              <a:rPr lang="fr-FR" sz="2000" dirty="0"/>
              <a:t> </a:t>
            </a:r>
            <a:r>
              <a:rPr lang="fr-FR" sz="2000" dirty="0" err="1"/>
              <a:t>sĩ</a:t>
            </a:r>
            <a:r>
              <a:rPr lang="fr-FR" sz="2000" dirty="0"/>
              <a:t> </a:t>
            </a:r>
            <a:r>
              <a:rPr lang="fr-FR" sz="2000" dirty="0" err="1"/>
              <a:t>vẫn</a:t>
            </a:r>
            <a:r>
              <a:rPr lang="fr-FR" sz="2000" dirty="0"/>
              <a:t> là </a:t>
            </a:r>
            <a:r>
              <a:rPr lang="fr-FR" sz="2000" dirty="0" err="1"/>
              <a:t>một</a:t>
            </a:r>
            <a:r>
              <a:rPr lang="fr-FR" sz="2000" dirty="0"/>
              <a:t> </a:t>
            </a:r>
            <a:r>
              <a:rPr lang="fr-FR" sz="2000" dirty="0" err="1"/>
              <a:t>danh</a:t>
            </a:r>
            <a:r>
              <a:rPr lang="fr-FR" sz="2000" dirty="0"/>
              <a:t> </a:t>
            </a:r>
            <a:r>
              <a:rPr lang="fr-FR" sz="2000" dirty="0" err="1"/>
              <a:t>hiệu</a:t>
            </a:r>
            <a:r>
              <a:rPr lang="fr-FR" sz="2000" dirty="0"/>
              <a:t> </a:t>
            </a:r>
            <a:r>
              <a:rPr lang="fr-FR" sz="2000" dirty="0" err="1"/>
              <a:t>được</a:t>
            </a:r>
            <a:r>
              <a:rPr lang="fr-FR" sz="2000" dirty="0"/>
              <a:t> </a:t>
            </a:r>
            <a:r>
              <a:rPr lang="fr-FR" sz="2000" dirty="0" err="1"/>
              <a:t>Nữ</a:t>
            </a:r>
            <a:r>
              <a:rPr lang="fr-FR" sz="2000" dirty="0"/>
              <a:t> </a:t>
            </a:r>
            <a:r>
              <a:rPr lang="fr-FR" sz="2000" dirty="0" err="1"/>
              <a:t>hoàng</a:t>
            </a:r>
            <a:r>
              <a:rPr lang="fr-FR" sz="2000" dirty="0"/>
              <a:t> Anh ban </a:t>
            </a:r>
            <a:r>
              <a:rPr lang="fr-FR" sz="2000" dirty="0" err="1"/>
              <a:t>tặng</a:t>
            </a:r>
            <a:r>
              <a:rPr lang="fr-FR" sz="2000" dirty="0"/>
              <a:t> </a:t>
            </a:r>
            <a:r>
              <a:rPr lang="fr-FR" sz="2000" dirty="0" err="1"/>
              <a:t>dành</a:t>
            </a:r>
            <a:r>
              <a:rPr lang="fr-FR" sz="2000" dirty="0"/>
              <a:t> </a:t>
            </a:r>
            <a:r>
              <a:rPr lang="fr-FR" sz="2000" dirty="0" err="1"/>
              <a:t>cho</a:t>
            </a:r>
            <a:r>
              <a:rPr lang="fr-FR" sz="2000" dirty="0"/>
              <a:t> </a:t>
            </a:r>
            <a:r>
              <a:rPr lang="fr-FR" sz="2000" dirty="0" err="1"/>
              <a:t>những</a:t>
            </a:r>
            <a:r>
              <a:rPr lang="fr-FR" sz="2000" dirty="0"/>
              <a:t> </a:t>
            </a:r>
            <a:r>
              <a:rPr lang="fr-FR" sz="2000" dirty="0" err="1"/>
              <a:t>người</a:t>
            </a:r>
            <a:r>
              <a:rPr lang="fr-FR" sz="2000" dirty="0"/>
              <a:t> </a:t>
            </a:r>
            <a:r>
              <a:rPr lang="fr-FR" sz="2000" dirty="0" err="1"/>
              <a:t>có</a:t>
            </a:r>
            <a:r>
              <a:rPr lang="fr-FR" sz="2000" dirty="0"/>
              <a:t> </a:t>
            </a:r>
            <a:r>
              <a:rPr lang="fr-FR" sz="2000" dirty="0" err="1"/>
              <a:t>đóng</a:t>
            </a:r>
            <a:r>
              <a:rPr lang="fr-FR" sz="2000" dirty="0"/>
              <a:t> </a:t>
            </a:r>
            <a:r>
              <a:rPr lang="fr-FR" sz="2000" dirty="0" err="1"/>
              <a:t>góp</a:t>
            </a:r>
            <a:r>
              <a:rPr lang="fr-FR" sz="2000" dirty="0"/>
              <a:t> </a:t>
            </a:r>
            <a:r>
              <a:rPr lang="fr-FR" sz="2000" dirty="0" err="1"/>
              <a:t>cho</a:t>
            </a:r>
            <a:r>
              <a:rPr lang="fr-FR" sz="2000" dirty="0"/>
              <a:t> </a:t>
            </a:r>
            <a:r>
              <a:rPr lang="fr-FR" sz="2000" dirty="0" err="1"/>
              <a:t>sự</a:t>
            </a:r>
            <a:r>
              <a:rPr lang="fr-FR" sz="2000" dirty="0"/>
              <a:t> </a:t>
            </a:r>
            <a:r>
              <a:rPr lang="fr-FR" sz="2000" dirty="0" err="1"/>
              <a:t>thịnh</a:t>
            </a:r>
            <a:r>
              <a:rPr lang="fr-FR" sz="2000" dirty="0"/>
              <a:t> </a:t>
            </a:r>
            <a:r>
              <a:rPr lang="fr-FR" sz="2000" dirty="0" err="1"/>
              <a:t>vượng</a:t>
            </a:r>
            <a:r>
              <a:rPr lang="fr-FR" sz="2000" dirty="0"/>
              <a:t> </a:t>
            </a:r>
            <a:r>
              <a:rPr lang="fr-FR" sz="2000" dirty="0" err="1"/>
              <a:t>và</a:t>
            </a:r>
            <a:r>
              <a:rPr lang="fr-FR" sz="2000" dirty="0"/>
              <a:t> </a:t>
            </a:r>
            <a:r>
              <a:rPr lang="fr-FR" sz="2000" dirty="0" err="1"/>
              <a:t>phát</a:t>
            </a:r>
            <a:r>
              <a:rPr lang="fr-FR" sz="2000" dirty="0"/>
              <a:t> </a:t>
            </a:r>
            <a:r>
              <a:rPr lang="fr-FR" sz="2000" dirty="0" err="1"/>
              <a:t>triển</a:t>
            </a:r>
            <a:r>
              <a:rPr lang="fr-FR" sz="2000" dirty="0"/>
              <a:t> </a:t>
            </a:r>
            <a:r>
              <a:rPr lang="fr-FR" sz="2000" dirty="0" err="1"/>
              <a:t>chung</a:t>
            </a:r>
            <a:r>
              <a:rPr lang="fr-FR" sz="2000" dirty="0"/>
              <a:t> </a:t>
            </a:r>
            <a:r>
              <a:rPr lang="fr-FR" sz="2000" dirty="0" err="1"/>
              <a:t>của</a:t>
            </a:r>
            <a:r>
              <a:rPr lang="fr-FR" sz="2000" dirty="0"/>
              <a:t> </a:t>
            </a:r>
            <a:r>
              <a:rPr lang="fr-FR" sz="2000" dirty="0" err="1"/>
              <a:t>nước</a:t>
            </a:r>
            <a:r>
              <a:rPr lang="fr-FR" sz="2000" dirty="0"/>
              <a:t> Anh.</a:t>
            </a:r>
            <a:endParaRPr lang="en-US" sz="2000" dirty="0"/>
          </a:p>
        </p:txBody>
      </p:sp>
      <p:pic>
        <p:nvPicPr>
          <p:cNvPr id="7" name="Picture 15"/>
          <p:cNvPicPr>
            <a:picLocks noChangeAspect="1"/>
          </p:cNvPicPr>
          <p:nvPr/>
        </p:nvPicPr>
        <p:blipFill>
          <a:blip r:embed="rId3"/>
          <a:srcRect/>
          <a:stretch>
            <a:fillRect/>
          </a:stretch>
        </p:blipFill>
        <p:spPr>
          <a:xfrm>
            <a:off x="7059593" y="30892"/>
            <a:ext cx="1308130" cy="1326368"/>
          </a:xfrm>
          <a:prstGeom prst="rect">
            <a:avLst/>
          </a:prstGeom>
        </p:spPr>
      </p:pic>
      <p:pic>
        <p:nvPicPr>
          <p:cNvPr id="5" name="Picture 3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9"/>
              </a:ext>
            </a:extLst>
          </a:blip>
          <a:srcRect/>
          <a:stretch>
            <a:fillRect/>
          </a:stretch>
        </p:blipFill>
        <p:spPr>
          <a:xfrm>
            <a:off x="5802006" y="3823854"/>
            <a:ext cx="851721" cy="1319645"/>
          </a:xfrm>
          <a:prstGeom prst="rect">
            <a:avLst/>
          </a:prstGeom>
        </p:spPr>
      </p:pic>
      <p:pic>
        <p:nvPicPr>
          <p:cNvPr id="8" name="Picture 30"/>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xmlns="" r:embed="rId55"/>
              </a:ext>
            </a:extLst>
          </a:blip>
          <a:srcRect/>
          <a:stretch>
            <a:fillRect/>
          </a:stretch>
        </p:blipFill>
        <p:spPr>
          <a:xfrm flipH="1">
            <a:off x="6720322" y="3823854"/>
            <a:ext cx="1063415" cy="1319646"/>
          </a:xfrm>
          <a:prstGeom prst="rect">
            <a:avLst/>
          </a:prstGeom>
        </p:spPr>
      </p:pic>
      <p:pic>
        <p:nvPicPr>
          <p:cNvPr id="9" name="Picture 31"/>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xmlns="" r:embed="rId57"/>
              </a:ext>
            </a:extLst>
          </a:blip>
          <a:srcRect/>
          <a:stretch>
            <a:fillRect/>
          </a:stretch>
        </p:blipFill>
        <p:spPr>
          <a:xfrm flipH="1">
            <a:off x="7586310" y="3817810"/>
            <a:ext cx="1360263" cy="1325690"/>
          </a:xfrm>
          <a:prstGeom prst="rect">
            <a:avLst/>
          </a:prstGeom>
        </p:spPr>
      </p:pic>
    </p:spTree>
    <p:extLst>
      <p:ext uri="{BB962C8B-B14F-4D97-AF65-F5344CB8AC3E}">
        <p14:creationId xmlns:p14="http://schemas.microsoft.com/office/powerpoint/2010/main" val="2078602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4394226" y="593750"/>
            <a:ext cx="2508423" cy="3123221"/>
          </a:xfrm>
          <a:prstGeom prst="rect">
            <a:avLst/>
          </a:prstGeom>
        </p:spPr>
      </p:pic>
      <p:sp>
        <p:nvSpPr>
          <p:cNvPr id="5" name="Rectangle 4"/>
          <p:cNvSpPr/>
          <p:nvPr/>
        </p:nvSpPr>
        <p:spPr>
          <a:xfrm>
            <a:off x="2661543" y="3719946"/>
            <a:ext cx="5973791" cy="923330"/>
          </a:xfrm>
          <a:prstGeom prst="rect">
            <a:avLst/>
          </a:prstGeom>
        </p:spPr>
        <p:txBody>
          <a:bodyPr wrap="square">
            <a:spAutoFit/>
          </a:bodyPr>
          <a:lstStyle/>
          <a:p>
            <a:pPr marL="285750" indent="-285750" algn="ctr">
              <a:lnSpc>
                <a:spcPct val="150000"/>
              </a:lnSpc>
              <a:spcBef>
                <a:spcPts val="100"/>
              </a:spcBef>
              <a:spcAft>
                <a:spcPts val="100"/>
              </a:spcAft>
              <a:buFont typeface="Wingdings" panose="05000000000000000000" pitchFamily="2" charset="2"/>
              <a:buChar char="Ø"/>
            </a:pPr>
            <a:r>
              <a:rPr lang="fr-FR" sz="1800" i="1" dirty="0">
                <a:latin typeface="+mj-lt"/>
                <a:ea typeface="Calibri" panose="020F0502020204030204" pitchFamily="34" charset="0"/>
                <a:cs typeface="Times New Roman" panose="02020603050405020304" pitchFamily="18" charset="0"/>
              </a:rPr>
              <a:t>Romulus Augustus - </a:t>
            </a:r>
            <a:r>
              <a:rPr lang="fr-FR" sz="1800" i="1" dirty="0" err="1">
                <a:latin typeface="+mj-lt"/>
                <a:ea typeface="Calibri" panose="020F0502020204030204" pitchFamily="34" charset="0"/>
                <a:cs typeface="Times New Roman" panose="02020603050405020304" pitchFamily="18" charset="0"/>
              </a:rPr>
              <a:t>vị</a:t>
            </a:r>
            <a:r>
              <a:rPr lang="fr-FR" sz="1800" i="1" dirty="0">
                <a:latin typeface="+mj-lt"/>
                <a:ea typeface="Calibri" panose="020F0502020204030204" pitchFamily="34" charset="0"/>
                <a:cs typeface="Times New Roman" panose="02020603050405020304" pitchFamily="18" charset="0"/>
              </a:rPr>
              <a:t> </a:t>
            </a:r>
            <a:r>
              <a:rPr lang="fr-FR" sz="1800" i="1" dirty="0" err="1">
                <a:latin typeface="+mj-lt"/>
                <a:ea typeface="Calibri" panose="020F0502020204030204" pitchFamily="34" charset="0"/>
                <a:cs typeface="Times New Roman" panose="02020603050405020304" pitchFamily="18" charset="0"/>
              </a:rPr>
              <a:t>Hoàng</a:t>
            </a:r>
            <a:r>
              <a:rPr lang="fr-FR" sz="1800" i="1" dirty="0">
                <a:latin typeface="+mj-lt"/>
                <a:ea typeface="Calibri" panose="020F0502020204030204" pitchFamily="34" charset="0"/>
                <a:cs typeface="Times New Roman" panose="02020603050405020304" pitchFamily="18" charset="0"/>
              </a:rPr>
              <a:t> </a:t>
            </a:r>
            <a:r>
              <a:rPr lang="fr-FR" sz="1800" i="1" dirty="0" err="1">
                <a:latin typeface="+mj-lt"/>
                <a:ea typeface="Calibri" panose="020F0502020204030204" pitchFamily="34" charset="0"/>
                <a:cs typeface="Times New Roman" panose="02020603050405020304" pitchFamily="18" charset="0"/>
              </a:rPr>
              <a:t>đế</a:t>
            </a:r>
            <a:r>
              <a:rPr lang="fr-FR" sz="1800" i="1" dirty="0">
                <a:latin typeface="+mj-lt"/>
                <a:ea typeface="Calibri" panose="020F0502020204030204" pitchFamily="34" charset="0"/>
                <a:cs typeface="Times New Roman" panose="02020603050405020304" pitchFamily="18" charset="0"/>
              </a:rPr>
              <a:t> </a:t>
            </a:r>
            <a:r>
              <a:rPr lang="fr-FR" sz="1800" i="1" dirty="0" err="1">
                <a:latin typeface="+mj-lt"/>
                <a:ea typeface="Calibri" panose="020F0502020204030204" pitchFamily="34" charset="0"/>
                <a:cs typeface="Times New Roman" panose="02020603050405020304" pitchFamily="18" charset="0"/>
              </a:rPr>
              <a:t>cuối</a:t>
            </a:r>
            <a:r>
              <a:rPr lang="fr-FR" sz="1800" i="1" dirty="0">
                <a:latin typeface="+mj-lt"/>
                <a:ea typeface="Calibri" panose="020F0502020204030204" pitchFamily="34" charset="0"/>
                <a:cs typeface="Times New Roman" panose="02020603050405020304" pitchFamily="18" charset="0"/>
              </a:rPr>
              <a:t> </a:t>
            </a:r>
            <a:r>
              <a:rPr lang="fr-FR" sz="1800" i="1" dirty="0" err="1">
                <a:latin typeface="+mj-lt"/>
                <a:ea typeface="Calibri" panose="020F0502020204030204" pitchFamily="34" charset="0"/>
                <a:cs typeface="Times New Roman" panose="02020603050405020304" pitchFamily="18" charset="0"/>
              </a:rPr>
              <a:t>cùng</a:t>
            </a:r>
            <a:r>
              <a:rPr lang="fr-FR" sz="1800" i="1" dirty="0">
                <a:latin typeface="+mj-lt"/>
                <a:ea typeface="Calibri" panose="020F0502020204030204" pitchFamily="34" charset="0"/>
                <a:cs typeface="Times New Roman" panose="02020603050405020304" pitchFamily="18" charset="0"/>
              </a:rPr>
              <a:t> </a:t>
            </a:r>
            <a:r>
              <a:rPr lang="fr-FR" sz="1800" i="1" dirty="0" err="1">
                <a:latin typeface="+mj-lt"/>
                <a:ea typeface="Calibri" panose="020F0502020204030204" pitchFamily="34" charset="0"/>
                <a:cs typeface="Times New Roman" panose="02020603050405020304" pitchFamily="18" charset="0"/>
              </a:rPr>
              <a:t>của</a:t>
            </a:r>
            <a:r>
              <a:rPr lang="fr-FR" sz="1800" i="1" dirty="0">
                <a:latin typeface="+mj-lt"/>
                <a:ea typeface="Calibri" panose="020F0502020204030204" pitchFamily="34" charset="0"/>
                <a:cs typeface="Times New Roman" panose="02020603050405020304" pitchFamily="18" charset="0"/>
              </a:rPr>
              <a:t> </a:t>
            </a:r>
            <a:r>
              <a:rPr lang="fr-FR" sz="1800" i="1" dirty="0" err="1">
                <a:latin typeface="+mj-lt"/>
                <a:ea typeface="Calibri" panose="020F0502020204030204" pitchFamily="34" charset="0"/>
                <a:cs typeface="Times New Roman" panose="02020603050405020304" pitchFamily="18" charset="0"/>
              </a:rPr>
              <a:t>Đế</a:t>
            </a:r>
            <a:r>
              <a:rPr lang="fr-FR" sz="1800" i="1" dirty="0">
                <a:latin typeface="+mj-lt"/>
                <a:ea typeface="Calibri" panose="020F0502020204030204" pitchFamily="34" charset="0"/>
                <a:cs typeface="Times New Roman" panose="02020603050405020304" pitchFamily="18" charset="0"/>
              </a:rPr>
              <a:t> </a:t>
            </a:r>
            <a:r>
              <a:rPr lang="fr-FR" sz="1800" i="1" dirty="0" err="1">
                <a:latin typeface="+mj-lt"/>
                <a:ea typeface="Calibri" panose="020F0502020204030204" pitchFamily="34" charset="0"/>
                <a:cs typeface="Times New Roman" panose="02020603050405020304" pitchFamily="18" charset="0"/>
              </a:rPr>
              <a:t>chế</a:t>
            </a:r>
            <a:r>
              <a:rPr lang="fr-FR" sz="1800" i="1" dirty="0">
                <a:latin typeface="+mj-lt"/>
                <a:ea typeface="Calibri" panose="020F0502020204030204" pitchFamily="34" charset="0"/>
                <a:cs typeface="Times New Roman" panose="02020603050405020304" pitchFamily="18" charset="0"/>
              </a:rPr>
              <a:t> </a:t>
            </a:r>
            <a:r>
              <a:rPr lang="fr-FR" sz="1800" i="1" dirty="0" err="1">
                <a:latin typeface="+mj-lt"/>
                <a:ea typeface="Calibri" panose="020F0502020204030204" pitchFamily="34" charset="0"/>
                <a:cs typeface="Times New Roman" panose="02020603050405020304" pitchFamily="18" charset="0"/>
              </a:rPr>
              <a:t>Tây</a:t>
            </a:r>
            <a:r>
              <a:rPr lang="fr-FR" sz="1800" i="1" dirty="0">
                <a:latin typeface="+mj-lt"/>
                <a:ea typeface="Calibri" panose="020F0502020204030204" pitchFamily="34" charset="0"/>
                <a:cs typeface="Times New Roman" panose="02020603050405020304" pitchFamily="18" charset="0"/>
              </a:rPr>
              <a:t> </a:t>
            </a:r>
            <a:r>
              <a:rPr lang="fr-FR" sz="1800" i="1" dirty="0" smtClean="0">
                <a:latin typeface="+mj-lt"/>
                <a:ea typeface="Calibri" panose="020F0502020204030204" pitchFamily="34" charset="0"/>
                <a:cs typeface="Times New Roman" panose="02020603050405020304" pitchFamily="18" charset="0"/>
              </a:rPr>
              <a:t>La </a:t>
            </a:r>
            <a:r>
              <a:rPr lang="fr-FR" sz="1800" i="1" dirty="0" err="1" smtClean="0">
                <a:latin typeface="+mj-lt"/>
                <a:ea typeface="Calibri" panose="020F0502020204030204" pitchFamily="34" charset="0"/>
                <a:cs typeface="Times New Roman" panose="02020603050405020304" pitchFamily="18" charset="0"/>
              </a:rPr>
              <a:t>Mã</a:t>
            </a:r>
            <a:r>
              <a:rPr lang="fr-FR" sz="1800" i="1" dirty="0">
                <a:latin typeface="+mj-lt"/>
                <a:ea typeface="Calibri" panose="020F0502020204030204" pitchFamily="34" charset="0"/>
                <a:cs typeface="Times New Roman" panose="02020603050405020304" pitchFamily="18" charset="0"/>
              </a:rPr>
              <a:t>, </a:t>
            </a:r>
            <a:r>
              <a:rPr lang="fr-FR" sz="1800" i="1" dirty="0" err="1">
                <a:latin typeface="+mj-lt"/>
                <a:ea typeface="Calibri" panose="020F0502020204030204" pitchFamily="34" charset="0"/>
                <a:cs typeface="Times New Roman" panose="02020603050405020304" pitchFamily="18" charset="0"/>
              </a:rPr>
              <a:t>đầu</a:t>
            </a:r>
            <a:r>
              <a:rPr lang="fr-FR" sz="1800" i="1" dirty="0">
                <a:latin typeface="+mj-lt"/>
                <a:ea typeface="Calibri" panose="020F0502020204030204" pitchFamily="34" charset="0"/>
                <a:cs typeface="Times New Roman" panose="02020603050405020304" pitchFamily="18" charset="0"/>
              </a:rPr>
              <a:t> </a:t>
            </a:r>
            <a:r>
              <a:rPr lang="fr-FR" sz="1800" i="1" dirty="0" err="1">
                <a:latin typeface="+mj-lt"/>
                <a:ea typeface="Calibri" panose="020F0502020204030204" pitchFamily="34" charset="0"/>
                <a:cs typeface="Times New Roman" panose="02020603050405020304" pitchFamily="18" charset="0"/>
              </a:rPr>
              <a:t>hàng</a:t>
            </a:r>
            <a:r>
              <a:rPr lang="fr-FR" sz="1800" i="1" dirty="0">
                <a:latin typeface="+mj-lt"/>
                <a:ea typeface="Calibri" panose="020F0502020204030204" pitchFamily="34" charset="0"/>
                <a:cs typeface="Times New Roman" panose="02020603050405020304" pitchFamily="18" charset="0"/>
              </a:rPr>
              <a:t> </a:t>
            </a:r>
            <a:r>
              <a:rPr lang="fr-FR" sz="1800" i="1" dirty="0" err="1" smtClean="0">
                <a:latin typeface="+mj-lt"/>
                <a:ea typeface="Calibri" panose="020F0502020204030204" pitchFamily="34" charset="0"/>
                <a:cs typeface="Times New Roman" panose="02020603050405020304" pitchFamily="18" charset="0"/>
              </a:rPr>
              <a:t>người</a:t>
            </a:r>
            <a:r>
              <a:rPr lang="en-US" sz="1800" dirty="0" smtClean="0">
                <a:latin typeface="+mj-lt"/>
                <a:ea typeface="Calibri" panose="020F0502020204030204" pitchFamily="34" charset="0"/>
                <a:cs typeface="Times New Roman" panose="02020603050405020304" pitchFamily="18" charset="0"/>
              </a:rPr>
              <a:t> </a:t>
            </a:r>
            <a:r>
              <a:rPr lang="fr-FR" sz="1800" i="1" dirty="0" err="1" smtClean="0">
                <a:latin typeface="+mj-lt"/>
                <a:ea typeface="Calibri" panose="020F0502020204030204" pitchFamily="34" charset="0"/>
                <a:cs typeface="Times New Roman" panose="02020603050405020304" pitchFamily="18" charset="0"/>
              </a:rPr>
              <a:t>Giéc</a:t>
            </a:r>
            <a:r>
              <a:rPr lang="fr-FR" sz="1800" i="1" dirty="0" smtClean="0">
                <a:latin typeface="+mj-lt"/>
                <a:ea typeface="Calibri" panose="020F0502020204030204" pitchFamily="34" charset="0"/>
                <a:cs typeface="Times New Roman" panose="02020603050405020304" pitchFamily="18" charset="0"/>
              </a:rPr>
              <a:t>-man </a:t>
            </a:r>
            <a:r>
              <a:rPr lang="fr-FR" sz="1800" i="1" dirty="0" err="1">
                <a:latin typeface="+mj-lt"/>
                <a:ea typeface="Calibri" panose="020F0502020204030204" pitchFamily="34" charset="0"/>
                <a:cs typeface="Times New Roman" panose="02020603050405020304" pitchFamily="18" charset="0"/>
              </a:rPr>
              <a:t>năm</a:t>
            </a:r>
            <a:r>
              <a:rPr lang="fr-FR" sz="1800" i="1" dirty="0">
                <a:latin typeface="+mj-lt"/>
                <a:ea typeface="Calibri" panose="020F0502020204030204" pitchFamily="34" charset="0"/>
                <a:cs typeface="Times New Roman" panose="02020603050405020304" pitchFamily="18" charset="0"/>
              </a:rPr>
              <a:t> 476</a:t>
            </a:r>
            <a:endParaRPr lang="en-US" sz="1800" dirty="0">
              <a:latin typeface="+mj-lt"/>
              <a:ea typeface="Calibri" panose="020F0502020204030204" pitchFamily="34" charset="0"/>
              <a:cs typeface="Times New Roman" panose="02020603050405020304" pitchFamily="18" charset="0"/>
            </a:endParaRP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1202254" y="593750"/>
            <a:ext cx="2411324" cy="312322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7576" y="2688976"/>
            <a:ext cx="2109355" cy="2454524"/>
          </a:xfrm>
          <a:prstGeom prst="rect">
            <a:avLst/>
          </a:prstGeom>
        </p:spPr>
      </p:pic>
    </p:spTree>
    <p:extLst>
      <p:ext uri="{BB962C8B-B14F-4D97-AF65-F5344CB8AC3E}">
        <p14:creationId xmlns:p14="http://schemas.microsoft.com/office/powerpoint/2010/main" val="153323047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54" name="Google Shape;1354;p44"/>
          <p:cNvSpPr/>
          <p:nvPr/>
        </p:nvSpPr>
        <p:spPr>
          <a:xfrm rot="1265953">
            <a:off x="357234" y="3854316"/>
            <a:ext cx="8536855" cy="3286571"/>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pic>
        <p:nvPicPr>
          <p:cNvPr id="50"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893055" y="733245"/>
            <a:ext cx="5486962" cy="2661982"/>
          </a:xfrm>
          <a:prstGeom prst="rect">
            <a:avLst/>
          </a:prstGeom>
        </p:spPr>
      </p:pic>
      <p:pic>
        <p:nvPicPr>
          <p:cNvPr id="51"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6157250" y="1520151"/>
            <a:ext cx="2217822" cy="3145847"/>
          </a:xfrm>
          <a:prstGeom prst="rect">
            <a:avLst/>
          </a:prstGeom>
        </p:spPr>
      </p:pic>
      <p:sp>
        <p:nvSpPr>
          <p:cNvPr id="15" name="Rectangle 14"/>
          <p:cNvSpPr/>
          <p:nvPr/>
        </p:nvSpPr>
        <p:spPr>
          <a:xfrm>
            <a:off x="1240860" y="1325572"/>
            <a:ext cx="4380622" cy="1477328"/>
          </a:xfrm>
          <a:prstGeom prst="rect">
            <a:avLst/>
          </a:prstGeom>
        </p:spPr>
        <p:txBody>
          <a:bodyPr wrap="square">
            <a:spAutoFit/>
          </a:bodyPr>
          <a:lstStyle/>
          <a:p>
            <a:pPr algn="just">
              <a:lnSpc>
                <a:spcPct val="150000"/>
              </a:lnSpc>
              <a:spcBef>
                <a:spcPts val="100"/>
              </a:spcBef>
              <a:spcAft>
                <a:spcPts val="100"/>
              </a:spcAft>
            </a:pPr>
            <a:r>
              <a:rPr lang="fr-FR" sz="2000" dirty="0" err="1">
                <a:latin typeface="+mj-lt"/>
                <a:ea typeface="Calibri" panose="020F0502020204030204" pitchFamily="34" charset="0"/>
                <a:cs typeface="Times New Roman" panose="02020603050405020304" pitchFamily="18" charset="0"/>
              </a:rPr>
              <a:t>Những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sự</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kiện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diễn</a:t>
            </a:r>
            <a:r>
              <a:rPr lang="fr-FR" sz="2000" dirty="0">
                <a:latin typeface="+mj-lt"/>
                <a:ea typeface="Calibri" panose="020F0502020204030204" pitchFamily="34" charset="0"/>
                <a:cs typeface="Times New Roman" panose="02020603050405020304" pitchFamily="18" charset="0"/>
              </a:rPr>
              <a:t> ra </a:t>
            </a:r>
            <a:r>
              <a:rPr lang="fr-FR" sz="2000" dirty="0" err="1">
                <a:latin typeface="+mj-lt"/>
                <a:ea typeface="Calibri" panose="020F0502020204030204" pitchFamily="34" charset="0"/>
                <a:cs typeface="Times New Roman" panose="02020603050405020304" pitchFamily="18" charset="0"/>
              </a:rPr>
              <a:t>trên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vùng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đất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tương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những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quốc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nào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ngày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nay</a:t>
            </a:r>
            <a:r>
              <a:rPr lang="fr-FR" sz="2000" dirty="0">
                <a:latin typeface="+mj-lt"/>
                <a:ea typeface="Calibri" panose="020F0502020204030204" pitchFamily="34" charset="0"/>
                <a:cs typeface="Times New Roman" panose="02020603050405020304" pitchFamily="18" charset="0"/>
              </a:rPr>
              <a:t> ở </a:t>
            </a:r>
            <a:r>
              <a:rPr lang="fr-FR" sz="2000" dirty="0" err="1">
                <a:latin typeface="+mj-lt"/>
                <a:ea typeface="Calibri" panose="020F0502020204030204" pitchFamily="34" charset="0"/>
                <a:cs typeface="Times New Roman" panose="02020603050405020304" pitchFamily="18" charset="0"/>
              </a:rPr>
              <a:t>châu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Âu</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right)">
                                      <p:cBhvr>
                                        <p:cTn id="12" dur="500"/>
                                        <p:tgtEl>
                                          <p:spTgt spid="50"/>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3" name="Google Shape;1403;p46"/>
          <p:cNvSpPr/>
          <p:nvPr/>
        </p:nvSpPr>
        <p:spPr>
          <a:xfrm>
            <a:off x="249382" y="3487147"/>
            <a:ext cx="1534750" cy="1411278"/>
          </a:xfrm>
          <a:custGeom>
            <a:avLst/>
            <a:gdLst/>
            <a:ahLst/>
            <a:cxnLst/>
            <a:rect l="l" t="t" r="r" b="b"/>
            <a:pathLst>
              <a:path w="55687" h="50260" extrusionOk="0">
                <a:moveTo>
                  <a:pt x="22317" y="0"/>
                </a:moveTo>
                <a:cubicBezTo>
                  <a:pt x="19484" y="0"/>
                  <a:pt x="16834" y="1365"/>
                  <a:pt x="14526" y="3006"/>
                </a:cubicBezTo>
                <a:cubicBezTo>
                  <a:pt x="5966" y="9126"/>
                  <a:pt x="799" y="19616"/>
                  <a:pt x="334" y="30367"/>
                </a:cubicBezTo>
                <a:cubicBezTo>
                  <a:pt x="1" y="38404"/>
                  <a:pt x="3239" y="47560"/>
                  <a:pt x="11693" y="49715"/>
                </a:cubicBezTo>
                <a:cubicBezTo>
                  <a:pt x="13226" y="50099"/>
                  <a:pt x="14787" y="50259"/>
                  <a:pt x="16354" y="50259"/>
                </a:cubicBezTo>
                <a:cubicBezTo>
                  <a:pt x="19108" y="50259"/>
                  <a:pt x="21881" y="49764"/>
                  <a:pt x="24552" y="49119"/>
                </a:cubicBezTo>
                <a:cubicBezTo>
                  <a:pt x="30481" y="47691"/>
                  <a:pt x="36267" y="45500"/>
                  <a:pt x="41208" y="41940"/>
                </a:cubicBezTo>
                <a:cubicBezTo>
                  <a:pt x="46876" y="37856"/>
                  <a:pt x="51269" y="31998"/>
                  <a:pt x="53662" y="25354"/>
                </a:cubicBezTo>
                <a:cubicBezTo>
                  <a:pt x="54972" y="21699"/>
                  <a:pt x="55686" y="17580"/>
                  <a:pt x="54305" y="13901"/>
                </a:cubicBezTo>
                <a:cubicBezTo>
                  <a:pt x="53317" y="11269"/>
                  <a:pt x="51352" y="9114"/>
                  <a:pt x="49400" y="7090"/>
                </a:cubicBezTo>
                <a:cubicBezTo>
                  <a:pt x="47769" y="5376"/>
                  <a:pt x="46042" y="3649"/>
                  <a:pt x="43852" y="2816"/>
                </a:cubicBezTo>
                <a:cubicBezTo>
                  <a:pt x="42485" y="2290"/>
                  <a:pt x="41016" y="2155"/>
                  <a:pt x="39560" y="2155"/>
                </a:cubicBezTo>
                <a:cubicBezTo>
                  <a:pt x="39367" y="2155"/>
                  <a:pt x="39174" y="2157"/>
                  <a:pt x="38982" y="2161"/>
                </a:cubicBezTo>
                <a:cubicBezTo>
                  <a:pt x="35505" y="2233"/>
                  <a:pt x="31886" y="2935"/>
                  <a:pt x="29159" y="5102"/>
                </a:cubicBezTo>
                <a:cubicBezTo>
                  <a:pt x="28647" y="2149"/>
                  <a:pt x="25575" y="113"/>
                  <a:pt x="22635" y="6"/>
                </a:cubicBezTo>
                <a:cubicBezTo>
                  <a:pt x="22528" y="2"/>
                  <a:pt x="22423" y="0"/>
                  <a:pt x="22317" y="0"/>
                </a:cubicBez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6"/>
          <p:cNvSpPr/>
          <p:nvPr/>
        </p:nvSpPr>
        <p:spPr>
          <a:xfrm>
            <a:off x="249382" y="3487159"/>
            <a:ext cx="1534750" cy="1411278"/>
          </a:xfrm>
          <a:custGeom>
            <a:avLst/>
            <a:gdLst/>
            <a:ahLst/>
            <a:cxnLst/>
            <a:rect l="l" t="t" r="r" b="b"/>
            <a:pathLst>
              <a:path w="55687" h="50260" extrusionOk="0">
                <a:moveTo>
                  <a:pt x="22317" y="0"/>
                </a:moveTo>
                <a:cubicBezTo>
                  <a:pt x="19484" y="0"/>
                  <a:pt x="16834" y="1365"/>
                  <a:pt x="14526" y="3006"/>
                </a:cubicBezTo>
                <a:cubicBezTo>
                  <a:pt x="5966" y="9126"/>
                  <a:pt x="799" y="19616"/>
                  <a:pt x="334" y="30367"/>
                </a:cubicBezTo>
                <a:cubicBezTo>
                  <a:pt x="1" y="38404"/>
                  <a:pt x="3239" y="47560"/>
                  <a:pt x="11693" y="49715"/>
                </a:cubicBezTo>
                <a:cubicBezTo>
                  <a:pt x="13226" y="50099"/>
                  <a:pt x="14787" y="50259"/>
                  <a:pt x="16354" y="50259"/>
                </a:cubicBezTo>
                <a:cubicBezTo>
                  <a:pt x="19108" y="50259"/>
                  <a:pt x="21881" y="49764"/>
                  <a:pt x="24552" y="49119"/>
                </a:cubicBezTo>
                <a:cubicBezTo>
                  <a:pt x="30481" y="47691"/>
                  <a:pt x="36267" y="45500"/>
                  <a:pt x="41208" y="41940"/>
                </a:cubicBezTo>
                <a:cubicBezTo>
                  <a:pt x="46876" y="37856"/>
                  <a:pt x="51269" y="31998"/>
                  <a:pt x="53662" y="25354"/>
                </a:cubicBezTo>
                <a:cubicBezTo>
                  <a:pt x="54972" y="21699"/>
                  <a:pt x="55686" y="17580"/>
                  <a:pt x="54305" y="13901"/>
                </a:cubicBezTo>
                <a:cubicBezTo>
                  <a:pt x="53317" y="11269"/>
                  <a:pt x="51352" y="9114"/>
                  <a:pt x="49400" y="7090"/>
                </a:cubicBezTo>
                <a:cubicBezTo>
                  <a:pt x="47769" y="5376"/>
                  <a:pt x="46042" y="3649"/>
                  <a:pt x="43852" y="2816"/>
                </a:cubicBezTo>
                <a:cubicBezTo>
                  <a:pt x="42485" y="2290"/>
                  <a:pt x="41016" y="2155"/>
                  <a:pt x="39560" y="2155"/>
                </a:cubicBezTo>
                <a:cubicBezTo>
                  <a:pt x="39367" y="2155"/>
                  <a:pt x="39174" y="2157"/>
                  <a:pt x="38982" y="2161"/>
                </a:cubicBezTo>
                <a:cubicBezTo>
                  <a:pt x="35505" y="2233"/>
                  <a:pt x="31886" y="2935"/>
                  <a:pt x="29159" y="5102"/>
                </a:cubicBezTo>
                <a:cubicBezTo>
                  <a:pt x="28647" y="2149"/>
                  <a:pt x="25575" y="113"/>
                  <a:pt x="22635" y="6"/>
                </a:cubicBezTo>
                <a:cubicBezTo>
                  <a:pt x="22528" y="2"/>
                  <a:pt x="22423" y="0"/>
                  <a:pt x="22317" y="0"/>
                </a:cubicBezTo>
                <a:close/>
              </a:path>
            </a:pathLst>
          </a:cu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4" name="Google Shape;1414;p46"/>
          <p:cNvGrpSpPr/>
          <p:nvPr/>
        </p:nvGrpSpPr>
        <p:grpSpPr>
          <a:xfrm>
            <a:off x="364277" y="3298087"/>
            <a:ext cx="1339832" cy="1720721"/>
            <a:chOff x="1689175" y="1938125"/>
            <a:chExt cx="569450" cy="717850"/>
          </a:xfrm>
        </p:grpSpPr>
        <p:sp>
          <p:nvSpPr>
            <p:cNvPr id="1415" name="Google Shape;1415;p46"/>
            <p:cNvSpPr/>
            <p:nvPr/>
          </p:nvSpPr>
          <p:spPr>
            <a:xfrm>
              <a:off x="1689175" y="1938125"/>
              <a:ext cx="436100" cy="566125"/>
            </a:xfrm>
            <a:custGeom>
              <a:avLst/>
              <a:gdLst/>
              <a:ahLst/>
              <a:cxnLst/>
              <a:rect l="l" t="t" r="r" b="b"/>
              <a:pathLst>
                <a:path w="17444" h="22645" extrusionOk="0">
                  <a:moveTo>
                    <a:pt x="8439" y="0"/>
                  </a:moveTo>
                  <a:cubicBezTo>
                    <a:pt x="5784" y="0"/>
                    <a:pt x="4246" y="2349"/>
                    <a:pt x="5192" y="4562"/>
                  </a:cubicBezTo>
                  <a:cubicBezTo>
                    <a:pt x="5192" y="4562"/>
                    <a:pt x="2930" y="4622"/>
                    <a:pt x="2489" y="9134"/>
                  </a:cubicBezTo>
                  <a:cubicBezTo>
                    <a:pt x="2132" y="12694"/>
                    <a:pt x="2692" y="15683"/>
                    <a:pt x="2323" y="17064"/>
                  </a:cubicBezTo>
                  <a:lnTo>
                    <a:pt x="2323" y="17052"/>
                  </a:lnTo>
                  <a:cubicBezTo>
                    <a:pt x="2323" y="17052"/>
                    <a:pt x="2102" y="16474"/>
                    <a:pt x="1598" y="16474"/>
                  </a:cubicBezTo>
                  <a:cubicBezTo>
                    <a:pt x="1419" y="16474"/>
                    <a:pt x="1206" y="16546"/>
                    <a:pt x="953" y="16742"/>
                  </a:cubicBezTo>
                  <a:cubicBezTo>
                    <a:pt x="1" y="17469"/>
                    <a:pt x="61" y="22005"/>
                    <a:pt x="3454" y="22576"/>
                  </a:cubicBezTo>
                  <a:cubicBezTo>
                    <a:pt x="3734" y="22623"/>
                    <a:pt x="4001" y="22644"/>
                    <a:pt x="4256" y="22644"/>
                  </a:cubicBezTo>
                  <a:cubicBezTo>
                    <a:pt x="8333" y="22644"/>
                    <a:pt x="9327" y="17059"/>
                    <a:pt x="9383" y="16218"/>
                  </a:cubicBezTo>
                  <a:cubicBezTo>
                    <a:pt x="9383" y="16218"/>
                    <a:pt x="9574" y="11861"/>
                    <a:pt x="11383" y="10670"/>
                  </a:cubicBezTo>
                  <a:cubicBezTo>
                    <a:pt x="11991" y="10273"/>
                    <a:pt x="12542" y="10141"/>
                    <a:pt x="13008" y="10141"/>
                  </a:cubicBezTo>
                  <a:cubicBezTo>
                    <a:pt x="13939" y="10141"/>
                    <a:pt x="14527" y="10670"/>
                    <a:pt x="14527" y="10670"/>
                  </a:cubicBezTo>
                  <a:cubicBezTo>
                    <a:pt x="14619" y="10609"/>
                    <a:pt x="14864" y="10585"/>
                    <a:pt x="15120" y="10585"/>
                  </a:cubicBezTo>
                  <a:cubicBezTo>
                    <a:pt x="15360" y="10585"/>
                    <a:pt x="15609" y="10606"/>
                    <a:pt x="15753" y="10634"/>
                  </a:cubicBezTo>
                  <a:cubicBezTo>
                    <a:pt x="15753" y="10634"/>
                    <a:pt x="17444" y="5396"/>
                    <a:pt x="12550" y="1633"/>
                  </a:cubicBezTo>
                  <a:cubicBezTo>
                    <a:pt x="11038" y="470"/>
                    <a:pt x="9626" y="0"/>
                    <a:pt x="8439" y="0"/>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6"/>
            <p:cNvSpPr/>
            <p:nvPr/>
          </p:nvSpPr>
          <p:spPr>
            <a:xfrm>
              <a:off x="1885350" y="2235950"/>
              <a:ext cx="373275" cy="420025"/>
            </a:xfrm>
            <a:custGeom>
              <a:avLst/>
              <a:gdLst/>
              <a:ahLst/>
              <a:cxnLst/>
              <a:rect l="l" t="t" r="r" b="b"/>
              <a:pathLst>
                <a:path w="14931" h="16801" extrusionOk="0">
                  <a:moveTo>
                    <a:pt x="7045" y="0"/>
                  </a:moveTo>
                  <a:cubicBezTo>
                    <a:pt x="6937" y="0"/>
                    <a:pt x="6827" y="2"/>
                    <a:pt x="6715" y="7"/>
                  </a:cubicBezTo>
                  <a:cubicBezTo>
                    <a:pt x="6561" y="7"/>
                    <a:pt x="6418" y="19"/>
                    <a:pt x="6263" y="31"/>
                  </a:cubicBezTo>
                  <a:cubicBezTo>
                    <a:pt x="3894" y="317"/>
                    <a:pt x="2405" y="2103"/>
                    <a:pt x="1500" y="4282"/>
                  </a:cubicBezTo>
                  <a:cubicBezTo>
                    <a:pt x="1143" y="5175"/>
                    <a:pt x="857" y="6151"/>
                    <a:pt x="667" y="7103"/>
                  </a:cubicBezTo>
                  <a:cubicBezTo>
                    <a:pt x="0" y="10318"/>
                    <a:pt x="143" y="13497"/>
                    <a:pt x="322" y="13961"/>
                  </a:cubicBezTo>
                  <a:cubicBezTo>
                    <a:pt x="650" y="14847"/>
                    <a:pt x="4921" y="16625"/>
                    <a:pt x="5803" y="16625"/>
                  </a:cubicBezTo>
                  <a:cubicBezTo>
                    <a:pt x="5882" y="16625"/>
                    <a:pt x="5934" y="16611"/>
                    <a:pt x="5953" y="16581"/>
                  </a:cubicBezTo>
                  <a:cubicBezTo>
                    <a:pt x="6144" y="16283"/>
                    <a:pt x="6394" y="8985"/>
                    <a:pt x="6394" y="8985"/>
                  </a:cubicBezTo>
                  <a:cubicBezTo>
                    <a:pt x="6394" y="8985"/>
                    <a:pt x="3620" y="8830"/>
                    <a:pt x="3036" y="8318"/>
                  </a:cubicBezTo>
                  <a:cubicBezTo>
                    <a:pt x="2739" y="8068"/>
                    <a:pt x="2917" y="6520"/>
                    <a:pt x="3084" y="6389"/>
                  </a:cubicBezTo>
                  <a:cubicBezTo>
                    <a:pt x="3099" y="6375"/>
                    <a:pt x="3125" y="6369"/>
                    <a:pt x="3161" y="6369"/>
                  </a:cubicBezTo>
                  <a:cubicBezTo>
                    <a:pt x="3492" y="6369"/>
                    <a:pt x="4710" y="6904"/>
                    <a:pt x="6965" y="6937"/>
                  </a:cubicBezTo>
                  <a:cubicBezTo>
                    <a:pt x="7012" y="6937"/>
                    <a:pt x="7058" y="6937"/>
                    <a:pt x="7104" y="6937"/>
                  </a:cubicBezTo>
                  <a:cubicBezTo>
                    <a:pt x="9751" y="6937"/>
                    <a:pt x="10893" y="6301"/>
                    <a:pt x="11128" y="6301"/>
                  </a:cubicBezTo>
                  <a:cubicBezTo>
                    <a:pt x="11140" y="6301"/>
                    <a:pt x="11149" y="6302"/>
                    <a:pt x="11156" y="6306"/>
                  </a:cubicBezTo>
                  <a:cubicBezTo>
                    <a:pt x="11335" y="6401"/>
                    <a:pt x="11156" y="8223"/>
                    <a:pt x="11156" y="8223"/>
                  </a:cubicBezTo>
                  <a:cubicBezTo>
                    <a:pt x="10799" y="8556"/>
                    <a:pt x="7727" y="8973"/>
                    <a:pt x="7727" y="8973"/>
                  </a:cubicBezTo>
                  <a:cubicBezTo>
                    <a:pt x="7727" y="8973"/>
                    <a:pt x="8204" y="16676"/>
                    <a:pt x="8454" y="16795"/>
                  </a:cubicBezTo>
                  <a:cubicBezTo>
                    <a:pt x="8461" y="16799"/>
                    <a:pt x="8473" y="16800"/>
                    <a:pt x="8488" y="16800"/>
                  </a:cubicBezTo>
                  <a:cubicBezTo>
                    <a:pt x="8985" y="16800"/>
                    <a:pt x="13473" y="14977"/>
                    <a:pt x="14073" y="13938"/>
                  </a:cubicBezTo>
                  <a:cubicBezTo>
                    <a:pt x="14466" y="13259"/>
                    <a:pt x="14931" y="1400"/>
                    <a:pt x="8239" y="103"/>
                  </a:cubicBezTo>
                  <a:cubicBezTo>
                    <a:pt x="7860" y="36"/>
                    <a:pt x="7466" y="0"/>
                    <a:pt x="7045" y="0"/>
                  </a:cubicBezTo>
                  <a:close/>
                </a:path>
              </a:pathLst>
            </a:custGeom>
            <a:solidFill>
              <a:srgbClr val="919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6"/>
            <p:cNvSpPr/>
            <p:nvPr/>
          </p:nvSpPr>
          <p:spPr>
            <a:xfrm>
              <a:off x="2041900" y="2202925"/>
              <a:ext cx="49450" cy="35600"/>
            </a:xfrm>
            <a:custGeom>
              <a:avLst/>
              <a:gdLst/>
              <a:ahLst/>
              <a:cxnLst/>
              <a:rect l="l" t="t" r="r" b="b"/>
              <a:pathLst>
                <a:path w="1978" h="1424" extrusionOk="0">
                  <a:moveTo>
                    <a:pt x="956" y="1"/>
                  </a:moveTo>
                  <a:cubicBezTo>
                    <a:pt x="712" y="1"/>
                    <a:pt x="483" y="25"/>
                    <a:pt x="394" y="90"/>
                  </a:cubicBezTo>
                  <a:cubicBezTo>
                    <a:pt x="239" y="197"/>
                    <a:pt x="49" y="1126"/>
                    <a:pt x="1" y="1352"/>
                  </a:cubicBezTo>
                  <a:cubicBezTo>
                    <a:pt x="156" y="1340"/>
                    <a:pt x="299" y="1328"/>
                    <a:pt x="453" y="1328"/>
                  </a:cubicBezTo>
                  <a:cubicBezTo>
                    <a:pt x="579" y="1320"/>
                    <a:pt x="702" y="1316"/>
                    <a:pt x="823" y="1316"/>
                  </a:cubicBezTo>
                  <a:cubicBezTo>
                    <a:pt x="1229" y="1316"/>
                    <a:pt x="1610" y="1359"/>
                    <a:pt x="1977" y="1424"/>
                  </a:cubicBezTo>
                  <a:cubicBezTo>
                    <a:pt x="1977" y="1424"/>
                    <a:pt x="1763" y="78"/>
                    <a:pt x="1608" y="54"/>
                  </a:cubicBezTo>
                  <a:cubicBezTo>
                    <a:pt x="1459" y="25"/>
                    <a:pt x="1200" y="1"/>
                    <a:pt x="956" y="1"/>
                  </a:cubicBezTo>
                  <a:close/>
                </a:path>
              </a:pathLst>
            </a:custGeom>
            <a:solidFill>
              <a:srgbClr val="797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6"/>
            <p:cNvSpPr/>
            <p:nvPr/>
          </p:nvSpPr>
          <p:spPr>
            <a:xfrm>
              <a:off x="1964225" y="2304725"/>
              <a:ext cx="11925" cy="16075"/>
            </a:xfrm>
            <a:custGeom>
              <a:avLst/>
              <a:gdLst/>
              <a:ahLst/>
              <a:cxnLst/>
              <a:rect l="l" t="t" r="r" b="b"/>
              <a:pathLst>
                <a:path w="477" h="643" extrusionOk="0">
                  <a:moveTo>
                    <a:pt x="379" y="0"/>
                  </a:moveTo>
                  <a:cubicBezTo>
                    <a:pt x="366" y="0"/>
                    <a:pt x="354" y="5"/>
                    <a:pt x="346" y="19"/>
                  </a:cubicBezTo>
                  <a:lnTo>
                    <a:pt x="262" y="90"/>
                  </a:lnTo>
                  <a:cubicBezTo>
                    <a:pt x="250" y="126"/>
                    <a:pt x="227" y="149"/>
                    <a:pt x="203" y="185"/>
                  </a:cubicBezTo>
                  <a:cubicBezTo>
                    <a:pt x="179" y="209"/>
                    <a:pt x="167" y="257"/>
                    <a:pt x="143" y="280"/>
                  </a:cubicBezTo>
                  <a:cubicBezTo>
                    <a:pt x="131" y="316"/>
                    <a:pt x="108" y="352"/>
                    <a:pt x="72" y="376"/>
                  </a:cubicBezTo>
                  <a:lnTo>
                    <a:pt x="24" y="471"/>
                  </a:lnTo>
                  <a:cubicBezTo>
                    <a:pt x="12" y="530"/>
                    <a:pt x="0" y="566"/>
                    <a:pt x="0" y="566"/>
                  </a:cubicBezTo>
                  <a:cubicBezTo>
                    <a:pt x="0" y="590"/>
                    <a:pt x="0" y="602"/>
                    <a:pt x="12" y="614"/>
                  </a:cubicBezTo>
                  <a:cubicBezTo>
                    <a:pt x="32" y="633"/>
                    <a:pt x="48" y="642"/>
                    <a:pt x="64" y="642"/>
                  </a:cubicBezTo>
                  <a:cubicBezTo>
                    <a:pt x="78" y="642"/>
                    <a:pt x="91" y="636"/>
                    <a:pt x="108" y="626"/>
                  </a:cubicBezTo>
                  <a:lnTo>
                    <a:pt x="179" y="554"/>
                  </a:lnTo>
                  <a:cubicBezTo>
                    <a:pt x="191" y="530"/>
                    <a:pt x="227" y="495"/>
                    <a:pt x="238" y="471"/>
                  </a:cubicBezTo>
                  <a:cubicBezTo>
                    <a:pt x="250" y="435"/>
                    <a:pt x="262" y="388"/>
                    <a:pt x="298" y="364"/>
                  </a:cubicBezTo>
                  <a:cubicBezTo>
                    <a:pt x="322" y="328"/>
                    <a:pt x="346" y="304"/>
                    <a:pt x="369" y="269"/>
                  </a:cubicBezTo>
                  <a:cubicBezTo>
                    <a:pt x="405" y="245"/>
                    <a:pt x="417" y="209"/>
                    <a:pt x="429" y="185"/>
                  </a:cubicBezTo>
                  <a:cubicBezTo>
                    <a:pt x="441" y="126"/>
                    <a:pt x="465" y="78"/>
                    <a:pt x="465" y="78"/>
                  </a:cubicBezTo>
                  <a:cubicBezTo>
                    <a:pt x="477" y="54"/>
                    <a:pt x="465" y="30"/>
                    <a:pt x="441" y="30"/>
                  </a:cubicBezTo>
                  <a:cubicBezTo>
                    <a:pt x="426" y="15"/>
                    <a:pt x="401" y="0"/>
                    <a:pt x="379"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6"/>
            <p:cNvSpPr/>
            <p:nvPr/>
          </p:nvSpPr>
          <p:spPr>
            <a:xfrm>
              <a:off x="1982675" y="2280650"/>
              <a:ext cx="11925" cy="14825"/>
            </a:xfrm>
            <a:custGeom>
              <a:avLst/>
              <a:gdLst/>
              <a:ahLst/>
              <a:cxnLst/>
              <a:rect l="l" t="t" r="r" b="b"/>
              <a:pathLst>
                <a:path w="477" h="593" extrusionOk="0">
                  <a:moveTo>
                    <a:pt x="421" y="1"/>
                  </a:moveTo>
                  <a:cubicBezTo>
                    <a:pt x="404" y="1"/>
                    <a:pt x="386" y="6"/>
                    <a:pt x="370" y="17"/>
                  </a:cubicBezTo>
                  <a:cubicBezTo>
                    <a:pt x="370" y="17"/>
                    <a:pt x="346" y="29"/>
                    <a:pt x="298" y="77"/>
                  </a:cubicBezTo>
                  <a:cubicBezTo>
                    <a:pt x="286" y="100"/>
                    <a:pt x="262" y="112"/>
                    <a:pt x="239" y="148"/>
                  </a:cubicBezTo>
                  <a:cubicBezTo>
                    <a:pt x="227" y="172"/>
                    <a:pt x="215" y="220"/>
                    <a:pt x="179" y="255"/>
                  </a:cubicBezTo>
                  <a:cubicBezTo>
                    <a:pt x="155" y="279"/>
                    <a:pt x="132" y="315"/>
                    <a:pt x="108" y="339"/>
                  </a:cubicBezTo>
                  <a:cubicBezTo>
                    <a:pt x="84" y="374"/>
                    <a:pt x="60" y="398"/>
                    <a:pt x="48" y="434"/>
                  </a:cubicBezTo>
                  <a:cubicBezTo>
                    <a:pt x="24" y="481"/>
                    <a:pt x="1" y="517"/>
                    <a:pt x="1" y="517"/>
                  </a:cubicBezTo>
                  <a:cubicBezTo>
                    <a:pt x="1" y="537"/>
                    <a:pt x="1" y="556"/>
                    <a:pt x="20" y="556"/>
                  </a:cubicBezTo>
                  <a:cubicBezTo>
                    <a:pt x="24" y="556"/>
                    <a:pt x="30" y="555"/>
                    <a:pt x="36" y="553"/>
                  </a:cubicBezTo>
                  <a:cubicBezTo>
                    <a:pt x="43" y="581"/>
                    <a:pt x="67" y="592"/>
                    <a:pt x="92" y="592"/>
                  </a:cubicBezTo>
                  <a:cubicBezTo>
                    <a:pt x="110" y="592"/>
                    <a:pt x="129" y="587"/>
                    <a:pt x="143" y="577"/>
                  </a:cubicBezTo>
                  <a:cubicBezTo>
                    <a:pt x="143" y="577"/>
                    <a:pt x="167" y="565"/>
                    <a:pt x="215" y="517"/>
                  </a:cubicBezTo>
                  <a:cubicBezTo>
                    <a:pt x="227" y="505"/>
                    <a:pt x="262" y="481"/>
                    <a:pt x="274" y="446"/>
                  </a:cubicBezTo>
                  <a:cubicBezTo>
                    <a:pt x="286" y="422"/>
                    <a:pt x="310" y="374"/>
                    <a:pt x="334" y="339"/>
                  </a:cubicBezTo>
                  <a:cubicBezTo>
                    <a:pt x="346" y="303"/>
                    <a:pt x="382" y="279"/>
                    <a:pt x="405" y="255"/>
                  </a:cubicBezTo>
                  <a:lnTo>
                    <a:pt x="453" y="160"/>
                  </a:lnTo>
                  <a:lnTo>
                    <a:pt x="477" y="77"/>
                  </a:lnTo>
                  <a:cubicBezTo>
                    <a:pt x="477" y="53"/>
                    <a:pt x="477" y="41"/>
                    <a:pt x="465" y="29"/>
                  </a:cubicBezTo>
                  <a:cubicBezTo>
                    <a:pt x="458" y="9"/>
                    <a:pt x="441" y="1"/>
                    <a:pt x="42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6"/>
            <p:cNvSpPr/>
            <p:nvPr/>
          </p:nvSpPr>
          <p:spPr>
            <a:xfrm>
              <a:off x="1983275" y="2297275"/>
              <a:ext cx="20850" cy="25925"/>
            </a:xfrm>
            <a:custGeom>
              <a:avLst/>
              <a:gdLst/>
              <a:ahLst/>
              <a:cxnLst/>
              <a:rect l="l" t="t" r="r" b="b"/>
              <a:pathLst>
                <a:path w="834" h="1037" extrusionOk="0">
                  <a:moveTo>
                    <a:pt x="749" y="1"/>
                  </a:moveTo>
                  <a:cubicBezTo>
                    <a:pt x="730" y="1"/>
                    <a:pt x="709" y="7"/>
                    <a:pt x="691" y="19"/>
                  </a:cubicBezTo>
                  <a:cubicBezTo>
                    <a:pt x="691" y="19"/>
                    <a:pt x="631" y="66"/>
                    <a:pt x="560" y="150"/>
                  </a:cubicBezTo>
                  <a:cubicBezTo>
                    <a:pt x="536" y="197"/>
                    <a:pt x="489" y="245"/>
                    <a:pt x="441" y="305"/>
                  </a:cubicBezTo>
                  <a:cubicBezTo>
                    <a:pt x="393" y="364"/>
                    <a:pt x="369" y="424"/>
                    <a:pt x="322" y="483"/>
                  </a:cubicBezTo>
                  <a:cubicBezTo>
                    <a:pt x="274" y="543"/>
                    <a:pt x="238" y="590"/>
                    <a:pt x="191" y="650"/>
                  </a:cubicBezTo>
                  <a:cubicBezTo>
                    <a:pt x="143" y="686"/>
                    <a:pt x="119" y="745"/>
                    <a:pt x="84" y="793"/>
                  </a:cubicBezTo>
                  <a:cubicBezTo>
                    <a:pt x="24" y="900"/>
                    <a:pt x="0" y="959"/>
                    <a:pt x="0" y="959"/>
                  </a:cubicBezTo>
                  <a:lnTo>
                    <a:pt x="0" y="1019"/>
                  </a:lnTo>
                  <a:cubicBezTo>
                    <a:pt x="18" y="1031"/>
                    <a:pt x="42" y="1037"/>
                    <a:pt x="66" y="1037"/>
                  </a:cubicBezTo>
                  <a:cubicBezTo>
                    <a:pt x="90" y="1037"/>
                    <a:pt x="113" y="1031"/>
                    <a:pt x="131" y="1019"/>
                  </a:cubicBezTo>
                  <a:cubicBezTo>
                    <a:pt x="131" y="1019"/>
                    <a:pt x="191" y="971"/>
                    <a:pt x="262" y="888"/>
                  </a:cubicBezTo>
                  <a:cubicBezTo>
                    <a:pt x="310" y="840"/>
                    <a:pt x="334" y="793"/>
                    <a:pt x="381" y="733"/>
                  </a:cubicBezTo>
                  <a:cubicBezTo>
                    <a:pt x="429" y="674"/>
                    <a:pt x="453" y="614"/>
                    <a:pt x="500" y="555"/>
                  </a:cubicBezTo>
                  <a:cubicBezTo>
                    <a:pt x="536" y="495"/>
                    <a:pt x="596" y="447"/>
                    <a:pt x="631" y="388"/>
                  </a:cubicBezTo>
                  <a:cubicBezTo>
                    <a:pt x="679" y="352"/>
                    <a:pt x="715" y="293"/>
                    <a:pt x="739" y="245"/>
                  </a:cubicBezTo>
                  <a:cubicBezTo>
                    <a:pt x="786" y="138"/>
                    <a:pt x="810" y="78"/>
                    <a:pt x="810" y="78"/>
                  </a:cubicBezTo>
                  <a:cubicBezTo>
                    <a:pt x="834" y="66"/>
                    <a:pt x="810" y="31"/>
                    <a:pt x="798" y="19"/>
                  </a:cubicBezTo>
                  <a:cubicBezTo>
                    <a:pt x="786" y="7"/>
                    <a:pt x="768" y="1"/>
                    <a:pt x="749"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6"/>
            <p:cNvSpPr/>
            <p:nvPr/>
          </p:nvSpPr>
          <p:spPr>
            <a:xfrm>
              <a:off x="2212475" y="2549150"/>
              <a:ext cx="7750" cy="32275"/>
            </a:xfrm>
            <a:custGeom>
              <a:avLst/>
              <a:gdLst/>
              <a:ahLst/>
              <a:cxnLst/>
              <a:rect l="l" t="t" r="r" b="b"/>
              <a:pathLst>
                <a:path w="310" h="1291" extrusionOk="0">
                  <a:moveTo>
                    <a:pt x="113" y="0"/>
                  </a:moveTo>
                  <a:cubicBezTo>
                    <a:pt x="105" y="0"/>
                    <a:pt x="95" y="2"/>
                    <a:pt x="84" y="5"/>
                  </a:cubicBezTo>
                  <a:cubicBezTo>
                    <a:pt x="36" y="5"/>
                    <a:pt x="12" y="17"/>
                    <a:pt x="12" y="52"/>
                  </a:cubicBezTo>
                  <a:cubicBezTo>
                    <a:pt x="12" y="52"/>
                    <a:pt x="0" y="124"/>
                    <a:pt x="0" y="243"/>
                  </a:cubicBezTo>
                  <a:cubicBezTo>
                    <a:pt x="0" y="362"/>
                    <a:pt x="12" y="517"/>
                    <a:pt x="24" y="659"/>
                  </a:cubicBezTo>
                  <a:cubicBezTo>
                    <a:pt x="24" y="731"/>
                    <a:pt x="36" y="814"/>
                    <a:pt x="60" y="886"/>
                  </a:cubicBezTo>
                  <a:cubicBezTo>
                    <a:pt x="72" y="957"/>
                    <a:pt x="84" y="1017"/>
                    <a:pt x="95" y="1076"/>
                  </a:cubicBezTo>
                  <a:cubicBezTo>
                    <a:pt x="131" y="1183"/>
                    <a:pt x="155" y="1255"/>
                    <a:pt x="155" y="1255"/>
                  </a:cubicBezTo>
                  <a:cubicBezTo>
                    <a:pt x="179" y="1267"/>
                    <a:pt x="191" y="1290"/>
                    <a:pt x="214" y="1290"/>
                  </a:cubicBezTo>
                  <a:cubicBezTo>
                    <a:pt x="262" y="1290"/>
                    <a:pt x="298" y="1267"/>
                    <a:pt x="298" y="1243"/>
                  </a:cubicBezTo>
                  <a:cubicBezTo>
                    <a:pt x="298" y="1243"/>
                    <a:pt x="310" y="1171"/>
                    <a:pt x="310" y="1052"/>
                  </a:cubicBezTo>
                  <a:lnTo>
                    <a:pt x="310" y="850"/>
                  </a:lnTo>
                  <a:cubicBezTo>
                    <a:pt x="310" y="779"/>
                    <a:pt x="298" y="707"/>
                    <a:pt x="298" y="636"/>
                  </a:cubicBezTo>
                  <a:cubicBezTo>
                    <a:pt x="274" y="481"/>
                    <a:pt x="250" y="314"/>
                    <a:pt x="214" y="219"/>
                  </a:cubicBezTo>
                  <a:cubicBezTo>
                    <a:pt x="191" y="112"/>
                    <a:pt x="155" y="40"/>
                    <a:pt x="155" y="40"/>
                  </a:cubicBezTo>
                  <a:cubicBezTo>
                    <a:pt x="146" y="14"/>
                    <a:pt x="137" y="0"/>
                    <a:pt x="11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6"/>
            <p:cNvSpPr/>
            <p:nvPr/>
          </p:nvSpPr>
          <p:spPr>
            <a:xfrm>
              <a:off x="2195800" y="2558925"/>
              <a:ext cx="9250" cy="25775"/>
            </a:xfrm>
            <a:custGeom>
              <a:avLst/>
              <a:gdLst/>
              <a:ahLst/>
              <a:cxnLst/>
              <a:rect l="l" t="t" r="r" b="b"/>
              <a:pathLst>
                <a:path w="370" h="1031" extrusionOk="0">
                  <a:moveTo>
                    <a:pt x="123" y="0"/>
                  </a:moveTo>
                  <a:cubicBezTo>
                    <a:pt x="75" y="0"/>
                    <a:pt x="34" y="39"/>
                    <a:pt x="24" y="78"/>
                  </a:cubicBezTo>
                  <a:cubicBezTo>
                    <a:pt x="24" y="78"/>
                    <a:pt x="0" y="137"/>
                    <a:pt x="0" y="221"/>
                  </a:cubicBezTo>
                  <a:cubicBezTo>
                    <a:pt x="0" y="268"/>
                    <a:pt x="0" y="316"/>
                    <a:pt x="24" y="376"/>
                  </a:cubicBezTo>
                  <a:cubicBezTo>
                    <a:pt x="36" y="423"/>
                    <a:pt x="48" y="483"/>
                    <a:pt x="60" y="542"/>
                  </a:cubicBezTo>
                  <a:cubicBezTo>
                    <a:pt x="84" y="578"/>
                    <a:pt x="60" y="638"/>
                    <a:pt x="60" y="697"/>
                  </a:cubicBezTo>
                  <a:cubicBezTo>
                    <a:pt x="60" y="757"/>
                    <a:pt x="84" y="804"/>
                    <a:pt x="96" y="852"/>
                  </a:cubicBezTo>
                  <a:cubicBezTo>
                    <a:pt x="119" y="923"/>
                    <a:pt x="155" y="983"/>
                    <a:pt x="155" y="983"/>
                  </a:cubicBezTo>
                  <a:cubicBezTo>
                    <a:pt x="167" y="1019"/>
                    <a:pt x="179" y="1030"/>
                    <a:pt x="215" y="1030"/>
                  </a:cubicBezTo>
                  <a:cubicBezTo>
                    <a:pt x="262" y="1030"/>
                    <a:pt x="298" y="1019"/>
                    <a:pt x="322" y="971"/>
                  </a:cubicBezTo>
                  <a:cubicBezTo>
                    <a:pt x="322" y="971"/>
                    <a:pt x="346" y="911"/>
                    <a:pt x="346" y="816"/>
                  </a:cubicBezTo>
                  <a:cubicBezTo>
                    <a:pt x="346" y="780"/>
                    <a:pt x="370" y="733"/>
                    <a:pt x="346" y="673"/>
                  </a:cubicBezTo>
                  <a:cubicBezTo>
                    <a:pt x="334" y="626"/>
                    <a:pt x="310" y="566"/>
                    <a:pt x="310" y="507"/>
                  </a:cubicBezTo>
                  <a:lnTo>
                    <a:pt x="310" y="340"/>
                  </a:lnTo>
                  <a:cubicBezTo>
                    <a:pt x="286" y="280"/>
                    <a:pt x="286" y="245"/>
                    <a:pt x="274" y="197"/>
                  </a:cubicBezTo>
                  <a:cubicBezTo>
                    <a:pt x="262" y="126"/>
                    <a:pt x="227" y="66"/>
                    <a:pt x="227" y="66"/>
                  </a:cubicBezTo>
                  <a:cubicBezTo>
                    <a:pt x="215" y="30"/>
                    <a:pt x="191" y="18"/>
                    <a:pt x="155" y="7"/>
                  </a:cubicBezTo>
                  <a:cubicBezTo>
                    <a:pt x="144" y="2"/>
                    <a:pt x="133" y="0"/>
                    <a:pt x="12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6"/>
            <p:cNvSpPr/>
            <p:nvPr/>
          </p:nvSpPr>
          <p:spPr>
            <a:xfrm>
              <a:off x="2179425" y="2573025"/>
              <a:ext cx="6875" cy="17325"/>
            </a:xfrm>
            <a:custGeom>
              <a:avLst/>
              <a:gdLst/>
              <a:ahLst/>
              <a:cxnLst/>
              <a:rect l="l" t="t" r="r" b="b"/>
              <a:pathLst>
                <a:path w="275" h="693" extrusionOk="0">
                  <a:moveTo>
                    <a:pt x="167" y="0"/>
                  </a:moveTo>
                  <a:cubicBezTo>
                    <a:pt x="156" y="0"/>
                    <a:pt x="140" y="4"/>
                    <a:pt x="120" y="14"/>
                  </a:cubicBezTo>
                  <a:cubicBezTo>
                    <a:pt x="84" y="14"/>
                    <a:pt x="48" y="38"/>
                    <a:pt x="36" y="62"/>
                  </a:cubicBezTo>
                  <a:cubicBezTo>
                    <a:pt x="36" y="62"/>
                    <a:pt x="24" y="109"/>
                    <a:pt x="1" y="169"/>
                  </a:cubicBezTo>
                  <a:lnTo>
                    <a:pt x="1" y="371"/>
                  </a:lnTo>
                  <a:cubicBezTo>
                    <a:pt x="1" y="407"/>
                    <a:pt x="24" y="455"/>
                    <a:pt x="24" y="478"/>
                  </a:cubicBezTo>
                  <a:cubicBezTo>
                    <a:pt x="36" y="514"/>
                    <a:pt x="48" y="538"/>
                    <a:pt x="48" y="574"/>
                  </a:cubicBezTo>
                  <a:lnTo>
                    <a:pt x="96" y="657"/>
                  </a:lnTo>
                  <a:cubicBezTo>
                    <a:pt x="108" y="669"/>
                    <a:pt x="120" y="693"/>
                    <a:pt x="143" y="693"/>
                  </a:cubicBezTo>
                  <a:cubicBezTo>
                    <a:pt x="179" y="693"/>
                    <a:pt x="215" y="669"/>
                    <a:pt x="227" y="645"/>
                  </a:cubicBezTo>
                  <a:cubicBezTo>
                    <a:pt x="227" y="645"/>
                    <a:pt x="239" y="597"/>
                    <a:pt x="263" y="538"/>
                  </a:cubicBezTo>
                  <a:cubicBezTo>
                    <a:pt x="274" y="514"/>
                    <a:pt x="274" y="466"/>
                    <a:pt x="274" y="431"/>
                  </a:cubicBezTo>
                  <a:lnTo>
                    <a:pt x="274" y="312"/>
                  </a:lnTo>
                  <a:cubicBezTo>
                    <a:pt x="263" y="240"/>
                    <a:pt x="251" y="169"/>
                    <a:pt x="227" y="109"/>
                  </a:cubicBezTo>
                  <a:lnTo>
                    <a:pt x="191" y="14"/>
                  </a:lnTo>
                  <a:cubicBezTo>
                    <a:pt x="191" y="7"/>
                    <a:pt x="183" y="0"/>
                    <a:pt x="167"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6"/>
            <p:cNvSpPr/>
            <p:nvPr/>
          </p:nvSpPr>
          <p:spPr>
            <a:xfrm>
              <a:off x="1734125" y="2063500"/>
              <a:ext cx="271800" cy="363350"/>
            </a:xfrm>
            <a:custGeom>
              <a:avLst/>
              <a:gdLst/>
              <a:ahLst/>
              <a:cxnLst/>
              <a:rect l="l" t="t" r="r" b="b"/>
              <a:pathLst>
                <a:path w="10872" h="14534" extrusionOk="0">
                  <a:moveTo>
                    <a:pt x="6480" y="1"/>
                  </a:moveTo>
                  <a:cubicBezTo>
                    <a:pt x="6338" y="1"/>
                    <a:pt x="6193" y="11"/>
                    <a:pt x="6049" y="35"/>
                  </a:cubicBezTo>
                  <a:cubicBezTo>
                    <a:pt x="5954" y="71"/>
                    <a:pt x="5871" y="83"/>
                    <a:pt x="5775" y="95"/>
                  </a:cubicBezTo>
                  <a:cubicBezTo>
                    <a:pt x="5692" y="119"/>
                    <a:pt x="5597" y="143"/>
                    <a:pt x="5513" y="178"/>
                  </a:cubicBezTo>
                  <a:cubicBezTo>
                    <a:pt x="5478" y="190"/>
                    <a:pt x="5466" y="190"/>
                    <a:pt x="5430" y="202"/>
                  </a:cubicBezTo>
                  <a:lnTo>
                    <a:pt x="5371" y="238"/>
                  </a:lnTo>
                  <a:lnTo>
                    <a:pt x="5251" y="273"/>
                  </a:lnTo>
                  <a:cubicBezTo>
                    <a:pt x="5180" y="321"/>
                    <a:pt x="5097" y="369"/>
                    <a:pt x="5001" y="416"/>
                  </a:cubicBezTo>
                  <a:cubicBezTo>
                    <a:pt x="4680" y="607"/>
                    <a:pt x="4382" y="857"/>
                    <a:pt x="4144" y="1155"/>
                  </a:cubicBezTo>
                  <a:cubicBezTo>
                    <a:pt x="3882" y="1452"/>
                    <a:pt x="3692" y="1786"/>
                    <a:pt x="3525" y="2119"/>
                  </a:cubicBezTo>
                  <a:cubicBezTo>
                    <a:pt x="3204" y="2821"/>
                    <a:pt x="3013" y="3572"/>
                    <a:pt x="2858" y="4310"/>
                  </a:cubicBezTo>
                  <a:cubicBezTo>
                    <a:pt x="2727" y="5060"/>
                    <a:pt x="2632" y="5798"/>
                    <a:pt x="2573" y="6548"/>
                  </a:cubicBezTo>
                  <a:cubicBezTo>
                    <a:pt x="2513" y="7274"/>
                    <a:pt x="2477" y="8001"/>
                    <a:pt x="2430" y="8703"/>
                  </a:cubicBezTo>
                  <a:cubicBezTo>
                    <a:pt x="2382" y="9406"/>
                    <a:pt x="2358" y="10072"/>
                    <a:pt x="2311" y="10715"/>
                  </a:cubicBezTo>
                  <a:cubicBezTo>
                    <a:pt x="2263" y="11346"/>
                    <a:pt x="2192" y="11965"/>
                    <a:pt x="2084" y="12501"/>
                  </a:cubicBezTo>
                  <a:cubicBezTo>
                    <a:pt x="1977" y="13037"/>
                    <a:pt x="1834" y="13525"/>
                    <a:pt x="1584" y="13870"/>
                  </a:cubicBezTo>
                  <a:cubicBezTo>
                    <a:pt x="1465" y="14049"/>
                    <a:pt x="1311" y="14180"/>
                    <a:pt x="1144" y="14251"/>
                  </a:cubicBezTo>
                  <a:cubicBezTo>
                    <a:pt x="1019" y="14314"/>
                    <a:pt x="867" y="14349"/>
                    <a:pt x="735" y="14349"/>
                  </a:cubicBezTo>
                  <a:cubicBezTo>
                    <a:pt x="716" y="14349"/>
                    <a:pt x="698" y="14348"/>
                    <a:pt x="679" y="14347"/>
                  </a:cubicBezTo>
                  <a:cubicBezTo>
                    <a:pt x="537" y="14323"/>
                    <a:pt x="418" y="14251"/>
                    <a:pt x="346" y="14168"/>
                  </a:cubicBezTo>
                  <a:cubicBezTo>
                    <a:pt x="251" y="14073"/>
                    <a:pt x="215" y="13989"/>
                    <a:pt x="179" y="13906"/>
                  </a:cubicBezTo>
                  <a:cubicBezTo>
                    <a:pt x="156" y="13835"/>
                    <a:pt x="144" y="13775"/>
                    <a:pt x="120" y="13728"/>
                  </a:cubicBezTo>
                  <a:cubicBezTo>
                    <a:pt x="108" y="13692"/>
                    <a:pt x="108" y="13668"/>
                    <a:pt x="108" y="13668"/>
                  </a:cubicBezTo>
                  <a:cubicBezTo>
                    <a:pt x="108" y="13644"/>
                    <a:pt x="84" y="13632"/>
                    <a:pt x="48" y="13632"/>
                  </a:cubicBezTo>
                  <a:cubicBezTo>
                    <a:pt x="25" y="13632"/>
                    <a:pt x="1" y="13656"/>
                    <a:pt x="1" y="13692"/>
                  </a:cubicBezTo>
                  <a:cubicBezTo>
                    <a:pt x="1" y="13692"/>
                    <a:pt x="1" y="13716"/>
                    <a:pt x="25" y="13763"/>
                  </a:cubicBezTo>
                  <a:cubicBezTo>
                    <a:pt x="37" y="13823"/>
                    <a:pt x="48" y="13882"/>
                    <a:pt x="84" y="13966"/>
                  </a:cubicBezTo>
                  <a:cubicBezTo>
                    <a:pt x="108" y="14049"/>
                    <a:pt x="156" y="14168"/>
                    <a:pt x="239" y="14263"/>
                  </a:cubicBezTo>
                  <a:cubicBezTo>
                    <a:pt x="334" y="14382"/>
                    <a:pt x="465" y="14490"/>
                    <a:pt x="656" y="14525"/>
                  </a:cubicBezTo>
                  <a:cubicBezTo>
                    <a:pt x="699" y="14531"/>
                    <a:pt x="744" y="14534"/>
                    <a:pt x="790" y="14534"/>
                  </a:cubicBezTo>
                  <a:cubicBezTo>
                    <a:pt x="932" y="14534"/>
                    <a:pt x="1086" y="14505"/>
                    <a:pt x="1239" y="14442"/>
                  </a:cubicBezTo>
                  <a:cubicBezTo>
                    <a:pt x="1430" y="14370"/>
                    <a:pt x="1632" y="14228"/>
                    <a:pt x="1775" y="14025"/>
                  </a:cubicBezTo>
                  <a:cubicBezTo>
                    <a:pt x="2073" y="13644"/>
                    <a:pt x="2251" y="13120"/>
                    <a:pt x="2382" y="12573"/>
                  </a:cubicBezTo>
                  <a:cubicBezTo>
                    <a:pt x="2525" y="12001"/>
                    <a:pt x="2596" y="11394"/>
                    <a:pt x="2668" y="10751"/>
                  </a:cubicBezTo>
                  <a:cubicBezTo>
                    <a:pt x="2739" y="10120"/>
                    <a:pt x="2799" y="9429"/>
                    <a:pt x="2846" y="8727"/>
                  </a:cubicBezTo>
                  <a:cubicBezTo>
                    <a:pt x="2894" y="8036"/>
                    <a:pt x="2942" y="7298"/>
                    <a:pt x="3013" y="6572"/>
                  </a:cubicBezTo>
                  <a:cubicBezTo>
                    <a:pt x="3085" y="5846"/>
                    <a:pt x="3180" y="5119"/>
                    <a:pt x="3323" y="4381"/>
                  </a:cubicBezTo>
                  <a:cubicBezTo>
                    <a:pt x="3477" y="3655"/>
                    <a:pt x="3656" y="2940"/>
                    <a:pt x="3954" y="2298"/>
                  </a:cubicBezTo>
                  <a:cubicBezTo>
                    <a:pt x="4097" y="1976"/>
                    <a:pt x="4275" y="1678"/>
                    <a:pt x="4489" y="1405"/>
                  </a:cubicBezTo>
                  <a:cubicBezTo>
                    <a:pt x="4692" y="1143"/>
                    <a:pt x="4942" y="916"/>
                    <a:pt x="5228" y="750"/>
                  </a:cubicBezTo>
                  <a:cubicBezTo>
                    <a:pt x="5299" y="726"/>
                    <a:pt x="5359" y="678"/>
                    <a:pt x="5442" y="654"/>
                  </a:cubicBezTo>
                  <a:lnTo>
                    <a:pt x="5561" y="607"/>
                  </a:lnTo>
                  <a:lnTo>
                    <a:pt x="5621" y="571"/>
                  </a:lnTo>
                  <a:lnTo>
                    <a:pt x="5656" y="559"/>
                  </a:lnTo>
                  <a:cubicBezTo>
                    <a:pt x="5740" y="535"/>
                    <a:pt x="5811" y="512"/>
                    <a:pt x="5883" y="488"/>
                  </a:cubicBezTo>
                  <a:cubicBezTo>
                    <a:pt x="5978" y="476"/>
                    <a:pt x="6049" y="452"/>
                    <a:pt x="6121" y="440"/>
                  </a:cubicBezTo>
                  <a:cubicBezTo>
                    <a:pt x="6278" y="409"/>
                    <a:pt x="6438" y="394"/>
                    <a:pt x="6598" y="394"/>
                  </a:cubicBezTo>
                  <a:cubicBezTo>
                    <a:pt x="6742" y="394"/>
                    <a:pt x="6885" y="406"/>
                    <a:pt x="7026" y="428"/>
                  </a:cubicBezTo>
                  <a:cubicBezTo>
                    <a:pt x="7621" y="512"/>
                    <a:pt x="8145" y="833"/>
                    <a:pt x="8561" y="1166"/>
                  </a:cubicBezTo>
                  <a:cubicBezTo>
                    <a:pt x="8978" y="1524"/>
                    <a:pt x="9312" y="1905"/>
                    <a:pt x="9585" y="2262"/>
                  </a:cubicBezTo>
                  <a:cubicBezTo>
                    <a:pt x="9859" y="2619"/>
                    <a:pt x="10085" y="2940"/>
                    <a:pt x="10240" y="3226"/>
                  </a:cubicBezTo>
                  <a:cubicBezTo>
                    <a:pt x="10407" y="3488"/>
                    <a:pt x="10526" y="3726"/>
                    <a:pt x="10597" y="3881"/>
                  </a:cubicBezTo>
                  <a:cubicBezTo>
                    <a:pt x="10693" y="4024"/>
                    <a:pt x="10716" y="4119"/>
                    <a:pt x="10716" y="4119"/>
                  </a:cubicBezTo>
                  <a:cubicBezTo>
                    <a:pt x="10733" y="4136"/>
                    <a:pt x="10756" y="4153"/>
                    <a:pt x="10781" y="4153"/>
                  </a:cubicBezTo>
                  <a:cubicBezTo>
                    <a:pt x="10791" y="4153"/>
                    <a:pt x="10801" y="4150"/>
                    <a:pt x="10812" y="4143"/>
                  </a:cubicBezTo>
                  <a:cubicBezTo>
                    <a:pt x="10847" y="4131"/>
                    <a:pt x="10871" y="4107"/>
                    <a:pt x="10847" y="4060"/>
                  </a:cubicBezTo>
                  <a:cubicBezTo>
                    <a:pt x="10847" y="4060"/>
                    <a:pt x="10824" y="3964"/>
                    <a:pt x="10752" y="3810"/>
                  </a:cubicBezTo>
                  <a:cubicBezTo>
                    <a:pt x="10693" y="3643"/>
                    <a:pt x="10574" y="3405"/>
                    <a:pt x="10419" y="3107"/>
                  </a:cubicBezTo>
                  <a:cubicBezTo>
                    <a:pt x="10252" y="2810"/>
                    <a:pt x="10062" y="2464"/>
                    <a:pt x="9800" y="2083"/>
                  </a:cubicBezTo>
                  <a:cubicBezTo>
                    <a:pt x="9657" y="1905"/>
                    <a:pt x="9514" y="1690"/>
                    <a:pt x="9347" y="1500"/>
                  </a:cubicBezTo>
                  <a:cubicBezTo>
                    <a:pt x="9181" y="1309"/>
                    <a:pt x="8990" y="1107"/>
                    <a:pt x="8764" y="916"/>
                  </a:cubicBezTo>
                  <a:cubicBezTo>
                    <a:pt x="8335" y="547"/>
                    <a:pt x="7788" y="190"/>
                    <a:pt x="7097" y="59"/>
                  </a:cubicBezTo>
                  <a:cubicBezTo>
                    <a:pt x="6898" y="24"/>
                    <a:pt x="6691" y="1"/>
                    <a:pt x="6480" y="1"/>
                  </a:cubicBezTo>
                  <a:close/>
                </a:path>
              </a:pathLst>
            </a:custGeom>
            <a:solidFill>
              <a:srgbClr val="51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6"/>
            <p:cNvSpPr/>
            <p:nvPr/>
          </p:nvSpPr>
          <p:spPr>
            <a:xfrm>
              <a:off x="1804975" y="2150700"/>
              <a:ext cx="176225" cy="274150"/>
            </a:xfrm>
            <a:custGeom>
              <a:avLst/>
              <a:gdLst/>
              <a:ahLst/>
              <a:cxnLst/>
              <a:rect l="l" t="t" r="r" b="b"/>
              <a:pathLst>
                <a:path w="7049" h="10966" extrusionOk="0">
                  <a:moveTo>
                    <a:pt x="1" y="10358"/>
                  </a:moveTo>
                  <a:cubicBezTo>
                    <a:pt x="1" y="10358"/>
                    <a:pt x="1" y="10358"/>
                    <a:pt x="1" y="10359"/>
                  </a:cubicBezTo>
                  <a:cubicBezTo>
                    <a:pt x="1" y="10358"/>
                    <a:pt x="1" y="10358"/>
                    <a:pt x="1" y="10358"/>
                  </a:cubicBezTo>
                  <a:close/>
                  <a:moveTo>
                    <a:pt x="5188" y="0"/>
                  </a:moveTo>
                  <a:cubicBezTo>
                    <a:pt x="5059" y="0"/>
                    <a:pt x="4924" y="14"/>
                    <a:pt x="4787" y="48"/>
                  </a:cubicBezTo>
                  <a:cubicBezTo>
                    <a:pt x="4703" y="72"/>
                    <a:pt x="4608" y="107"/>
                    <a:pt x="4513" y="131"/>
                  </a:cubicBezTo>
                  <a:cubicBezTo>
                    <a:pt x="4406" y="179"/>
                    <a:pt x="4311" y="226"/>
                    <a:pt x="4215" y="274"/>
                  </a:cubicBezTo>
                  <a:cubicBezTo>
                    <a:pt x="4120" y="310"/>
                    <a:pt x="4049" y="369"/>
                    <a:pt x="3953" y="429"/>
                  </a:cubicBezTo>
                  <a:lnTo>
                    <a:pt x="3894" y="476"/>
                  </a:lnTo>
                  <a:lnTo>
                    <a:pt x="3882" y="476"/>
                  </a:lnTo>
                  <a:lnTo>
                    <a:pt x="3870" y="488"/>
                  </a:lnTo>
                  <a:lnTo>
                    <a:pt x="3858" y="512"/>
                  </a:lnTo>
                  <a:lnTo>
                    <a:pt x="3822" y="536"/>
                  </a:lnTo>
                  <a:lnTo>
                    <a:pt x="3703" y="655"/>
                  </a:lnTo>
                  <a:cubicBezTo>
                    <a:pt x="3394" y="988"/>
                    <a:pt x="3179" y="1417"/>
                    <a:pt x="3037" y="1858"/>
                  </a:cubicBezTo>
                  <a:cubicBezTo>
                    <a:pt x="2727" y="2751"/>
                    <a:pt x="2608" y="3739"/>
                    <a:pt x="2489" y="4703"/>
                  </a:cubicBezTo>
                  <a:cubicBezTo>
                    <a:pt x="2394" y="5691"/>
                    <a:pt x="2322" y="6656"/>
                    <a:pt x="2215" y="7549"/>
                  </a:cubicBezTo>
                  <a:cubicBezTo>
                    <a:pt x="2167" y="7989"/>
                    <a:pt x="2108" y="8430"/>
                    <a:pt x="2036" y="8823"/>
                  </a:cubicBezTo>
                  <a:cubicBezTo>
                    <a:pt x="1953" y="9216"/>
                    <a:pt x="1858" y="9597"/>
                    <a:pt x="1727" y="9918"/>
                  </a:cubicBezTo>
                  <a:cubicBezTo>
                    <a:pt x="1584" y="10228"/>
                    <a:pt x="1417" y="10501"/>
                    <a:pt x="1191" y="10632"/>
                  </a:cubicBezTo>
                  <a:cubicBezTo>
                    <a:pt x="1033" y="10732"/>
                    <a:pt x="864" y="10774"/>
                    <a:pt x="716" y="10774"/>
                  </a:cubicBezTo>
                  <a:cubicBezTo>
                    <a:pt x="651" y="10774"/>
                    <a:pt x="590" y="10766"/>
                    <a:pt x="536" y="10751"/>
                  </a:cubicBezTo>
                  <a:cubicBezTo>
                    <a:pt x="358" y="10716"/>
                    <a:pt x="251" y="10621"/>
                    <a:pt x="203" y="10525"/>
                  </a:cubicBezTo>
                  <a:cubicBezTo>
                    <a:pt x="167" y="10442"/>
                    <a:pt x="167" y="10394"/>
                    <a:pt x="167" y="10394"/>
                  </a:cubicBezTo>
                  <a:cubicBezTo>
                    <a:pt x="167" y="10347"/>
                    <a:pt x="131" y="10323"/>
                    <a:pt x="72" y="10287"/>
                  </a:cubicBezTo>
                  <a:cubicBezTo>
                    <a:pt x="25" y="10287"/>
                    <a:pt x="1" y="10311"/>
                    <a:pt x="1" y="10358"/>
                  </a:cubicBezTo>
                  <a:lnTo>
                    <a:pt x="1" y="10358"/>
                  </a:lnTo>
                  <a:cubicBezTo>
                    <a:pt x="1" y="10357"/>
                    <a:pt x="1" y="10357"/>
                    <a:pt x="1" y="10357"/>
                  </a:cubicBezTo>
                  <a:cubicBezTo>
                    <a:pt x="1" y="10357"/>
                    <a:pt x="3" y="10438"/>
                    <a:pt x="36" y="10549"/>
                  </a:cubicBezTo>
                  <a:cubicBezTo>
                    <a:pt x="60" y="10597"/>
                    <a:pt x="72" y="10632"/>
                    <a:pt x="96" y="10656"/>
                  </a:cubicBezTo>
                  <a:cubicBezTo>
                    <a:pt x="131" y="10692"/>
                    <a:pt x="143" y="10728"/>
                    <a:pt x="191" y="10763"/>
                  </a:cubicBezTo>
                  <a:cubicBezTo>
                    <a:pt x="203" y="10775"/>
                    <a:pt x="239" y="10787"/>
                    <a:pt x="251" y="10811"/>
                  </a:cubicBezTo>
                  <a:cubicBezTo>
                    <a:pt x="274" y="10823"/>
                    <a:pt x="298" y="10835"/>
                    <a:pt x="322" y="10847"/>
                  </a:cubicBezTo>
                  <a:cubicBezTo>
                    <a:pt x="358" y="10871"/>
                    <a:pt x="370" y="10882"/>
                    <a:pt x="393" y="10894"/>
                  </a:cubicBezTo>
                  <a:cubicBezTo>
                    <a:pt x="429" y="10906"/>
                    <a:pt x="453" y="10906"/>
                    <a:pt x="489" y="10930"/>
                  </a:cubicBezTo>
                  <a:cubicBezTo>
                    <a:pt x="524" y="10942"/>
                    <a:pt x="548" y="10942"/>
                    <a:pt x="572" y="10954"/>
                  </a:cubicBezTo>
                  <a:cubicBezTo>
                    <a:pt x="620" y="10966"/>
                    <a:pt x="643" y="10966"/>
                    <a:pt x="667" y="10966"/>
                  </a:cubicBezTo>
                  <a:lnTo>
                    <a:pt x="870" y="10966"/>
                  </a:lnTo>
                  <a:cubicBezTo>
                    <a:pt x="1024" y="10954"/>
                    <a:pt x="1167" y="10906"/>
                    <a:pt x="1322" y="10835"/>
                  </a:cubicBezTo>
                  <a:cubicBezTo>
                    <a:pt x="1632" y="10692"/>
                    <a:pt x="1858" y="10370"/>
                    <a:pt x="2025" y="10037"/>
                  </a:cubicBezTo>
                  <a:cubicBezTo>
                    <a:pt x="2179" y="9692"/>
                    <a:pt x="2298" y="9299"/>
                    <a:pt x="2394" y="8882"/>
                  </a:cubicBezTo>
                  <a:cubicBezTo>
                    <a:pt x="2477" y="8465"/>
                    <a:pt x="2560" y="8037"/>
                    <a:pt x="2620" y="7573"/>
                  </a:cubicBezTo>
                  <a:cubicBezTo>
                    <a:pt x="2679" y="7132"/>
                    <a:pt x="2739" y="6656"/>
                    <a:pt x="2775" y="6180"/>
                  </a:cubicBezTo>
                  <a:cubicBezTo>
                    <a:pt x="2834" y="5703"/>
                    <a:pt x="2882" y="5215"/>
                    <a:pt x="2929" y="4739"/>
                  </a:cubicBezTo>
                  <a:cubicBezTo>
                    <a:pt x="2977" y="4239"/>
                    <a:pt x="3037" y="3763"/>
                    <a:pt x="3108" y="3310"/>
                  </a:cubicBezTo>
                  <a:cubicBezTo>
                    <a:pt x="3179" y="2846"/>
                    <a:pt x="3275" y="2381"/>
                    <a:pt x="3406" y="1965"/>
                  </a:cubicBezTo>
                  <a:cubicBezTo>
                    <a:pt x="3537" y="1548"/>
                    <a:pt x="3703" y="1167"/>
                    <a:pt x="3953" y="881"/>
                  </a:cubicBezTo>
                  <a:lnTo>
                    <a:pt x="4061" y="774"/>
                  </a:lnTo>
                  <a:lnTo>
                    <a:pt x="4108" y="726"/>
                  </a:lnTo>
                  <a:lnTo>
                    <a:pt x="4168" y="691"/>
                  </a:lnTo>
                  <a:cubicBezTo>
                    <a:pt x="4239" y="643"/>
                    <a:pt x="4322" y="572"/>
                    <a:pt x="4406" y="524"/>
                  </a:cubicBezTo>
                  <a:cubicBezTo>
                    <a:pt x="4477" y="476"/>
                    <a:pt x="4549" y="453"/>
                    <a:pt x="4620" y="405"/>
                  </a:cubicBezTo>
                  <a:cubicBezTo>
                    <a:pt x="4703" y="369"/>
                    <a:pt x="4787" y="345"/>
                    <a:pt x="4858" y="310"/>
                  </a:cubicBezTo>
                  <a:cubicBezTo>
                    <a:pt x="5001" y="278"/>
                    <a:pt x="5143" y="263"/>
                    <a:pt x="5281" y="263"/>
                  </a:cubicBezTo>
                  <a:cubicBezTo>
                    <a:pt x="5455" y="263"/>
                    <a:pt x="5622" y="287"/>
                    <a:pt x="5775" y="334"/>
                  </a:cubicBezTo>
                  <a:cubicBezTo>
                    <a:pt x="6037" y="405"/>
                    <a:pt x="6263" y="524"/>
                    <a:pt x="6442" y="631"/>
                  </a:cubicBezTo>
                  <a:cubicBezTo>
                    <a:pt x="6620" y="726"/>
                    <a:pt x="6739" y="834"/>
                    <a:pt x="6835" y="905"/>
                  </a:cubicBezTo>
                  <a:lnTo>
                    <a:pt x="6954" y="1024"/>
                  </a:lnTo>
                  <a:cubicBezTo>
                    <a:pt x="6960" y="1036"/>
                    <a:pt x="6969" y="1042"/>
                    <a:pt x="6981" y="1042"/>
                  </a:cubicBezTo>
                  <a:cubicBezTo>
                    <a:pt x="6992" y="1042"/>
                    <a:pt x="7007" y="1036"/>
                    <a:pt x="7025" y="1024"/>
                  </a:cubicBezTo>
                  <a:cubicBezTo>
                    <a:pt x="7049" y="1012"/>
                    <a:pt x="7049" y="988"/>
                    <a:pt x="7037" y="953"/>
                  </a:cubicBezTo>
                  <a:cubicBezTo>
                    <a:pt x="7037" y="953"/>
                    <a:pt x="6989" y="905"/>
                    <a:pt x="6918" y="822"/>
                  </a:cubicBezTo>
                  <a:cubicBezTo>
                    <a:pt x="6835" y="750"/>
                    <a:pt x="6716" y="607"/>
                    <a:pt x="6537" y="488"/>
                  </a:cubicBezTo>
                  <a:cubicBezTo>
                    <a:pt x="6358" y="357"/>
                    <a:pt x="6132" y="226"/>
                    <a:pt x="5835" y="119"/>
                  </a:cubicBezTo>
                  <a:cubicBezTo>
                    <a:pt x="5649" y="50"/>
                    <a:pt x="5428" y="0"/>
                    <a:pt x="5188" y="0"/>
                  </a:cubicBezTo>
                  <a:close/>
                </a:path>
              </a:pathLst>
            </a:custGeom>
            <a:solidFill>
              <a:srgbClr val="51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6"/>
            <p:cNvSpPr/>
            <p:nvPr/>
          </p:nvSpPr>
          <p:spPr>
            <a:xfrm>
              <a:off x="1838025" y="1972925"/>
              <a:ext cx="214325" cy="201300"/>
            </a:xfrm>
            <a:custGeom>
              <a:avLst/>
              <a:gdLst/>
              <a:ahLst/>
              <a:cxnLst/>
              <a:rect l="l" t="t" r="r" b="b"/>
              <a:pathLst>
                <a:path w="8573" h="8052" extrusionOk="0">
                  <a:moveTo>
                    <a:pt x="1857" y="1872"/>
                  </a:moveTo>
                  <a:cubicBezTo>
                    <a:pt x="1857" y="1872"/>
                    <a:pt x="1862" y="1883"/>
                    <a:pt x="1868" y="1907"/>
                  </a:cubicBezTo>
                  <a:lnTo>
                    <a:pt x="1868" y="1907"/>
                  </a:lnTo>
                  <a:cubicBezTo>
                    <a:pt x="1874" y="1906"/>
                    <a:pt x="1881" y="1903"/>
                    <a:pt x="1881" y="1896"/>
                  </a:cubicBezTo>
                  <a:cubicBezTo>
                    <a:pt x="1881" y="1896"/>
                    <a:pt x="1881" y="1872"/>
                    <a:pt x="1857" y="1872"/>
                  </a:cubicBezTo>
                  <a:close/>
                  <a:moveTo>
                    <a:pt x="2306" y="0"/>
                  </a:moveTo>
                  <a:cubicBezTo>
                    <a:pt x="2045" y="0"/>
                    <a:pt x="1788" y="36"/>
                    <a:pt x="1548" y="110"/>
                  </a:cubicBezTo>
                  <a:cubicBezTo>
                    <a:pt x="1048" y="241"/>
                    <a:pt x="595" y="563"/>
                    <a:pt x="333" y="968"/>
                  </a:cubicBezTo>
                  <a:cubicBezTo>
                    <a:pt x="250" y="1063"/>
                    <a:pt x="214" y="1182"/>
                    <a:pt x="155" y="1277"/>
                  </a:cubicBezTo>
                  <a:cubicBezTo>
                    <a:pt x="107" y="1384"/>
                    <a:pt x="72" y="1503"/>
                    <a:pt x="48" y="1610"/>
                  </a:cubicBezTo>
                  <a:cubicBezTo>
                    <a:pt x="36" y="1730"/>
                    <a:pt x="0" y="1837"/>
                    <a:pt x="0" y="1956"/>
                  </a:cubicBezTo>
                  <a:cubicBezTo>
                    <a:pt x="0" y="2039"/>
                    <a:pt x="0" y="2170"/>
                    <a:pt x="36" y="2277"/>
                  </a:cubicBezTo>
                  <a:cubicBezTo>
                    <a:pt x="72" y="2492"/>
                    <a:pt x="179" y="2694"/>
                    <a:pt x="357" y="2825"/>
                  </a:cubicBezTo>
                  <a:cubicBezTo>
                    <a:pt x="524" y="2944"/>
                    <a:pt x="726" y="2992"/>
                    <a:pt x="905" y="2992"/>
                  </a:cubicBezTo>
                  <a:cubicBezTo>
                    <a:pt x="1262" y="2980"/>
                    <a:pt x="1536" y="2801"/>
                    <a:pt x="1703" y="2611"/>
                  </a:cubicBezTo>
                  <a:cubicBezTo>
                    <a:pt x="1857" y="2408"/>
                    <a:pt x="1893" y="2206"/>
                    <a:pt x="1893" y="2075"/>
                  </a:cubicBezTo>
                  <a:cubicBezTo>
                    <a:pt x="1886" y="1993"/>
                    <a:pt x="1876" y="1939"/>
                    <a:pt x="1868" y="1907"/>
                  </a:cubicBezTo>
                  <a:lnTo>
                    <a:pt x="1868" y="1907"/>
                  </a:lnTo>
                  <a:cubicBezTo>
                    <a:pt x="1862" y="1908"/>
                    <a:pt x="1857" y="1908"/>
                    <a:pt x="1857" y="1908"/>
                  </a:cubicBezTo>
                  <a:lnTo>
                    <a:pt x="1738" y="1908"/>
                  </a:lnTo>
                  <a:cubicBezTo>
                    <a:pt x="1727" y="1908"/>
                    <a:pt x="1762" y="1968"/>
                    <a:pt x="1738" y="2087"/>
                  </a:cubicBezTo>
                  <a:cubicBezTo>
                    <a:pt x="1727" y="2206"/>
                    <a:pt x="1679" y="2372"/>
                    <a:pt x="1548" y="2515"/>
                  </a:cubicBezTo>
                  <a:cubicBezTo>
                    <a:pt x="1422" y="2664"/>
                    <a:pt x="1199" y="2790"/>
                    <a:pt x="929" y="2790"/>
                  </a:cubicBezTo>
                  <a:cubicBezTo>
                    <a:pt x="917" y="2790"/>
                    <a:pt x="905" y="2790"/>
                    <a:pt x="893" y="2789"/>
                  </a:cubicBezTo>
                  <a:cubicBezTo>
                    <a:pt x="762" y="2765"/>
                    <a:pt x="607" y="2730"/>
                    <a:pt x="512" y="2634"/>
                  </a:cubicBezTo>
                  <a:cubicBezTo>
                    <a:pt x="405" y="2551"/>
                    <a:pt x="333" y="2396"/>
                    <a:pt x="310" y="2230"/>
                  </a:cubicBezTo>
                  <a:cubicBezTo>
                    <a:pt x="262" y="1872"/>
                    <a:pt x="369" y="1491"/>
                    <a:pt x="607" y="1158"/>
                  </a:cubicBezTo>
                  <a:cubicBezTo>
                    <a:pt x="845" y="837"/>
                    <a:pt x="1226" y="587"/>
                    <a:pt x="1655" y="479"/>
                  </a:cubicBezTo>
                  <a:cubicBezTo>
                    <a:pt x="1840" y="428"/>
                    <a:pt x="2034" y="403"/>
                    <a:pt x="2233" y="403"/>
                  </a:cubicBezTo>
                  <a:cubicBezTo>
                    <a:pt x="2493" y="403"/>
                    <a:pt x="2761" y="446"/>
                    <a:pt x="3024" y="527"/>
                  </a:cubicBezTo>
                  <a:cubicBezTo>
                    <a:pt x="3489" y="658"/>
                    <a:pt x="3917" y="884"/>
                    <a:pt x="4334" y="1182"/>
                  </a:cubicBezTo>
                  <a:cubicBezTo>
                    <a:pt x="4524" y="1325"/>
                    <a:pt x="4727" y="1491"/>
                    <a:pt x="4929" y="1634"/>
                  </a:cubicBezTo>
                  <a:cubicBezTo>
                    <a:pt x="5108" y="1801"/>
                    <a:pt x="5298" y="1980"/>
                    <a:pt x="5477" y="2146"/>
                  </a:cubicBezTo>
                  <a:cubicBezTo>
                    <a:pt x="5656" y="2313"/>
                    <a:pt x="5822" y="2503"/>
                    <a:pt x="5977" y="2682"/>
                  </a:cubicBezTo>
                  <a:cubicBezTo>
                    <a:pt x="6144" y="2861"/>
                    <a:pt x="6299" y="3063"/>
                    <a:pt x="6441" y="3242"/>
                  </a:cubicBezTo>
                  <a:cubicBezTo>
                    <a:pt x="6596" y="3444"/>
                    <a:pt x="6715" y="3635"/>
                    <a:pt x="6846" y="3825"/>
                  </a:cubicBezTo>
                  <a:cubicBezTo>
                    <a:pt x="6965" y="4016"/>
                    <a:pt x="7072" y="4218"/>
                    <a:pt x="7191" y="4408"/>
                  </a:cubicBezTo>
                  <a:cubicBezTo>
                    <a:pt x="7287" y="4599"/>
                    <a:pt x="7394" y="4789"/>
                    <a:pt x="7489" y="4968"/>
                  </a:cubicBezTo>
                  <a:cubicBezTo>
                    <a:pt x="7561" y="5170"/>
                    <a:pt x="7656" y="5349"/>
                    <a:pt x="7727" y="5528"/>
                  </a:cubicBezTo>
                  <a:cubicBezTo>
                    <a:pt x="7787" y="5706"/>
                    <a:pt x="7858" y="5885"/>
                    <a:pt x="7918" y="6040"/>
                  </a:cubicBezTo>
                  <a:cubicBezTo>
                    <a:pt x="7977" y="6206"/>
                    <a:pt x="8037" y="6373"/>
                    <a:pt x="8084" y="6516"/>
                  </a:cubicBezTo>
                  <a:cubicBezTo>
                    <a:pt x="8132" y="6671"/>
                    <a:pt x="8156" y="6802"/>
                    <a:pt x="8204" y="6933"/>
                  </a:cubicBezTo>
                  <a:cubicBezTo>
                    <a:pt x="8227" y="7075"/>
                    <a:pt x="8263" y="7195"/>
                    <a:pt x="8287" y="7290"/>
                  </a:cubicBezTo>
                  <a:cubicBezTo>
                    <a:pt x="8334" y="7504"/>
                    <a:pt x="8382" y="7683"/>
                    <a:pt x="8394" y="7802"/>
                  </a:cubicBezTo>
                  <a:cubicBezTo>
                    <a:pt x="8406" y="7921"/>
                    <a:pt x="8430" y="7980"/>
                    <a:pt x="8430" y="7980"/>
                  </a:cubicBezTo>
                  <a:cubicBezTo>
                    <a:pt x="8430" y="8004"/>
                    <a:pt x="8454" y="8040"/>
                    <a:pt x="8501" y="8052"/>
                  </a:cubicBezTo>
                  <a:cubicBezTo>
                    <a:pt x="8537" y="8052"/>
                    <a:pt x="8573" y="8028"/>
                    <a:pt x="8573" y="7980"/>
                  </a:cubicBezTo>
                  <a:cubicBezTo>
                    <a:pt x="8573" y="7980"/>
                    <a:pt x="8573" y="7909"/>
                    <a:pt x="8561" y="7790"/>
                  </a:cubicBezTo>
                  <a:cubicBezTo>
                    <a:pt x="8537" y="7647"/>
                    <a:pt x="8525" y="7468"/>
                    <a:pt x="8501" y="7254"/>
                  </a:cubicBezTo>
                  <a:cubicBezTo>
                    <a:pt x="8477" y="7147"/>
                    <a:pt x="8465" y="7016"/>
                    <a:pt x="8442" y="6873"/>
                  </a:cubicBezTo>
                  <a:cubicBezTo>
                    <a:pt x="8406" y="6730"/>
                    <a:pt x="8382" y="6599"/>
                    <a:pt x="8346" y="6433"/>
                  </a:cubicBezTo>
                  <a:cubicBezTo>
                    <a:pt x="8299" y="6278"/>
                    <a:pt x="8263" y="6123"/>
                    <a:pt x="8215" y="5944"/>
                  </a:cubicBezTo>
                  <a:cubicBezTo>
                    <a:pt x="8156" y="5778"/>
                    <a:pt x="8096" y="5599"/>
                    <a:pt x="8037" y="5409"/>
                  </a:cubicBezTo>
                  <a:cubicBezTo>
                    <a:pt x="7965" y="5206"/>
                    <a:pt x="7906" y="5016"/>
                    <a:pt x="7811" y="4825"/>
                  </a:cubicBezTo>
                  <a:cubicBezTo>
                    <a:pt x="7727" y="4635"/>
                    <a:pt x="7632" y="4432"/>
                    <a:pt x="7537" y="4230"/>
                  </a:cubicBezTo>
                  <a:cubicBezTo>
                    <a:pt x="7406" y="4039"/>
                    <a:pt x="7311" y="3825"/>
                    <a:pt x="7191" y="3623"/>
                  </a:cubicBezTo>
                  <a:cubicBezTo>
                    <a:pt x="7061" y="3420"/>
                    <a:pt x="6941" y="3218"/>
                    <a:pt x="6787" y="3004"/>
                  </a:cubicBezTo>
                  <a:cubicBezTo>
                    <a:pt x="6644" y="2813"/>
                    <a:pt x="6489" y="2611"/>
                    <a:pt x="6322" y="2408"/>
                  </a:cubicBezTo>
                  <a:cubicBezTo>
                    <a:pt x="6156" y="2230"/>
                    <a:pt x="5977" y="2027"/>
                    <a:pt x="5798" y="1849"/>
                  </a:cubicBezTo>
                  <a:lnTo>
                    <a:pt x="5227" y="1313"/>
                  </a:lnTo>
                  <a:lnTo>
                    <a:pt x="4596" y="825"/>
                  </a:lnTo>
                  <a:cubicBezTo>
                    <a:pt x="4167" y="527"/>
                    <a:pt x="3667" y="253"/>
                    <a:pt x="3143" y="122"/>
                  </a:cubicBezTo>
                  <a:cubicBezTo>
                    <a:pt x="2871" y="42"/>
                    <a:pt x="2587" y="0"/>
                    <a:pt x="2306" y="0"/>
                  </a:cubicBezTo>
                  <a:close/>
                </a:path>
              </a:pathLst>
            </a:custGeom>
            <a:solidFill>
              <a:srgbClr val="51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6"/>
            <p:cNvSpPr/>
            <p:nvPr/>
          </p:nvSpPr>
          <p:spPr>
            <a:xfrm>
              <a:off x="2072575" y="2211600"/>
              <a:ext cx="8350" cy="18075"/>
            </a:xfrm>
            <a:custGeom>
              <a:avLst/>
              <a:gdLst/>
              <a:ahLst/>
              <a:cxnLst/>
              <a:rect l="l" t="t" r="r" b="b"/>
              <a:pathLst>
                <a:path w="334" h="723" extrusionOk="0">
                  <a:moveTo>
                    <a:pt x="182" y="0"/>
                  </a:moveTo>
                  <a:cubicBezTo>
                    <a:pt x="116" y="0"/>
                    <a:pt x="70" y="62"/>
                    <a:pt x="60" y="124"/>
                  </a:cubicBezTo>
                  <a:cubicBezTo>
                    <a:pt x="36" y="184"/>
                    <a:pt x="36" y="243"/>
                    <a:pt x="24" y="303"/>
                  </a:cubicBezTo>
                  <a:cubicBezTo>
                    <a:pt x="12" y="410"/>
                    <a:pt x="0" y="541"/>
                    <a:pt x="36" y="648"/>
                  </a:cubicBezTo>
                  <a:cubicBezTo>
                    <a:pt x="58" y="692"/>
                    <a:pt x="107" y="723"/>
                    <a:pt x="150" y="723"/>
                  </a:cubicBezTo>
                  <a:cubicBezTo>
                    <a:pt x="177" y="723"/>
                    <a:pt x="201" y="711"/>
                    <a:pt x="215" y="684"/>
                  </a:cubicBezTo>
                  <a:cubicBezTo>
                    <a:pt x="274" y="588"/>
                    <a:pt x="298" y="469"/>
                    <a:pt x="310" y="362"/>
                  </a:cubicBezTo>
                  <a:cubicBezTo>
                    <a:pt x="322" y="303"/>
                    <a:pt x="322" y="243"/>
                    <a:pt x="334" y="184"/>
                  </a:cubicBezTo>
                  <a:cubicBezTo>
                    <a:pt x="334" y="100"/>
                    <a:pt x="298" y="29"/>
                    <a:pt x="215" y="5"/>
                  </a:cubicBezTo>
                  <a:cubicBezTo>
                    <a:pt x="203" y="2"/>
                    <a:pt x="193" y="0"/>
                    <a:pt x="182" y="0"/>
                  </a:cubicBezTo>
                  <a:close/>
                </a:path>
              </a:pathLst>
            </a:custGeom>
            <a:solidFill>
              <a:srgbClr val="FFFFFF">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6"/>
            <p:cNvSpPr/>
            <p:nvPr/>
          </p:nvSpPr>
          <p:spPr>
            <a:xfrm>
              <a:off x="2098175" y="2255275"/>
              <a:ext cx="37975" cy="22050"/>
            </a:xfrm>
            <a:custGeom>
              <a:avLst/>
              <a:gdLst/>
              <a:ahLst/>
              <a:cxnLst/>
              <a:rect l="l" t="t" r="r" b="b"/>
              <a:pathLst>
                <a:path w="1519" h="882" extrusionOk="0">
                  <a:moveTo>
                    <a:pt x="341" y="0"/>
                  </a:moveTo>
                  <a:cubicBezTo>
                    <a:pt x="282" y="0"/>
                    <a:pt x="223" y="6"/>
                    <a:pt x="167" y="20"/>
                  </a:cubicBezTo>
                  <a:cubicBezTo>
                    <a:pt x="12" y="44"/>
                    <a:pt x="0" y="258"/>
                    <a:pt x="119" y="330"/>
                  </a:cubicBezTo>
                  <a:cubicBezTo>
                    <a:pt x="417" y="508"/>
                    <a:pt x="726" y="580"/>
                    <a:pt x="1000" y="818"/>
                  </a:cubicBezTo>
                  <a:cubicBezTo>
                    <a:pt x="1053" y="863"/>
                    <a:pt x="1111" y="882"/>
                    <a:pt x="1165" y="882"/>
                  </a:cubicBezTo>
                  <a:cubicBezTo>
                    <a:pt x="1358" y="882"/>
                    <a:pt x="1519" y="646"/>
                    <a:pt x="1334" y="461"/>
                  </a:cubicBezTo>
                  <a:cubicBezTo>
                    <a:pt x="1099" y="226"/>
                    <a:pt x="698" y="0"/>
                    <a:pt x="341" y="0"/>
                  </a:cubicBezTo>
                  <a:close/>
                </a:path>
              </a:pathLst>
            </a:custGeom>
            <a:solidFill>
              <a:srgbClr val="FFFFFF">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6"/>
            <p:cNvSpPr/>
            <p:nvPr/>
          </p:nvSpPr>
          <p:spPr>
            <a:xfrm>
              <a:off x="2141325" y="2281000"/>
              <a:ext cx="19625" cy="17725"/>
            </a:xfrm>
            <a:custGeom>
              <a:avLst/>
              <a:gdLst/>
              <a:ahLst/>
              <a:cxnLst/>
              <a:rect l="l" t="t" r="r" b="b"/>
              <a:pathLst>
                <a:path w="785" h="709" extrusionOk="0">
                  <a:moveTo>
                    <a:pt x="239" y="1"/>
                  </a:moveTo>
                  <a:cubicBezTo>
                    <a:pt x="172" y="1"/>
                    <a:pt x="102" y="44"/>
                    <a:pt x="60" y="110"/>
                  </a:cubicBezTo>
                  <a:cubicBezTo>
                    <a:pt x="1" y="194"/>
                    <a:pt x="48" y="313"/>
                    <a:pt x="132" y="372"/>
                  </a:cubicBezTo>
                  <a:cubicBezTo>
                    <a:pt x="143" y="384"/>
                    <a:pt x="167" y="384"/>
                    <a:pt x="179" y="408"/>
                  </a:cubicBezTo>
                  <a:cubicBezTo>
                    <a:pt x="179" y="420"/>
                    <a:pt x="191" y="444"/>
                    <a:pt x="203" y="467"/>
                  </a:cubicBezTo>
                  <a:cubicBezTo>
                    <a:pt x="263" y="598"/>
                    <a:pt x="405" y="658"/>
                    <a:pt x="536" y="706"/>
                  </a:cubicBezTo>
                  <a:cubicBezTo>
                    <a:pt x="545" y="707"/>
                    <a:pt x="554" y="708"/>
                    <a:pt x="563" y="708"/>
                  </a:cubicBezTo>
                  <a:cubicBezTo>
                    <a:pt x="674" y="708"/>
                    <a:pt x="785" y="576"/>
                    <a:pt x="763" y="444"/>
                  </a:cubicBezTo>
                  <a:cubicBezTo>
                    <a:pt x="727" y="325"/>
                    <a:pt x="667" y="241"/>
                    <a:pt x="560" y="170"/>
                  </a:cubicBezTo>
                  <a:cubicBezTo>
                    <a:pt x="489" y="110"/>
                    <a:pt x="405" y="86"/>
                    <a:pt x="322" y="27"/>
                  </a:cubicBezTo>
                  <a:cubicBezTo>
                    <a:pt x="297" y="9"/>
                    <a:pt x="268" y="1"/>
                    <a:pt x="239" y="1"/>
                  </a:cubicBezTo>
                  <a:close/>
                </a:path>
              </a:pathLst>
            </a:custGeom>
            <a:solidFill>
              <a:srgbClr val="FFFFFF">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6"/>
            <p:cNvSpPr/>
            <p:nvPr/>
          </p:nvSpPr>
          <p:spPr>
            <a:xfrm>
              <a:off x="2009525" y="2006825"/>
              <a:ext cx="60100" cy="102750"/>
            </a:xfrm>
            <a:custGeom>
              <a:avLst/>
              <a:gdLst/>
              <a:ahLst/>
              <a:cxnLst/>
              <a:rect l="l" t="t" r="r" b="b"/>
              <a:pathLst>
                <a:path w="2404" h="4110" extrusionOk="0">
                  <a:moveTo>
                    <a:pt x="382" y="0"/>
                  </a:moveTo>
                  <a:cubicBezTo>
                    <a:pt x="185" y="0"/>
                    <a:pt x="1" y="179"/>
                    <a:pt x="153" y="385"/>
                  </a:cubicBezTo>
                  <a:cubicBezTo>
                    <a:pt x="570" y="969"/>
                    <a:pt x="986" y="1517"/>
                    <a:pt x="1296" y="2171"/>
                  </a:cubicBezTo>
                  <a:cubicBezTo>
                    <a:pt x="1605" y="2802"/>
                    <a:pt x="1784" y="3469"/>
                    <a:pt x="2082" y="4088"/>
                  </a:cubicBezTo>
                  <a:cubicBezTo>
                    <a:pt x="2092" y="4103"/>
                    <a:pt x="2102" y="4110"/>
                    <a:pt x="2111" y="4110"/>
                  </a:cubicBezTo>
                  <a:cubicBezTo>
                    <a:pt x="2123" y="4110"/>
                    <a:pt x="2134" y="4097"/>
                    <a:pt x="2141" y="4076"/>
                  </a:cubicBezTo>
                  <a:cubicBezTo>
                    <a:pt x="2403" y="3457"/>
                    <a:pt x="2129" y="2683"/>
                    <a:pt x="1879" y="2088"/>
                  </a:cubicBezTo>
                  <a:cubicBezTo>
                    <a:pt x="1582" y="1386"/>
                    <a:pt x="1177" y="552"/>
                    <a:pt x="570" y="64"/>
                  </a:cubicBezTo>
                  <a:cubicBezTo>
                    <a:pt x="514" y="20"/>
                    <a:pt x="447" y="0"/>
                    <a:pt x="382" y="0"/>
                  </a:cubicBezTo>
                  <a:close/>
                </a:path>
              </a:pathLst>
            </a:custGeom>
            <a:solidFill>
              <a:srgbClr val="FFFFFF">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6"/>
            <p:cNvSpPr/>
            <p:nvPr/>
          </p:nvSpPr>
          <p:spPr>
            <a:xfrm>
              <a:off x="1916600" y="2024300"/>
              <a:ext cx="64325" cy="47250"/>
            </a:xfrm>
            <a:custGeom>
              <a:avLst/>
              <a:gdLst/>
              <a:ahLst/>
              <a:cxnLst/>
              <a:rect l="l" t="t" r="r" b="b"/>
              <a:pathLst>
                <a:path w="2573" h="1890" extrusionOk="0">
                  <a:moveTo>
                    <a:pt x="533" y="0"/>
                  </a:moveTo>
                  <a:cubicBezTo>
                    <a:pt x="389" y="0"/>
                    <a:pt x="249" y="36"/>
                    <a:pt x="119" y="115"/>
                  </a:cubicBezTo>
                  <a:cubicBezTo>
                    <a:pt x="60" y="163"/>
                    <a:pt x="0" y="222"/>
                    <a:pt x="12" y="294"/>
                  </a:cubicBezTo>
                  <a:cubicBezTo>
                    <a:pt x="24" y="407"/>
                    <a:pt x="99" y="509"/>
                    <a:pt x="209" y="509"/>
                  </a:cubicBezTo>
                  <a:cubicBezTo>
                    <a:pt x="214" y="509"/>
                    <a:pt x="220" y="509"/>
                    <a:pt x="227" y="508"/>
                  </a:cubicBezTo>
                  <a:cubicBezTo>
                    <a:pt x="596" y="508"/>
                    <a:pt x="846" y="568"/>
                    <a:pt x="1155" y="782"/>
                  </a:cubicBezTo>
                  <a:cubicBezTo>
                    <a:pt x="1655" y="1115"/>
                    <a:pt x="1989" y="1675"/>
                    <a:pt x="2548" y="1889"/>
                  </a:cubicBezTo>
                  <a:cubicBezTo>
                    <a:pt x="2560" y="1889"/>
                    <a:pt x="2572" y="1877"/>
                    <a:pt x="2560" y="1877"/>
                  </a:cubicBezTo>
                  <a:cubicBezTo>
                    <a:pt x="2408" y="1226"/>
                    <a:pt x="1385" y="0"/>
                    <a:pt x="533" y="0"/>
                  </a:cubicBezTo>
                  <a:close/>
                </a:path>
              </a:pathLst>
            </a:custGeom>
            <a:solidFill>
              <a:srgbClr val="FFFFFF">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6"/>
            <p:cNvSpPr/>
            <p:nvPr/>
          </p:nvSpPr>
          <p:spPr>
            <a:xfrm>
              <a:off x="1835925" y="2125675"/>
              <a:ext cx="88125" cy="89650"/>
            </a:xfrm>
            <a:custGeom>
              <a:avLst/>
              <a:gdLst/>
              <a:ahLst/>
              <a:cxnLst/>
              <a:rect l="l" t="t" r="r" b="b"/>
              <a:pathLst>
                <a:path w="3525" h="3586" extrusionOk="0">
                  <a:moveTo>
                    <a:pt x="3002" y="0"/>
                  </a:moveTo>
                  <a:cubicBezTo>
                    <a:pt x="2290" y="0"/>
                    <a:pt x="1612" y="564"/>
                    <a:pt x="1215" y="1120"/>
                  </a:cubicBezTo>
                  <a:cubicBezTo>
                    <a:pt x="870" y="1596"/>
                    <a:pt x="1" y="2990"/>
                    <a:pt x="477" y="3537"/>
                  </a:cubicBezTo>
                  <a:cubicBezTo>
                    <a:pt x="497" y="3571"/>
                    <a:pt x="536" y="3585"/>
                    <a:pt x="577" y="3585"/>
                  </a:cubicBezTo>
                  <a:cubicBezTo>
                    <a:pt x="609" y="3585"/>
                    <a:pt x="642" y="3577"/>
                    <a:pt x="668" y="3561"/>
                  </a:cubicBezTo>
                  <a:cubicBezTo>
                    <a:pt x="953" y="3430"/>
                    <a:pt x="953" y="3144"/>
                    <a:pt x="1037" y="2870"/>
                  </a:cubicBezTo>
                  <a:cubicBezTo>
                    <a:pt x="1156" y="2454"/>
                    <a:pt x="1334" y="2061"/>
                    <a:pt x="1549" y="1704"/>
                  </a:cubicBezTo>
                  <a:cubicBezTo>
                    <a:pt x="2001" y="918"/>
                    <a:pt x="2703" y="680"/>
                    <a:pt x="3465" y="251"/>
                  </a:cubicBezTo>
                  <a:cubicBezTo>
                    <a:pt x="3525" y="203"/>
                    <a:pt x="3513" y="96"/>
                    <a:pt x="3430" y="72"/>
                  </a:cubicBezTo>
                  <a:cubicBezTo>
                    <a:pt x="3287" y="23"/>
                    <a:pt x="3144" y="0"/>
                    <a:pt x="3002" y="0"/>
                  </a:cubicBezTo>
                  <a:close/>
                </a:path>
              </a:pathLst>
            </a:custGeom>
            <a:solidFill>
              <a:srgbClr val="FFFFFF">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6"/>
            <p:cNvSpPr/>
            <p:nvPr/>
          </p:nvSpPr>
          <p:spPr>
            <a:xfrm>
              <a:off x="1850825" y="2094475"/>
              <a:ext cx="52100" cy="41900"/>
            </a:xfrm>
            <a:custGeom>
              <a:avLst/>
              <a:gdLst/>
              <a:ahLst/>
              <a:cxnLst/>
              <a:rect l="l" t="t" r="r" b="b"/>
              <a:pathLst>
                <a:path w="2084" h="1676" extrusionOk="0">
                  <a:moveTo>
                    <a:pt x="1597" y="1"/>
                  </a:moveTo>
                  <a:cubicBezTo>
                    <a:pt x="1263" y="1"/>
                    <a:pt x="950" y="145"/>
                    <a:pt x="679" y="344"/>
                  </a:cubicBezTo>
                  <a:cubicBezTo>
                    <a:pt x="500" y="499"/>
                    <a:pt x="357" y="678"/>
                    <a:pt x="214" y="868"/>
                  </a:cubicBezTo>
                  <a:cubicBezTo>
                    <a:pt x="36" y="1106"/>
                    <a:pt x="0" y="1261"/>
                    <a:pt x="0" y="1559"/>
                  </a:cubicBezTo>
                  <a:cubicBezTo>
                    <a:pt x="0" y="1621"/>
                    <a:pt x="53" y="1676"/>
                    <a:pt x="119" y="1676"/>
                  </a:cubicBezTo>
                  <a:cubicBezTo>
                    <a:pt x="142" y="1676"/>
                    <a:pt x="166" y="1669"/>
                    <a:pt x="191" y="1654"/>
                  </a:cubicBezTo>
                  <a:cubicBezTo>
                    <a:pt x="322" y="1559"/>
                    <a:pt x="441" y="1511"/>
                    <a:pt x="536" y="1356"/>
                  </a:cubicBezTo>
                  <a:cubicBezTo>
                    <a:pt x="619" y="1201"/>
                    <a:pt x="726" y="1035"/>
                    <a:pt x="857" y="880"/>
                  </a:cubicBezTo>
                  <a:cubicBezTo>
                    <a:pt x="1143" y="547"/>
                    <a:pt x="1488" y="428"/>
                    <a:pt x="1917" y="368"/>
                  </a:cubicBezTo>
                  <a:cubicBezTo>
                    <a:pt x="2084" y="344"/>
                    <a:pt x="2048" y="94"/>
                    <a:pt x="1917" y="47"/>
                  </a:cubicBezTo>
                  <a:cubicBezTo>
                    <a:pt x="1809" y="15"/>
                    <a:pt x="1702" y="1"/>
                    <a:pt x="1597" y="1"/>
                  </a:cubicBezTo>
                  <a:close/>
                </a:path>
              </a:pathLst>
            </a:custGeom>
            <a:solidFill>
              <a:srgbClr val="FFFFFF">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Rectangle 35"/>
          <p:cNvSpPr/>
          <p:nvPr/>
        </p:nvSpPr>
        <p:spPr>
          <a:xfrm>
            <a:off x="331482" y="1654128"/>
            <a:ext cx="8347265" cy="1492716"/>
          </a:xfrm>
          <a:prstGeom prst="rect">
            <a:avLst/>
          </a:prstGeom>
        </p:spPr>
        <p:txBody>
          <a:bodyPr wrap="square">
            <a:spAutoFit/>
          </a:bodyPr>
          <a:lstStyle/>
          <a:p>
            <a:pPr algn="ctr">
              <a:lnSpc>
                <a:spcPct val="130000"/>
              </a:lnSpc>
            </a:pPr>
            <a:r>
              <a:rPr lang="fr-FR" sz="3500" b="1" dirty="0" smtClean="0">
                <a:solidFill>
                  <a:schemeClr val="tx1">
                    <a:lumMod val="85000"/>
                    <a:lumOff val="15000"/>
                  </a:schemeClr>
                </a:solidFill>
                <a:latin typeface="+mj-lt"/>
                <a:ea typeface="Calibri" panose="020F0502020204030204" pitchFamily="34" charset="0"/>
                <a:cs typeface="Times New Roman" panose="02020603050405020304" pitchFamily="18" charset="0"/>
              </a:rPr>
              <a:t>2. </a:t>
            </a:r>
            <a:r>
              <a:rPr lang="fr-FR" sz="3500" b="1" dirty="0">
                <a:solidFill>
                  <a:schemeClr val="tx1">
                    <a:lumMod val="85000"/>
                    <a:lumOff val="15000"/>
                  </a:schemeClr>
                </a:solidFill>
                <a:latin typeface="+mj-lt"/>
                <a:ea typeface="Calibri" panose="020F0502020204030204" pitchFamily="34" charset="0"/>
                <a:cs typeface="Times New Roman" panose="02020603050405020304" pitchFamily="18" charset="0"/>
              </a:rPr>
              <a:t>L</a:t>
            </a:r>
            <a:r>
              <a:rPr lang="nl-NL" sz="3500" b="1" dirty="0" smtClean="0">
                <a:solidFill>
                  <a:schemeClr val="tx1">
                    <a:lumMod val="85000"/>
                    <a:lumOff val="15000"/>
                  </a:schemeClr>
                </a:solidFill>
                <a:latin typeface="+mj-lt"/>
              </a:rPr>
              <a:t>ãnh </a:t>
            </a:r>
            <a:r>
              <a:rPr lang="nl-NL" sz="3500" b="1" dirty="0">
                <a:solidFill>
                  <a:schemeClr val="tx1">
                    <a:lumMod val="85000"/>
                    <a:lumOff val="15000"/>
                  </a:schemeClr>
                </a:solidFill>
                <a:latin typeface="+mj-lt"/>
              </a:rPr>
              <a:t>địa phong kiến và quan hệ xã hội của chế độ phong kiến Tây Âu </a:t>
            </a:r>
            <a:endParaRPr lang="en-US" sz="3500" dirty="0">
              <a:solidFill>
                <a:schemeClr val="tx1">
                  <a:lumMod val="85000"/>
                  <a:lumOff val="15000"/>
                </a:schemeClr>
              </a:solidFill>
              <a:latin typeface="+mj-lt"/>
            </a:endParaRPr>
          </a:p>
        </p:txBody>
      </p:sp>
      <p:pic>
        <p:nvPicPr>
          <p:cNvPr id="37" name="Picture 2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7065818" y="408263"/>
            <a:ext cx="1612929" cy="1167358"/>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70" name="Google Shape;370;p31"/>
          <p:cNvSpPr/>
          <p:nvPr/>
        </p:nvSpPr>
        <p:spPr>
          <a:xfrm rot="2630012">
            <a:off x="5897164" y="233541"/>
            <a:ext cx="4437592" cy="139794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7" name="TextBox 6">
            <a:extLst>
              <a:ext uri="{FF2B5EF4-FFF2-40B4-BE49-F238E27FC236}">
                <a16:creationId xmlns:a16="http://schemas.microsoft.com/office/drawing/2014/main" id="{7FBB1CC6-FC2B-BD81-39C6-F0277C98D7D3}"/>
              </a:ext>
            </a:extLst>
          </p:cNvPr>
          <p:cNvSpPr txBox="1"/>
          <p:nvPr/>
        </p:nvSpPr>
        <p:spPr>
          <a:xfrm>
            <a:off x="0" y="401689"/>
            <a:ext cx="9144000" cy="584775"/>
          </a:xfrm>
          <a:prstGeom prst="rect">
            <a:avLst/>
          </a:prstGeom>
          <a:noFill/>
        </p:spPr>
        <p:txBody>
          <a:bodyPr wrap="square" rtlCol="0">
            <a:spAutoFit/>
          </a:bodyPr>
          <a:lstStyle/>
          <a:p>
            <a:pPr algn="ctr"/>
            <a:r>
              <a:rPr lang="en-US" sz="3200" b="1" dirty="0" err="1" smtClean="0">
                <a:solidFill>
                  <a:schemeClr val="accent3">
                    <a:lumMod val="75000"/>
                  </a:schemeClr>
                </a:solidFill>
              </a:rPr>
              <a:t>Giới</a:t>
            </a:r>
            <a:r>
              <a:rPr lang="en-US" sz="3200" b="1" dirty="0" smtClean="0">
                <a:solidFill>
                  <a:schemeClr val="accent3">
                    <a:lumMod val="75000"/>
                  </a:schemeClr>
                </a:solidFill>
              </a:rPr>
              <a:t> </a:t>
            </a:r>
            <a:r>
              <a:rPr lang="en-US" sz="3200" b="1" dirty="0" err="1" smtClean="0">
                <a:solidFill>
                  <a:schemeClr val="accent3">
                    <a:lumMod val="75000"/>
                  </a:schemeClr>
                </a:solidFill>
              </a:rPr>
              <a:t>thiệu</a:t>
            </a:r>
            <a:r>
              <a:rPr lang="en-US" sz="3200" b="1" dirty="0" smtClean="0">
                <a:solidFill>
                  <a:schemeClr val="accent3">
                    <a:lumMod val="75000"/>
                  </a:schemeClr>
                </a:solidFill>
              </a:rPr>
              <a:t> </a:t>
            </a:r>
            <a:r>
              <a:rPr lang="en-US" sz="3200" b="1" dirty="0" err="1" smtClean="0">
                <a:solidFill>
                  <a:schemeClr val="accent3">
                    <a:lumMod val="75000"/>
                  </a:schemeClr>
                </a:solidFill>
              </a:rPr>
              <a:t>chung</a:t>
            </a:r>
            <a:endParaRPr lang="en-US" sz="3200" b="1" dirty="0">
              <a:solidFill>
                <a:schemeClr val="accent3">
                  <a:lumMod val="75000"/>
                </a:schemeClr>
              </a:solidFill>
            </a:endParaRPr>
          </a:p>
        </p:txBody>
      </p:sp>
      <p:pic>
        <p:nvPicPr>
          <p:cNvPr id="9"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15508" y="828339"/>
            <a:ext cx="7100454" cy="4056650"/>
          </a:xfrm>
          <a:prstGeom prst="rect">
            <a:avLst/>
          </a:prstGeom>
        </p:spPr>
      </p:pic>
      <p:sp>
        <p:nvSpPr>
          <p:cNvPr id="4" name="Rectangle 3"/>
          <p:cNvSpPr/>
          <p:nvPr/>
        </p:nvSpPr>
        <p:spPr>
          <a:xfrm>
            <a:off x="1862875" y="1915669"/>
            <a:ext cx="5405719" cy="1881990"/>
          </a:xfrm>
          <a:prstGeom prst="rect">
            <a:avLst/>
          </a:prstGeom>
        </p:spPr>
        <p:txBody>
          <a:bodyPr wrap="square">
            <a:spAutoFit/>
          </a:bodyPr>
          <a:lstStyle/>
          <a:p>
            <a:pPr algn="just">
              <a:lnSpc>
                <a:spcPct val="150000"/>
              </a:lnSpc>
            </a:pPr>
            <a:r>
              <a:rPr lang="fr-FR" sz="2000" dirty="0" err="1"/>
              <a:t>Đến</a:t>
            </a:r>
            <a:r>
              <a:rPr lang="fr-FR" sz="2000" dirty="0"/>
              <a:t> </a:t>
            </a:r>
            <a:r>
              <a:rPr lang="fr-FR" sz="2000" dirty="0" err="1"/>
              <a:t>giữa</a:t>
            </a:r>
            <a:r>
              <a:rPr lang="fr-FR" sz="2000" dirty="0"/>
              <a:t> </a:t>
            </a:r>
            <a:r>
              <a:rPr lang="fr-FR" sz="2000" dirty="0" err="1"/>
              <a:t>thế</a:t>
            </a:r>
            <a:r>
              <a:rPr lang="fr-FR" sz="2000" dirty="0"/>
              <a:t> </a:t>
            </a:r>
            <a:r>
              <a:rPr lang="fr-FR" sz="2000" dirty="0" err="1"/>
              <a:t>kỉ</a:t>
            </a:r>
            <a:r>
              <a:rPr lang="fr-FR" sz="2000" dirty="0"/>
              <a:t> IX, </a:t>
            </a:r>
            <a:r>
              <a:rPr lang="fr-FR" sz="2000" dirty="0" err="1"/>
              <a:t>những</a:t>
            </a:r>
            <a:r>
              <a:rPr lang="fr-FR" sz="2000" dirty="0"/>
              <a:t> </a:t>
            </a:r>
            <a:r>
              <a:rPr lang="fr-FR" sz="2000" dirty="0" err="1"/>
              <a:t>vùng</a:t>
            </a:r>
            <a:r>
              <a:rPr lang="fr-FR" sz="2000" dirty="0"/>
              <a:t> </a:t>
            </a:r>
            <a:r>
              <a:rPr lang="fr-FR" sz="2000" dirty="0" err="1"/>
              <a:t>đất</a:t>
            </a:r>
            <a:r>
              <a:rPr lang="fr-FR" sz="2000" dirty="0"/>
              <a:t> </a:t>
            </a:r>
            <a:r>
              <a:rPr lang="fr-FR" sz="2000" dirty="0" err="1"/>
              <a:t>đai</a:t>
            </a:r>
            <a:r>
              <a:rPr lang="fr-FR" sz="2000" dirty="0"/>
              <a:t> </a:t>
            </a:r>
            <a:r>
              <a:rPr lang="fr-FR" sz="2000" dirty="0" err="1"/>
              <a:t>rộng</a:t>
            </a:r>
            <a:r>
              <a:rPr lang="fr-FR" sz="2000" dirty="0"/>
              <a:t> </a:t>
            </a:r>
            <a:r>
              <a:rPr lang="fr-FR" sz="2000" dirty="0" err="1"/>
              <a:t>lớn</a:t>
            </a:r>
            <a:r>
              <a:rPr lang="fr-FR" sz="2000" dirty="0"/>
              <a:t> </a:t>
            </a:r>
            <a:r>
              <a:rPr lang="fr-FR" sz="2000" dirty="0" err="1"/>
              <a:t>đã</a:t>
            </a:r>
            <a:r>
              <a:rPr lang="fr-FR" sz="2000" dirty="0"/>
              <a:t> </a:t>
            </a:r>
            <a:r>
              <a:rPr lang="fr-FR" sz="2000" dirty="0" err="1"/>
              <a:t>bị</a:t>
            </a:r>
            <a:r>
              <a:rPr lang="fr-FR" sz="2000" dirty="0"/>
              <a:t> </a:t>
            </a:r>
            <a:r>
              <a:rPr lang="fr-FR" sz="2000" dirty="0" err="1"/>
              <a:t>các</a:t>
            </a:r>
            <a:r>
              <a:rPr lang="fr-FR" sz="2000" dirty="0"/>
              <a:t> </a:t>
            </a:r>
            <a:r>
              <a:rPr lang="fr-FR" sz="2000" dirty="0" err="1"/>
              <a:t>quý</a:t>
            </a:r>
            <a:r>
              <a:rPr lang="fr-FR" sz="2000" dirty="0"/>
              <a:t> </a:t>
            </a:r>
            <a:r>
              <a:rPr lang="fr-FR" sz="2000" dirty="0" err="1"/>
              <a:t>tộc</a:t>
            </a:r>
            <a:r>
              <a:rPr lang="fr-FR" sz="2000" dirty="0"/>
              <a:t> </a:t>
            </a:r>
            <a:r>
              <a:rPr lang="fr-FR" sz="2000" dirty="0" err="1"/>
              <a:t>biến</a:t>
            </a:r>
            <a:r>
              <a:rPr lang="fr-FR" sz="2000" dirty="0"/>
              <a:t> </a:t>
            </a:r>
            <a:r>
              <a:rPr lang="fr-FR" sz="2000" dirty="0" err="1"/>
              <a:t>thành</a:t>
            </a:r>
            <a:r>
              <a:rPr lang="fr-FR" sz="2000" dirty="0"/>
              <a:t> </a:t>
            </a:r>
            <a:r>
              <a:rPr lang="fr-FR" sz="2000" dirty="0" err="1"/>
              <a:t>những</a:t>
            </a:r>
            <a:r>
              <a:rPr lang="fr-FR" sz="2000" dirty="0"/>
              <a:t> </a:t>
            </a:r>
            <a:r>
              <a:rPr lang="fr-FR" sz="2000" dirty="0" err="1"/>
              <a:t>khu</a:t>
            </a:r>
            <a:r>
              <a:rPr lang="fr-FR" sz="2000" dirty="0"/>
              <a:t> </a:t>
            </a:r>
            <a:r>
              <a:rPr lang="fr-FR" sz="2000" dirty="0" err="1"/>
              <a:t>đất</a:t>
            </a:r>
            <a:r>
              <a:rPr lang="fr-FR" sz="2000" dirty="0"/>
              <a:t> </a:t>
            </a:r>
            <a:r>
              <a:rPr lang="fr-FR" sz="2000" dirty="0" err="1"/>
              <a:t>của</a:t>
            </a:r>
            <a:r>
              <a:rPr lang="fr-FR" sz="2000" dirty="0"/>
              <a:t> </a:t>
            </a:r>
            <a:r>
              <a:rPr lang="fr-FR" sz="2000" dirty="0" err="1"/>
              <a:t>riêng</a:t>
            </a:r>
            <a:r>
              <a:rPr lang="fr-FR" sz="2000" dirty="0"/>
              <a:t> </a:t>
            </a:r>
            <a:r>
              <a:rPr lang="fr-FR" sz="2000" dirty="0" err="1"/>
              <a:t>họ</a:t>
            </a:r>
            <a:r>
              <a:rPr lang="fr-FR" sz="2000" dirty="0"/>
              <a:t>, </a:t>
            </a:r>
            <a:r>
              <a:rPr lang="fr-FR" sz="2000" dirty="0" err="1"/>
              <a:t>được</a:t>
            </a:r>
            <a:r>
              <a:rPr lang="fr-FR" sz="2000" dirty="0"/>
              <a:t> </a:t>
            </a:r>
            <a:r>
              <a:rPr lang="fr-FR" sz="2000" dirty="0" err="1"/>
              <a:t>quyền</a:t>
            </a:r>
            <a:r>
              <a:rPr lang="fr-FR" sz="2000" dirty="0"/>
              <a:t> </a:t>
            </a:r>
            <a:r>
              <a:rPr lang="fr-FR" sz="2000" dirty="0" err="1"/>
              <a:t>cha</a:t>
            </a:r>
            <a:r>
              <a:rPr lang="fr-FR" sz="2000" dirty="0"/>
              <a:t> </a:t>
            </a:r>
            <a:r>
              <a:rPr lang="fr-FR" sz="2000" dirty="0" err="1"/>
              <a:t>truyền</a:t>
            </a:r>
            <a:r>
              <a:rPr lang="fr-FR" sz="2000" dirty="0"/>
              <a:t> con </a:t>
            </a:r>
            <a:r>
              <a:rPr lang="fr-FR" sz="2000" dirty="0" err="1"/>
              <a:t>nối</a:t>
            </a:r>
            <a:r>
              <a:rPr lang="fr-FR" sz="2000" dirty="0"/>
              <a:t> - </a:t>
            </a:r>
            <a:r>
              <a:rPr lang="fr-FR" sz="2000" dirty="0" err="1"/>
              <a:t>gọi</a:t>
            </a:r>
            <a:r>
              <a:rPr lang="fr-FR" sz="2000" dirty="0"/>
              <a:t> là </a:t>
            </a:r>
            <a:r>
              <a:rPr lang="fr-FR" sz="2000" dirty="0" err="1"/>
              <a:t>lãnh</a:t>
            </a:r>
            <a:r>
              <a:rPr lang="fr-FR" sz="2000" dirty="0"/>
              <a:t> </a:t>
            </a:r>
            <a:r>
              <a:rPr lang="fr-FR" sz="2000" dirty="0" err="1"/>
              <a:t>địa</a:t>
            </a:r>
            <a:r>
              <a:rPr lang="fr-FR" sz="2000" dirty="0"/>
              <a:t> </a:t>
            </a:r>
            <a:r>
              <a:rPr lang="fr-FR" sz="2000" dirty="0" err="1"/>
              <a:t>phong</a:t>
            </a:r>
            <a:r>
              <a:rPr lang="fr-FR" sz="2000" dirty="0"/>
              <a:t> </a:t>
            </a:r>
            <a:r>
              <a:rPr lang="fr-FR" sz="2000" dirty="0" err="1"/>
              <a:t>kiến</a:t>
            </a:r>
            <a:r>
              <a:rPr lang="fr-FR" sz="2000" dirty="0"/>
              <a:t>. </a:t>
            </a:r>
            <a:endParaRPr lang="en-US" sz="2000" dirty="0"/>
          </a:p>
        </p:txBody>
      </p:sp>
      <p:pic>
        <p:nvPicPr>
          <p:cNvPr id="8"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flipH="1">
            <a:off x="286575" y="1915669"/>
            <a:ext cx="1576300" cy="3189814"/>
          </a:xfrm>
          <a:prstGeom prst="rect">
            <a:avLst/>
          </a:prstGeom>
        </p:spPr>
      </p:pic>
    </p:spTree>
    <p:extLst>
      <p:ext uri="{BB962C8B-B14F-4D97-AF65-F5344CB8AC3E}">
        <p14:creationId xmlns:p14="http://schemas.microsoft.com/office/powerpoint/2010/main" val="250246302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6" name="Google Shape;1189;p32"/>
          <p:cNvSpPr txBox="1">
            <a:spLocks noGrp="1"/>
          </p:cNvSpPr>
          <p:nvPr>
            <p:ph type="title"/>
          </p:nvPr>
        </p:nvSpPr>
        <p:spPr>
          <a:xfrm>
            <a:off x="0" y="504606"/>
            <a:ext cx="9144000" cy="4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smtClean="0">
                <a:latin typeface="+mn-lt"/>
              </a:rPr>
              <a:t>KHỞI ĐỘNG</a:t>
            </a:r>
            <a:endParaRPr sz="3600" dirty="0">
              <a:latin typeface="+mn-lt"/>
            </a:endParaRPr>
          </a:p>
        </p:txBody>
      </p:sp>
      <p:pic>
        <p:nvPicPr>
          <p:cNvPr id="1026" name="Picture 2" descr="Soạn sử 6 bài 10 Hy Lạp và La Mã cổ đại (SGK Kết nối tri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15" y="1402768"/>
            <a:ext cx="4415409" cy="30237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57396" y="1421013"/>
            <a:ext cx="3879630" cy="915315"/>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fr-FR" sz="1900" dirty="0" err="1" smtClean="0">
                <a:latin typeface="+mj-lt"/>
                <a:ea typeface="Calibri" panose="020F0502020204030204" pitchFamily="34" charset="0"/>
              </a:rPr>
              <a:t>Quan</a:t>
            </a:r>
            <a:r>
              <a:rPr lang="fr-FR" sz="1900" dirty="0" smtClean="0">
                <a:latin typeface="+mj-lt"/>
                <a:ea typeface="Calibri" panose="020F0502020204030204" pitchFamily="34" charset="0"/>
              </a:rPr>
              <a:t> </a:t>
            </a:r>
            <a:r>
              <a:rPr lang="fr-FR" sz="1900" dirty="0" err="1">
                <a:latin typeface="+mj-lt"/>
                <a:ea typeface="Calibri" panose="020F0502020204030204" pitchFamily="34" charset="0"/>
              </a:rPr>
              <a:t>sát</a:t>
            </a:r>
            <a:r>
              <a:rPr lang="fr-FR" sz="1900" dirty="0">
                <a:latin typeface="+mj-lt"/>
                <a:ea typeface="Calibri" panose="020F0502020204030204" pitchFamily="34" charset="0"/>
              </a:rPr>
              <a:t> </a:t>
            </a:r>
            <a:r>
              <a:rPr lang="fr-FR" sz="1900" dirty="0" err="1">
                <a:latin typeface="+mj-lt"/>
                <a:ea typeface="Calibri" panose="020F0502020204030204" pitchFamily="34" charset="0"/>
              </a:rPr>
              <a:t>bản</a:t>
            </a:r>
            <a:r>
              <a:rPr lang="fr-FR" sz="1900" dirty="0">
                <a:latin typeface="+mj-lt"/>
                <a:ea typeface="Calibri" panose="020F0502020204030204" pitchFamily="34" charset="0"/>
              </a:rPr>
              <a:t> </a:t>
            </a:r>
            <a:r>
              <a:rPr lang="fr-FR" sz="1900" dirty="0" err="1">
                <a:latin typeface="+mj-lt"/>
                <a:ea typeface="Calibri" panose="020F0502020204030204" pitchFamily="34" charset="0"/>
              </a:rPr>
              <a:t>đồ</a:t>
            </a:r>
            <a:r>
              <a:rPr lang="fr-FR" sz="1900" dirty="0">
                <a:latin typeface="+mj-lt"/>
                <a:ea typeface="Calibri" panose="020F0502020204030204" pitchFamily="34" charset="0"/>
              </a:rPr>
              <a:t> </a:t>
            </a:r>
            <a:r>
              <a:rPr lang="fr-FR" sz="1900" dirty="0" err="1">
                <a:latin typeface="+mj-lt"/>
                <a:ea typeface="Calibri" panose="020F0502020204030204" pitchFamily="34" charset="0"/>
              </a:rPr>
              <a:t>đế</a:t>
            </a:r>
            <a:r>
              <a:rPr lang="fr-FR" sz="1900" dirty="0">
                <a:latin typeface="+mj-lt"/>
                <a:ea typeface="Calibri" panose="020F0502020204030204" pitchFamily="34" charset="0"/>
              </a:rPr>
              <a:t> </a:t>
            </a:r>
            <a:r>
              <a:rPr lang="fr-FR" sz="1900" dirty="0" err="1">
                <a:latin typeface="+mj-lt"/>
                <a:ea typeface="Calibri" panose="020F0502020204030204" pitchFamily="34" charset="0"/>
              </a:rPr>
              <a:t>chế</a:t>
            </a:r>
            <a:r>
              <a:rPr lang="fr-FR" sz="1900" dirty="0">
                <a:latin typeface="+mj-lt"/>
                <a:ea typeface="Calibri" panose="020F0502020204030204" pitchFamily="34" charset="0"/>
              </a:rPr>
              <a:t> La </a:t>
            </a:r>
            <a:r>
              <a:rPr lang="fr-FR" sz="1900" dirty="0" err="1">
                <a:latin typeface="+mj-lt"/>
                <a:ea typeface="Calibri" panose="020F0502020204030204" pitchFamily="34" charset="0"/>
              </a:rPr>
              <a:t>Mã</a:t>
            </a:r>
            <a:r>
              <a:rPr lang="fr-FR" sz="1900" dirty="0">
                <a:latin typeface="+mj-lt"/>
                <a:ea typeface="Calibri" panose="020F0502020204030204" pitchFamily="34" charset="0"/>
              </a:rPr>
              <a:t> </a:t>
            </a:r>
            <a:r>
              <a:rPr lang="fr-FR" sz="1900" dirty="0" err="1" smtClean="0">
                <a:latin typeface="+mj-lt"/>
                <a:ea typeface="Calibri" panose="020F0502020204030204" pitchFamily="34" charset="0"/>
              </a:rPr>
              <a:t>và</a:t>
            </a:r>
            <a:r>
              <a:rPr lang="fr-FR" sz="1900" dirty="0" smtClean="0">
                <a:latin typeface="+mj-lt"/>
                <a:ea typeface="Calibri" panose="020F0502020204030204" pitchFamily="34" charset="0"/>
              </a:rPr>
              <a:t> </a:t>
            </a:r>
            <a:r>
              <a:rPr lang="fr-FR" sz="1900" dirty="0" err="1" smtClean="0">
                <a:latin typeface="+mj-lt"/>
                <a:ea typeface="Calibri" panose="020F0502020204030204" pitchFamily="34" charset="0"/>
              </a:rPr>
              <a:t>thực</a:t>
            </a:r>
            <a:r>
              <a:rPr lang="fr-FR" sz="1900" dirty="0" smtClean="0">
                <a:latin typeface="+mj-lt"/>
                <a:ea typeface="Calibri" panose="020F0502020204030204" pitchFamily="34" charset="0"/>
              </a:rPr>
              <a:t> </a:t>
            </a:r>
            <a:r>
              <a:rPr lang="fr-FR" sz="1900" dirty="0" err="1" smtClean="0">
                <a:latin typeface="+mj-lt"/>
                <a:ea typeface="Calibri" panose="020F0502020204030204" pitchFamily="34" charset="0"/>
              </a:rPr>
              <a:t>hiện</a:t>
            </a:r>
            <a:r>
              <a:rPr lang="fr-FR" sz="1900" dirty="0" smtClean="0">
                <a:latin typeface="+mj-lt"/>
                <a:ea typeface="Calibri" panose="020F0502020204030204" pitchFamily="34" charset="0"/>
              </a:rPr>
              <a:t> </a:t>
            </a:r>
            <a:r>
              <a:rPr lang="fr-FR" sz="1900" dirty="0" err="1" smtClean="0">
                <a:latin typeface="+mj-lt"/>
                <a:ea typeface="Calibri" panose="020F0502020204030204" pitchFamily="34" charset="0"/>
              </a:rPr>
              <a:t>hoạt</a:t>
            </a:r>
            <a:r>
              <a:rPr lang="fr-FR" sz="1900" dirty="0" smtClean="0">
                <a:latin typeface="+mj-lt"/>
                <a:ea typeface="Calibri" panose="020F0502020204030204" pitchFamily="34" charset="0"/>
              </a:rPr>
              <a:t> </a:t>
            </a:r>
            <a:r>
              <a:rPr lang="fr-FR" sz="1900" dirty="0" err="1" smtClean="0">
                <a:latin typeface="+mj-lt"/>
                <a:ea typeface="Calibri" panose="020F0502020204030204" pitchFamily="34" charset="0"/>
              </a:rPr>
              <a:t>động</a:t>
            </a:r>
            <a:r>
              <a:rPr lang="fr-FR" sz="1900" dirty="0" smtClean="0">
                <a:latin typeface="+mj-lt"/>
                <a:ea typeface="Calibri" panose="020F0502020204030204" pitchFamily="34" charset="0"/>
              </a:rPr>
              <a:t> </a:t>
            </a:r>
            <a:r>
              <a:rPr lang="fr-FR" sz="1900" dirty="0" err="1" smtClean="0">
                <a:latin typeface="+mj-lt"/>
                <a:ea typeface="Calibri" panose="020F0502020204030204" pitchFamily="34" charset="0"/>
              </a:rPr>
              <a:t>nhóm</a:t>
            </a:r>
            <a:endParaRPr lang="en-US" sz="1900" dirty="0">
              <a:latin typeface="+mj-lt"/>
            </a:endParaRPr>
          </a:p>
        </p:txBody>
      </p:sp>
      <p:pic>
        <p:nvPicPr>
          <p:cNvPr id="9"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a:off x="5846827" y="2515796"/>
            <a:ext cx="1790492" cy="2069932"/>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pic>
        <p:nvPicPr>
          <p:cNvPr id="19" name="Picture 18"/>
          <p:cNvPicPr/>
          <p:nvPr/>
        </p:nvPicPr>
        <p:blipFill>
          <a:blip r:embed="rId3">
            <a:extLst>
              <a:ext uri="{28A0092B-C50C-407E-A947-70E740481C1C}">
                <a14:useLocalDpi xmlns:a14="http://schemas.microsoft.com/office/drawing/2010/main" val="0"/>
              </a:ext>
            </a:extLst>
          </a:blip>
          <a:stretch>
            <a:fillRect/>
          </a:stretch>
        </p:blipFill>
        <p:spPr>
          <a:xfrm>
            <a:off x="2193936" y="481426"/>
            <a:ext cx="4743479" cy="3439392"/>
          </a:xfrm>
          <a:prstGeom prst="rect">
            <a:avLst/>
          </a:prstGeom>
        </p:spPr>
      </p:pic>
      <p:sp>
        <p:nvSpPr>
          <p:cNvPr id="3" name="Rectangle 2"/>
          <p:cNvSpPr/>
          <p:nvPr/>
        </p:nvSpPr>
        <p:spPr>
          <a:xfrm>
            <a:off x="1743236" y="3967910"/>
            <a:ext cx="5644877" cy="892552"/>
          </a:xfrm>
          <a:prstGeom prst="rect">
            <a:avLst/>
          </a:prstGeom>
        </p:spPr>
        <p:txBody>
          <a:bodyPr wrap="square">
            <a:spAutoFit/>
          </a:bodyPr>
          <a:lstStyle/>
          <a:p>
            <a:pPr marL="342900" indent="-342900" algn="ctr">
              <a:lnSpc>
                <a:spcPct val="130000"/>
              </a:lnSpc>
              <a:spcBef>
                <a:spcPts val="100"/>
              </a:spcBef>
              <a:spcAft>
                <a:spcPts val="100"/>
              </a:spcAft>
              <a:buFont typeface="Wingdings" panose="05000000000000000000" pitchFamily="2" charset="2"/>
              <a:buChar char="Ø"/>
            </a:pPr>
            <a:r>
              <a:rPr lang="fr-FR" sz="2000" dirty="0" err="1" smtClean="0">
                <a:latin typeface="+mj-lt"/>
                <a:ea typeface="Calibri" panose="020F0502020204030204" pitchFamily="34" charset="0"/>
                <a:cs typeface="Times New Roman" panose="02020603050405020304" pitchFamily="18" charset="0"/>
              </a:rPr>
              <a:t>Thảo</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luận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nhóm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đôi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trình</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bày</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đặc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điểm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lãnh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địa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kiến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Tây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Âu</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p:txBody>
      </p:sp>
      <p:pic>
        <p:nvPicPr>
          <p:cNvPr id="21"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7046116" y="1283088"/>
            <a:ext cx="1405786" cy="3387435"/>
          </a:xfrm>
          <a:prstGeom prst="rect">
            <a:avLst/>
          </a:prstGeom>
        </p:spPr>
      </p:pic>
      <p:grpSp>
        <p:nvGrpSpPr>
          <p:cNvPr id="22" name="Google Shape;993;p36"/>
          <p:cNvGrpSpPr/>
          <p:nvPr/>
        </p:nvGrpSpPr>
        <p:grpSpPr>
          <a:xfrm>
            <a:off x="678896" y="1911927"/>
            <a:ext cx="1265479" cy="3605921"/>
            <a:chOff x="958174" y="1303810"/>
            <a:chExt cx="2092692" cy="4464470"/>
          </a:xfrm>
        </p:grpSpPr>
        <p:sp>
          <p:nvSpPr>
            <p:cNvPr id="23" name="Google Shape;994;p36"/>
            <p:cNvSpPr/>
            <p:nvPr/>
          </p:nvSpPr>
          <p:spPr>
            <a:xfrm>
              <a:off x="1918505" y="1416054"/>
              <a:ext cx="158607" cy="4351888"/>
            </a:xfrm>
            <a:custGeom>
              <a:avLst/>
              <a:gdLst/>
              <a:ahLst/>
              <a:cxnLst/>
              <a:rect l="l" t="t" r="r" b="b"/>
              <a:pathLst>
                <a:path w="1406" h="38578" extrusionOk="0">
                  <a:moveTo>
                    <a:pt x="167" y="0"/>
                  </a:moveTo>
                  <a:cubicBezTo>
                    <a:pt x="167" y="0"/>
                    <a:pt x="48" y="1132"/>
                    <a:pt x="36" y="1596"/>
                  </a:cubicBezTo>
                  <a:cubicBezTo>
                    <a:pt x="1" y="2596"/>
                    <a:pt x="132" y="38458"/>
                    <a:pt x="167" y="38529"/>
                  </a:cubicBezTo>
                  <a:cubicBezTo>
                    <a:pt x="175" y="38558"/>
                    <a:pt x="286" y="38578"/>
                    <a:pt x="434" y="38578"/>
                  </a:cubicBezTo>
                  <a:cubicBezTo>
                    <a:pt x="716" y="38578"/>
                    <a:pt x="1134" y="38505"/>
                    <a:pt x="1251" y="38279"/>
                  </a:cubicBezTo>
                  <a:cubicBezTo>
                    <a:pt x="1406" y="37993"/>
                    <a:pt x="1382" y="37064"/>
                    <a:pt x="1382" y="36433"/>
                  </a:cubicBezTo>
                  <a:cubicBezTo>
                    <a:pt x="1370" y="30552"/>
                    <a:pt x="1286" y="1965"/>
                    <a:pt x="1251" y="1465"/>
                  </a:cubicBezTo>
                  <a:cubicBezTo>
                    <a:pt x="1227" y="893"/>
                    <a:pt x="1120" y="12"/>
                    <a:pt x="1120" y="12"/>
                  </a:cubicBezTo>
                  <a:lnTo>
                    <a:pt x="167" y="0"/>
                  </a:lnTo>
                  <a:close/>
                </a:path>
              </a:pathLst>
            </a:custGeom>
            <a:solidFill>
              <a:srgbClr val="919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5;p36"/>
            <p:cNvSpPr/>
            <p:nvPr/>
          </p:nvSpPr>
          <p:spPr>
            <a:xfrm>
              <a:off x="1925273" y="2670473"/>
              <a:ext cx="145070" cy="401708"/>
            </a:xfrm>
            <a:custGeom>
              <a:avLst/>
              <a:gdLst/>
              <a:ahLst/>
              <a:cxnLst/>
              <a:rect l="l" t="t" r="r" b="b"/>
              <a:pathLst>
                <a:path w="1286" h="3561" extrusionOk="0">
                  <a:moveTo>
                    <a:pt x="0" y="1"/>
                  </a:moveTo>
                  <a:cubicBezTo>
                    <a:pt x="0" y="1132"/>
                    <a:pt x="0" y="2323"/>
                    <a:pt x="12" y="3561"/>
                  </a:cubicBezTo>
                  <a:cubicBezTo>
                    <a:pt x="254" y="3349"/>
                    <a:pt x="520" y="3248"/>
                    <a:pt x="798" y="3248"/>
                  </a:cubicBezTo>
                  <a:cubicBezTo>
                    <a:pt x="957" y="3248"/>
                    <a:pt x="1121" y="3281"/>
                    <a:pt x="1286" y="3346"/>
                  </a:cubicBezTo>
                  <a:cubicBezTo>
                    <a:pt x="1286" y="2227"/>
                    <a:pt x="1262" y="1144"/>
                    <a:pt x="1262" y="108"/>
                  </a:cubicBezTo>
                  <a:cubicBezTo>
                    <a:pt x="834" y="60"/>
                    <a:pt x="417" y="25"/>
                    <a:pt x="0"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96;p36"/>
            <p:cNvSpPr/>
            <p:nvPr/>
          </p:nvSpPr>
          <p:spPr>
            <a:xfrm>
              <a:off x="1925273" y="3035406"/>
              <a:ext cx="151839" cy="2732874"/>
            </a:xfrm>
            <a:custGeom>
              <a:avLst/>
              <a:gdLst/>
              <a:ahLst/>
              <a:cxnLst/>
              <a:rect l="l" t="t" r="r" b="b"/>
              <a:pathLst>
                <a:path w="1346" h="24226" extrusionOk="0">
                  <a:moveTo>
                    <a:pt x="787" y="0"/>
                  </a:moveTo>
                  <a:cubicBezTo>
                    <a:pt x="516" y="0"/>
                    <a:pt x="248" y="99"/>
                    <a:pt x="0" y="302"/>
                  </a:cubicBezTo>
                  <a:cubicBezTo>
                    <a:pt x="36" y="10922"/>
                    <a:pt x="95" y="24138"/>
                    <a:pt x="107" y="24174"/>
                  </a:cubicBezTo>
                  <a:cubicBezTo>
                    <a:pt x="116" y="24204"/>
                    <a:pt x="233" y="24226"/>
                    <a:pt x="389" y="24226"/>
                  </a:cubicBezTo>
                  <a:cubicBezTo>
                    <a:pt x="670" y="24226"/>
                    <a:pt x="1076" y="24154"/>
                    <a:pt x="1191" y="23924"/>
                  </a:cubicBezTo>
                  <a:cubicBezTo>
                    <a:pt x="1346" y="23626"/>
                    <a:pt x="1346" y="22698"/>
                    <a:pt x="1322" y="22043"/>
                  </a:cubicBezTo>
                  <a:cubicBezTo>
                    <a:pt x="1322" y="18816"/>
                    <a:pt x="1298" y="8636"/>
                    <a:pt x="1262" y="100"/>
                  </a:cubicBezTo>
                  <a:cubicBezTo>
                    <a:pt x="1104" y="34"/>
                    <a:pt x="945" y="0"/>
                    <a:pt x="787" y="0"/>
                  </a:cubicBezTo>
                  <a:close/>
                </a:path>
              </a:pathLst>
            </a:custGeom>
            <a:solidFill>
              <a:srgbClr val="919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97;p36"/>
            <p:cNvSpPr/>
            <p:nvPr/>
          </p:nvSpPr>
          <p:spPr>
            <a:xfrm>
              <a:off x="1883647" y="1303810"/>
              <a:ext cx="237798" cy="116869"/>
            </a:xfrm>
            <a:custGeom>
              <a:avLst/>
              <a:gdLst/>
              <a:ahLst/>
              <a:cxnLst/>
              <a:rect l="l" t="t" r="r" b="b"/>
              <a:pathLst>
                <a:path w="2108" h="1036" extrusionOk="0">
                  <a:moveTo>
                    <a:pt x="1000" y="1"/>
                  </a:moveTo>
                  <a:cubicBezTo>
                    <a:pt x="710" y="1"/>
                    <a:pt x="391" y="57"/>
                    <a:pt x="202" y="233"/>
                  </a:cubicBezTo>
                  <a:cubicBezTo>
                    <a:pt x="0" y="448"/>
                    <a:pt x="0" y="829"/>
                    <a:pt x="262" y="936"/>
                  </a:cubicBezTo>
                  <a:cubicBezTo>
                    <a:pt x="407" y="990"/>
                    <a:pt x="753" y="1036"/>
                    <a:pt x="1090" y="1036"/>
                  </a:cubicBezTo>
                  <a:cubicBezTo>
                    <a:pt x="1416" y="1036"/>
                    <a:pt x="1735" y="993"/>
                    <a:pt x="1857" y="876"/>
                  </a:cubicBezTo>
                  <a:cubicBezTo>
                    <a:pt x="2107" y="638"/>
                    <a:pt x="2024" y="281"/>
                    <a:pt x="1595" y="91"/>
                  </a:cubicBezTo>
                  <a:cubicBezTo>
                    <a:pt x="1494" y="46"/>
                    <a:pt x="1258" y="1"/>
                    <a:pt x="1000" y="1"/>
                  </a:cubicBezTo>
                  <a:close/>
                </a:path>
              </a:pathLst>
            </a:custGeom>
            <a:solidFill>
              <a:srgbClr val="751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8;p36"/>
            <p:cNvSpPr/>
            <p:nvPr/>
          </p:nvSpPr>
          <p:spPr>
            <a:xfrm>
              <a:off x="1930575" y="3334007"/>
              <a:ext cx="135820" cy="102204"/>
            </a:xfrm>
            <a:custGeom>
              <a:avLst/>
              <a:gdLst/>
              <a:ahLst/>
              <a:cxnLst/>
              <a:rect l="l" t="t" r="r" b="b"/>
              <a:pathLst>
                <a:path w="1204" h="906" extrusionOk="0">
                  <a:moveTo>
                    <a:pt x="1179" y="1"/>
                  </a:moveTo>
                  <a:lnTo>
                    <a:pt x="1132" y="36"/>
                  </a:lnTo>
                  <a:cubicBezTo>
                    <a:pt x="1096" y="72"/>
                    <a:pt x="1060" y="96"/>
                    <a:pt x="1001" y="143"/>
                  </a:cubicBezTo>
                  <a:cubicBezTo>
                    <a:pt x="882" y="215"/>
                    <a:pt x="727" y="322"/>
                    <a:pt x="584" y="429"/>
                  </a:cubicBezTo>
                  <a:cubicBezTo>
                    <a:pt x="429" y="536"/>
                    <a:pt x="286" y="632"/>
                    <a:pt x="179" y="727"/>
                  </a:cubicBezTo>
                  <a:cubicBezTo>
                    <a:pt x="72" y="810"/>
                    <a:pt x="1" y="870"/>
                    <a:pt x="1" y="870"/>
                  </a:cubicBezTo>
                  <a:lnTo>
                    <a:pt x="25" y="905"/>
                  </a:lnTo>
                  <a:lnTo>
                    <a:pt x="239" y="798"/>
                  </a:lnTo>
                  <a:cubicBezTo>
                    <a:pt x="358" y="739"/>
                    <a:pt x="525" y="632"/>
                    <a:pt x="667" y="536"/>
                  </a:cubicBezTo>
                  <a:cubicBezTo>
                    <a:pt x="739" y="489"/>
                    <a:pt x="798" y="429"/>
                    <a:pt x="882" y="370"/>
                  </a:cubicBezTo>
                  <a:cubicBezTo>
                    <a:pt x="953" y="310"/>
                    <a:pt x="1013" y="251"/>
                    <a:pt x="1060" y="203"/>
                  </a:cubicBezTo>
                  <a:cubicBezTo>
                    <a:pt x="1096" y="143"/>
                    <a:pt x="1132" y="96"/>
                    <a:pt x="1156" y="72"/>
                  </a:cubicBezTo>
                  <a:lnTo>
                    <a:pt x="1203" y="24"/>
                  </a:lnTo>
                  <a:lnTo>
                    <a:pt x="1179" y="1"/>
                  </a:lnTo>
                  <a:close/>
                </a:path>
              </a:pathLst>
            </a:custGeom>
            <a:solidFill>
              <a:srgbClr val="69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9;p36"/>
            <p:cNvSpPr/>
            <p:nvPr/>
          </p:nvSpPr>
          <p:spPr>
            <a:xfrm>
              <a:off x="1930575" y="3468361"/>
              <a:ext cx="135820" cy="102091"/>
            </a:xfrm>
            <a:custGeom>
              <a:avLst/>
              <a:gdLst/>
              <a:ahLst/>
              <a:cxnLst/>
              <a:rect l="l" t="t" r="r" b="b"/>
              <a:pathLst>
                <a:path w="1204" h="905" extrusionOk="0">
                  <a:moveTo>
                    <a:pt x="1179" y="0"/>
                  </a:moveTo>
                  <a:lnTo>
                    <a:pt x="1132" y="36"/>
                  </a:lnTo>
                  <a:cubicBezTo>
                    <a:pt x="1096" y="72"/>
                    <a:pt x="1060" y="95"/>
                    <a:pt x="1001" y="143"/>
                  </a:cubicBezTo>
                  <a:cubicBezTo>
                    <a:pt x="882" y="214"/>
                    <a:pt x="727" y="322"/>
                    <a:pt x="584" y="429"/>
                  </a:cubicBezTo>
                  <a:cubicBezTo>
                    <a:pt x="429" y="536"/>
                    <a:pt x="286" y="631"/>
                    <a:pt x="179" y="726"/>
                  </a:cubicBezTo>
                  <a:cubicBezTo>
                    <a:pt x="72" y="810"/>
                    <a:pt x="1" y="869"/>
                    <a:pt x="1" y="869"/>
                  </a:cubicBezTo>
                  <a:lnTo>
                    <a:pt x="25" y="905"/>
                  </a:lnTo>
                  <a:lnTo>
                    <a:pt x="239" y="798"/>
                  </a:lnTo>
                  <a:cubicBezTo>
                    <a:pt x="358" y="738"/>
                    <a:pt x="525" y="631"/>
                    <a:pt x="667" y="536"/>
                  </a:cubicBezTo>
                  <a:cubicBezTo>
                    <a:pt x="739" y="488"/>
                    <a:pt x="798" y="429"/>
                    <a:pt x="882" y="369"/>
                  </a:cubicBezTo>
                  <a:cubicBezTo>
                    <a:pt x="953" y="310"/>
                    <a:pt x="1013" y="250"/>
                    <a:pt x="1060" y="203"/>
                  </a:cubicBezTo>
                  <a:cubicBezTo>
                    <a:pt x="1096" y="143"/>
                    <a:pt x="1132" y="95"/>
                    <a:pt x="1156" y="72"/>
                  </a:cubicBezTo>
                  <a:lnTo>
                    <a:pt x="1203" y="24"/>
                  </a:lnTo>
                  <a:lnTo>
                    <a:pt x="1179" y="0"/>
                  </a:lnTo>
                  <a:close/>
                </a:path>
              </a:pathLst>
            </a:custGeom>
            <a:solidFill>
              <a:srgbClr val="69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0;p36"/>
            <p:cNvSpPr/>
            <p:nvPr/>
          </p:nvSpPr>
          <p:spPr>
            <a:xfrm>
              <a:off x="1931929" y="3649642"/>
              <a:ext cx="135820" cy="102204"/>
            </a:xfrm>
            <a:custGeom>
              <a:avLst/>
              <a:gdLst/>
              <a:ahLst/>
              <a:cxnLst/>
              <a:rect l="l" t="t" r="r" b="b"/>
              <a:pathLst>
                <a:path w="1204" h="906" extrusionOk="0">
                  <a:moveTo>
                    <a:pt x="1179" y="0"/>
                  </a:moveTo>
                  <a:lnTo>
                    <a:pt x="1132" y="36"/>
                  </a:lnTo>
                  <a:cubicBezTo>
                    <a:pt x="1108" y="72"/>
                    <a:pt x="1060" y="96"/>
                    <a:pt x="1001" y="143"/>
                  </a:cubicBezTo>
                  <a:cubicBezTo>
                    <a:pt x="882" y="239"/>
                    <a:pt x="727" y="334"/>
                    <a:pt x="584" y="441"/>
                  </a:cubicBezTo>
                  <a:cubicBezTo>
                    <a:pt x="429" y="548"/>
                    <a:pt x="286" y="655"/>
                    <a:pt x="179" y="739"/>
                  </a:cubicBezTo>
                  <a:cubicBezTo>
                    <a:pt x="72" y="834"/>
                    <a:pt x="1" y="893"/>
                    <a:pt x="1" y="893"/>
                  </a:cubicBezTo>
                  <a:lnTo>
                    <a:pt x="36" y="905"/>
                  </a:lnTo>
                  <a:lnTo>
                    <a:pt x="239" y="798"/>
                  </a:lnTo>
                  <a:cubicBezTo>
                    <a:pt x="358" y="739"/>
                    <a:pt x="525" y="631"/>
                    <a:pt x="667" y="536"/>
                  </a:cubicBezTo>
                  <a:cubicBezTo>
                    <a:pt x="751" y="489"/>
                    <a:pt x="810" y="429"/>
                    <a:pt x="882" y="370"/>
                  </a:cubicBezTo>
                  <a:cubicBezTo>
                    <a:pt x="953" y="310"/>
                    <a:pt x="1013" y="250"/>
                    <a:pt x="1060" y="203"/>
                  </a:cubicBezTo>
                  <a:cubicBezTo>
                    <a:pt x="1108" y="143"/>
                    <a:pt x="1132" y="96"/>
                    <a:pt x="1167" y="72"/>
                  </a:cubicBezTo>
                  <a:lnTo>
                    <a:pt x="1203" y="24"/>
                  </a:lnTo>
                  <a:lnTo>
                    <a:pt x="1179" y="0"/>
                  </a:lnTo>
                  <a:close/>
                </a:path>
              </a:pathLst>
            </a:custGeom>
            <a:solidFill>
              <a:srgbClr val="69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1;p36"/>
            <p:cNvSpPr/>
            <p:nvPr/>
          </p:nvSpPr>
          <p:spPr>
            <a:xfrm>
              <a:off x="1931929" y="3818854"/>
              <a:ext cx="135820" cy="102204"/>
            </a:xfrm>
            <a:custGeom>
              <a:avLst/>
              <a:gdLst/>
              <a:ahLst/>
              <a:cxnLst/>
              <a:rect l="l" t="t" r="r" b="b"/>
              <a:pathLst>
                <a:path w="1204" h="906" extrusionOk="0">
                  <a:moveTo>
                    <a:pt x="1179" y="1"/>
                  </a:moveTo>
                  <a:lnTo>
                    <a:pt x="1132" y="48"/>
                  </a:lnTo>
                  <a:cubicBezTo>
                    <a:pt x="1108" y="72"/>
                    <a:pt x="1060" y="108"/>
                    <a:pt x="1001" y="144"/>
                  </a:cubicBezTo>
                  <a:cubicBezTo>
                    <a:pt x="882" y="239"/>
                    <a:pt x="727" y="346"/>
                    <a:pt x="584" y="441"/>
                  </a:cubicBezTo>
                  <a:cubicBezTo>
                    <a:pt x="429" y="548"/>
                    <a:pt x="286" y="655"/>
                    <a:pt x="179" y="739"/>
                  </a:cubicBezTo>
                  <a:cubicBezTo>
                    <a:pt x="72" y="834"/>
                    <a:pt x="1" y="894"/>
                    <a:pt x="1" y="894"/>
                  </a:cubicBezTo>
                  <a:lnTo>
                    <a:pt x="36" y="906"/>
                  </a:lnTo>
                  <a:lnTo>
                    <a:pt x="239" y="798"/>
                  </a:lnTo>
                  <a:cubicBezTo>
                    <a:pt x="358" y="739"/>
                    <a:pt x="525" y="644"/>
                    <a:pt x="667" y="536"/>
                  </a:cubicBezTo>
                  <a:cubicBezTo>
                    <a:pt x="751" y="489"/>
                    <a:pt x="810" y="429"/>
                    <a:pt x="882" y="370"/>
                  </a:cubicBezTo>
                  <a:cubicBezTo>
                    <a:pt x="953" y="310"/>
                    <a:pt x="1013" y="251"/>
                    <a:pt x="1060" y="203"/>
                  </a:cubicBezTo>
                  <a:cubicBezTo>
                    <a:pt x="1108" y="144"/>
                    <a:pt x="1132" y="108"/>
                    <a:pt x="1167" y="72"/>
                  </a:cubicBezTo>
                  <a:lnTo>
                    <a:pt x="1203" y="24"/>
                  </a:lnTo>
                  <a:lnTo>
                    <a:pt x="1179" y="1"/>
                  </a:lnTo>
                  <a:close/>
                </a:path>
              </a:pathLst>
            </a:custGeom>
            <a:solidFill>
              <a:srgbClr val="69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2;p36"/>
            <p:cNvSpPr/>
            <p:nvPr/>
          </p:nvSpPr>
          <p:spPr>
            <a:xfrm>
              <a:off x="1931929" y="3989419"/>
              <a:ext cx="135820" cy="103557"/>
            </a:xfrm>
            <a:custGeom>
              <a:avLst/>
              <a:gdLst/>
              <a:ahLst/>
              <a:cxnLst/>
              <a:rect l="l" t="t" r="r" b="b"/>
              <a:pathLst>
                <a:path w="1204" h="918" extrusionOk="0">
                  <a:moveTo>
                    <a:pt x="1179" y="1"/>
                  </a:moveTo>
                  <a:lnTo>
                    <a:pt x="1132" y="48"/>
                  </a:lnTo>
                  <a:cubicBezTo>
                    <a:pt x="1108" y="84"/>
                    <a:pt x="1060" y="108"/>
                    <a:pt x="1001" y="156"/>
                  </a:cubicBezTo>
                  <a:cubicBezTo>
                    <a:pt x="882" y="227"/>
                    <a:pt x="727" y="334"/>
                    <a:pt x="584" y="441"/>
                  </a:cubicBezTo>
                  <a:cubicBezTo>
                    <a:pt x="429" y="537"/>
                    <a:pt x="286" y="644"/>
                    <a:pt x="179" y="739"/>
                  </a:cubicBezTo>
                  <a:cubicBezTo>
                    <a:pt x="72" y="822"/>
                    <a:pt x="1" y="882"/>
                    <a:pt x="1" y="882"/>
                  </a:cubicBezTo>
                  <a:lnTo>
                    <a:pt x="36" y="918"/>
                  </a:lnTo>
                  <a:lnTo>
                    <a:pt x="239" y="810"/>
                  </a:lnTo>
                  <a:cubicBezTo>
                    <a:pt x="358" y="751"/>
                    <a:pt x="525" y="644"/>
                    <a:pt x="667" y="537"/>
                  </a:cubicBezTo>
                  <a:cubicBezTo>
                    <a:pt x="751" y="501"/>
                    <a:pt x="810" y="441"/>
                    <a:pt x="882" y="382"/>
                  </a:cubicBezTo>
                  <a:cubicBezTo>
                    <a:pt x="953" y="322"/>
                    <a:pt x="1013" y="263"/>
                    <a:pt x="1060" y="215"/>
                  </a:cubicBezTo>
                  <a:cubicBezTo>
                    <a:pt x="1108" y="156"/>
                    <a:pt x="1132" y="108"/>
                    <a:pt x="1167" y="84"/>
                  </a:cubicBezTo>
                  <a:lnTo>
                    <a:pt x="1203" y="36"/>
                  </a:lnTo>
                  <a:lnTo>
                    <a:pt x="1179" y="1"/>
                  </a:lnTo>
                  <a:close/>
                </a:path>
              </a:pathLst>
            </a:custGeom>
            <a:solidFill>
              <a:srgbClr val="69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3;p36"/>
            <p:cNvSpPr/>
            <p:nvPr/>
          </p:nvSpPr>
          <p:spPr>
            <a:xfrm>
              <a:off x="1933282" y="4159983"/>
              <a:ext cx="137061" cy="102204"/>
            </a:xfrm>
            <a:custGeom>
              <a:avLst/>
              <a:gdLst/>
              <a:ahLst/>
              <a:cxnLst/>
              <a:rect l="l" t="t" r="r" b="b"/>
              <a:pathLst>
                <a:path w="1215" h="906" extrusionOk="0">
                  <a:moveTo>
                    <a:pt x="1179" y="1"/>
                  </a:moveTo>
                  <a:lnTo>
                    <a:pt x="1132" y="37"/>
                  </a:lnTo>
                  <a:cubicBezTo>
                    <a:pt x="1108" y="72"/>
                    <a:pt x="1060" y="96"/>
                    <a:pt x="1001" y="144"/>
                  </a:cubicBezTo>
                  <a:cubicBezTo>
                    <a:pt x="882" y="215"/>
                    <a:pt x="739" y="322"/>
                    <a:pt x="584" y="429"/>
                  </a:cubicBezTo>
                  <a:cubicBezTo>
                    <a:pt x="441" y="537"/>
                    <a:pt x="286" y="632"/>
                    <a:pt x="179" y="727"/>
                  </a:cubicBezTo>
                  <a:cubicBezTo>
                    <a:pt x="84" y="810"/>
                    <a:pt x="1" y="870"/>
                    <a:pt x="1" y="870"/>
                  </a:cubicBezTo>
                  <a:lnTo>
                    <a:pt x="36" y="906"/>
                  </a:lnTo>
                  <a:lnTo>
                    <a:pt x="239" y="799"/>
                  </a:lnTo>
                  <a:cubicBezTo>
                    <a:pt x="358" y="739"/>
                    <a:pt x="524" y="632"/>
                    <a:pt x="679" y="537"/>
                  </a:cubicBezTo>
                  <a:cubicBezTo>
                    <a:pt x="751" y="489"/>
                    <a:pt x="810" y="429"/>
                    <a:pt x="882" y="370"/>
                  </a:cubicBezTo>
                  <a:cubicBezTo>
                    <a:pt x="953" y="310"/>
                    <a:pt x="1013" y="251"/>
                    <a:pt x="1060" y="203"/>
                  </a:cubicBezTo>
                  <a:cubicBezTo>
                    <a:pt x="1108" y="144"/>
                    <a:pt x="1132" y="96"/>
                    <a:pt x="1167" y="72"/>
                  </a:cubicBezTo>
                  <a:lnTo>
                    <a:pt x="1215" y="25"/>
                  </a:lnTo>
                  <a:lnTo>
                    <a:pt x="1179" y="1"/>
                  </a:lnTo>
                  <a:close/>
                </a:path>
              </a:pathLst>
            </a:custGeom>
            <a:solidFill>
              <a:srgbClr val="69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4;p36"/>
            <p:cNvSpPr/>
            <p:nvPr/>
          </p:nvSpPr>
          <p:spPr>
            <a:xfrm>
              <a:off x="1933282" y="4329308"/>
              <a:ext cx="137061" cy="102091"/>
            </a:xfrm>
            <a:custGeom>
              <a:avLst/>
              <a:gdLst/>
              <a:ahLst/>
              <a:cxnLst/>
              <a:rect l="l" t="t" r="r" b="b"/>
              <a:pathLst>
                <a:path w="1215" h="905" extrusionOk="0">
                  <a:moveTo>
                    <a:pt x="1179" y="0"/>
                  </a:moveTo>
                  <a:lnTo>
                    <a:pt x="1132" y="48"/>
                  </a:lnTo>
                  <a:cubicBezTo>
                    <a:pt x="1108" y="71"/>
                    <a:pt x="1060" y="107"/>
                    <a:pt x="1001" y="143"/>
                  </a:cubicBezTo>
                  <a:cubicBezTo>
                    <a:pt x="882" y="226"/>
                    <a:pt x="739" y="321"/>
                    <a:pt x="584" y="429"/>
                  </a:cubicBezTo>
                  <a:cubicBezTo>
                    <a:pt x="441" y="536"/>
                    <a:pt x="286" y="631"/>
                    <a:pt x="179" y="726"/>
                  </a:cubicBezTo>
                  <a:cubicBezTo>
                    <a:pt x="84" y="822"/>
                    <a:pt x="1" y="881"/>
                    <a:pt x="1" y="881"/>
                  </a:cubicBezTo>
                  <a:lnTo>
                    <a:pt x="36" y="905"/>
                  </a:lnTo>
                  <a:lnTo>
                    <a:pt x="239" y="798"/>
                  </a:lnTo>
                  <a:cubicBezTo>
                    <a:pt x="358" y="738"/>
                    <a:pt x="524" y="643"/>
                    <a:pt x="679" y="536"/>
                  </a:cubicBezTo>
                  <a:cubicBezTo>
                    <a:pt x="751" y="488"/>
                    <a:pt x="810" y="429"/>
                    <a:pt x="882" y="369"/>
                  </a:cubicBezTo>
                  <a:cubicBezTo>
                    <a:pt x="953" y="310"/>
                    <a:pt x="1013" y="250"/>
                    <a:pt x="1060" y="202"/>
                  </a:cubicBezTo>
                  <a:cubicBezTo>
                    <a:pt x="1108" y="143"/>
                    <a:pt x="1132" y="107"/>
                    <a:pt x="1167" y="71"/>
                  </a:cubicBezTo>
                  <a:lnTo>
                    <a:pt x="1215" y="24"/>
                  </a:lnTo>
                  <a:lnTo>
                    <a:pt x="1179" y="0"/>
                  </a:lnTo>
                  <a:close/>
                </a:path>
              </a:pathLst>
            </a:custGeom>
            <a:solidFill>
              <a:srgbClr val="69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05;p36"/>
            <p:cNvSpPr/>
            <p:nvPr/>
          </p:nvSpPr>
          <p:spPr>
            <a:xfrm>
              <a:off x="1933282" y="4499872"/>
              <a:ext cx="137061" cy="103444"/>
            </a:xfrm>
            <a:custGeom>
              <a:avLst/>
              <a:gdLst/>
              <a:ahLst/>
              <a:cxnLst/>
              <a:rect l="l" t="t" r="r" b="b"/>
              <a:pathLst>
                <a:path w="1215" h="917" extrusionOk="0">
                  <a:moveTo>
                    <a:pt x="1179" y="0"/>
                  </a:moveTo>
                  <a:lnTo>
                    <a:pt x="1132" y="48"/>
                  </a:lnTo>
                  <a:cubicBezTo>
                    <a:pt x="1108" y="83"/>
                    <a:pt x="1060" y="107"/>
                    <a:pt x="1001" y="155"/>
                  </a:cubicBezTo>
                  <a:cubicBezTo>
                    <a:pt x="882" y="226"/>
                    <a:pt x="739" y="333"/>
                    <a:pt x="584" y="441"/>
                  </a:cubicBezTo>
                  <a:cubicBezTo>
                    <a:pt x="441" y="536"/>
                    <a:pt x="286" y="643"/>
                    <a:pt x="179" y="738"/>
                  </a:cubicBezTo>
                  <a:cubicBezTo>
                    <a:pt x="84" y="822"/>
                    <a:pt x="1" y="881"/>
                    <a:pt x="1" y="881"/>
                  </a:cubicBezTo>
                  <a:lnTo>
                    <a:pt x="36" y="917"/>
                  </a:lnTo>
                  <a:lnTo>
                    <a:pt x="239" y="810"/>
                  </a:lnTo>
                  <a:cubicBezTo>
                    <a:pt x="358" y="750"/>
                    <a:pt x="524" y="643"/>
                    <a:pt x="679" y="536"/>
                  </a:cubicBezTo>
                  <a:cubicBezTo>
                    <a:pt x="751" y="500"/>
                    <a:pt x="810" y="441"/>
                    <a:pt x="882" y="381"/>
                  </a:cubicBezTo>
                  <a:cubicBezTo>
                    <a:pt x="953" y="322"/>
                    <a:pt x="1013" y="262"/>
                    <a:pt x="1060" y="214"/>
                  </a:cubicBezTo>
                  <a:cubicBezTo>
                    <a:pt x="1108" y="155"/>
                    <a:pt x="1132" y="107"/>
                    <a:pt x="1167" y="83"/>
                  </a:cubicBezTo>
                  <a:lnTo>
                    <a:pt x="1215" y="36"/>
                  </a:lnTo>
                  <a:lnTo>
                    <a:pt x="1179" y="0"/>
                  </a:lnTo>
                  <a:close/>
                </a:path>
              </a:pathLst>
            </a:custGeom>
            <a:solidFill>
              <a:srgbClr val="69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06;p36"/>
            <p:cNvSpPr/>
            <p:nvPr/>
          </p:nvSpPr>
          <p:spPr>
            <a:xfrm>
              <a:off x="1935990" y="4670437"/>
              <a:ext cx="135707" cy="102204"/>
            </a:xfrm>
            <a:custGeom>
              <a:avLst/>
              <a:gdLst/>
              <a:ahLst/>
              <a:cxnLst/>
              <a:rect l="l" t="t" r="r" b="b"/>
              <a:pathLst>
                <a:path w="1203" h="906" extrusionOk="0">
                  <a:moveTo>
                    <a:pt x="1167" y="0"/>
                  </a:moveTo>
                  <a:lnTo>
                    <a:pt x="1131" y="36"/>
                  </a:lnTo>
                  <a:cubicBezTo>
                    <a:pt x="1096" y="72"/>
                    <a:pt x="1048" y="95"/>
                    <a:pt x="989" y="143"/>
                  </a:cubicBezTo>
                  <a:cubicBezTo>
                    <a:pt x="870" y="215"/>
                    <a:pt x="727" y="322"/>
                    <a:pt x="572" y="429"/>
                  </a:cubicBezTo>
                  <a:cubicBezTo>
                    <a:pt x="429" y="536"/>
                    <a:pt x="274" y="631"/>
                    <a:pt x="179" y="726"/>
                  </a:cubicBezTo>
                  <a:cubicBezTo>
                    <a:pt x="72" y="810"/>
                    <a:pt x="0" y="869"/>
                    <a:pt x="0" y="869"/>
                  </a:cubicBezTo>
                  <a:lnTo>
                    <a:pt x="24" y="905"/>
                  </a:lnTo>
                  <a:lnTo>
                    <a:pt x="238" y="798"/>
                  </a:lnTo>
                  <a:cubicBezTo>
                    <a:pt x="358" y="738"/>
                    <a:pt x="512" y="631"/>
                    <a:pt x="667" y="536"/>
                  </a:cubicBezTo>
                  <a:cubicBezTo>
                    <a:pt x="739" y="488"/>
                    <a:pt x="798" y="429"/>
                    <a:pt x="870" y="369"/>
                  </a:cubicBezTo>
                  <a:cubicBezTo>
                    <a:pt x="953" y="310"/>
                    <a:pt x="1012" y="250"/>
                    <a:pt x="1048" y="203"/>
                  </a:cubicBezTo>
                  <a:cubicBezTo>
                    <a:pt x="1096" y="143"/>
                    <a:pt x="1131" y="95"/>
                    <a:pt x="1155" y="72"/>
                  </a:cubicBezTo>
                  <a:lnTo>
                    <a:pt x="1203" y="24"/>
                  </a:lnTo>
                  <a:lnTo>
                    <a:pt x="1167" y="0"/>
                  </a:lnTo>
                  <a:close/>
                </a:path>
              </a:pathLst>
            </a:custGeom>
            <a:solidFill>
              <a:srgbClr val="69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07;p36"/>
            <p:cNvSpPr/>
            <p:nvPr/>
          </p:nvSpPr>
          <p:spPr>
            <a:xfrm>
              <a:off x="1935990" y="4838295"/>
              <a:ext cx="135707" cy="102204"/>
            </a:xfrm>
            <a:custGeom>
              <a:avLst/>
              <a:gdLst/>
              <a:ahLst/>
              <a:cxnLst/>
              <a:rect l="l" t="t" r="r" b="b"/>
              <a:pathLst>
                <a:path w="1203" h="906" extrusionOk="0">
                  <a:moveTo>
                    <a:pt x="1167" y="0"/>
                  </a:moveTo>
                  <a:lnTo>
                    <a:pt x="1131" y="36"/>
                  </a:lnTo>
                  <a:cubicBezTo>
                    <a:pt x="1096" y="72"/>
                    <a:pt x="1048" y="96"/>
                    <a:pt x="989" y="143"/>
                  </a:cubicBezTo>
                  <a:cubicBezTo>
                    <a:pt x="870" y="239"/>
                    <a:pt x="727" y="334"/>
                    <a:pt x="572" y="441"/>
                  </a:cubicBezTo>
                  <a:cubicBezTo>
                    <a:pt x="429" y="548"/>
                    <a:pt x="274" y="655"/>
                    <a:pt x="179" y="739"/>
                  </a:cubicBezTo>
                  <a:cubicBezTo>
                    <a:pt x="72" y="834"/>
                    <a:pt x="0" y="893"/>
                    <a:pt x="0" y="893"/>
                  </a:cubicBezTo>
                  <a:lnTo>
                    <a:pt x="24" y="905"/>
                  </a:lnTo>
                  <a:lnTo>
                    <a:pt x="238" y="798"/>
                  </a:lnTo>
                  <a:cubicBezTo>
                    <a:pt x="358" y="739"/>
                    <a:pt x="512" y="632"/>
                    <a:pt x="667" y="536"/>
                  </a:cubicBezTo>
                  <a:cubicBezTo>
                    <a:pt x="739" y="489"/>
                    <a:pt x="798" y="429"/>
                    <a:pt x="870" y="370"/>
                  </a:cubicBezTo>
                  <a:cubicBezTo>
                    <a:pt x="953" y="310"/>
                    <a:pt x="1012" y="251"/>
                    <a:pt x="1048" y="203"/>
                  </a:cubicBezTo>
                  <a:cubicBezTo>
                    <a:pt x="1096" y="143"/>
                    <a:pt x="1131" y="96"/>
                    <a:pt x="1155" y="72"/>
                  </a:cubicBezTo>
                  <a:lnTo>
                    <a:pt x="1203" y="24"/>
                  </a:lnTo>
                  <a:lnTo>
                    <a:pt x="1167" y="0"/>
                  </a:lnTo>
                  <a:close/>
                </a:path>
              </a:pathLst>
            </a:custGeom>
            <a:solidFill>
              <a:srgbClr val="69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08;p36"/>
            <p:cNvSpPr/>
            <p:nvPr/>
          </p:nvSpPr>
          <p:spPr>
            <a:xfrm>
              <a:off x="1935990" y="5007506"/>
              <a:ext cx="135707" cy="102204"/>
            </a:xfrm>
            <a:custGeom>
              <a:avLst/>
              <a:gdLst/>
              <a:ahLst/>
              <a:cxnLst/>
              <a:rect l="l" t="t" r="r" b="b"/>
              <a:pathLst>
                <a:path w="1203" h="906" extrusionOk="0">
                  <a:moveTo>
                    <a:pt x="1167" y="1"/>
                  </a:moveTo>
                  <a:lnTo>
                    <a:pt x="1131" y="48"/>
                  </a:lnTo>
                  <a:cubicBezTo>
                    <a:pt x="1096" y="72"/>
                    <a:pt x="1048" y="108"/>
                    <a:pt x="989" y="144"/>
                  </a:cubicBezTo>
                  <a:cubicBezTo>
                    <a:pt x="870" y="239"/>
                    <a:pt x="727" y="346"/>
                    <a:pt x="572" y="441"/>
                  </a:cubicBezTo>
                  <a:cubicBezTo>
                    <a:pt x="429" y="548"/>
                    <a:pt x="274" y="655"/>
                    <a:pt x="179" y="739"/>
                  </a:cubicBezTo>
                  <a:cubicBezTo>
                    <a:pt x="72" y="834"/>
                    <a:pt x="0" y="894"/>
                    <a:pt x="0" y="894"/>
                  </a:cubicBezTo>
                  <a:lnTo>
                    <a:pt x="24" y="906"/>
                  </a:lnTo>
                  <a:lnTo>
                    <a:pt x="238" y="798"/>
                  </a:lnTo>
                  <a:cubicBezTo>
                    <a:pt x="358" y="739"/>
                    <a:pt x="512" y="644"/>
                    <a:pt x="667" y="536"/>
                  </a:cubicBezTo>
                  <a:cubicBezTo>
                    <a:pt x="739" y="489"/>
                    <a:pt x="798" y="429"/>
                    <a:pt x="870" y="370"/>
                  </a:cubicBezTo>
                  <a:cubicBezTo>
                    <a:pt x="953" y="310"/>
                    <a:pt x="1012" y="251"/>
                    <a:pt x="1048" y="203"/>
                  </a:cubicBezTo>
                  <a:cubicBezTo>
                    <a:pt x="1096" y="144"/>
                    <a:pt x="1131" y="108"/>
                    <a:pt x="1155" y="72"/>
                  </a:cubicBezTo>
                  <a:lnTo>
                    <a:pt x="1203" y="24"/>
                  </a:lnTo>
                  <a:lnTo>
                    <a:pt x="1167" y="1"/>
                  </a:lnTo>
                  <a:close/>
                </a:path>
              </a:pathLst>
            </a:custGeom>
            <a:solidFill>
              <a:srgbClr val="69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09;p36"/>
            <p:cNvSpPr/>
            <p:nvPr/>
          </p:nvSpPr>
          <p:spPr>
            <a:xfrm>
              <a:off x="1937343" y="5176717"/>
              <a:ext cx="135707" cy="102204"/>
            </a:xfrm>
            <a:custGeom>
              <a:avLst/>
              <a:gdLst/>
              <a:ahLst/>
              <a:cxnLst/>
              <a:rect l="l" t="t" r="r" b="b"/>
              <a:pathLst>
                <a:path w="1203" h="906" extrusionOk="0">
                  <a:moveTo>
                    <a:pt x="1179" y="1"/>
                  </a:moveTo>
                  <a:lnTo>
                    <a:pt x="1131" y="48"/>
                  </a:lnTo>
                  <a:cubicBezTo>
                    <a:pt x="1096" y="72"/>
                    <a:pt x="1060" y="108"/>
                    <a:pt x="1000" y="156"/>
                  </a:cubicBezTo>
                  <a:cubicBezTo>
                    <a:pt x="881" y="239"/>
                    <a:pt x="727" y="346"/>
                    <a:pt x="584" y="453"/>
                  </a:cubicBezTo>
                  <a:cubicBezTo>
                    <a:pt x="429" y="549"/>
                    <a:pt x="286" y="656"/>
                    <a:pt x="179" y="751"/>
                  </a:cubicBezTo>
                  <a:cubicBezTo>
                    <a:pt x="72" y="834"/>
                    <a:pt x="0" y="894"/>
                    <a:pt x="0" y="894"/>
                  </a:cubicBezTo>
                  <a:lnTo>
                    <a:pt x="24" y="906"/>
                  </a:lnTo>
                  <a:lnTo>
                    <a:pt x="238" y="799"/>
                  </a:lnTo>
                  <a:cubicBezTo>
                    <a:pt x="357" y="739"/>
                    <a:pt x="524" y="644"/>
                    <a:pt x="667" y="537"/>
                  </a:cubicBezTo>
                  <a:cubicBezTo>
                    <a:pt x="738" y="489"/>
                    <a:pt x="798" y="429"/>
                    <a:pt x="881" y="370"/>
                  </a:cubicBezTo>
                  <a:cubicBezTo>
                    <a:pt x="953" y="310"/>
                    <a:pt x="1012" y="251"/>
                    <a:pt x="1060" y="203"/>
                  </a:cubicBezTo>
                  <a:cubicBezTo>
                    <a:pt x="1096" y="144"/>
                    <a:pt x="1131" y="108"/>
                    <a:pt x="1155" y="72"/>
                  </a:cubicBezTo>
                  <a:lnTo>
                    <a:pt x="1203" y="25"/>
                  </a:lnTo>
                  <a:lnTo>
                    <a:pt x="1179" y="1"/>
                  </a:lnTo>
                  <a:close/>
                </a:path>
              </a:pathLst>
            </a:custGeom>
            <a:solidFill>
              <a:srgbClr val="69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10;p36"/>
            <p:cNvSpPr/>
            <p:nvPr/>
          </p:nvSpPr>
          <p:spPr>
            <a:xfrm>
              <a:off x="1937343" y="5349990"/>
              <a:ext cx="135707" cy="102204"/>
            </a:xfrm>
            <a:custGeom>
              <a:avLst/>
              <a:gdLst/>
              <a:ahLst/>
              <a:cxnLst/>
              <a:rect l="l" t="t" r="r" b="b"/>
              <a:pathLst>
                <a:path w="1203" h="906" extrusionOk="0">
                  <a:moveTo>
                    <a:pt x="1179" y="1"/>
                  </a:moveTo>
                  <a:lnTo>
                    <a:pt x="1131" y="48"/>
                  </a:lnTo>
                  <a:cubicBezTo>
                    <a:pt x="1096" y="72"/>
                    <a:pt x="1060" y="108"/>
                    <a:pt x="1000" y="144"/>
                  </a:cubicBezTo>
                  <a:cubicBezTo>
                    <a:pt x="881" y="227"/>
                    <a:pt x="727" y="322"/>
                    <a:pt x="584" y="429"/>
                  </a:cubicBezTo>
                  <a:cubicBezTo>
                    <a:pt x="429" y="537"/>
                    <a:pt x="286" y="644"/>
                    <a:pt x="179" y="727"/>
                  </a:cubicBezTo>
                  <a:cubicBezTo>
                    <a:pt x="72" y="822"/>
                    <a:pt x="0" y="882"/>
                    <a:pt x="0" y="882"/>
                  </a:cubicBezTo>
                  <a:lnTo>
                    <a:pt x="24" y="906"/>
                  </a:lnTo>
                  <a:lnTo>
                    <a:pt x="238" y="798"/>
                  </a:lnTo>
                  <a:cubicBezTo>
                    <a:pt x="357" y="739"/>
                    <a:pt x="524" y="644"/>
                    <a:pt x="667" y="537"/>
                  </a:cubicBezTo>
                  <a:cubicBezTo>
                    <a:pt x="738" y="489"/>
                    <a:pt x="798" y="429"/>
                    <a:pt x="881" y="370"/>
                  </a:cubicBezTo>
                  <a:cubicBezTo>
                    <a:pt x="953" y="310"/>
                    <a:pt x="1012" y="251"/>
                    <a:pt x="1060" y="203"/>
                  </a:cubicBezTo>
                  <a:cubicBezTo>
                    <a:pt x="1096" y="144"/>
                    <a:pt x="1131" y="108"/>
                    <a:pt x="1155" y="72"/>
                  </a:cubicBezTo>
                  <a:lnTo>
                    <a:pt x="1203" y="25"/>
                  </a:lnTo>
                  <a:lnTo>
                    <a:pt x="1179" y="1"/>
                  </a:lnTo>
                  <a:close/>
                </a:path>
              </a:pathLst>
            </a:custGeom>
            <a:solidFill>
              <a:srgbClr val="69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11;p36"/>
            <p:cNvSpPr/>
            <p:nvPr/>
          </p:nvSpPr>
          <p:spPr>
            <a:xfrm>
              <a:off x="979721" y="1661861"/>
              <a:ext cx="2071146" cy="1864482"/>
            </a:xfrm>
            <a:custGeom>
              <a:avLst/>
              <a:gdLst/>
              <a:ahLst/>
              <a:cxnLst/>
              <a:rect l="l" t="t" r="r" b="b"/>
              <a:pathLst>
                <a:path w="18360" h="16528" extrusionOk="0">
                  <a:moveTo>
                    <a:pt x="17121" y="0"/>
                  </a:moveTo>
                  <a:cubicBezTo>
                    <a:pt x="16883" y="12"/>
                    <a:pt x="16538" y="24"/>
                    <a:pt x="16133" y="24"/>
                  </a:cubicBezTo>
                  <a:cubicBezTo>
                    <a:pt x="14526" y="72"/>
                    <a:pt x="11823" y="84"/>
                    <a:pt x="9073" y="96"/>
                  </a:cubicBezTo>
                  <a:cubicBezTo>
                    <a:pt x="8080" y="103"/>
                    <a:pt x="7084" y="106"/>
                    <a:pt x="6134" y="106"/>
                  </a:cubicBezTo>
                  <a:cubicBezTo>
                    <a:pt x="4235" y="106"/>
                    <a:pt x="2520" y="96"/>
                    <a:pt x="1393" y="96"/>
                  </a:cubicBezTo>
                  <a:cubicBezTo>
                    <a:pt x="1000" y="96"/>
                    <a:pt x="691" y="96"/>
                    <a:pt x="453" y="84"/>
                  </a:cubicBezTo>
                  <a:lnTo>
                    <a:pt x="453" y="96"/>
                  </a:lnTo>
                  <a:cubicBezTo>
                    <a:pt x="453" y="96"/>
                    <a:pt x="0" y="14562"/>
                    <a:pt x="1334" y="16467"/>
                  </a:cubicBezTo>
                  <a:cubicBezTo>
                    <a:pt x="1362" y="16508"/>
                    <a:pt x="1415" y="16528"/>
                    <a:pt x="1488" y="16528"/>
                  </a:cubicBezTo>
                  <a:cubicBezTo>
                    <a:pt x="2623" y="16528"/>
                    <a:pt x="8760" y="11787"/>
                    <a:pt x="9085" y="11787"/>
                  </a:cubicBezTo>
                  <a:cubicBezTo>
                    <a:pt x="9425" y="11787"/>
                    <a:pt x="15799" y="16434"/>
                    <a:pt x="17113" y="16434"/>
                  </a:cubicBezTo>
                  <a:cubicBezTo>
                    <a:pt x="17133" y="16434"/>
                    <a:pt x="17152" y="16433"/>
                    <a:pt x="17169" y="16431"/>
                  </a:cubicBezTo>
                  <a:cubicBezTo>
                    <a:pt x="18360" y="16276"/>
                    <a:pt x="17502" y="1846"/>
                    <a:pt x="17121" y="60"/>
                  </a:cubicBezTo>
                  <a:lnTo>
                    <a:pt x="17121" y="0"/>
                  </a:lnTo>
                  <a:close/>
                </a:path>
              </a:pathLst>
            </a:custGeom>
            <a:solidFill>
              <a:srgbClr val="560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12;p36"/>
            <p:cNvSpPr/>
            <p:nvPr/>
          </p:nvSpPr>
          <p:spPr>
            <a:xfrm>
              <a:off x="1130093" y="2370969"/>
              <a:ext cx="874484" cy="988081"/>
            </a:xfrm>
            <a:custGeom>
              <a:avLst/>
              <a:gdLst/>
              <a:ahLst/>
              <a:cxnLst/>
              <a:rect l="l" t="t" r="r" b="b"/>
              <a:pathLst>
                <a:path w="7752" h="8759" extrusionOk="0">
                  <a:moveTo>
                    <a:pt x="1" y="1"/>
                  </a:moveTo>
                  <a:cubicBezTo>
                    <a:pt x="13" y="3727"/>
                    <a:pt x="143" y="7906"/>
                    <a:pt x="715" y="8716"/>
                  </a:cubicBezTo>
                  <a:cubicBezTo>
                    <a:pt x="735" y="8745"/>
                    <a:pt x="771" y="8758"/>
                    <a:pt x="822" y="8758"/>
                  </a:cubicBezTo>
                  <a:cubicBezTo>
                    <a:pt x="1729" y="8758"/>
                    <a:pt x="7323" y="4481"/>
                    <a:pt x="7752" y="4335"/>
                  </a:cubicBezTo>
                  <a:lnTo>
                    <a:pt x="7752" y="239"/>
                  </a:lnTo>
                  <a:lnTo>
                    <a:pt x="7692" y="239"/>
                  </a:lnTo>
                  <a:cubicBezTo>
                    <a:pt x="4013" y="239"/>
                    <a:pt x="96" y="1"/>
                    <a:pt x="96" y="1"/>
                  </a:cubicBez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3;p36"/>
            <p:cNvSpPr/>
            <p:nvPr/>
          </p:nvSpPr>
          <p:spPr>
            <a:xfrm>
              <a:off x="2003110" y="1664569"/>
              <a:ext cx="854404" cy="733362"/>
            </a:xfrm>
            <a:custGeom>
              <a:avLst/>
              <a:gdLst/>
              <a:ahLst/>
              <a:cxnLst/>
              <a:rect l="l" t="t" r="r" b="b"/>
              <a:pathLst>
                <a:path w="7574" h="6501" extrusionOk="0">
                  <a:moveTo>
                    <a:pt x="7061" y="0"/>
                  </a:moveTo>
                  <a:cubicBezTo>
                    <a:pt x="5454" y="48"/>
                    <a:pt x="2751" y="60"/>
                    <a:pt x="1" y="72"/>
                  </a:cubicBezTo>
                  <a:lnTo>
                    <a:pt x="1" y="6501"/>
                  </a:lnTo>
                  <a:cubicBezTo>
                    <a:pt x="2834" y="6489"/>
                    <a:pt x="6799" y="6227"/>
                    <a:pt x="7573" y="6167"/>
                  </a:cubicBezTo>
                  <a:cubicBezTo>
                    <a:pt x="7418" y="3250"/>
                    <a:pt x="7180" y="607"/>
                    <a:pt x="7061" y="36"/>
                  </a:cubicBezTo>
                  <a:lnTo>
                    <a:pt x="7061" y="0"/>
                  </a:ln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14;p36"/>
            <p:cNvSpPr/>
            <p:nvPr/>
          </p:nvSpPr>
          <p:spPr>
            <a:xfrm>
              <a:off x="1127386" y="1671224"/>
              <a:ext cx="877191" cy="726932"/>
            </a:xfrm>
            <a:custGeom>
              <a:avLst/>
              <a:gdLst/>
              <a:ahLst/>
              <a:cxnLst/>
              <a:rect l="l" t="t" r="r" b="b"/>
              <a:pathLst>
                <a:path w="7776" h="6444" extrusionOk="0">
                  <a:moveTo>
                    <a:pt x="108" y="1"/>
                  </a:moveTo>
                  <a:lnTo>
                    <a:pt x="108" y="13"/>
                  </a:lnTo>
                  <a:cubicBezTo>
                    <a:pt x="108" y="13"/>
                    <a:pt x="1" y="2930"/>
                    <a:pt x="25" y="6204"/>
                  </a:cubicBezTo>
                  <a:lnTo>
                    <a:pt x="120" y="6204"/>
                  </a:lnTo>
                  <a:cubicBezTo>
                    <a:pt x="120" y="6204"/>
                    <a:pt x="3693" y="6443"/>
                    <a:pt x="7234" y="6443"/>
                  </a:cubicBezTo>
                  <a:cubicBezTo>
                    <a:pt x="7395" y="6443"/>
                    <a:pt x="7556" y="6443"/>
                    <a:pt x="7716" y="6442"/>
                  </a:cubicBezTo>
                  <a:lnTo>
                    <a:pt x="7776" y="6442"/>
                  </a:lnTo>
                  <a:lnTo>
                    <a:pt x="7776" y="13"/>
                  </a:lnTo>
                  <a:cubicBezTo>
                    <a:pt x="6904" y="16"/>
                    <a:pt x="6028" y="17"/>
                    <a:pt x="5183" y="17"/>
                  </a:cubicBezTo>
                  <a:cubicBezTo>
                    <a:pt x="3144" y="17"/>
                    <a:pt x="1287" y="9"/>
                    <a:pt x="108"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15;p36"/>
            <p:cNvSpPr/>
            <p:nvPr/>
          </p:nvSpPr>
          <p:spPr>
            <a:xfrm>
              <a:off x="2004464" y="2357545"/>
              <a:ext cx="889262" cy="1006356"/>
            </a:xfrm>
            <a:custGeom>
              <a:avLst/>
              <a:gdLst/>
              <a:ahLst/>
              <a:cxnLst/>
              <a:rect l="l" t="t" r="r" b="b"/>
              <a:pathLst>
                <a:path w="7883" h="8921" extrusionOk="0">
                  <a:moveTo>
                    <a:pt x="7573" y="1"/>
                  </a:moveTo>
                  <a:lnTo>
                    <a:pt x="7573" y="1"/>
                  </a:lnTo>
                  <a:cubicBezTo>
                    <a:pt x="6787" y="60"/>
                    <a:pt x="2846" y="346"/>
                    <a:pt x="1" y="358"/>
                  </a:cubicBezTo>
                  <a:lnTo>
                    <a:pt x="1" y="4454"/>
                  </a:lnTo>
                  <a:lnTo>
                    <a:pt x="12" y="4454"/>
                  </a:lnTo>
                  <a:cubicBezTo>
                    <a:pt x="283" y="4454"/>
                    <a:pt x="6239" y="8921"/>
                    <a:pt x="7296" y="8921"/>
                  </a:cubicBezTo>
                  <a:cubicBezTo>
                    <a:pt x="7310" y="8921"/>
                    <a:pt x="7323" y="8920"/>
                    <a:pt x="7335" y="8918"/>
                  </a:cubicBezTo>
                  <a:cubicBezTo>
                    <a:pt x="7883" y="8847"/>
                    <a:pt x="7799" y="4156"/>
                    <a:pt x="7573"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16;p36"/>
            <p:cNvSpPr/>
            <p:nvPr/>
          </p:nvSpPr>
          <p:spPr>
            <a:xfrm>
              <a:off x="958174" y="1540932"/>
              <a:ext cx="2018803" cy="133000"/>
            </a:xfrm>
            <a:custGeom>
              <a:avLst/>
              <a:gdLst/>
              <a:ahLst/>
              <a:cxnLst/>
              <a:rect l="l" t="t" r="r" b="b"/>
              <a:pathLst>
                <a:path w="17896" h="1179" extrusionOk="0">
                  <a:moveTo>
                    <a:pt x="16898" y="0"/>
                  </a:moveTo>
                  <a:cubicBezTo>
                    <a:pt x="14722" y="0"/>
                    <a:pt x="7778" y="120"/>
                    <a:pt x="1034" y="120"/>
                  </a:cubicBezTo>
                  <a:cubicBezTo>
                    <a:pt x="768" y="120"/>
                    <a:pt x="503" y="120"/>
                    <a:pt x="239" y="120"/>
                  </a:cubicBezTo>
                  <a:cubicBezTo>
                    <a:pt x="1" y="120"/>
                    <a:pt x="36" y="1096"/>
                    <a:pt x="227" y="1144"/>
                  </a:cubicBezTo>
                  <a:cubicBezTo>
                    <a:pt x="239" y="1144"/>
                    <a:pt x="394" y="1156"/>
                    <a:pt x="655" y="1156"/>
                  </a:cubicBezTo>
                  <a:cubicBezTo>
                    <a:pt x="894" y="1168"/>
                    <a:pt x="1203" y="1168"/>
                    <a:pt x="1596" y="1168"/>
                  </a:cubicBezTo>
                  <a:cubicBezTo>
                    <a:pt x="2723" y="1168"/>
                    <a:pt x="4438" y="1178"/>
                    <a:pt x="6337" y="1178"/>
                  </a:cubicBezTo>
                  <a:cubicBezTo>
                    <a:pt x="7287" y="1178"/>
                    <a:pt x="8283" y="1175"/>
                    <a:pt x="9276" y="1168"/>
                  </a:cubicBezTo>
                  <a:cubicBezTo>
                    <a:pt x="12014" y="1156"/>
                    <a:pt x="14741" y="1144"/>
                    <a:pt x="16324" y="1096"/>
                  </a:cubicBezTo>
                  <a:cubicBezTo>
                    <a:pt x="16729" y="1096"/>
                    <a:pt x="17074" y="1084"/>
                    <a:pt x="17312" y="1060"/>
                  </a:cubicBezTo>
                  <a:cubicBezTo>
                    <a:pt x="17455" y="1048"/>
                    <a:pt x="17598" y="1048"/>
                    <a:pt x="17669" y="1037"/>
                  </a:cubicBezTo>
                  <a:cubicBezTo>
                    <a:pt x="17896" y="1025"/>
                    <a:pt x="17836" y="36"/>
                    <a:pt x="17574" y="13"/>
                  </a:cubicBezTo>
                  <a:cubicBezTo>
                    <a:pt x="17511" y="4"/>
                    <a:pt x="17277" y="0"/>
                    <a:pt x="1689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17;p36"/>
            <p:cNvSpPr/>
            <p:nvPr/>
          </p:nvSpPr>
          <p:spPr>
            <a:xfrm>
              <a:off x="2266403" y="2532171"/>
              <a:ext cx="381515" cy="389637"/>
            </a:xfrm>
            <a:custGeom>
              <a:avLst/>
              <a:gdLst/>
              <a:ahLst/>
              <a:cxnLst/>
              <a:rect l="l" t="t" r="r" b="b"/>
              <a:pathLst>
                <a:path w="3382" h="3454" extrusionOk="0">
                  <a:moveTo>
                    <a:pt x="893" y="0"/>
                  </a:moveTo>
                  <a:cubicBezTo>
                    <a:pt x="858" y="0"/>
                    <a:pt x="834" y="24"/>
                    <a:pt x="822" y="48"/>
                  </a:cubicBezTo>
                  <a:cubicBezTo>
                    <a:pt x="798" y="72"/>
                    <a:pt x="822" y="108"/>
                    <a:pt x="834" y="120"/>
                  </a:cubicBezTo>
                  <a:cubicBezTo>
                    <a:pt x="834" y="120"/>
                    <a:pt x="1155" y="477"/>
                    <a:pt x="1262" y="1227"/>
                  </a:cubicBezTo>
                  <a:cubicBezTo>
                    <a:pt x="488" y="1132"/>
                    <a:pt x="131" y="882"/>
                    <a:pt x="131" y="882"/>
                  </a:cubicBezTo>
                  <a:cubicBezTo>
                    <a:pt x="119" y="876"/>
                    <a:pt x="104" y="873"/>
                    <a:pt x="91" y="873"/>
                  </a:cubicBezTo>
                  <a:cubicBezTo>
                    <a:pt x="78" y="873"/>
                    <a:pt x="66" y="876"/>
                    <a:pt x="60" y="882"/>
                  </a:cubicBezTo>
                  <a:cubicBezTo>
                    <a:pt x="24" y="893"/>
                    <a:pt x="12" y="929"/>
                    <a:pt x="12" y="941"/>
                  </a:cubicBezTo>
                  <a:lnTo>
                    <a:pt x="0" y="2489"/>
                  </a:lnTo>
                  <a:cubicBezTo>
                    <a:pt x="0" y="2513"/>
                    <a:pt x="12" y="2548"/>
                    <a:pt x="48" y="2560"/>
                  </a:cubicBezTo>
                  <a:cubicBezTo>
                    <a:pt x="55" y="2564"/>
                    <a:pt x="63" y="2565"/>
                    <a:pt x="71" y="2565"/>
                  </a:cubicBezTo>
                  <a:cubicBezTo>
                    <a:pt x="91" y="2565"/>
                    <a:pt x="111" y="2557"/>
                    <a:pt x="119" y="2548"/>
                  </a:cubicBezTo>
                  <a:cubicBezTo>
                    <a:pt x="119" y="2548"/>
                    <a:pt x="477" y="2203"/>
                    <a:pt x="1250" y="2120"/>
                  </a:cubicBezTo>
                  <a:lnTo>
                    <a:pt x="1250" y="2120"/>
                  </a:lnTo>
                  <a:cubicBezTo>
                    <a:pt x="1155" y="2918"/>
                    <a:pt x="822" y="3334"/>
                    <a:pt x="822" y="3334"/>
                  </a:cubicBezTo>
                  <a:cubicBezTo>
                    <a:pt x="798" y="3346"/>
                    <a:pt x="798" y="3394"/>
                    <a:pt x="798" y="3406"/>
                  </a:cubicBezTo>
                  <a:cubicBezTo>
                    <a:pt x="822" y="3441"/>
                    <a:pt x="846" y="3453"/>
                    <a:pt x="881" y="3453"/>
                  </a:cubicBezTo>
                  <a:lnTo>
                    <a:pt x="2429" y="3453"/>
                  </a:lnTo>
                  <a:cubicBezTo>
                    <a:pt x="2465" y="3453"/>
                    <a:pt x="2501" y="3429"/>
                    <a:pt x="2501" y="3382"/>
                  </a:cubicBezTo>
                  <a:cubicBezTo>
                    <a:pt x="2501" y="3346"/>
                    <a:pt x="2489" y="3334"/>
                    <a:pt x="2465" y="3322"/>
                  </a:cubicBezTo>
                  <a:cubicBezTo>
                    <a:pt x="2429" y="3251"/>
                    <a:pt x="2167" y="2858"/>
                    <a:pt x="2132" y="2120"/>
                  </a:cubicBezTo>
                  <a:lnTo>
                    <a:pt x="2132" y="2120"/>
                  </a:lnTo>
                  <a:cubicBezTo>
                    <a:pt x="2917" y="2215"/>
                    <a:pt x="3239" y="2548"/>
                    <a:pt x="3239" y="2548"/>
                  </a:cubicBezTo>
                  <a:cubicBezTo>
                    <a:pt x="3256" y="2557"/>
                    <a:pt x="3278" y="2565"/>
                    <a:pt x="3299" y="2565"/>
                  </a:cubicBezTo>
                  <a:cubicBezTo>
                    <a:pt x="3307" y="2565"/>
                    <a:pt x="3315" y="2564"/>
                    <a:pt x="3322" y="2560"/>
                  </a:cubicBezTo>
                  <a:cubicBezTo>
                    <a:pt x="3346" y="2548"/>
                    <a:pt x="3358" y="2513"/>
                    <a:pt x="3358" y="2489"/>
                  </a:cubicBezTo>
                  <a:lnTo>
                    <a:pt x="3358" y="965"/>
                  </a:lnTo>
                  <a:cubicBezTo>
                    <a:pt x="3382" y="953"/>
                    <a:pt x="3358" y="941"/>
                    <a:pt x="3334" y="929"/>
                  </a:cubicBezTo>
                  <a:cubicBezTo>
                    <a:pt x="3316" y="923"/>
                    <a:pt x="3301" y="920"/>
                    <a:pt x="3289" y="920"/>
                  </a:cubicBezTo>
                  <a:cubicBezTo>
                    <a:pt x="3277" y="920"/>
                    <a:pt x="3269" y="923"/>
                    <a:pt x="3263" y="929"/>
                  </a:cubicBezTo>
                  <a:cubicBezTo>
                    <a:pt x="3263" y="929"/>
                    <a:pt x="2965" y="1215"/>
                    <a:pt x="2155" y="1274"/>
                  </a:cubicBezTo>
                  <a:cubicBezTo>
                    <a:pt x="2251" y="501"/>
                    <a:pt x="2501" y="155"/>
                    <a:pt x="2501" y="143"/>
                  </a:cubicBezTo>
                  <a:cubicBezTo>
                    <a:pt x="2513" y="108"/>
                    <a:pt x="2513" y="84"/>
                    <a:pt x="2501" y="60"/>
                  </a:cubicBezTo>
                  <a:cubicBezTo>
                    <a:pt x="2489" y="36"/>
                    <a:pt x="2453" y="24"/>
                    <a:pt x="2441" y="24"/>
                  </a:cubicBezTo>
                  <a:lnTo>
                    <a:pt x="893" y="0"/>
                  </a:ln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18;p36"/>
            <p:cNvSpPr/>
            <p:nvPr/>
          </p:nvSpPr>
          <p:spPr>
            <a:xfrm>
              <a:off x="1342284" y="1831073"/>
              <a:ext cx="381628" cy="389637"/>
            </a:xfrm>
            <a:custGeom>
              <a:avLst/>
              <a:gdLst/>
              <a:ahLst/>
              <a:cxnLst/>
              <a:rect l="l" t="t" r="r" b="b"/>
              <a:pathLst>
                <a:path w="3383" h="3454" extrusionOk="0">
                  <a:moveTo>
                    <a:pt x="894" y="0"/>
                  </a:moveTo>
                  <a:cubicBezTo>
                    <a:pt x="870" y="0"/>
                    <a:pt x="834" y="12"/>
                    <a:pt x="822" y="36"/>
                  </a:cubicBezTo>
                  <a:cubicBezTo>
                    <a:pt x="810" y="72"/>
                    <a:pt x="822" y="96"/>
                    <a:pt x="834" y="119"/>
                  </a:cubicBezTo>
                  <a:cubicBezTo>
                    <a:pt x="834" y="119"/>
                    <a:pt x="1168" y="477"/>
                    <a:pt x="1275" y="1215"/>
                  </a:cubicBezTo>
                  <a:cubicBezTo>
                    <a:pt x="501" y="1132"/>
                    <a:pt x="144" y="870"/>
                    <a:pt x="144" y="870"/>
                  </a:cubicBezTo>
                  <a:cubicBezTo>
                    <a:pt x="126" y="864"/>
                    <a:pt x="111" y="861"/>
                    <a:pt x="98" y="861"/>
                  </a:cubicBezTo>
                  <a:cubicBezTo>
                    <a:pt x="84" y="861"/>
                    <a:pt x="72" y="864"/>
                    <a:pt x="60" y="870"/>
                  </a:cubicBezTo>
                  <a:cubicBezTo>
                    <a:pt x="37" y="893"/>
                    <a:pt x="25" y="917"/>
                    <a:pt x="25" y="929"/>
                  </a:cubicBezTo>
                  <a:lnTo>
                    <a:pt x="1" y="2477"/>
                  </a:lnTo>
                  <a:cubicBezTo>
                    <a:pt x="1" y="2513"/>
                    <a:pt x="25" y="2536"/>
                    <a:pt x="48" y="2560"/>
                  </a:cubicBezTo>
                  <a:cubicBezTo>
                    <a:pt x="58" y="2563"/>
                    <a:pt x="67" y="2565"/>
                    <a:pt x="75" y="2565"/>
                  </a:cubicBezTo>
                  <a:cubicBezTo>
                    <a:pt x="96" y="2565"/>
                    <a:pt x="111" y="2554"/>
                    <a:pt x="120" y="2536"/>
                  </a:cubicBezTo>
                  <a:cubicBezTo>
                    <a:pt x="120" y="2536"/>
                    <a:pt x="477" y="2203"/>
                    <a:pt x="1251" y="2108"/>
                  </a:cubicBezTo>
                  <a:lnTo>
                    <a:pt x="1251" y="2108"/>
                  </a:lnTo>
                  <a:cubicBezTo>
                    <a:pt x="1168" y="2917"/>
                    <a:pt x="822" y="3334"/>
                    <a:pt x="822" y="3334"/>
                  </a:cubicBezTo>
                  <a:cubicBezTo>
                    <a:pt x="810" y="3346"/>
                    <a:pt x="810" y="3394"/>
                    <a:pt x="810" y="3406"/>
                  </a:cubicBezTo>
                  <a:cubicBezTo>
                    <a:pt x="822" y="3429"/>
                    <a:pt x="858" y="3453"/>
                    <a:pt x="882" y="3453"/>
                  </a:cubicBezTo>
                  <a:lnTo>
                    <a:pt x="2430" y="3453"/>
                  </a:lnTo>
                  <a:cubicBezTo>
                    <a:pt x="2477" y="3453"/>
                    <a:pt x="2501" y="3418"/>
                    <a:pt x="2501" y="3370"/>
                  </a:cubicBezTo>
                  <a:cubicBezTo>
                    <a:pt x="2501" y="3346"/>
                    <a:pt x="2489" y="3334"/>
                    <a:pt x="2477" y="3310"/>
                  </a:cubicBezTo>
                  <a:cubicBezTo>
                    <a:pt x="2430" y="3239"/>
                    <a:pt x="2180" y="2858"/>
                    <a:pt x="2132" y="2108"/>
                  </a:cubicBezTo>
                  <a:lnTo>
                    <a:pt x="2132" y="2108"/>
                  </a:lnTo>
                  <a:cubicBezTo>
                    <a:pt x="2918" y="2215"/>
                    <a:pt x="3251" y="2536"/>
                    <a:pt x="3251" y="2536"/>
                  </a:cubicBezTo>
                  <a:cubicBezTo>
                    <a:pt x="3260" y="2554"/>
                    <a:pt x="3288" y="2565"/>
                    <a:pt x="3307" y="2565"/>
                  </a:cubicBezTo>
                  <a:cubicBezTo>
                    <a:pt x="3314" y="2565"/>
                    <a:pt x="3319" y="2563"/>
                    <a:pt x="3323" y="2560"/>
                  </a:cubicBezTo>
                  <a:cubicBezTo>
                    <a:pt x="3358" y="2536"/>
                    <a:pt x="3370" y="2513"/>
                    <a:pt x="3370" y="2477"/>
                  </a:cubicBezTo>
                  <a:lnTo>
                    <a:pt x="3370" y="965"/>
                  </a:lnTo>
                  <a:cubicBezTo>
                    <a:pt x="3382" y="965"/>
                    <a:pt x="3370" y="941"/>
                    <a:pt x="3335" y="917"/>
                  </a:cubicBezTo>
                  <a:cubicBezTo>
                    <a:pt x="3323" y="911"/>
                    <a:pt x="3308" y="908"/>
                    <a:pt x="3294" y="908"/>
                  </a:cubicBezTo>
                  <a:cubicBezTo>
                    <a:pt x="3281" y="908"/>
                    <a:pt x="3269" y="911"/>
                    <a:pt x="3263" y="917"/>
                  </a:cubicBezTo>
                  <a:cubicBezTo>
                    <a:pt x="3263" y="917"/>
                    <a:pt x="2965" y="1203"/>
                    <a:pt x="2168" y="1262"/>
                  </a:cubicBezTo>
                  <a:cubicBezTo>
                    <a:pt x="2251" y="489"/>
                    <a:pt x="2501" y="143"/>
                    <a:pt x="2501" y="131"/>
                  </a:cubicBezTo>
                  <a:cubicBezTo>
                    <a:pt x="2525" y="96"/>
                    <a:pt x="2525" y="72"/>
                    <a:pt x="2501" y="60"/>
                  </a:cubicBezTo>
                  <a:cubicBezTo>
                    <a:pt x="2489" y="24"/>
                    <a:pt x="2465" y="12"/>
                    <a:pt x="2442" y="12"/>
                  </a:cubicBezTo>
                  <a:lnTo>
                    <a:pt x="894" y="0"/>
                  </a:ln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19;p36"/>
            <p:cNvSpPr/>
            <p:nvPr/>
          </p:nvSpPr>
          <p:spPr>
            <a:xfrm>
              <a:off x="1930575" y="3190290"/>
              <a:ext cx="135820" cy="103557"/>
            </a:xfrm>
            <a:custGeom>
              <a:avLst/>
              <a:gdLst/>
              <a:ahLst/>
              <a:cxnLst/>
              <a:rect l="l" t="t" r="r" b="b"/>
              <a:pathLst>
                <a:path w="1204" h="918" extrusionOk="0">
                  <a:moveTo>
                    <a:pt x="1179" y="1"/>
                  </a:moveTo>
                  <a:lnTo>
                    <a:pt x="1132" y="48"/>
                  </a:lnTo>
                  <a:cubicBezTo>
                    <a:pt x="1096" y="84"/>
                    <a:pt x="1060" y="108"/>
                    <a:pt x="1001" y="155"/>
                  </a:cubicBezTo>
                  <a:cubicBezTo>
                    <a:pt x="882" y="227"/>
                    <a:pt x="727" y="334"/>
                    <a:pt x="584" y="441"/>
                  </a:cubicBezTo>
                  <a:cubicBezTo>
                    <a:pt x="429" y="536"/>
                    <a:pt x="286" y="643"/>
                    <a:pt x="179" y="739"/>
                  </a:cubicBezTo>
                  <a:cubicBezTo>
                    <a:pt x="72" y="822"/>
                    <a:pt x="1" y="882"/>
                    <a:pt x="1" y="882"/>
                  </a:cubicBezTo>
                  <a:lnTo>
                    <a:pt x="25" y="917"/>
                  </a:lnTo>
                  <a:lnTo>
                    <a:pt x="239" y="810"/>
                  </a:lnTo>
                  <a:cubicBezTo>
                    <a:pt x="358" y="751"/>
                    <a:pt x="525" y="643"/>
                    <a:pt x="667" y="536"/>
                  </a:cubicBezTo>
                  <a:cubicBezTo>
                    <a:pt x="739" y="501"/>
                    <a:pt x="798" y="441"/>
                    <a:pt x="882" y="382"/>
                  </a:cubicBezTo>
                  <a:cubicBezTo>
                    <a:pt x="953" y="322"/>
                    <a:pt x="1013" y="262"/>
                    <a:pt x="1060" y="215"/>
                  </a:cubicBezTo>
                  <a:cubicBezTo>
                    <a:pt x="1096" y="155"/>
                    <a:pt x="1132" y="108"/>
                    <a:pt x="1156" y="84"/>
                  </a:cubicBezTo>
                  <a:lnTo>
                    <a:pt x="1203" y="36"/>
                  </a:lnTo>
                  <a:lnTo>
                    <a:pt x="1179" y="1"/>
                  </a:lnTo>
                  <a:close/>
                </a:path>
              </a:pathLst>
            </a:custGeom>
            <a:solidFill>
              <a:srgbClr val="69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20;p36"/>
            <p:cNvSpPr/>
            <p:nvPr/>
          </p:nvSpPr>
          <p:spPr>
            <a:xfrm>
              <a:off x="1018639" y="1577256"/>
              <a:ext cx="88780" cy="32940"/>
            </a:xfrm>
            <a:custGeom>
              <a:avLst/>
              <a:gdLst/>
              <a:ahLst/>
              <a:cxnLst/>
              <a:rect l="l" t="t" r="r" b="b"/>
              <a:pathLst>
                <a:path w="787" h="292" extrusionOk="0">
                  <a:moveTo>
                    <a:pt x="631" y="0"/>
                  </a:moveTo>
                  <a:cubicBezTo>
                    <a:pt x="524" y="0"/>
                    <a:pt x="417" y="36"/>
                    <a:pt x="298" y="36"/>
                  </a:cubicBezTo>
                  <a:cubicBezTo>
                    <a:pt x="239" y="36"/>
                    <a:pt x="179" y="36"/>
                    <a:pt x="131" y="48"/>
                  </a:cubicBezTo>
                  <a:cubicBezTo>
                    <a:pt x="72" y="60"/>
                    <a:pt x="60" y="72"/>
                    <a:pt x="12" y="107"/>
                  </a:cubicBezTo>
                  <a:cubicBezTo>
                    <a:pt x="0" y="107"/>
                    <a:pt x="0" y="119"/>
                    <a:pt x="0" y="131"/>
                  </a:cubicBezTo>
                  <a:cubicBezTo>
                    <a:pt x="12" y="167"/>
                    <a:pt x="36" y="214"/>
                    <a:pt x="60" y="226"/>
                  </a:cubicBezTo>
                  <a:cubicBezTo>
                    <a:pt x="119" y="250"/>
                    <a:pt x="179" y="274"/>
                    <a:pt x="250" y="286"/>
                  </a:cubicBezTo>
                  <a:cubicBezTo>
                    <a:pt x="295" y="289"/>
                    <a:pt x="339" y="292"/>
                    <a:pt x="382" y="292"/>
                  </a:cubicBezTo>
                  <a:cubicBezTo>
                    <a:pt x="487" y="292"/>
                    <a:pt x="586" y="277"/>
                    <a:pt x="679" y="226"/>
                  </a:cubicBezTo>
                  <a:cubicBezTo>
                    <a:pt x="786" y="167"/>
                    <a:pt x="727" y="0"/>
                    <a:pt x="631" y="0"/>
                  </a:cubicBezTo>
                  <a:close/>
                </a:path>
              </a:pathLst>
            </a:custGeom>
            <a:solidFill>
              <a:srgbClr val="FFFFFF">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21;p36"/>
            <p:cNvSpPr/>
            <p:nvPr/>
          </p:nvSpPr>
          <p:spPr>
            <a:xfrm>
              <a:off x="1158295" y="1590680"/>
              <a:ext cx="28315" cy="21772"/>
            </a:xfrm>
            <a:custGeom>
              <a:avLst/>
              <a:gdLst/>
              <a:ahLst/>
              <a:cxnLst/>
              <a:rect l="l" t="t" r="r" b="b"/>
              <a:pathLst>
                <a:path w="251" h="193" extrusionOk="0">
                  <a:moveTo>
                    <a:pt x="132" y="0"/>
                  </a:moveTo>
                  <a:cubicBezTo>
                    <a:pt x="1" y="0"/>
                    <a:pt x="1" y="191"/>
                    <a:pt x="132" y="191"/>
                  </a:cubicBezTo>
                  <a:cubicBezTo>
                    <a:pt x="138" y="192"/>
                    <a:pt x="144" y="193"/>
                    <a:pt x="149" y="193"/>
                  </a:cubicBezTo>
                  <a:cubicBezTo>
                    <a:pt x="250" y="193"/>
                    <a:pt x="244" y="0"/>
                    <a:pt x="132" y="0"/>
                  </a:cubicBezTo>
                  <a:close/>
                </a:path>
              </a:pathLst>
            </a:custGeom>
            <a:solidFill>
              <a:srgbClr val="FFFFFF">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22;p36"/>
            <p:cNvSpPr/>
            <p:nvPr/>
          </p:nvSpPr>
          <p:spPr>
            <a:xfrm>
              <a:off x="1911962" y="1332463"/>
              <a:ext cx="63962" cy="51553"/>
            </a:xfrm>
            <a:custGeom>
              <a:avLst/>
              <a:gdLst/>
              <a:ahLst/>
              <a:cxnLst/>
              <a:rect l="l" t="t" r="r" b="b"/>
              <a:pathLst>
                <a:path w="567" h="457" extrusionOk="0">
                  <a:moveTo>
                    <a:pt x="440" y="1"/>
                  </a:moveTo>
                  <a:cubicBezTo>
                    <a:pt x="432" y="1"/>
                    <a:pt x="424" y="2"/>
                    <a:pt x="416" y="3"/>
                  </a:cubicBezTo>
                  <a:cubicBezTo>
                    <a:pt x="273" y="15"/>
                    <a:pt x="130" y="98"/>
                    <a:pt x="59" y="241"/>
                  </a:cubicBezTo>
                  <a:cubicBezTo>
                    <a:pt x="1" y="349"/>
                    <a:pt x="103" y="456"/>
                    <a:pt x="200" y="456"/>
                  </a:cubicBezTo>
                  <a:cubicBezTo>
                    <a:pt x="242" y="456"/>
                    <a:pt x="283" y="435"/>
                    <a:pt x="309" y="384"/>
                  </a:cubicBezTo>
                  <a:cubicBezTo>
                    <a:pt x="356" y="313"/>
                    <a:pt x="451" y="265"/>
                    <a:pt x="511" y="206"/>
                  </a:cubicBezTo>
                  <a:cubicBezTo>
                    <a:pt x="566" y="139"/>
                    <a:pt x="539" y="1"/>
                    <a:pt x="440" y="1"/>
                  </a:cubicBezTo>
                  <a:close/>
                </a:path>
              </a:pathLst>
            </a:custGeom>
            <a:solidFill>
              <a:srgbClr val="FFFFFF">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23;p36"/>
            <p:cNvSpPr/>
            <p:nvPr/>
          </p:nvSpPr>
          <p:spPr>
            <a:xfrm>
              <a:off x="1986979" y="1323326"/>
              <a:ext cx="26961" cy="20305"/>
            </a:xfrm>
            <a:custGeom>
              <a:avLst/>
              <a:gdLst/>
              <a:ahLst/>
              <a:cxnLst/>
              <a:rect l="l" t="t" r="r" b="b"/>
              <a:pathLst>
                <a:path w="239" h="180" extrusionOk="0">
                  <a:moveTo>
                    <a:pt x="120" y="1"/>
                  </a:moveTo>
                  <a:cubicBezTo>
                    <a:pt x="1" y="1"/>
                    <a:pt x="1" y="179"/>
                    <a:pt x="120" y="179"/>
                  </a:cubicBezTo>
                  <a:cubicBezTo>
                    <a:pt x="239" y="179"/>
                    <a:pt x="239" y="1"/>
                    <a:pt x="120" y="1"/>
                  </a:cubicBezTo>
                  <a:close/>
                </a:path>
              </a:pathLst>
            </a:custGeom>
            <a:solidFill>
              <a:srgbClr val="FFFFFF">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7" name="Rectangle 6"/>
          <p:cNvSpPr/>
          <p:nvPr/>
        </p:nvSpPr>
        <p:spPr>
          <a:xfrm>
            <a:off x="675410" y="699116"/>
            <a:ext cx="7762010" cy="3862596"/>
          </a:xfrm>
          <a:prstGeom prst="rect">
            <a:avLst/>
          </a:prstGeom>
        </p:spPr>
        <p:txBody>
          <a:bodyPr wrap="square">
            <a:spAutoFit/>
          </a:bodyPr>
          <a:lstStyle/>
          <a:p>
            <a:pPr algn="just">
              <a:lnSpc>
                <a:spcPct val="150000"/>
              </a:lnSpc>
              <a:spcBef>
                <a:spcPts val="100"/>
              </a:spcBef>
              <a:spcAft>
                <a:spcPts val="100"/>
              </a:spcAft>
            </a:pPr>
            <a:r>
              <a:rPr lang="nl-NL" sz="2000" dirty="0">
                <a:latin typeface="+mj-lt"/>
                <a:ea typeface="Calibri" panose="020F0502020204030204" pitchFamily="34" charset="0"/>
                <a:cs typeface="Times New Roman" panose="02020603050405020304" pitchFamily="18" charset="0"/>
              </a:rPr>
              <a:t>Đặc điểm của lãnh địa phong kiến:</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Arial" panose="020B0604020202020204" pitchFamily="34" charset="0"/>
              <a:buChar char="•"/>
            </a:pPr>
            <a:r>
              <a:rPr lang="fr-FR" sz="2000" dirty="0" smtClean="0">
                <a:latin typeface="+mj-lt"/>
                <a:ea typeface="Calibri" panose="020F0502020204030204" pitchFamily="34" charset="0"/>
                <a:cs typeface="Times New Roman" panose="02020603050405020304" pitchFamily="18" charset="0"/>
              </a:rPr>
              <a:t>Là </a:t>
            </a:r>
            <a:r>
              <a:rPr lang="fr-FR" sz="2000" dirty="0" err="1">
                <a:latin typeface="+mj-lt"/>
                <a:ea typeface="Calibri" panose="020F0502020204030204" pitchFamily="34" charset="0"/>
                <a:cs typeface="Times New Roman" panose="02020603050405020304" pitchFamily="18" charset="0"/>
              </a:rPr>
              <a:t>khu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đất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riêng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họ</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quyền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truyền</a:t>
            </a:r>
            <a:r>
              <a:rPr lang="fr-FR" sz="2000" dirty="0">
                <a:latin typeface="+mj-lt"/>
                <a:ea typeface="Calibri" panose="020F0502020204030204" pitchFamily="34" charset="0"/>
                <a:cs typeface="Times New Roman" panose="02020603050405020304" pitchFamily="18" charset="0"/>
              </a:rPr>
              <a:t> con </a:t>
            </a:r>
            <a:r>
              <a:rPr lang="fr-FR" sz="2000" dirty="0" err="1">
                <a:latin typeface="+mj-lt"/>
                <a:ea typeface="Calibri" panose="020F0502020204030204" pitchFamily="34" charset="0"/>
                <a:cs typeface="Times New Roman" panose="02020603050405020304" pitchFamily="18" charset="0"/>
              </a:rPr>
              <a:t>nối</a:t>
            </a:r>
            <a:r>
              <a:rPr lang="fr-FR" sz="2000" dirty="0">
                <a:latin typeface="+mj-lt"/>
                <a:ea typeface="Calibri" panose="020F0502020204030204" pitchFamily="34" charset="0"/>
                <a:cs typeface="Times New Roman" panose="02020603050405020304" pitchFamily="18" charset="0"/>
              </a:rPr>
              <a:t> - </a:t>
            </a:r>
            <a:r>
              <a:rPr lang="fr-FR" sz="2000" dirty="0" err="1">
                <a:latin typeface="+mj-lt"/>
                <a:ea typeface="Calibri" panose="020F0502020204030204" pitchFamily="34" charset="0"/>
                <a:cs typeface="Times New Roman" panose="02020603050405020304" pitchFamily="18" charset="0"/>
              </a:rPr>
              <a:t>gọi</a:t>
            </a:r>
            <a:r>
              <a:rPr lang="fr-FR" sz="2000" dirty="0">
                <a:latin typeface="+mj-lt"/>
                <a:ea typeface="Calibri" panose="020F0502020204030204" pitchFamily="34" charset="0"/>
                <a:cs typeface="Times New Roman" panose="02020603050405020304" pitchFamily="18" charset="0"/>
              </a:rPr>
              <a:t> là </a:t>
            </a:r>
            <a:r>
              <a:rPr lang="fr-FR" sz="2000" dirty="0" err="1">
                <a:latin typeface="+mj-lt"/>
                <a:ea typeface="Calibri" panose="020F0502020204030204" pitchFamily="34" charset="0"/>
                <a:cs typeface="Times New Roman" panose="02020603050405020304" pitchFamily="18" charset="0"/>
              </a:rPr>
              <a:t>lãnh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địa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kiến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Mỗi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lãnh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địa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kiến</a:t>
            </a:r>
            <a:r>
              <a:rPr lang="fr-FR" sz="2000" dirty="0">
                <a:latin typeface="+mj-lt"/>
                <a:ea typeface="Calibri" panose="020F0502020204030204" pitchFamily="34" charset="0"/>
                <a:cs typeface="Times New Roman" panose="02020603050405020304" pitchFamily="18" charset="0"/>
              </a:rPr>
              <a:t> là </a:t>
            </a:r>
            <a:r>
              <a:rPr lang="fr-FR" sz="2000" dirty="0" err="1">
                <a:latin typeface="+mj-lt"/>
                <a:ea typeface="Calibri" panose="020F0502020204030204" pitchFamily="34" charset="0"/>
                <a:cs typeface="Times New Roman" panose="02020603050405020304" pitchFamily="18" charset="0"/>
              </a:rPr>
              <a:t>một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đơn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vị</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hành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chính</a:t>
            </a:r>
            <a:r>
              <a:rPr lang="fr-FR" sz="2000" dirty="0">
                <a:latin typeface="+mj-lt"/>
                <a:ea typeface="Calibri" panose="020F0502020204030204" pitchFamily="34" charset="0"/>
                <a:cs typeface="Times New Roman" panose="02020603050405020304" pitchFamily="18" charset="0"/>
              </a:rPr>
              <a:t> - </a:t>
            </a:r>
            <a:r>
              <a:rPr lang="fr-FR" sz="2000" dirty="0" err="1">
                <a:latin typeface="+mj-lt"/>
                <a:ea typeface="Calibri" panose="020F0502020204030204" pitchFamily="34" charset="0"/>
                <a:cs typeface="Times New Roman" panose="02020603050405020304" pitchFamily="18" charset="0"/>
              </a:rPr>
              <a:t>kinh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biệt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lập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khép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kín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thuộc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một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lãnh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chúa</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Lãnh</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chúa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toàn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quyền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trên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vùng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đất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đai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họ</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đội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riêng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tự</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đặt</a:t>
            </a:r>
            <a:r>
              <a:rPr lang="fr-FR" sz="2000" dirty="0">
                <a:latin typeface="+mj-lt"/>
                <a:ea typeface="Calibri" panose="020F0502020204030204" pitchFamily="34" charset="0"/>
                <a:cs typeface="Times New Roman" panose="02020603050405020304" pitchFamily="18" charset="0"/>
              </a:rPr>
              <a:t> ra </a:t>
            </a:r>
            <a:r>
              <a:rPr lang="fr-FR" sz="2000" dirty="0" err="1">
                <a:latin typeface="+mj-lt"/>
                <a:ea typeface="Calibri" panose="020F0502020204030204" pitchFamily="34" charset="0"/>
                <a:cs typeface="Times New Roman" panose="02020603050405020304" pitchFamily="18" charset="0"/>
              </a:rPr>
              <a:t>luật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lệ</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lãnh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địa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họ</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Lãnh</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chúa</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xây</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dựng</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lâu</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đài</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kiên</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cố</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có</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hào</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sâu</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tường</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bao</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quanh</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p:txBody>
      </p:sp>
      <p:pic>
        <p:nvPicPr>
          <p:cNvPr id="5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863113">
            <a:off x="7764883" y="102821"/>
            <a:ext cx="1150161" cy="1035145"/>
          </a:xfrm>
          <a:prstGeom prst="rect">
            <a:avLst/>
          </a:prstGeom>
        </p:spPr>
      </p:pic>
      <p:pic>
        <p:nvPicPr>
          <p:cNvPr id="5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73589" y="3826841"/>
            <a:ext cx="709640" cy="1165081"/>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anim calcmode="lin" valueType="num">
                                      <p:cBhvr>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anim calcmode="lin" valueType="num">
                                      <p:cBhvr>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anim calcmode="lin" valueType="num">
                                      <p:cBhvr>
                                        <p:cTn id="2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7" name="Rectangle 6"/>
          <p:cNvSpPr/>
          <p:nvPr/>
        </p:nvSpPr>
        <p:spPr>
          <a:xfrm>
            <a:off x="675410" y="699116"/>
            <a:ext cx="7762010" cy="1951816"/>
          </a:xfrm>
          <a:prstGeom prst="rect">
            <a:avLst/>
          </a:prstGeom>
        </p:spPr>
        <p:txBody>
          <a:bodyPr wrap="square">
            <a:spAutoFit/>
          </a:bodyPr>
          <a:lstStyle/>
          <a:p>
            <a:pPr algn="just">
              <a:lnSpc>
                <a:spcPct val="150000"/>
              </a:lnSpc>
              <a:spcBef>
                <a:spcPts val="100"/>
              </a:spcBef>
              <a:spcAft>
                <a:spcPts val="100"/>
              </a:spcAft>
            </a:pPr>
            <a:r>
              <a:rPr lang="nl-NL" sz="2000" dirty="0">
                <a:latin typeface="+mj-lt"/>
                <a:ea typeface="Calibri" panose="020F0502020204030204" pitchFamily="34" charset="0"/>
                <a:cs typeface="Times New Roman" panose="02020603050405020304" pitchFamily="18" charset="0"/>
              </a:rPr>
              <a:t>Đặc điểm của lãnh địa phong kiến:</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fr-FR" sz="2000" dirty="0" err="1"/>
              <a:t>Kinh</a:t>
            </a:r>
            <a:r>
              <a:rPr lang="fr-FR" sz="2000" dirty="0"/>
              <a:t> </a:t>
            </a:r>
            <a:r>
              <a:rPr lang="fr-FR" sz="2000" dirty="0" err="1"/>
              <a:t>tế</a:t>
            </a:r>
            <a:r>
              <a:rPr lang="fr-FR" sz="2000" dirty="0"/>
              <a:t> </a:t>
            </a:r>
            <a:r>
              <a:rPr lang="fr-FR" sz="2000" dirty="0" err="1"/>
              <a:t>nông</a:t>
            </a:r>
            <a:r>
              <a:rPr lang="fr-FR" sz="2000" dirty="0"/>
              <a:t> </a:t>
            </a:r>
            <a:r>
              <a:rPr lang="fr-FR" sz="2000" dirty="0" err="1"/>
              <a:t>nghiệp</a:t>
            </a:r>
            <a:r>
              <a:rPr lang="fr-FR" sz="2000" dirty="0"/>
              <a:t> là </a:t>
            </a:r>
            <a:r>
              <a:rPr lang="fr-FR" sz="2000" dirty="0" err="1"/>
              <a:t>chủ</a:t>
            </a:r>
            <a:r>
              <a:rPr lang="fr-FR" sz="2000" dirty="0"/>
              <a:t> </a:t>
            </a:r>
            <a:r>
              <a:rPr lang="fr-FR" sz="2000" dirty="0" err="1"/>
              <a:t>yếu</a:t>
            </a:r>
            <a:r>
              <a:rPr lang="fr-FR" sz="2000" dirty="0"/>
              <a:t>. </a:t>
            </a:r>
            <a:r>
              <a:rPr lang="fr-FR" sz="2000" dirty="0" err="1"/>
              <a:t>Hầu</a:t>
            </a:r>
            <a:r>
              <a:rPr lang="fr-FR" sz="2000" dirty="0"/>
              <a:t> </a:t>
            </a:r>
            <a:r>
              <a:rPr lang="fr-FR" sz="2000" dirty="0" err="1"/>
              <a:t>hết</a:t>
            </a:r>
            <a:r>
              <a:rPr lang="fr-FR" sz="2000" dirty="0"/>
              <a:t> </a:t>
            </a:r>
            <a:r>
              <a:rPr lang="fr-FR" sz="2000" dirty="0" err="1"/>
              <a:t>mọi</a:t>
            </a:r>
            <a:r>
              <a:rPr lang="fr-FR" sz="2000" dirty="0"/>
              <a:t> </a:t>
            </a:r>
            <a:r>
              <a:rPr lang="fr-FR" sz="2000" dirty="0" err="1"/>
              <a:t>thứ</a:t>
            </a:r>
            <a:r>
              <a:rPr lang="fr-FR" sz="2000" dirty="0"/>
              <a:t> </a:t>
            </a:r>
            <a:r>
              <a:rPr lang="fr-FR" sz="2000" dirty="0" err="1"/>
              <a:t>cần</a:t>
            </a:r>
            <a:r>
              <a:rPr lang="fr-FR" sz="2000" dirty="0"/>
              <a:t> </a:t>
            </a:r>
            <a:r>
              <a:rPr lang="fr-FR" sz="2000" dirty="0" err="1"/>
              <a:t>dùng</a:t>
            </a:r>
            <a:r>
              <a:rPr lang="fr-FR" sz="2000" dirty="0"/>
              <a:t> </a:t>
            </a:r>
            <a:r>
              <a:rPr lang="fr-FR" sz="2000" dirty="0" err="1"/>
              <a:t>đều</a:t>
            </a:r>
            <a:r>
              <a:rPr lang="fr-FR" sz="2000" dirty="0"/>
              <a:t> do </a:t>
            </a:r>
            <a:r>
              <a:rPr lang="fr-FR" sz="2000" dirty="0" err="1"/>
              <a:t>nông</a:t>
            </a:r>
            <a:r>
              <a:rPr lang="fr-FR" sz="2000" dirty="0"/>
              <a:t> nô </a:t>
            </a:r>
            <a:r>
              <a:rPr lang="fr-FR" sz="2000" dirty="0" err="1"/>
              <a:t>tự</a:t>
            </a:r>
            <a:r>
              <a:rPr lang="fr-FR" sz="2000" dirty="0"/>
              <a:t> </a:t>
            </a:r>
            <a:r>
              <a:rPr lang="fr-FR" sz="2000" dirty="0" err="1"/>
              <a:t>sản</a:t>
            </a:r>
            <a:r>
              <a:rPr lang="fr-FR" sz="2000" dirty="0"/>
              <a:t> </a:t>
            </a:r>
            <a:r>
              <a:rPr lang="fr-FR" sz="2000" dirty="0" err="1"/>
              <a:t>xuất</a:t>
            </a:r>
            <a:r>
              <a:rPr lang="fr-FR" sz="2000" dirty="0"/>
              <a:t> </a:t>
            </a:r>
            <a:r>
              <a:rPr lang="fr-FR" sz="2000" dirty="0" err="1"/>
              <a:t>trong</a:t>
            </a:r>
            <a:r>
              <a:rPr lang="fr-FR" sz="2000" dirty="0"/>
              <a:t> </a:t>
            </a:r>
            <a:r>
              <a:rPr lang="fr-FR" sz="2000" dirty="0" err="1"/>
              <a:t>lãnh</a:t>
            </a:r>
            <a:r>
              <a:rPr lang="fr-FR" sz="2000" dirty="0"/>
              <a:t> </a:t>
            </a:r>
            <a:r>
              <a:rPr lang="fr-FR" sz="2000" dirty="0" err="1"/>
              <a:t>địa</a:t>
            </a:r>
            <a:r>
              <a:rPr lang="fr-FR" sz="2000" dirty="0"/>
              <a:t>. </a:t>
            </a:r>
            <a:endParaRPr lang="en-US" sz="2000" dirty="0"/>
          </a:p>
          <a:p>
            <a:pPr marL="342900" indent="-342900" algn="just">
              <a:lnSpc>
                <a:spcPct val="150000"/>
              </a:lnSpc>
              <a:buFont typeface="Arial" panose="020B0604020202020204" pitchFamily="34" charset="0"/>
              <a:buChar char="•"/>
            </a:pPr>
            <a:r>
              <a:rPr lang="fr-FR" sz="2000" dirty="0" err="1"/>
              <a:t>Đời</a:t>
            </a:r>
            <a:r>
              <a:rPr lang="fr-FR" sz="2000" dirty="0"/>
              <a:t> </a:t>
            </a:r>
            <a:r>
              <a:rPr lang="fr-FR" sz="2000" dirty="0" err="1"/>
              <a:t>sống</a:t>
            </a:r>
            <a:r>
              <a:rPr lang="fr-FR" sz="2000" dirty="0"/>
              <a:t> </a:t>
            </a:r>
            <a:r>
              <a:rPr lang="fr-FR" sz="2000" dirty="0" err="1"/>
              <a:t>kinh</a:t>
            </a:r>
            <a:r>
              <a:rPr lang="fr-FR" sz="2000" dirty="0"/>
              <a:t> </a:t>
            </a:r>
            <a:r>
              <a:rPr lang="fr-FR" sz="2000" dirty="0" err="1"/>
              <a:t>tế</a:t>
            </a:r>
            <a:r>
              <a:rPr lang="fr-FR" sz="2000" dirty="0"/>
              <a:t> </a:t>
            </a:r>
            <a:r>
              <a:rPr lang="fr-FR" sz="2000" dirty="0" err="1"/>
              <a:t>trong</a:t>
            </a:r>
            <a:r>
              <a:rPr lang="fr-FR" sz="2000" dirty="0"/>
              <a:t> </a:t>
            </a:r>
            <a:r>
              <a:rPr lang="fr-FR" sz="2000" dirty="0" err="1"/>
              <a:t>lãnh</a:t>
            </a:r>
            <a:r>
              <a:rPr lang="fr-FR" sz="2000" dirty="0"/>
              <a:t> </a:t>
            </a:r>
            <a:r>
              <a:rPr lang="fr-FR" sz="2000" dirty="0" err="1"/>
              <a:t>địa</a:t>
            </a:r>
            <a:r>
              <a:rPr lang="fr-FR" sz="2000" dirty="0"/>
              <a:t> </a:t>
            </a:r>
            <a:r>
              <a:rPr lang="fr-FR" sz="2000" dirty="0" err="1"/>
              <a:t>khép</a:t>
            </a:r>
            <a:r>
              <a:rPr lang="fr-FR" sz="2000" dirty="0"/>
              <a:t> </a:t>
            </a:r>
            <a:r>
              <a:rPr lang="fr-FR" sz="2000" dirty="0" err="1"/>
              <a:t>kín</a:t>
            </a:r>
            <a:r>
              <a:rPr lang="fr-FR" sz="2000" dirty="0"/>
              <a:t>, </a:t>
            </a:r>
            <a:r>
              <a:rPr lang="fr-FR" sz="2000" dirty="0" err="1"/>
              <a:t>tự</a:t>
            </a:r>
            <a:r>
              <a:rPr lang="fr-FR" sz="2000" dirty="0"/>
              <a:t> </a:t>
            </a:r>
            <a:r>
              <a:rPr lang="fr-FR" sz="2000" dirty="0" err="1"/>
              <a:t>cung</a:t>
            </a:r>
            <a:r>
              <a:rPr lang="fr-FR" sz="2000" dirty="0"/>
              <a:t> </a:t>
            </a:r>
            <a:r>
              <a:rPr lang="fr-FR" sz="2000" dirty="0" err="1"/>
              <a:t>tự</a:t>
            </a:r>
            <a:r>
              <a:rPr lang="fr-FR" sz="2000" dirty="0"/>
              <a:t> </a:t>
            </a:r>
            <a:r>
              <a:rPr lang="fr-FR" sz="2000" dirty="0" err="1"/>
              <a:t>cấp</a:t>
            </a:r>
            <a:r>
              <a:rPr lang="fr-FR" sz="2000" dirty="0"/>
              <a:t>.</a:t>
            </a:r>
            <a:endParaRPr lang="en-US" sz="2000" dirty="0"/>
          </a:p>
        </p:txBody>
      </p:sp>
      <p:pic>
        <p:nvPicPr>
          <p:cNvPr id="5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863113">
            <a:off x="7764883" y="102821"/>
            <a:ext cx="1150161" cy="1035145"/>
          </a:xfrm>
          <a:prstGeom prst="rect">
            <a:avLst/>
          </a:prstGeom>
        </p:spPr>
      </p:pic>
      <p:pic>
        <p:nvPicPr>
          <p:cNvPr id="5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73589" y="3826841"/>
            <a:ext cx="709640" cy="1165081"/>
          </a:xfrm>
          <a:prstGeom prst="rect">
            <a:avLst/>
          </a:prstGeom>
        </p:spPr>
      </p:pic>
      <p:pic>
        <p:nvPicPr>
          <p:cNvPr id="5" name="Picture 2" descr="Lãnh địa phong kiến | SGK Lịch sử lớp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66117" y="2735506"/>
            <a:ext cx="2883765" cy="19273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ịch sử 7 - Bài 1: Sự hình thành và phát triển của xã hội phong kiến ở Châu  Âu | Vn Kiến thức - Hữu ích mỗi ngày! Vnkienthuc.co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86352" y="2760870"/>
            <a:ext cx="2801331" cy="1927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060361"/>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anim calcmode="lin" valueType="num">
                                      <p:cBhvr>
                                        <p:cTn id="8"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500"/>
                                        <p:tgtEl>
                                          <p:spTgt spid="7">
                                            <p:txEl>
                                              <p:pRg st="2" end="2"/>
                                            </p:txEl>
                                          </p:spTgt>
                                        </p:tgtEl>
                                      </p:cBhvr>
                                    </p:animEffect>
                                    <p:anim calcmode="lin" valueType="num">
                                      <p:cBhvr>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8" name="Picture 7"/>
          <p:cNvPicPr/>
          <p:nvPr/>
        </p:nvPicPr>
        <p:blipFill rotWithShape="1">
          <a:blip r:embed="rId3">
            <a:extLst>
              <a:ext uri="{28A0092B-C50C-407E-A947-70E740481C1C}">
                <a14:useLocalDpi xmlns:a14="http://schemas.microsoft.com/office/drawing/2010/main" val="0"/>
              </a:ext>
            </a:extLst>
          </a:blip>
          <a:srcRect t="1427"/>
          <a:stretch/>
        </p:blipFill>
        <p:spPr>
          <a:xfrm>
            <a:off x="716972" y="623454"/>
            <a:ext cx="3065319" cy="4083626"/>
          </a:xfrm>
          <a:prstGeom prst="rect">
            <a:avLst/>
          </a:prstGeom>
        </p:spPr>
      </p:pic>
      <p:sp>
        <p:nvSpPr>
          <p:cNvPr id="2" name="Rectangle 1"/>
          <p:cNvSpPr/>
          <p:nvPr/>
        </p:nvSpPr>
        <p:spPr>
          <a:xfrm>
            <a:off x="3886200" y="1955105"/>
            <a:ext cx="4572000" cy="1420325"/>
          </a:xfrm>
          <a:prstGeom prst="rect">
            <a:avLst/>
          </a:prstGeom>
        </p:spPr>
        <p:txBody>
          <a:bodyPr>
            <a:spAutoFit/>
          </a:bodyPr>
          <a:lstStyle/>
          <a:p>
            <a:pPr algn="just">
              <a:lnSpc>
                <a:spcPct val="150000"/>
              </a:lnSpc>
              <a:spcBef>
                <a:spcPts val="100"/>
              </a:spcBef>
              <a:spcAft>
                <a:spcPts val="100"/>
              </a:spcAft>
            </a:pPr>
            <a:r>
              <a:rPr lang="fr-FR" sz="2000" dirty="0" err="1">
                <a:latin typeface="+mj-lt"/>
                <a:ea typeface="Calibri" panose="020F0502020204030204" pitchFamily="34" charset="0"/>
                <a:cs typeface="Times New Roman" panose="02020603050405020304" pitchFamily="18" charset="0"/>
              </a:rPr>
              <a:t>Hãy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mô</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sống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lãnh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chúa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nông</a:t>
            </a:r>
            <a:r>
              <a:rPr lang="fr-FR" sz="2000" dirty="0">
                <a:latin typeface="+mj-lt"/>
                <a:ea typeface="Calibri" panose="020F0502020204030204" pitchFamily="34" charset="0"/>
                <a:cs typeface="Times New Roman" panose="02020603050405020304" pitchFamily="18" charset="0"/>
              </a:rPr>
              <a:t> nô qua </a:t>
            </a:r>
            <a:r>
              <a:rPr lang="fr-FR" sz="2000" dirty="0" err="1">
                <a:latin typeface="+mj-lt"/>
                <a:ea typeface="Calibri" panose="020F0502020204030204" pitchFamily="34" charset="0"/>
                <a:cs typeface="Times New Roman" panose="02020603050405020304" pitchFamily="18" charset="0"/>
              </a:rPr>
              <a:t>hình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ảnh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ấn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phẩm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Lịch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cầu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nguyện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công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tước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Be-ri</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sp>
        <p:nvSpPr>
          <p:cNvPr id="3" name="Horizontal Scroll 2"/>
          <p:cNvSpPr/>
          <p:nvPr/>
        </p:nvSpPr>
        <p:spPr>
          <a:xfrm>
            <a:off x="4286250" y="623455"/>
            <a:ext cx="3771899" cy="1231550"/>
          </a:xfrm>
          <a:prstGeom prst="horizont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rgbClr val="993300"/>
                </a:solidFill>
              </a:rPr>
              <a:t>HOẠT ĐỘNG CẶP ĐÔI</a:t>
            </a:r>
            <a:endParaRPr lang="en-US" sz="2400" b="1" dirty="0">
              <a:solidFill>
                <a:srgbClr val="993300"/>
              </a:solidFill>
            </a:endParaRPr>
          </a:p>
        </p:txBody>
      </p:sp>
      <p:pic>
        <p:nvPicPr>
          <p:cNvPr id="10"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3886200" y="3727030"/>
            <a:ext cx="4341672" cy="1416470"/>
          </a:xfrm>
          <a:prstGeom prst="rect">
            <a:avLst/>
          </a:prstGeom>
        </p:spPr>
      </p:pic>
    </p:spTree>
    <p:extLst>
      <p:ext uri="{BB962C8B-B14F-4D97-AF65-F5344CB8AC3E}">
        <p14:creationId xmlns:p14="http://schemas.microsoft.com/office/powerpoint/2010/main" val="88429882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4" name="Rectangle 3"/>
          <p:cNvSpPr/>
          <p:nvPr/>
        </p:nvSpPr>
        <p:spPr>
          <a:xfrm>
            <a:off x="259773" y="145473"/>
            <a:ext cx="8614063" cy="4914900"/>
          </a:xfrm>
          <a:prstGeom prst="rect">
            <a:avLst/>
          </a:prstGeom>
          <a:solidFill>
            <a:srgbClr val="EFD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93567" y="261256"/>
            <a:ext cx="8146474" cy="4683333"/>
          </a:xfrm>
          <a:prstGeom prst="rect">
            <a:avLst/>
          </a:prstGeom>
        </p:spPr>
        <p:txBody>
          <a:bodyPr wrap="square">
            <a:spAutoFit/>
          </a:bodyPr>
          <a:lstStyle/>
          <a:p>
            <a:pPr algn="just">
              <a:lnSpc>
                <a:spcPct val="150000"/>
              </a:lnSpc>
              <a:spcBef>
                <a:spcPts val="100"/>
              </a:spcBef>
              <a:spcAft>
                <a:spcPts val="100"/>
              </a:spcAft>
            </a:pPr>
            <a:r>
              <a:rPr lang="fr-FR" sz="1900" dirty="0" err="1">
                <a:latin typeface="+mj-lt"/>
                <a:ea typeface="Calibri" panose="020F0502020204030204" pitchFamily="34" charset="0"/>
                <a:cs typeface="Times New Roman" panose="02020603050405020304" pitchFamily="18" charset="0"/>
              </a:rPr>
              <a:t>Đời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sống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của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lãnh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chúa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và</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nông</a:t>
            </a:r>
            <a:r>
              <a:rPr lang="fr-FR" sz="1900" dirty="0">
                <a:latin typeface="+mj-lt"/>
                <a:ea typeface="Calibri" panose="020F0502020204030204" pitchFamily="34" charset="0"/>
                <a:cs typeface="Times New Roman" panose="02020603050405020304" pitchFamily="18" charset="0"/>
              </a:rPr>
              <a:t> nô:</a:t>
            </a:r>
            <a:endParaRPr lang="en-US" sz="19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Arial" panose="020B0604020202020204" pitchFamily="34" charset="0"/>
              <a:buChar char="•"/>
            </a:pPr>
            <a:r>
              <a:rPr lang="fr-FR" sz="1900" dirty="0" err="1" smtClean="0">
                <a:latin typeface="+mj-lt"/>
                <a:ea typeface="Calibri" panose="020F0502020204030204" pitchFamily="34" charset="0"/>
                <a:cs typeface="Times New Roman" panose="02020603050405020304" pitchFamily="18" charset="0"/>
              </a:rPr>
              <a:t>Lãnh</a:t>
            </a:r>
            <a:r>
              <a:rPr lang="fr-FR" sz="1900" dirty="0" smtClean="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chúa</a:t>
            </a:r>
            <a:r>
              <a:rPr lang="fr-FR" sz="1900" dirty="0">
                <a:latin typeface="+mj-lt"/>
                <a:ea typeface="Calibri" panose="020F0502020204030204" pitchFamily="34" charset="0"/>
                <a:cs typeface="Times New Roman" panose="02020603050405020304" pitchFamily="18" charset="0"/>
              </a:rPr>
              <a:t>:</a:t>
            </a:r>
            <a:endParaRPr lang="en-US" sz="19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Wingdings" panose="05000000000000000000" pitchFamily="2" charset="2"/>
              <a:buChar char="ü"/>
            </a:pPr>
            <a:r>
              <a:rPr lang="fr-FR" sz="1900" dirty="0" err="1">
                <a:latin typeface="+mj-lt"/>
                <a:ea typeface="Calibri" panose="020F0502020204030204" pitchFamily="34" charset="0"/>
                <a:cs typeface="Times New Roman" panose="02020603050405020304" pitchFamily="18" charset="0"/>
              </a:rPr>
              <a:t>Không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phải</a:t>
            </a:r>
            <a:r>
              <a:rPr lang="fr-FR" sz="1900" dirty="0">
                <a:latin typeface="+mj-lt"/>
                <a:ea typeface="Calibri" panose="020F0502020204030204" pitchFamily="34" charset="0"/>
                <a:cs typeface="Times New Roman" panose="02020603050405020304" pitchFamily="18" charset="0"/>
              </a:rPr>
              <a:t> lao </a:t>
            </a:r>
            <a:r>
              <a:rPr lang="fr-FR" sz="1900" dirty="0" err="1">
                <a:latin typeface="+mj-lt"/>
                <a:ea typeface="Calibri" panose="020F0502020204030204" pitchFamily="34" charset="0"/>
                <a:cs typeface="Times New Roman" panose="02020603050405020304" pitchFamily="18" charset="0"/>
              </a:rPr>
              <a:t>động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chỉ</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luyện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tập</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cung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kiếm</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săn</a:t>
            </a:r>
            <a:r>
              <a:rPr lang="fr-FR" sz="1900" dirty="0">
                <a:latin typeface="+mj-lt"/>
                <a:ea typeface="Calibri" panose="020F0502020204030204" pitchFamily="34" charset="0"/>
                <a:cs typeface="Times New Roman" panose="02020603050405020304" pitchFamily="18" charset="0"/>
              </a:rPr>
              <a:t>.</a:t>
            </a:r>
            <a:endParaRPr lang="en-US" sz="19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Wingdings" panose="05000000000000000000" pitchFamily="2" charset="2"/>
              <a:buChar char="ü"/>
            </a:pPr>
            <a:r>
              <a:rPr lang="fr-FR" sz="1900" dirty="0" err="1">
                <a:latin typeface="+mj-lt"/>
                <a:ea typeface="Calibri" panose="020F0502020204030204" pitchFamily="34" charset="0"/>
                <a:cs typeface="Times New Roman" panose="02020603050405020304" pitchFamily="18" charset="0"/>
              </a:rPr>
              <a:t>Bóc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lột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nông</a:t>
            </a:r>
            <a:r>
              <a:rPr lang="fr-FR" sz="1900" dirty="0">
                <a:latin typeface="+mj-lt"/>
                <a:ea typeface="Calibri" panose="020F0502020204030204" pitchFamily="34" charset="0"/>
                <a:cs typeface="Times New Roman" panose="02020603050405020304" pitchFamily="18" charset="0"/>
              </a:rPr>
              <a:t> nô </a:t>
            </a:r>
            <a:r>
              <a:rPr lang="fr-FR" sz="1900" dirty="0" err="1">
                <a:latin typeface="+mj-lt"/>
                <a:ea typeface="Calibri" panose="020F0502020204030204" pitchFamily="34" charset="0"/>
                <a:cs typeface="Times New Roman" panose="02020603050405020304" pitchFamily="18" charset="0"/>
              </a:rPr>
              <a:t>bằng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địa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tô</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và</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thuế</a:t>
            </a:r>
            <a:r>
              <a:rPr lang="fr-FR" sz="1900" dirty="0">
                <a:latin typeface="+mj-lt"/>
                <a:ea typeface="Calibri" panose="020F0502020204030204" pitchFamily="34" charset="0"/>
                <a:cs typeface="Times New Roman" panose="02020603050405020304" pitchFamily="18" charset="0"/>
              </a:rPr>
              <a:t> do </a:t>
            </a:r>
            <a:r>
              <a:rPr lang="fr-FR" sz="1900" dirty="0" err="1">
                <a:latin typeface="+mj-lt"/>
                <a:ea typeface="Calibri" panose="020F0502020204030204" pitchFamily="34" charset="0"/>
                <a:cs typeface="Times New Roman" panose="02020603050405020304" pitchFamily="18" charset="0"/>
              </a:rPr>
              <a:t>họ</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tự</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đặt</a:t>
            </a:r>
            <a:r>
              <a:rPr lang="fr-FR" sz="1900" dirty="0">
                <a:latin typeface="+mj-lt"/>
                <a:ea typeface="Calibri" panose="020F0502020204030204" pitchFamily="34" charset="0"/>
                <a:cs typeface="Times New Roman" panose="02020603050405020304" pitchFamily="18" charset="0"/>
              </a:rPr>
              <a:t> ra.</a:t>
            </a:r>
            <a:endParaRPr lang="en-US" sz="19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Arial" panose="020B0604020202020204" pitchFamily="34" charset="0"/>
              <a:buChar char="•"/>
            </a:pPr>
            <a:r>
              <a:rPr lang="fr-FR" sz="1900" dirty="0" err="1" smtClean="0">
                <a:latin typeface="+mj-lt"/>
                <a:ea typeface="Calibri" panose="020F0502020204030204" pitchFamily="34" charset="0"/>
                <a:cs typeface="Times New Roman" panose="02020603050405020304" pitchFamily="18" charset="0"/>
              </a:rPr>
              <a:t>Nông</a:t>
            </a:r>
            <a:r>
              <a:rPr lang="fr-FR" sz="1900" dirty="0" smtClean="0">
                <a:latin typeface="+mj-lt"/>
                <a:ea typeface="Calibri" panose="020F0502020204030204" pitchFamily="34" charset="0"/>
                <a:cs typeface="Times New Roman" panose="02020603050405020304" pitchFamily="18" charset="0"/>
              </a:rPr>
              <a:t> </a:t>
            </a:r>
            <a:r>
              <a:rPr lang="fr-FR" sz="1900" dirty="0">
                <a:latin typeface="+mj-lt"/>
                <a:ea typeface="Calibri" panose="020F0502020204030204" pitchFamily="34" charset="0"/>
                <a:cs typeface="Times New Roman" panose="02020603050405020304" pitchFamily="18" charset="0"/>
              </a:rPr>
              <a:t>nô:</a:t>
            </a:r>
            <a:endParaRPr lang="en-US" sz="1900" dirty="0">
              <a:latin typeface="+mj-lt"/>
              <a:ea typeface="Calibri" panose="020F0502020204030204" pitchFamily="34" charset="0"/>
              <a:cs typeface="Times New Roman" panose="02020603050405020304" pitchFamily="18" charset="0"/>
            </a:endParaRPr>
          </a:p>
          <a:p>
            <a:pPr marL="342900" lvl="0" indent="-342900" algn="just">
              <a:lnSpc>
                <a:spcPct val="150000"/>
              </a:lnSpc>
              <a:spcBef>
                <a:spcPts val="100"/>
              </a:spcBef>
              <a:spcAft>
                <a:spcPts val="100"/>
              </a:spcAft>
              <a:buFont typeface="Wingdings" panose="05000000000000000000" pitchFamily="2" charset="2"/>
              <a:buChar char="ü"/>
            </a:pPr>
            <a:r>
              <a:rPr lang="fr-FR" sz="1900" dirty="0" err="1">
                <a:latin typeface="+mj-lt"/>
                <a:ea typeface="Calibri" panose="020F0502020204030204" pitchFamily="34" charset="0"/>
                <a:cs typeface="Times New Roman" panose="02020603050405020304" pitchFamily="18" charset="0"/>
              </a:rPr>
              <a:t>Lệ</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thuộc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vào</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lãnh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chúa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về</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thân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phận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và</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ruộng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đất</a:t>
            </a:r>
            <a:r>
              <a:rPr lang="fr-FR" sz="1900" dirty="0">
                <a:latin typeface="+mj-lt"/>
                <a:ea typeface="Calibri" panose="020F0502020204030204" pitchFamily="34" charset="0"/>
                <a:cs typeface="Times New Roman" panose="02020603050405020304" pitchFamily="18" charset="0"/>
              </a:rPr>
              <a:t>.</a:t>
            </a:r>
            <a:endParaRPr lang="en-US" sz="1900" dirty="0">
              <a:latin typeface="+mj-lt"/>
              <a:ea typeface="Calibri" panose="020F0502020204030204" pitchFamily="34" charset="0"/>
              <a:cs typeface="Times New Roman" panose="02020603050405020304" pitchFamily="18" charset="0"/>
            </a:endParaRPr>
          </a:p>
          <a:p>
            <a:pPr marL="342900" lvl="0" indent="-342900" algn="just">
              <a:lnSpc>
                <a:spcPct val="150000"/>
              </a:lnSpc>
              <a:spcBef>
                <a:spcPts val="100"/>
              </a:spcBef>
              <a:spcAft>
                <a:spcPts val="100"/>
              </a:spcAft>
              <a:buFont typeface="Wingdings" panose="05000000000000000000" pitchFamily="2" charset="2"/>
              <a:buChar char="ü"/>
            </a:pPr>
            <a:r>
              <a:rPr lang="fr-FR" sz="1900" dirty="0" err="1">
                <a:latin typeface="+mj-lt"/>
                <a:ea typeface="Calibri" panose="020F0502020204030204" pitchFamily="34" charset="0"/>
                <a:cs typeface="Times New Roman" panose="02020603050405020304" pitchFamily="18" charset="0"/>
              </a:rPr>
              <a:t>Canh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tác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trên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khu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đất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lãnh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chúa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cho</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thuê</a:t>
            </a:r>
            <a:r>
              <a:rPr lang="fr-FR" sz="1900" dirty="0">
                <a:latin typeface="+mj-lt"/>
                <a:ea typeface="Calibri" panose="020F0502020204030204" pitchFamily="34" charset="0"/>
                <a:cs typeface="Times New Roman" panose="02020603050405020304" pitchFamily="18" charset="0"/>
              </a:rPr>
              <a:t>.</a:t>
            </a:r>
            <a:endParaRPr lang="en-US" sz="1900" dirty="0">
              <a:latin typeface="+mj-lt"/>
              <a:ea typeface="Calibri" panose="020F0502020204030204" pitchFamily="34" charset="0"/>
              <a:cs typeface="Times New Roman" panose="02020603050405020304" pitchFamily="18" charset="0"/>
            </a:endParaRPr>
          </a:p>
          <a:p>
            <a:pPr marL="342900" lvl="0" indent="-342900" algn="just">
              <a:lnSpc>
                <a:spcPct val="150000"/>
              </a:lnSpc>
              <a:spcBef>
                <a:spcPts val="100"/>
              </a:spcBef>
              <a:spcAft>
                <a:spcPts val="100"/>
              </a:spcAft>
              <a:buFont typeface="Wingdings" panose="05000000000000000000" pitchFamily="2" charset="2"/>
              <a:buChar char="ü"/>
            </a:pPr>
            <a:r>
              <a:rPr lang="fr-FR" sz="1900" dirty="0" err="1">
                <a:latin typeface="+mj-lt"/>
                <a:ea typeface="Calibri" panose="020F0502020204030204" pitchFamily="34" charset="0"/>
                <a:cs typeface="Times New Roman" panose="02020603050405020304" pitchFamily="18" charset="0"/>
              </a:rPr>
              <a:t>Nộp</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tô</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sau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mỗi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vụ</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hoạch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sản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phẩm</a:t>
            </a:r>
            <a:r>
              <a:rPr lang="fr-FR" sz="1900" dirty="0">
                <a:latin typeface="+mj-lt"/>
                <a:ea typeface="Calibri" panose="020F0502020204030204" pitchFamily="34" charset="0"/>
                <a:cs typeface="Times New Roman" panose="02020603050405020304" pitchFamily="18" charset="0"/>
              </a:rPr>
              <a:t>.  </a:t>
            </a:r>
            <a:endParaRPr lang="en-US" sz="19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dirty="0">
                <a:latin typeface="+mj-lt"/>
                <a:ea typeface="Calibri" panose="020F0502020204030204" pitchFamily="34" charset="0"/>
                <a:cs typeface="Times New Roman" panose="02020603050405020304" pitchFamily="18" charset="0"/>
              </a:rPr>
              <a:t>=&gt; </a:t>
            </a:r>
            <a:r>
              <a:rPr lang="fr-FR" sz="1900" dirty="0" err="1">
                <a:latin typeface="+mj-lt"/>
                <a:ea typeface="Calibri" panose="020F0502020204030204" pitchFamily="34" charset="0"/>
                <a:cs typeface="Times New Roman" panose="02020603050405020304" pitchFamily="18" charset="0"/>
              </a:rPr>
              <a:t>Q</a:t>
            </a:r>
            <a:r>
              <a:rPr lang="fr-FR" sz="1900" dirty="0" err="1" smtClean="0">
                <a:latin typeface="+mj-lt"/>
                <a:ea typeface="Calibri" panose="020F0502020204030204" pitchFamily="34" charset="0"/>
                <a:cs typeface="Times New Roman" panose="02020603050405020304" pitchFamily="18" charset="0"/>
              </a:rPr>
              <a:t>uan</a:t>
            </a:r>
            <a:r>
              <a:rPr lang="fr-FR" sz="1900" dirty="0" smtClean="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hệ</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xã</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hội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chính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trong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xã</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hội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phong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kiến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Tây</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Âu</a:t>
            </a:r>
            <a:r>
              <a:rPr lang="fr-FR" sz="1900" dirty="0">
                <a:latin typeface="+mj-lt"/>
                <a:ea typeface="Calibri" panose="020F0502020204030204" pitchFamily="34" charset="0"/>
                <a:cs typeface="Times New Roman" panose="02020603050405020304" pitchFamily="18" charset="0"/>
              </a:rPr>
              <a:t> là </a:t>
            </a:r>
            <a:r>
              <a:rPr lang="fr-FR" sz="1900" dirty="0" err="1">
                <a:latin typeface="+mj-lt"/>
                <a:ea typeface="Calibri" panose="020F0502020204030204" pitchFamily="34" charset="0"/>
                <a:cs typeface="Times New Roman" panose="02020603050405020304" pitchFamily="18" charset="0"/>
              </a:rPr>
              <a:t>quan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hệ</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giữa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lãnh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chúa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và</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nông</a:t>
            </a:r>
            <a:r>
              <a:rPr lang="fr-FR" sz="1900" dirty="0">
                <a:latin typeface="+mj-lt"/>
                <a:ea typeface="Calibri" panose="020F0502020204030204" pitchFamily="34" charset="0"/>
                <a:cs typeface="Times New Roman" panose="02020603050405020304" pitchFamily="18" charset="0"/>
              </a:rPr>
              <a:t> nô – </a:t>
            </a:r>
            <a:r>
              <a:rPr lang="fr-FR" sz="1900" dirty="0" err="1">
                <a:latin typeface="+mj-lt"/>
                <a:ea typeface="Calibri" panose="020F0502020204030204" pitchFamily="34" charset="0"/>
                <a:cs typeface="Times New Roman" panose="02020603050405020304" pitchFamily="18" charset="0"/>
              </a:rPr>
              <a:t>lãnh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chúa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bóc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lột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nông</a:t>
            </a:r>
            <a:r>
              <a:rPr lang="fr-FR" sz="1900" dirty="0">
                <a:latin typeface="+mj-lt"/>
                <a:ea typeface="Calibri" panose="020F0502020204030204" pitchFamily="34" charset="0"/>
                <a:cs typeface="Times New Roman" panose="02020603050405020304" pitchFamily="18" charset="0"/>
              </a:rPr>
              <a:t> nô </a:t>
            </a:r>
            <a:r>
              <a:rPr lang="fr-FR" sz="1900" dirty="0" err="1">
                <a:latin typeface="+mj-lt"/>
                <a:ea typeface="Calibri" panose="020F0502020204030204" pitchFamily="34" charset="0"/>
                <a:cs typeface="Times New Roman" panose="02020603050405020304" pitchFamily="18" charset="0"/>
              </a:rPr>
              <a:t>bằng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địa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tô</a:t>
            </a:r>
            <a:r>
              <a:rPr lang="fr-FR" sz="1900" dirty="0">
                <a:latin typeface="+mj-lt"/>
                <a:ea typeface="Calibri" panose="020F0502020204030204" pitchFamily="34" charset="0"/>
                <a:cs typeface="Times New Roman" panose="02020603050405020304" pitchFamily="18" charset="0"/>
              </a:rPr>
              <a:t>. </a:t>
            </a:r>
            <a:endParaRPr lang="en-US" sz="1900" dirty="0">
              <a:latin typeface="+mj-lt"/>
              <a:ea typeface="Calibri" panose="020F0502020204030204" pitchFamily="34" charset="0"/>
              <a:cs typeface="Times New Roman" panose="02020603050405020304" pitchFamily="18" charset="0"/>
            </a:endParaRPr>
          </a:p>
        </p:txBody>
      </p:sp>
      <p:grpSp>
        <p:nvGrpSpPr>
          <p:cNvPr id="152" name="Google Shape;5551;p52"/>
          <p:cNvGrpSpPr/>
          <p:nvPr/>
        </p:nvGrpSpPr>
        <p:grpSpPr>
          <a:xfrm rot="10076335" flipV="1">
            <a:off x="6795654" y="-923326"/>
            <a:ext cx="2567619" cy="2369165"/>
            <a:chOff x="1445400" y="3224625"/>
            <a:chExt cx="965625" cy="768575"/>
          </a:xfrm>
        </p:grpSpPr>
        <p:sp>
          <p:nvSpPr>
            <p:cNvPr id="153" name="Google Shape;5552;p52"/>
            <p:cNvSpPr/>
            <p:nvPr/>
          </p:nvSpPr>
          <p:spPr>
            <a:xfrm>
              <a:off x="1445400" y="3369000"/>
              <a:ext cx="964425" cy="624200"/>
            </a:xfrm>
            <a:custGeom>
              <a:avLst/>
              <a:gdLst/>
              <a:ahLst/>
              <a:cxnLst/>
              <a:rect l="l" t="t" r="r" b="b"/>
              <a:pathLst>
                <a:path w="38577" h="24968" extrusionOk="0">
                  <a:moveTo>
                    <a:pt x="38577" y="0"/>
                  </a:moveTo>
                  <a:cubicBezTo>
                    <a:pt x="37755" y="358"/>
                    <a:pt x="36958" y="786"/>
                    <a:pt x="36196" y="1310"/>
                  </a:cubicBezTo>
                  <a:cubicBezTo>
                    <a:pt x="35041" y="2096"/>
                    <a:pt x="33981" y="3048"/>
                    <a:pt x="32993" y="4108"/>
                  </a:cubicBezTo>
                  <a:cubicBezTo>
                    <a:pt x="32505" y="4608"/>
                    <a:pt x="32064" y="5191"/>
                    <a:pt x="31600" y="5763"/>
                  </a:cubicBezTo>
                  <a:cubicBezTo>
                    <a:pt x="31171" y="6358"/>
                    <a:pt x="30719" y="6930"/>
                    <a:pt x="30314" y="7561"/>
                  </a:cubicBezTo>
                  <a:lnTo>
                    <a:pt x="29040" y="9513"/>
                  </a:lnTo>
                  <a:cubicBezTo>
                    <a:pt x="28623" y="10180"/>
                    <a:pt x="28147" y="10835"/>
                    <a:pt x="27683" y="11490"/>
                  </a:cubicBezTo>
                  <a:cubicBezTo>
                    <a:pt x="27135" y="12252"/>
                    <a:pt x="26564" y="12990"/>
                    <a:pt x="25968" y="13716"/>
                  </a:cubicBezTo>
                  <a:cubicBezTo>
                    <a:pt x="25123" y="14752"/>
                    <a:pt x="24230" y="15740"/>
                    <a:pt x="23266" y="16681"/>
                  </a:cubicBezTo>
                  <a:cubicBezTo>
                    <a:pt x="22563" y="17383"/>
                    <a:pt x="21825" y="18038"/>
                    <a:pt x="21051" y="18657"/>
                  </a:cubicBezTo>
                  <a:cubicBezTo>
                    <a:pt x="19741" y="19693"/>
                    <a:pt x="18289" y="20598"/>
                    <a:pt x="16741" y="21324"/>
                  </a:cubicBezTo>
                  <a:lnTo>
                    <a:pt x="16169" y="21574"/>
                  </a:lnTo>
                  <a:cubicBezTo>
                    <a:pt x="15967" y="21658"/>
                    <a:pt x="15777" y="21753"/>
                    <a:pt x="15574" y="21813"/>
                  </a:cubicBezTo>
                  <a:cubicBezTo>
                    <a:pt x="15169" y="21955"/>
                    <a:pt x="14753" y="22098"/>
                    <a:pt x="14348" y="22229"/>
                  </a:cubicBezTo>
                  <a:lnTo>
                    <a:pt x="13098" y="22563"/>
                  </a:lnTo>
                  <a:cubicBezTo>
                    <a:pt x="12681" y="22646"/>
                    <a:pt x="12252" y="22706"/>
                    <a:pt x="11836" y="22789"/>
                  </a:cubicBezTo>
                  <a:cubicBezTo>
                    <a:pt x="10933" y="22922"/>
                    <a:pt x="10020" y="22985"/>
                    <a:pt x="9111" y="22985"/>
                  </a:cubicBezTo>
                  <a:cubicBezTo>
                    <a:pt x="8318" y="22985"/>
                    <a:pt x="7528" y="22937"/>
                    <a:pt x="6752" y="22848"/>
                  </a:cubicBezTo>
                  <a:cubicBezTo>
                    <a:pt x="5918" y="22765"/>
                    <a:pt x="5097" y="22610"/>
                    <a:pt x="4275" y="22444"/>
                  </a:cubicBezTo>
                  <a:lnTo>
                    <a:pt x="3073" y="22146"/>
                  </a:lnTo>
                  <a:cubicBezTo>
                    <a:pt x="2680" y="22039"/>
                    <a:pt x="2287" y="21920"/>
                    <a:pt x="1894" y="21801"/>
                  </a:cubicBezTo>
                  <a:cubicBezTo>
                    <a:pt x="1596" y="21717"/>
                    <a:pt x="1299" y="21622"/>
                    <a:pt x="1001" y="21515"/>
                  </a:cubicBezTo>
                  <a:lnTo>
                    <a:pt x="1" y="23241"/>
                  </a:lnTo>
                  <a:cubicBezTo>
                    <a:pt x="156" y="23301"/>
                    <a:pt x="298" y="23348"/>
                    <a:pt x="453" y="23408"/>
                  </a:cubicBezTo>
                  <a:cubicBezTo>
                    <a:pt x="2144" y="23979"/>
                    <a:pt x="3930" y="24432"/>
                    <a:pt x="5811" y="24706"/>
                  </a:cubicBezTo>
                  <a:cubicBezTo>
                    <a:pt x="6275" y="24765"/>
                    <a:pt x="6752" y="24825"/>
                    <a:pt x="7228" y="24872"/>
                  </a:cubicBezTo>
                  <a:lnTo>
                    <a:pt x="8669" y="24968"/>
                  </a:lnTo>
                  <a:cubicBezTo>
                    <a:pt x="9157" y="24956"/>
                    <a:pt x="9645" y="24956"/>
                    <a:pt x="10133" y="24944"/>
                  </a:cubicBezTo>
                  <a:cubicBezTo>
                    <a:pt x="10633" y="24908"/>
                    <a:pt x="11121" y="24849"/>
                    <a:pt x="11609" y="24813"/>
                  </a:cubicBezTo>
                  <a:cubicBezTo>
                    <a:pt x="13586" y="24575"/>
                    <a:pt x="15538" y="24015"/>
                    <a:pt x="17336" y="23217"/>
                  </a:cubicBezTo>
                  <a:cubicBezTo>
                    <a:pt x="19146" y="22408"/>
                    <a:pt x="20789" y="21372"/>
                    <a:pt x="22265" y="20205"/>
                  </a:cubicBezTo>
                  <a:cubicBezTo>
                    <a:pt x="22980" y="19610"/>
                    <a:pt x="23706" y="19015"/>
                    <a:pt x="24349" y="18384"/>
                  </a:cubicBezTo>
                  <a:cubicBezTo>
                    <a:pt x="24932" y="17848"/>
                    <a:pt x="25468" y="17276"/>
                    <a:pt x="25992" y="16717"/>
                  </a:cubicBezTo>
                  <a:cubicBezTo>
                    <a:pt x="26075" y="16610"/>
                    <a:pt x="26171" y="16514"/>
                    <a:pt x="26254" y="16431"/>
                  </a:cubicBezTo>
                  <a:cubicBezTo>
                    <a:pt x="27016" y="15550"/>
                    <a:pt x="27754" y="14657"/>
                    <a:pt x="28457" y="13752"/>
                  </a:cubicBezTo>
                  <a:cubicBezTo>
                    <a:pt x="28826" y="13276"/>
                    <a:pt x="29183" y="12788"/>
                    <a:pt x="29528" y="12288"/>
                  </a:cubicBezTo>
                  <a:lnTo>
                    <a:pt x="30278" y="11216"/>
                  </a:lnTo>
                  <a:lnTo>
                    <a:pt x="30969" y="10144"/>
                  </a:lnTo>
                  <a:lnTo>
                    <a:pt x="32255" y="8204"/>
                  </a:lnTo>
                  <a:cubicBezTo>
                    <a:pt x="33088" y="7025"/>
                    <a:pt x="33969" y="5906"/>
                    <a:pt x="34922" y="4941"/>
                  </a:cubicBezTo>
                  <a:cubicBezTo>
                    <a:pt x="35874" y="3953"/>
                    <a:pt x="36898" y="3144"/>
                    <a:pt x="37970" y="2501"/>
                  </a:cubicBezTo>
                  <a:cubicBezTo>
                    <a:pt x="38160" y="2382"/>
                    <a:pt x="38375" y="2263"/>
                    <a:pt x="38577" y="2155"/>
                  </a:cubicBezTo>
                  <a:lnTo>
                    <a:pt x="38577" y="0"/>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553;p52"/>
            <p:cNvSpPr/>
            <p:nvPr/>
          </p:nvSpPr>
          <p:spPr>
            <a:xfrm>
              <a:off x="1515350" y="3224625"/>
              <a:ext cx="895675" cy="631700"/>
            </a:xfrm>
            <a:custGeom>
              <a:avLst/>
              <a:gdLst/>
              <a:ahLst/>
              <a:cxnLst/>
              <a:rect l="l" t="t" r="r" b="b"/>
              <a:pathLst>
                <a:path w="35827" h="25268" extrusionOk="0">
                  <a:moveTo>
                    <a:pt x="35827" y="1"/>
                  </a:moveTo>
                  <a:cubicBezTo>
                    <a:pt x="34267" y="441"/>
                    <a:pt x="32791" y="1096"/>
                    <a:pt x="31433" y="1906"/>
                  </a:cubicBezTo>
                  <a:cubicBezTo>
                    <a:pt x="29731" y="2918"/>
                    <a:pt x="28207" y="4156"/>
                    <a:pt x="26897" y="5490"/>
                  </a:cubicBezTo>
                  <a:cubicBezTo>
                    <a:pt x="25575" y="6835"/>
                    <a:pt x="24420" y="8276"/>
                    <a:pt x="23397" y="9752"/>
                  </a:cubicBezTo>
                  <a:lnTo>
                    <a:pt x="22003" y="11859"/>
                  </a:lnTo>
                  <a:lnTo>
                    <a:pt x="21372" y="12812"/>
                  </a:lnTo>
                  <a:lnTo>
                    <a:pt x="20718" y="13741"/>
                  </a:lnTo>
                  <a:cubicBezTo>
                    <a:pt x="19860" y="14967"/>
                    <a:pt x="18920" y="16122"/>
                    <a:pt x="17967" y="17217"/>
                  </a:cubicBezTo>
                  <a:cubicBezTo>
                    <a:pt x="17241" y="18039"/>
                    <a:pt x="16467" y="18801"/>
                    <a:pt x="15681" y="19491"/>
                  </a:cubicBezTo>
                  <a:cubicBezTo>
                    <a:pt x="15419" y="19718"/>
                    <a:pt x="15169" y="19932"/>
                    <a:pt x="14919" y="20134"/>
                  </a:cubicBezTo>
                  <a:cubicBezTo>
                    <a:pt x="13848" y="20968"/>
                    <a:pt x="12729" y="21670"/>
                    <a:pt x="11574" y="22194"/>
                  </a:cubicBezTo>
                  <a:cubicBezTo>
                    <a:pt x="11359" y="22289"/>
                    <a:pt x="11133" y="22373"/>
                    <a:pt x="10931" y="22456"/>
                  </a:cubicBezTo>
                  <a:cubicBezTo>
                    <a:pt x="9978" y="22825"/>
                    <a:pt x="8978" y="23087"/>
                    <a:pt x="7966" y="23218"/>
                  </a:cubicBezTo>
                  <a:cubicBezTo>
                    <a:pt x="7440" y="23287"/>
                    <a:pt x="6902" y="23320"/>
                    <a:pt x="6355" y="23320"/>
                  </a:cubicBezTo>
                  <a:cubicBezTo>
                    <a:pt x="4646" y="23320"/>
                    <a:pt x="2843" y="23000"/>
                    <a:pt x="1013" y="22468"/>
                  </a:cubicBezTo>
                  <a:lnTo>
                    <a:pt x="1" y="24194"/>
                  </a:lnTo>
                  <a:cubicBezTo>
                    <a:pt x="48" y="24218"/>
                    <a:pt x="108" y="24230"/>
                    <a:pt x="203" y="24278"/>
                  </a:cubicBezTo>
                  <a:lnTo>
                    <a:pt x="715" y="24421"/>
                  </a:lnTo>
                  <a:cubicBezTo>
                    <a:pt x="882" y="24480"/>
                    <a:pt x="1060" y="24528"/>
                    <a:pt x="1239" y="24575"/>
                  </a:cubicBezTo>
                  <a:lnTo>
                    <a:pt x="2299" y="24825"/>
                  </a:lnTo>
                  <a:lnTo>
                    <a:pt x="3358" y="25016"/>
                  </a:lnTo>
                  <a:lnTo>
                    <a:pt x="3620" y="25063"/>
                  </a:lnTo>
                  <a:lnTo>
                    <a:pt x="3894" y="25087"/>
                  </a:lnTo>
                  <a:lnTo>
                    <a:pt x="4430" y="25147"/>
                  </a:lnTo>
                  <a:cubicBezTo>
                    <a:pt x="5098" y="25226"/>
                    <a:pt x="5767" y="25268"/>
                    <a:pt x="6431" y="25268"/>
                  </a:cubicBezTo>
                  <a:cubicBezTo>
                    <a:pt x="7163" y="25268"/>
                    <a:pt x="7891" y="25217"/>
                    <a:pt x="8609" y="25111"/>
                  </a:cubicBezTo>
                  <a:cubicBezTo>
                    <a:pt x="10931" y="24790"/>
                    <a:pt x="13086" y="23825"/>
                    <a:pt x="15062" y="22468"/>
                  </a:cubicBezTo>
                  <a:cubicBezTo>
                    <a:pt x="15419" y="22218"/>
                    <a:pt x="15800" y="21968"/>
                    <a:pt x="16158" y="21682"/>
                  </a:cubicBezTo>
                  <a:cubicBezTo>
                    <a:pt x="16967" y="21015"/>
                    <a:pt x="17765" y="20289"/>
                    <a:pt x="18515" y="19515"/>
                  </a:cubicBezTo>
                  <a:cubicBezTo>
                    <a:pt x="19801" y="18205"/>
                    <a:pt x="20991" y="16741"/>
                    <a:pt x="22087" y="15205"/>
                  </a:cubicBezTo>
                  <a:cubicBezTo>
                    <a:pt x="22527" y="14586"/>
                    <a:pt x="22968" y="13991"/>
                    <a:pt x="23373" y="13348"/>
                  </a:cubicBezTo>
                  <a:lnTo>
                    <a:pt x="24647" y="11395"/>
                  </a:lnTo>
                  <a:cubicBezTo>
                    <a:pt x="25087" y="10716"/>
                    <a:pt x="25587" y="10062"/>
                    <a:pt x="26064" y="9407"/>
                  </a:cubicBezTo>
                  <a:cubicBezTo>
                    <a:pt x="26587" y="8764"/>
                    <a:pt x="27087" y="8109"/>
                    <a:pt x="27671" y="7514"/>
                  </a:cubicBezTo>
                  <a:cubicBezTo>
                    <a:pt x="28802" y="6299"/>
                    <a:pt x="30052" y="5168"/>
                    <a:pt x="31469" y="4192"/>
                  </a:cubicBezTo>
                  <a:cubicBezTo>
                    <a:pt x="32791" y="3287"/>
                    <a:pt x="34267" y="2549"/>
                    <a:pt x="35827" y="2037"/>
                  </a:cubicBezTo>
                  <a:lnTo>
                    <a:pt x="35827" y="1"/>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554;p52"/>
            <p:cNvSpPr/>
            <p:nvPr/>
          </p:nvSpPr>
          <p:spPr>
            <a:xfrm>
              <a:off x="1470400" y="3274925"/>
              <a:ext cx="939425" cy="668100"/>
            </a:xfrm>
            <a:custGeom>
              <a:avLst/>
              <a:gdLst/>
              <a:ahLst/>
              <a:cxnLst/>
              <a:rect l="l" t="t" r="r" b="b"/>
              <a:pathLst>
                <a:path w="37577" h="26724" extrusionOk="0">
                  <a:moveTo>
                    <a:pt x="37577" y="1"/>
                  </a:moveTo>
                  <a:cubicBezTo>
                    <a:pt x="36017" y="501"/>
                    <a:pt x="34541" y="1251"/>
                    <a:pt x="33219" y="2156"/>
                  </a:cubicBezTo>
                  <a:cubicBezTo>
                    <a:pt x="31802" y="3120"/>
                    <a:pt x="30552" y="4252"/>
                    <a:pt x="29421" y="5478"/>
                  </a:cubicBezTo>
                  <a:cubicBezTo>
                    <a:pt x="28850" y="6073"/>
                    <a:pt x="28338" y="6728"/>
                    <a:pt x="27814" y="7359"/>
                  </a:cubicBezTo>
                  <a:cubicBezTo>
                    <a:pt x="27338" y="8014"/>
                    <a:pt x="26838" y="8669"/>
                    <a:pt x="26409" y="9359"/>
                  </a:cubicBezTo>
                  <a:lnTo>
                    <a:pt x="25123" y="11312"/>
                  </a:lnTo>
                  <a:cubicBezTo>
                    <a:pt x="24718" y="11943"/>
                    <a:pt x="24278" y="12562"/>
                    <a:pt x="23849" y="13169"/>
                  </a:cubicBezTo>
                  <a:cubicBezTo>
                    <a:pt x="22754" y="14705"/>
                    <a:pt x="21563" y="16146"/>
                    <a:pt x="20277" y="17467"/>
                  </a:cubicBezTo>
                  <a:cubicBezTo>
                    <a:pt x="19527" y="18241"/>
                    <a:pt x="18729" y="18968"/>
                    <a:pt x="17908" y="19646"/>
                  </a:cubicBezTo>
                  <a:cubicBezTo>
                    <a:pt x="17551" y="19908"/>
                    <a:pt x="17194" y="20182"/>
                    <a:pt x="16824" y="20432"/>
                  </a:cubicBezTo>
                  <a:cubicBezTo>
                    <a:pt x="14836" y="21789"/>
                    <a:pt x="12681" y="22754"/>
                    <a:pt x="10359" y="23063"/>
                  </a:cubicBezTo>
                  <a:cubicBezTo>
                    <a:pt x="9626" y="23165"/>
                    <a:pt x="8885" y="23213"/>
                    <a:pt x="8138" y="23213"/>
                  </a:cubicBezTo>
                  <a:cubicBezTo>
                    <a:pt x="7490" y="23213"/>
                    <a:pt x="6838" y="23177"/>
                    <a:pt x="6180" y="23111"/>
                  </a:cubicBezTo>
                  <a:lnTo>
                    <a:pt x="5644" y="23051"/>
                  </a:lnTo>
                  <a:lnTo>
                    <a:pt x="5371" y="23016"/>
                  </a:lnTo>
                  <a:lnTo>
                    <a:pt x="5109" y="22980"/>
                  </a:lnTo>
                  <a:lnTo>
                    <a:pt x="4049" y="22778"/>
                  </a:lnTo>
                  <a:lnTo>
                    <a:pt x="2989" y="22528"/>
                  </a:lnTo>
                  <a:cubicBezTo>
                    <a:pt x="2811" y="22480"/>
                    <a:pt x="2656" y="22444"/>
                    <a:pt x="2477" y="22385"/>
                  </a:cubicBezTo>
                  <a:lnTo>
                    <a:pt x="1954" y="22230"/>
                  </a:lnTo>
                  <a:cubicBezTo>
                    <a:pt x="1906" y="22218"/>
                    <a:pt x="1846" y="22206"/>
                    <a:pt x="1799" y="22182"/>
                  </a:cubicBezTo>
                  <a:lnTo>
                    <a:pt x="1" y="25302"/>
                  </a:lnTo>
                  <a:cubicBezTo>
                    <a:pt x="287" y="25385"/>
                    <a:pt x="584" y="25492"/>
                    <a:pt x="894" y="25552"/>
                  </a:cubicBezTo>
                  <a:cubicBezTo>
                    <a:pt x="1287" y="25671"/>
                    <a:pt x="1668" y="25790"/>
                    <a:pt x="2073" y="25885"/>
                  </a:cubicBezTo>
                  <a:lnTo>
                    <a:pt x="3275" y="26183"/>
                  </a:lnTo>
                  <a:cubicBezTo>
                    <a:pt x="4097" y="26349"/>
                    <a:pt x="4918" y="26504"/>
                    <a:pt x="5752" y="26588"/>
                  </a:cubicBezTo>
                  <a:cubicBezTo>
                    <a:pt x="6551" y="26673"/>
                    <a:pt x="7364" y="26723"/>
                    <a:pt x="8181" y="26723"/>
                  </a:cubicBezTo>
                  <a:cubicBezTo>
                    <a:pt x="9066" y="26723"/>
                    <a:pt x="9956" y="26664"/>
                    <a:pt x="10836" y="26528"/>
                  </a:cubicBezTo>
                  <a:cubicBezTo>
                    <a:pt x="11252" y="26457"/>
                    <a:pt x="11681" y="26397"/>
                    <a:pt x="12098" y="26314"/>
                  </a:cubicBezTo>
                  <a:lnTo>
                    <a:pt x="13348" y="25980"/>
                  </a:lnTo>
                  <a:cubicBezTo>
                    <a:pt x="13765" y="25849"/>
                    <a:pt x="14169" y="25695"/>
                    <a:pt x="14574" y="25564"/>
                  </a:cubicBezTo>
                  <a:cubicBezTo>
                    <a:pt x="14777" y="25504"/>
                    <a:pt x="14979" y="25421"/>
                    <a:pt x="15169" y="25326"/>
                  </a:cubicBezTo>
                  <a:lnTo>
                    <a:pt x="15753" y="25075"/>
                  </a:lnTo>
                  <a:cubicBezTo>
                    <a:pt x="17301" y="24361"/>
                    <a:pt x="18741" y="23432"/>
                    <a:pt x="20051" y="22409"/>
                  </a:cubicBezTo>
                  <a:cubicBezTo>
                    <a:pt x="20825" y="21789"/>
                    <a:pt x="21563" y="21111"/>
                    <a:pt x="22266" y="20432"/>
                  </a:cubicBezTo>
                  <a:cubicBezTo>
                    <a:pt x="23230" y="19491"/>
                    <a:pt x="24123" y="18491"/>
                    <a:pt x="24980" y="17467"/>
                  </a:cubicBezTo>
                  <a:cubicBezTo>
                    <a:pt x="25576" y="16741"/>
                    <a:pt x="26147" y="15991"/>
                    <a:pt x="26683" y="15241"/>
                  </a:cubicBezTo>
                  <a:cubicBezTo>
                    <a:pt x="27135" y="14586"/>
                    <a:pt x="27623" y="13931"/>
                    <a:pt x="28040" y="13253"/>
                  </a:cubicBezTo>
                  <a:lnTo>
                    <a:pt x="29326" y="11312"/>
                  </a:lnTo>
                  <a:cubicBezTo>
                    <a:pt x="29719" y="10681"/>
                    <a:pt x="30171" y="10097"/>
                    <a:pt x="30600" y="9502"/>
                  </a:cubicBezTo>
                  <a:cubicBezTo>
                    <a:pt x="31052" y="8954"/>
                    <a:pt x="31505" y="8371"/>
                    <a:pt x="32005" y="7859"/>
                  </a:cubicBezTo>
                  <a:cubicBezTo>
                    <a:pt x="32981" y="6799"/>
                    <a:pt x="34041" y="5847"/>
                    <a:pt x="35196" y="5061"/>
                  </a:cubicBezTo>
                  <a:cubicBezTo>
                    <a:pt x="35958" y="4537"/>
                    <a:pt x="36744" y="4109"/>
                    <a:pt x="37577" y="3751"/>
                  </a:cubicBezTo>
                  <a:lnTo>
                    <a:pt x="37577" y="1"/>
                  </a:ln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anim calcmode="lin" valueType="num">
                                      <p:cBhvr>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down)">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wipe(down)">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wipe(down)">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wipe(left)">
                                      <p:cBhvr>
                                        <p:cTn id="5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pic>
        <p:nvPicPr>
          <p:cNvPr id="20" name="Picture 19"/>
          <p:cNvPicPr/>
          <p:nvPr/>
        </p:nvPicPr>
        <p:blipFill rotWithShape="1">
          <a:blip r:embed="rId3">
            <a:extLst>
              <a:ext uri="{28A0092B-C50C-407E-A947-70E740481C1C}">
                <a14:useLocalDpi xmlns:a14="http://schemas.microsoft.com/office/drawing/2010/main" val="0"/>
              </a:ext>
            </a:extLst>
          </a:blip>
          <a:srcRect t="3022"/>
          <a:stretch/>
        </p:blipFill>
        <p:spPr>
          <a:xfrm>
            <a:off x="695440" y="654625"/>
            <a:ext cx="5549496" cy="3938155"/>
          </a:xfrm>
          <a:prstGeom prst="rect">
            <a:avLst/>
          </a:prstGeom>
        </p:spPr>
      </p:pic>
      <p:sp>
        <p:nvSpPr>
          <p:cNvPr id="3" name="Rectangle 2"/>
          <p:cNvSpPr/>
          <p:nvPr/>
        </p:nvSpPr>
        <p:spPr>
          <a:xfrm>
            <a:off x="4405744" y="654625"/>
            <a:ext cx="4239491" cy="892552"/>
          </a:xfrm>
          <a:prstGeom prst="rect">
            <a:avLst/>
          </a:prstGeom>
        </p:spPr>
        <p:txBody>
          <a:bodyPr wrap="square">
            <a:spAutoFit/>
          </a:bodyPr>
          <a:lstStyle/>
          <a:p>
            <a:pPr marL="342900" indent="-342900" algn="just">
              <a:lnSpc>
                <a:spcPct val="130000"/>
              </a:lnSpc>
              <a:buFont typeface="Wingdings" panose="05000000000000000000" pitchFamily="2" charset="2"/>
              <a:buChar char="Ø"/>
            </a:pPr>
            <a:r>
              <a:rPr lang="fr-FR" sz="2000" dirty="0" err="1" smtClean="0">
                <a:latin typeface="+mj-lt"/>
                <a:ea typeface="Calibri" panose="020F0502020204030204" pitchFamily="34" charset="0"/>
                <a:cs typeface="Times New Roman" panose="02020603050405020304" pitchFamily="18" charset="0"/>
              </a:rPr>
              <a:t>Quan</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sát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đồ</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cấu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trúc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hội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kiến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Tây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Âu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trung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đại</a:t>
            </a:r>
            <a:endParaRPr lang="en-US" sz="2000" dirty="0">
              <a:latin typeface="+mj-lt"/>
            </a:endParaRPr>
          </a:p>
        </p:txBody>
      </p:sp>
      <p:pic>
        <p:nvPicPr>
          <p:cNvPr id="24"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244936" y="1710466"/>
            <a:ext cx="1504799" cy="3151411"/>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71" name="Google Shape;1071;p39"/>
          <p:cNvSpPr/>
          <p:nvPr/>
        </p:nvSpPr>
        <p:spPr>
          <a:xfrm>
            <a:off x="932222" y="1388195"/>
            <a:ext cx="2310008" cy="234276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2" name="Google Shape;1072;p39"/>
          <p:cNvGrpSpPr/>
          <p:nvPr/>
        </p:nvGrpSpPr>
        <p:grpSpPr>
          <a:xfrm rot="-1799971">
            <a:off x="1653795" y="708121"/>
            <a:ext cx="978393" cy="3657266"/>
            <a:chOff x="2803325" y="1498525"/>
            <a:chExt cx="256900" cy="946875"/>
          </a:xfrm>
        </p:grpSpPr>
        <p:sp>
          <p:nvSpPr>
            <p:cNvPr id="1073" name="Google Shape;1073;p39"/>
            <p:cNvSpPr/>
            <p:nvPr/>
          </p:nvSpPr>
          <p:spPr>
            <a:xfrm>
              <a:off x="2882800" y="1498825"/>
              <a:ext cx="97650" cy="691475"/>
            </a:xfrm>
            <a:custGeom>
              <a:avLst/>
              <a:gdLst/>
              <a:ahLst/>
              <a:cxnLst/>
              <a:rect l="l" t="t" r="r" b="b"/>
              <a:pathLst>
                <a:path w="3906" h="27659" extrusionOk="0">
                  <a:moveTo>
                    <a:pt x="1953" y="1"/>
                  </a:moveTo>
                  <a:cubicBezTo>
                    <a:pt x="1381" y="643"/>
                    <a:pt x="0" y="2763"/>
                    <a:pt x="12" y="3965"/>
                  </a:cubicBezTo>
                  <a:cubicBezTo>
                    <a:pt x="36" y="5394"/>
                    <a:pt x="893" y="21170"/>
                    <a:pt x="1322" y="27659"/>
                  </a:cubicBezTo>
                  <a:lnTo>
                    <a:pt x="2548" y="27659"/>
                  </a:lnTo>
                  <a:cubicBezTo>
                    <a:pt x="2977" y="21170"/>
                    <a:pt x="3846" y="5394"/>
                    <a:pt x="3858" y="3965"/>
                  </a:cubicBezTo>
                  <a:cubicBezTo>
                    <a:pt x="3905" y="2763"/>
                    <a:pt x="2536" y="643"/>
                    <a:pt x="195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9"/>
            <p:cNvSpPr/>
            <p:nvPr/>
          </p:nvSpPr>
          <p:spPr>
            <a:xfrm>
              <a:off x="2914350" y="1498525"/>
              <a:ext cx="65500" cy="691475"/>
            </a:xfrm>
            <a:custGeom>
              <a:avLst/>
              <a:gdLst/>
              <a:ahLst/>
              <a:cxnLst/>
              <a:rect l="l" t="t" r="r" b="b"/>
              <a:pathLst>
                <a:path w="2620" h="27659" extrusionOk="0">
                  <a:moveTo>
                    <a:pt x="679" y="1"/>
                  </a:moveTo>
                  <a:lnTo>
                    <a:pt x="679" y="20956"/>
                  </a:lnTo>
                  <a:cubicBezTo>
                    <a:pt x="690" y="23330"/>
                    <a:pt x="442" y="26605"/>
                    <a:pt x="81" y="26605"/>
                  </a:cubicBezTo>
                  <a:cubicBezTo>
                    <a:pt x="55" y="26605"/>
                    <a:pt x="28" y="26588"/>
                    <a:pt x="0" y="26552"/>
                  </a:cubicBezTo>
                  <a:lnTo>
                    <a:pt x="0" y="26552"/>
                  </a:lnTo>
                  <a:cubicBezTo>
                    <a:pt x="36" y="26944"/>
                    <a:pt x="48" y="27314"/>
                    <a:pt x="83" y="27659"/>
                  </a:cubicBezTo>
                  <a:lnTo>
                    <a:pt x="1298" y="27659"/>
                  </a:lnTo>
                  <a:cubicBezTo>
                    <a:pt x="1727" y="21158"/>
                    <a:pt x="2596" y="5394"/>
                    <a:pt x="2608" y="3965"/>
                  </a:cubicBezTo>
                  <a:cubicBezTo>
                    <a:pt x="2619" y="2751"/>
                    <a:pt x="1250" y="655"/>
                    <a:pt x="679"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9"/>
            <p:cNvSpPr/>
            <p:nvPr/>
          </p:nvSpPr>
          <p:spPr>
            <a:xfrm>
              <a:off x="2928925" y="1498525"/>
              <a:ext cx="5375" cy="691475"/>
            </a:xfrm>
            <a:custGeom>
              <a:avLst/>
              <a:gdLst/>
              <a:ahLst/>
              <a:cxnLst/>
              <a:rect l="l" t="t" r="r" b="b"/>
              <a:pathLst>
                <a:path w="215" h="27659" extrusionOk="0">
                  <a:moveTo>
                    <a:pt x="108" y="1"/>
                  </a:moveTo>
                  <a:cubicBezTo>
                    <a:pt x="48" y="1"/>
                    <a:pt x="1" y="6192"/>
                    <a:pt x="1" y="13824"/>
                  </a:cubicBezTo>
                  <a:cubicBezTo>
                    <a:pt x="1" y="21456"/>
                    <a:pt x="48" y="27659"/>
                    <a:pt x="108" y="27659"/>
                  </a:cubicBezTo>
                  <a:cubicBezTo>
                    <a:pt x="167" y="27659"/>
                    <a:pt x="215" y="21468"/>
                    <a:pt x="215" y="13824"/>
                  </a:cubicBezTo>
                  <a:cubicBezTo>
                    <a:pt x="215" y="6192"/>
                    <a:pt x="167" y="1"/>
                    <a:pt x="108" y="1"/>
                  </a:cubicBezTo>
                  <a:close/>
                </a:path>
              </a:pathLst>
            </a:custGeom>
            <a:solidFill>
              <a:srgbClr val="809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9"/>
            <p:cNvSpPr/>
            <p:nvPr/>
          </p:nvSpPr>
          <p:spPr>
            <a:xfrm>
              <a:off x="2903325" y="2200700"/>
              <a:ext cx="56575" cy="197375"/>
            </a:xfrm>
            <a:custGeom>
              <a:avLst/>
              <a:gdLst/>
              <a:ahLst/>
              <a:cxnLst/>
              <a:rect l="l" t="t" r="r" b="b"/>
              <a:pathLst>
                <a:path w="2263" h="7895" extrusionOk="0">
                  <a:moveTo>
                    <a:pt x="167" y="0"/>
                  </a:moveTo>
                  <a:cubicBezTo>
                    <a:pt x="60" y="786"/>
                    <a:pt x="1" y="1727"/>
                    <a:pt x="1" y="2703"/>
                  </a:cubicBezTo>
                  <a:cubicBezTo>
                    <a:pt x="1" y="5584"/>
                    <a:pt x="501" y="7894"/>
                    <a:pt x="1132" y="7894"/>
                  </a:cubicBezTo>
                  <a:cubicBezTo>
                    <a:pt x="1751" y="7894"/>
                    <a:pt x="2263" y="5573"/>
                    <a:pt x="2263" y="2703"/>
                  </a:cubicBezTo>
                  <a:cubicBezTo>
                    <a:pt x="2263" y="1715"/>
                    <a:pt x="2203" y="786"/>
                    <a:pt x="2096" y="0"/>
                  </a:cubicBezTo>
                  <a:close/>
                </a:path>
              </a:pathLst>
            </a:custGeom>
            <a:solidFill>
              <a:srgbClr val="69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9"/>
            <p:cNvSpPr/>
            <p:nvPr/>
          </p:nvSpPr>
          <p:spPr>
            <a:xfrm>
              <a:off x="2907500" y="2200700"/>
              <a:ext cx="52700" cy="197975"/>
            </a:xfrm>
            <a:custGeom>
              <a:avLst/>
              <a:gdLst/>
              <a:ahLst/>
              <a:cxnLst/>
              <a:rect l="l" t="t" r="r" b="b"/>
              <a:pathLst>
                <a:path w="2108" h="7919" extrusionOk="0">
                  <a:moveTo>
                    <a:pt x="1524" y="0"/>
                  </a:moveTo>
                  <a:cubicBezTo>
                    <a:pt x="1441" y="179"/>
                    <a:pt x="1381" y="489"/>
                    <a:pt x="1381" y="977"/>
                  </a:cubicBezTo>
                  <a:cubicBezTo>
                    <a:pt x="1346" y="2870"/>
                    <a:pt x="667" y="5239"/>
                    <a:pt x="0" y="5358"/>
                  </a:cubicBezTo>
                  <a:cubicBezTo>
                    <a:pt x="191" y="6894"/>
                    <a:pt x="560" y="7918"/>
                    <a:pt x="977" y="7918"/>
                  </a:cubicBezTo>
                  <a:cubicBezTo>
                    <a:pt x="1608" y="7918"/>
                    <a:pt x="2108" y="5596"/>
                    <a:pt x="2108" y="2727"/>
                  </a:cubicBezTo>
                  <a:cubicBezTo>
                    <a:pt x="2108" y="1715"/>
                    <a:pt x="2048" y="786"/>
                    <a:pt x="1941" y="0"/>
                  </a:cubicBezTo>
                  <a:close/>
                </a:path>
              </a:pathLst>
            </a:custGeom>
            <a:solidFill>
              <a:srgbClr val="482C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9"/>
            <p:cNvSpPr/>
            <p:nvPr/>
          </p:nvSpPr>
          <p:spPr>
            <a:xfrm>
              <a:off x="2829500" y="2182850"/>
              <a:ext cx="203925" cy="44650"/>
            </a:xfrm>
            <a:custGeom>
              <a:avLst/>
              <a:gdLst/>
              <a:ahLst/>
              <a:cxnLst/>
              <a:rect l="l" t="t" r="r" b="b"/>
              <a:pathLst>
                <a:path w="8157" h="1786" extrusionOk="0">
                  <a:moveTo>
                    <a:pt x="4085" y="0"/>
                  </a:moveTo>
                  <a:cubicBezTo>
                    <a:pt x="1834" y="0"/>
                    <a:pt x="1" y="405"/>
                    <a:pt x="1" y="893"/>
                  </a:cubicBezTo>
                  <a:cubicBezTo>
                    <a:pt x="1" y="1381"/>
                    <a:pt x="1834" y="1786"/>
                    <a:pt x="4085" y="1786"/>
                  </a:cubicBezTo>
                  <a:cubicBezTo>
                    <a:pt x="6335" y="1786"/>
                    <a:pt x="8157" y="1381"/>
                    <a:pt x="8157" y="893"/>
                  </a:cubicBezTo>
                  <a:cubicBezTo>
                    <a:pt x="8157" y="405"/>
                    <a:pt x="6347" y="0"/>
                    <a:pt x="4085" y="0"/>
                  </a:cubicBezTo>
                  <a:close/>
                </a:path>
              </a:pathLst>
            </a:custGeom>
            <a:solidFill>
              <a:srgbClr val="936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9"/>
            <p:cNvSpPr/>
            <p:nvPr/>
          </p:nvSpPr>
          <p:spPr>
            <a:xfrm>
              <a:off x="2829500" y="2196825"/>
              <a:ext cx="203925" cy="30675"/>
            </a:xfrm>
            <a:custGeom>
              <a:avLst/>
              <a:gdLst/>
              <a:ahLst/>
              <a:cxnLst/>
              <a:rect l="l" t="t" r="r" b="b"/>
              <a:pathLst>
                <a:path w="8157" h="1227" extrusionOk="0">
                  <a:moveTo>
                    <a:pt x="287" y="1"/>
                  </a:moveTo>
                  <a:cubicBezTo>
                    <a:pt x="108" y="108"/>
                    <a:pt x="1" y="215"/>
                    <a:pt x="1" y="334"/>
                  </a:cubicBezTo>
                  <a:cubicBezTo>
                    <a:pt x="1" y="822"/>
                    <a:pt x="1834" y="1227"/>
                    <a:pt x="4085" y="1227"/>
                  </a:cubicBezTo>
                  <a:cubicBezTo>
                    <a:pt x="6335" y="1227"/>
                    <a:pt x="8157" y="822"/>
                    <a:pt x="8157" y="334"/>
                  </a:cubicBezTo>
                  <a:cubicBezTo>
                    <a:pt x="8157" y="227"/>
                    <a:pt x="8061" y="108"/>
                    <a:pt x="7883" y="1"/>
                  </a:cubicBezTo>
                  <a:cubicBezTo>
                    <a:pt x="7287" y="334"/>
                    <a:pt x="5811" y="572"/>
                    <a:pt x="4085" y="572"/>
                  </a:cubicBezTo>
                  <a:cubicBezTo>
                    <a:pt x="2358" y="572"/>
                    <a:pt x="894" y="334"/>
                    <a:pt x="287" y="1"/>
                  </a:cubicBezTo>
                  <a:close/>
                </a:path>
              </a:pathLst>
            </a:custGeom>
            <a:solidFill>
              <a:srgbClr val="69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9"/>
            <p:cNvSpPr/>
            <p:nvPr/>
          </p:nvSpPr>
          <p:spPr>
            <a:xfrm>
              <a:off x="2803325" y="2175400"/>
              <a:ext cx="59550" cy="59550"/>
            </a:xfrm>
            <a:custGeom>
              <a:avLst/>
              <a:gdLst/>
              <a:ahLst/>
              <a:cxnLst/>
              <a:rect l="l" t="t" r="r" b="b"/>
              <a:pathLst>
                <a:path w="2382" h="2382" extrusionOk="0">
                  <a:moveTo>
                    <a:pt x="1191" y="0"/>
                  </a:moveTo>
                  <a:cubicBezTo>
                    <a:pt x="536" y="0"/>
                    <a:pt x="0" y="536"/>
                    <a:pt x="0" y="1191"/>
                  </a:cubicBezTo>
                  <a:cubicBezTo>
                    <a:pt x="0" y="1846"/>
                    <a:pt x="536" y="2382"/>
                    <a:pt x="1191" y="2382"/>
                  </a:cubicBezTo>
                  <a:cubicBezTo>
                    <a:pt x="1846" y="2382"/>
                    <a:pt x="2381" y="1846"/>
                    <a:pt x="2381" y="1191"/>
                  </a:cubicBezTo>
                  <a:cubicBezTo>
                    <a:pt x="2381" y="536"/>
                    <a:pt x="1846" y="0"/>
                    <a:pt x="1191" y="0"/>
                  </a:cubicBezTo>
                  <a:close/>
                </a:path>
              </a:pathLst>
            </a:custGeom>
            <a:solidFill>
              <a:srgbClr val="E7A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9"/>
            <p:cNvSpPr/>
            <p:nvPr/>
          </p:nvSpPr>
          <p:spPr>
            <a:xfrm>
              <a:off x="2816700" y="2188800"/>
              <a:ext cx="32775" cy="32750"/>
            </a:xfrm>
            <a:custGeom>
              <a:avLst/>
              <a:gdLst/>
              <a:ahLst/>
              <a:cxnLst/>
              <a:rect l="l" t="t" r="r" b="b"/>
              <a:pathLst>
                <a:path w="1311" h="1310" extrusionOk="0">
                  <a:moveTo>
                    <a:pt x="656" y="0"/>
                  </a:moveTo>
                  <a:cubicBezTo>
                    <a:pt x="299" y="0"/>
                    <a:pt x="1" y="298"/>
                    <a:pt x="1" y="655"/>
                  </a:cubicBezTo>
                  <a:cubicBezTo>
                    <a:pt x="1" y="1012"/>
                    <a:pt x="299" y="1310"/>
                    <a:pt x="656" y="1310"/>
                  </a:cubicBezTo>
                  <a:cubicBezTo>
                    <a:pt x="1013" y="1310"/>
                    <a:pt x="1311" y="1012"/>
                    <a:pt x="1311" y="655"/>
                  </a:cubicBezTo>
                  <a:cubicBezTo>
                    <a:pt x="1311" y="298"/>
                    <a:pt x="1013" y="0"/>
                    <a:pt x="656" y="0"/>
                  </a:cubicBezTo>
                  <a:close/>
                </a:path>
              </a:pathLst>
            </a:custGeom>
            <a:solidFill>
              <a:srgbClr val="6B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9"/>
            <p:cNvSpPr/>
            <p:nvPr/>
          </p:nvSpPr>
          <p:spPr>
            <a:xfrm>
              <a:off x="3000650" y="2175400"/>
              <a:ext cx="59575" cy="59550"/>
            </a:xfrm>
            <a:custGeom>
              <a:avLst/>
              <a:gdLst/>
              <a:ahLst/>
              <a:cxnLst/>
              <a:rect l="l" t="t" r="r" b="b"/>
              <a:pathLst>
                <a:path w="2383" h="2382" extrusionOk="0">
                  <a:moveTo>
                    <a:pt x="1192" y="0"/>
                  </a:moveTo>
                  <a:cubicBezTo>
                    <a:pt x="537" y="0"/>
                    <a:pt x="1" y="536"/>
                    <a:pt x="1" y="1191"/>
                  </a:cubicBezTo>
                  <a:cubicBezTo>
                    <a:pt x="1" y="1846"/>
                    <a:pt x="537" y="2382"/>
                    <a:pt x="1192" y="2382"/>
                  </a:cubicBezTo>
                  <a:cubicBezTo>
                    <a:pt x="1846" y="2382"/>
                    <a:pt x="2382" y="1846"/>
                    <a:pt x="2382" y="1191"/>
                  </a:cubicBezTo>
                  <a:cubicBezTo>
                    <a:pt x="2382" y="536"/>
                    <a:pt x="1846" y="0"/>
                    <a:pt x="1192" y="0"/>
                  </a:cubicBezTo>
                  <a:close/>
                </a:path>
              </a:pathLst>
            </a:custGeom>
            <a:solidFill>
              <a:srgbClr val="E7A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9"/>
            <p:cNvSpPr/>
            <p:nvPr/>
          </p:nvSpPr>
          <p:spPr>
            <a:xfrm>
              <a:off x="3014050" y="2188800"/>
              <a:ext cx="32775" cy="32750"/>
            </a:xfrm>
            <a:custGeom>
              <a:avLst/>
              <a:gdLst/>
              <a:ahLst/>
              <a:cxnLst/>
              <a:rect l="l" t="t" r="r" b="b"/>
              <a:pathLst>
                <a:path w="1311" h="1310" extrusionOk="0">
                  <a:moveTo>
                    <a:pt x="656" y="0"/>
                  </a:moveTo>
                  <a:cubicBezTo>
                    <a:pt x="298" y="0"/>
                    <a:pt x="1" y="298"/>
                    <a:pt x="1" y="655"/>
                  </a:cubicBezTo>
                  <a:cubicBezTo>
                    <a:pt x="1" y="1012"/>
                    <a:pt x="298" y="1310"/>
                    <a:pt x="656" y="1310"/>
                  </a:cubicBezTo>
                  <a:cubicBezTo>
                    <a:pt x="1013" y="1310"/>
                    <a:pt x="1310" y="1012"/>
                    <a:pt x="1310" y="655"/>
                  </a:cubicBezTo>
                  <a:cubicBezTo>
                    <a:pt x="1310" y="298"/>
                    <a:pt x="1013" y="0"/>
                    <a:pt x="656" y="0"/>
                  </a:cubicBezTo>
                  <a:close/>
                </a:path>
              </a:pathLst>
            </a:custGeom>
            <a:solidFill>
              <a:srgbClr val="6B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9"/>
            <p:cNvSpPr/>
            <p:nvPr/>
          </p:nvSpPr>
          <p:spPr>
            <a:xfrm>
              <a:off x="2895600" y="2373350"/>
              <a:ext cx="72050" cy="72050"/>
            </a:xfrm>
            <a:custGeom>
              <a:avLst/>
              <a:gdLst/>
              <a:ahLst/>
              <a:cxnLst/>
              <a:rect l="l" t="t" r="r" b="b"/>
              <a:pathLst>
                <a:path w="2882" h="2882" extrusionOk="0">
                  <a:moveTo>
                    <a:pt x="1441" y="0"/>
                  </a:moveTo>
                  <a:cubicBezTo>
                    <a:pt x="631" y="0"/>
                    <a:pt x="0" y="655"/>
                    <a:pt x="0" y="1441"/>
                  </a:cubicBezTo>
                  <a:cubicBezTo>
                    <a:pt x="0" y="2250"/>
                    <a:pt x="655" y="2881"/>
                    <a:pt x="1441" y="2881"/>
                  </a:cubicBezTo>
                  <a:cubicBezTo>
                    <a:pt x="2238" y="2881"/>
                    <a:pt x="2881" y="2226"/>
                    <a:pt x="2881" y="1441"/>
                  </a:cubicBezTo>
                  <a:cubicBezTo>
                    <a:pt x="2881" y="655"/>
                    <a:pt x="2238" y="0"/>
                    <a:pt x="1441" y="0"/>
                  </a:cubicBezTo>
                  <a:close/>
                </a:path>
              </a:pathLst>
            </a:custGeom>
            <a:solidFill>
              <a:srgbClr val="E7A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9"/>
            <p:cNvSpPr/>
            <p:nvPr/>
          </p:nvSpPr>
          <p:spPr>
            <a:xfrm>
              <a:off x="2911950" y="2389700"/>
              <a:ext cx="39325" cy="39325"/>
            </a:xfrm>
            <a:custGeom>
              <a:avLst/>
              <a:gdLst/>
              <a:ahLst/>
              <a:cxnLst/>
              <a:rect l="l" t="t" r="r" b="b"/>
              <a:pathLst>
                <a:path w="1573" h="1573" extrusionOk="0">
                  <a:moveTo>
                    <a:pt x="787" y="1"/>
                  </a:moveTo>
                  <a:cubicBezTo>
                    <a:pt x="358" y="1"/>
                    <a:pt x="1" y="358"/>
                    <a:pt x="1" y="787"/>
                  </a:cubicBezTo>
                  <a:cubicBezTo>
                    <a:pt x="1" y="1215"/>
                    <a:pt x="358" y="1572"/>
                    <a:pt x="787" y="1572"/>
                  </a:cubicBezTo>
                  <a:cubicBezTo>
                    <a:pt x="1215" y="1572"/>
                    <a:pt x="1572" y="1215"/>
                    <a:pt x="1572" y="787"/>
                  </a:cubicBezTo>
                  <a:cubicBezTo>
                    <a:pt x="1572" y="358"/>
                    <a:pt x="1227" y="1"/>
                    <a:pt x="787" y="1"/>
                  </a:cubicBezTo>
                  <a:close/>
                </a:path>
              </a:pathLst>
            </a:custGeom>
            <a:solidFill>
              <a:srgbClr val="6B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9"/>
            <p:cNvSpPr/>
            <p:nvPr/>
          </p:nvSpPr>
          <p:spPr>
            <a:xfrm>
              <a:off x="2893200" y="1526175"/>
              <a:ext cx="28600" cy="87000"/>
            </a:xfrm>
            <a:custGeom>
              <a:avLst/>
              <a:gdLst/>
              <a:ahLst/>
              <a:cxnLst/>
              <a:rect l="l" t="t" r="r" b="b"/>
              <a:pathLst>
                <a:path w="1144" h="3480" extrusionOk="0">
                  <a:moveTo>
                    <a:pt x="1114" y="0"/>
                  </a:moveTo>
                  <a:cubicBezTo>
                    <a:pt x="1076" y="0"/>
                    <a:pt x="1004" y="195"/>
                    <a:pt x="846" y="454"/>
                  </a:cubicBezTo>
                  <a:cubicBezTo>
                    <a:pt x="763" y="609"/>
                    <a:pt x="668" y="776"/>
                    <a:pt x="560" y="978"/>
                  </a:cubicBezTo>
                  <a:cubicBezTo>
                    <a:pt x="477" y="1169"/>
                    <a:pt x="370" y="1395"/>
                    <a:pt x="287" y="1633"/>
                  </a:cubicBezTo>
                  <a:cubicBezTo>
                    <a:pt x="108" y="2121"/>
                    <a:pt x="36" y="2597"/>
                    <a:pt x="13" y="2931"/>
                  </a:cubicBezTo>
                  <a:cubicBezTo>
                    <a:pt x="1" y="3276"/>
                    <a:pt x="13" y="3479"/>
                    <a:pt x="48" y="3479"/>
                  </a:cubicBezTo>
                  <a:cubicBezTo>
                    <a:pt x="49" y="3479"/>
                    <a:pt x="50" y="3479"/>
                    <a:pt x="50" y="3479"/>
                  </a:cubicBezTo>
                  <a:cubicBezTo>
                    <a:pt x="74" y="3479"/>
                    <a:pt x="110" y="3279"/>
                    <a:pt x="167" y="2955"/>
                  </a:cubicBezTo>
                  <a:cubicBezTo>
                    <a:pt x="203" y="2633"/>
                    <a:pt x="298" y="2181"/>
                    <a:pt x="477" y="1728"/>
                  </a:cubicBezTo>
                  <a:cubicBezTo>
                    <a:pt x="560" y="1490"/>
                    <a:pt x="656" y="1276"/>
                    <a:pt x="739" y="1073"/>
                  </a:cubicBezTo>
                  <a:cubicBezTo>
                    <a:pt x="834" y="859"/>
                    <a:pt x="918" y="681"/>
                    <a:pt x="977" y="538"/>
                  </a:cubicBezTo>
                  <a:cubicBezTo>
                    <a:pt x="1120" y="216"/>
                    <a:pt x="1144" y="2"/>
                    <a:pt x="1120" y="2"/>
                  </a:cubicBezTo>
                  <a:cubicBezTo>
                    <a:pt x="1118" y="1"/>
                    <a:pt x="1116" y="0"/>
                    <a:pt x="1114"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9"/>
            <p:cNvSpPr/>
            <p:nvPr/>
          </p:nvSpPr>
          <p:spPr>
            <a:xfrm>
              <a:off x="2892600" y="1622050"/>
              <a:ext cx="5100" cy="23250"/>
            </a:xfrm>
            <a:custGeom>
              <a:avLst/>
              <a:gdLst/>
              <a:ahLst/>
              <a:cxnLst/>
              <a:rect l="l" t="t" r="r" b="b"/>
              <a:pathLst>
                <a:path w="204" h="930" extrusionOk="0">
                  <a:moveTo>
                    <a:pt x="96" y="1"/>
                  </a:moveTo>
                  <a:cubicBezTo>
                    <a:pt x="37" y="1"/>
                    <a:pt x="1" y="215"/>
                    <a:pt x="1" y="465"/>
                  </a:cubicBezTo>
                  <a:cubicBezTo>
                    <a:pt x="1" y="715"/>
                    <a:pt x="37" y="929"/>
                    <a:pt x="96" y="929"/>
                  </a:cubicBezTo>
                  <a:cubicBezTo>
                    <a:pt x="156" y="929"/>
                    <a:pt x="203" y="715"/>
                    <a:pt x="203" y="465"/>
                  </a:cubicBezTo>
                  <a:cubicBezTo>
                    <a:pt x="203" y="215"/>
                    <a:pt x="156" y="1"/>
                    <a:pt x="96"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9"/>
            <p:cNvSpPr/>
            <p:nvPr/>
          </p:nvSpPr>
          <p:spPr>
            <a:xfrm>
              <a:off x="2918500" y="1536325"/>
              <a:ext cx="7775" cy="329825"/>
            </a:xfrm>
            <a:custGeom>
              <a:avLst/>
              <a:gdLst/>
              <a:ahLst/>
              <a:cxnLst/>
              <a:rect l="l" t="t" r="r" b="b"/>
              <a:pathLst>
                <a:path w="311" h="13193" extrusionOk="0">
                  <a:moveTo>
                    <a:pt x="167" y="1"/>
                  </a:moveTo>
                  <a:cubicBezTo>
                    <a:pt x="156" y="1"/>
                    <a:pt x="132" y="203"/>
                    <a:pt x="108" y="525"/>
                  </a:cubicBezTo>
                  <a:cubicBezTo>
                    <a:pt x="96" y="870"/>
                    <a:pt x="60" y="1346"/>
                    <a:pt x="48" y="1941"/>
                  </a:cubicBezTo>
                  <a:cubicBezTo>
                    <a:pt x="13" y="3132"/>
                    <a:pt x="1" y="4787"/>
                    <a:pt x="37" y="6597"/>
                  </a:cubicBezTo>
                  <a:cubicBezTo>
                    <a:pt x="48" y="8418"/>
                    <a:pt x="108" y="10073"/>
                    <a:pt x="156" y="11264"/>
                  </a:cubicBezTo>
                  <a:cubicBezTo>
                    <a:pt x="179" y="11859"/>
                    <a:pt x="215" y="12347"/>
                    <a:pt x="227" y="12669"/>
                  </a:cubicBezTo>
                  <a:cubicBezTo>
                    <a:pt x="251" y="13014"/>
                    <a:pt x="275" y="13193"/>
                    <a:pt x="287" y="13193"/>
                  </a:cubicBezTo>
                  <a:cubicBezTo>
                    <a:pt x="298" y="13193"/>
                    <a:pt x="310" y="13002"/>
                    <a:pt x="298" y="12669"/>
                  </a:cubicBezTo>
                  <a:cubicBezTo>
                    <a:pt x="298" y="12336"/>
                    <a:pt x="287" y="11859"/>
                    <a:pt x="287" y="11264"/>
                  </a:cubicBezTo>
                  <a:cubicBezTo>
                    <a:pt x="275" y="10073"/>
                    <a:pt x="251" y="8418"/>
                    <a:pt x="227" y="6597"/>
                  </a:cubicBezTo>
                  <a:cubicBezTo>
                    <a:pt x="191" y="4787"/>
                    <a:pt x="179" y="3132"/>
                    <a:pt x="179" y="1941"/>
                  </a:cubicBezTo>
                  <a:lnTo>
                    <a:pt x="179" y="525"/>
                  </a:lnTo>
                  <a:cubicBezTo>
                    <a:pt x="179" y="179"/>
                    <a:pt x="179" y="1"/>
                    <a:pt x="167"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9"/>
            <p:cNvSpPr/>
            <p:nvPr/>
          </p:nvSpPr>
          <p:spPr>
            <a:xfrm>
              <a:off x="2891725" y="1654800"/>
              <a:ext cx="7750" cy="53300"/>
            </a:xfrm>
            <a:custGeom>
              <a:avLst/>
              <a:gdLst/>
              <a:ahLst/>
              <a:cxnLst/>
              <a:rect l="l" t="t" r="r" b="b"/>
              <a:pathLst>
                <a:path w="310" h="2132" extrusionOk="0">
                  <a:moveTo>
                    <a:pt x="119" y="0"/>
                  </a:moveTo>
                  <a:cubicBezTo>
                    <a:pt x="60" y="0"/>
                    <a:pt x="0" y="489"/>
                    <a:pt x="60" y="1072"/>
                  </a:cubicBezTo>
                  <a:cubicBezTo>
                    <a:pt x="119" y="1667"/>
                    <a:pt x="179" y="2132"/>
                    <a:pt x="226" y="2132"/>
                  </a:cubicBezTo>
                  <a:cubicBezTo>
                    <a:pt x="286" y="2132"/>
                    <a:pt x="310" y="1655"/>
                    <a:pt x="250" y="1060"/>
                  </a:cubicBezTo>
                  <a:cubicBezTo>
                    <a:pt x="215" y="477"/>
                    <a:pt x="167" y="0"/>
                    <a:pt x="119"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9"/>
            <p:cNvSpPr/>
            <p:nvPr/>
          </p:nvSpPr>
          <p:spPr>
            <a:xfrm>
              <a:off x="2903025" y="2377800"/>
              <a:ext cx="27700" cy="26025"/>
            </a:xfrm>
            <a:custGeom>
              <a:avLst/>
              <a:gdLst/>
              <a:ahLst/>
              <a:cxnLst/>
              <a:rect l="l" t="t" r="r" b="b"/>
              <a:pathLst>
                <a:path w="1108" h="1041" extrusionOk="0">
                  <a:moveTo>
                    <a:pt x="858" y="1"/>
                  </a:moveTo>
                  <a:cubicBezTo>
                    <a:pt x="763" y="13"/>
                    <a:pt x="679" y="13"/>
                    <a:pt x="572" y="60"/>
                  </a:cubicBezTo>
                  <a:cubicBezTo>
                    <a:pt x="489" y="84"/>
                    <a:pt x="382" y="167"/>
                    <a:pt x="298" y="251"/>
                  </a:cubicBezTo>
                  <a:cubicBezTo>
                    <a:pt x="132" y="429"/>
                    <a:pt x="60" y="644"/>
                    <a:pt x="24" y="786"/>
                  </a:cubicBezTo>
                  <a:cubicBezTo>
                    <a:pt x="1" y="941"/>
                    <a:pt x="1" y="1036"/>
                    <a:pt x="24" y="1036"/>
                  </a:cubicBezTo>
                  <a:cubicBezTo>
                    <a:pt x="28" y="1039"/>
                    <a:pt x="32" y="1040"/>
                    <a:pt x="35" y="1040"/>
                  </a:cubicBezTo>
                  <a:cubicBezTo>
                    <a:pt x="66" y="1040"/>
                    <a:pt x="91" y="951"/>
                    <a:pt x="155" y="834"/>
                  </a:cubicBezTo>
                  <a:cubicBezTo>
                    <a:pt x="215" y="715"/>
                    <a:pt x="310" y="536"/>
                    <a:pt x="441" y="382"/>
                  </a:cubicBezTo>
                  <a:cubicBezTo>
                    <a:pt x="596" y="239"/>
                    <a:pt x="751" y="167"/>
                    <a:pt x="894" y="132"/>
                  </a:cubicBezTo>
                  <a:cubicBezTo>
                    <a:pt x="1025" y="108"/>
                    <a:pt x="1108" y="84"/>
                    <a:pt x="1108" y="60"/>
                  </a:cubicBezTo>
                  <a:cubicBezTo>
                    <a:pt x="1108" y="48"/>
                    <a:pt x="1025" y="1"/>
                    <a:pt x="858" y="1"/>
                  </a:cubicBezTo>
                  <a:close/>
                </a:path>
              </a:pathLst>
            </a:custGeom>
            <a:solidFill>
              <a:srgbClr val="F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9"/>
            <p:cNvSpPr/>
            <p:nvPr/>
          </p:nvSpPr>
          <p:spPr>
            <a:xfrm>
              <a:off x="2900950" y="2410850"/>
              <a:ext cx="5375" cy="11650"/>
            </a:xfrm>
            <a:custGeom>
              <a:avLst/>
              <a:gdLst/>
              <a:ahLst/>
              <a:cxnLst/>
              <a:rect l="l" t="t" r="r" b="b"/>
              <a:pathLst>
                <a:path w="215" h="466" extrusionOk="0">
                  <a:moveTo>
                    <a:pt x="107" y="0"/>
                  </a:moveTo>
                  <a:cubicBezTo>
                    <a:pt x="60" y="0"/>
                    <a:pt x="0" y="107"/>
                    <a:pt x="24" y="238"/>
                  </a:cubicBezTo>
                  <a:cubicBezTo>
                    <a:pt x="24" y="383"/>
                    <a:pt x="97" y="466"/>
                    <a:pt x="146" y="466"/>
                  </a:cubicBezTo>
                  <a:cubicBezTo>
                    <a:pt x="149" y="466"/>
                    <a:pt x="152" y="465"/>
                    <a:pt x="155" y="465"/>
                  </a:cubicBezTo>
                  <a:cubicBezTo>
                    <a:pt x="215" y="453"/>
                    <a:pt x="215" y="345"/>
                    <a:pt x="215" y="226"/>
                  </a:cubicBezTo>
                  <a:cubicBezTo>
                    <a:pt x="203" y="107"/>
                    <a:pt x="167" y="0"/>
                    <a:pt x="107" y="0"/>
                  </a:cubicBezTo>
                  <a:close/>
                </a:path>
              </a:pathLst>
            </a:custGeom>
            <a:solidFill>
              <a:srgbClr val="F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9"/>
            <p:cNvSpPr/>
            <p:nvPr/>
          </p:nvSpPr>
          <p:spPr>
            <a:xfrm>
              <a:off x="2808375" y="2179850"/>
              <a:ext cx="28600" cy="25625"/>
            </a:xfrm>
            <a:custGeom>
              <a:avLst/>
              <a:gdLst/>
              <a:ahLst/>
              <a:cxnLst/>
              <a:rect l="l" t="t" r="r" b="b"/>
              <a:pathLst>
                <a:path w="1144" h="1025" extrusionOk="0">
                  <a:moveTo>
                    <a:pt x="893" y="1"/>
                  </a:moveTo>
                  <a:cubicBezTo>
                    <a:pt x="727" y="1"/>
                    <a:pt x="524" y="84"/>
                    <a:pt x="346" y="251"/>
                  </a:cubicBezTo>
                  <a:cubicBezTo>
                    <a:pt x="167" y="418"/>
                    <a:pt x="60" y="608"/>
                    <a:pt x="36" y="775"/>
                  </a:cubicBezTo>
                  <a:cubicBezTo>
                    <a:pt x="0" y="942"/>
                    <a:pt x="48" y="1025"/>
                    <a:pt x="72" y="1025"/>
                  </a:cubicBezTo>
                  <a:cubicBezTo>
                    <a:pt x="108" y="1013"/>
                    <a:pt x="108" y="942"/>
                    <a:pt x="167" y="823"/>
                  </a:cubicBezTo>
                  <a:cubicBezTo>
                    <a:pt x="227" y="703"/>
                    <a:pt x="334" y="537"/>
                    <a:pt x="477" y="406"/>
                  </a:cubicBezTo>
                  <a:cubicBezTo>
                    <a:pt x="632" y="251"/>
                    <a:pt x="786" y="168"/>
                    <a:pt x="905" y="132"/>
                  </a:cubicBezTo>
                  <a:cubicBezTo>
                    <a:pt x="1024" y="108"/>
                    <a:pt x="1120" y="120"/>
                    <a:pt x="1132" y="84"/>
                  </a:cubicBezTo>
                  <a:cubicBezTo>
                    <a:pt x="1143" y="72"/>
                    <a:pt x="1060" y="1"/>
                    <a:pt x="893" y="1"/>
                  </a:cubicBezTo>
                  <a:close/>
                </a:path>
              </a:pathLst>
            </a:custGeom>
            <a:solidFill>
              <a:srgbClr val="F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9"/>
            <p:cNvSpPr/>
            <p:nvPr/>
          </p:nvSpPr>
          <p:spPr>
            <a:xfrm>
              <a:off x="3007200" y="2178375"/>
              <a:ext cx="29800" cy="29500"/>
            </a:xfrm>
            <a:custGeom>
              <a:avLst/>
              <a:gdLst/>
              <a:ahLst/>
              <a:cxnLst/>
              <a:rect l="l" t="t" r="r" b="b"/>
              <a:pathLst>
                <a:path w="1192" h="1180" extrusionOk="0">
                  <a:moveTo>
                    <a:pt x="906" y="0"/>
                  </a:moveTo>
                  <a:cubicBezTo>
                    <a:pt x="727" y="0"/>
                    <a:pt x="477" y="72"/>
                    <a:pt x="275" y="286"/>
                  </a:cubicBezTo>
                  <a:cubicBezTo>
                    <a:pt x="84" y="489"/>
                    <a:pt x="25" y="739"/>
                    <a:pt x="13" y="905"/>
                  </a:cubicBezTo>
                  <a:cubicBezTo>
                    <a:pt x="1" y="1072"/>
                    <a:pt x="25" y="1179"/>
                    <a:pt x="60" y="1179"/>
                  </a:cubicBezTo>
                  <a:cubicBezTo>
                    <a:pt x="84" y="1179"/>
                    <a:pt x="96" y="1072"/>
                    <a:pt x="156" y="917"/>
                  </a:cubicBezTo>
                  <a:cubicBezTo>
                    <a:pt x="203" y="774"/>
                    <a:pt x="275" y="584"/>
                    <a:pt x="429" y="417"/>
                  </a:cubicBezTo>
                  <a:cubicBezTo>
                    <a:pt x="572" y="250"/>
                    <a:pt x="775" y="179"/>
                    <a:pt x="918" y="131"/>
                  </a:cubicBezTo>
                  <a:cubicBezTo>
                    <a:pt x="1072" y="108"/>
                    <a:pt x="1168" y="84"/>
                    <a:pt x="1168" y="60"/>
                  </a:cubicBezTo>
                  <a:cubicBezTo>
                    <a:pt x="1191" y="24"/>
                    <a:pt x="1084" y="0"/>
                    <a:pt x="906" y="0"/>
                  </a:cubicBezTo>
                  <a:close/>
                </a:path>
              </a:pathLst>
            </a:custGeom>
            <a:solidFill>
              <a:srgbClr val="F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9"/>
            <p:cNvSpPr/>
            <p:nvPr/>
          </p:nvSpPr>
          <p:spPr>
            <a:xfrm>
              <a:off x="2821475" y="2193075"/>
              <a:ext cx="17875" cy="16625"/>
            </a:xfrm>
            <a:custGeom>
              <a:avLst/>
              <a:gdLst/>
              <a:ahLst/>
              <a:cxnLst/>
              <a:rect l="l" t="t" r="r" b="b"/>
              <a:pathLst>
                <a:path w="715" h="665" extrusionOk="0">
                  <a:moveTo>
                    <a:pt x="412" y="0"/>
                  </a:moveTo>
                  <a:cubicBezTo>
                    <a:pt x="329" y="0"/>
                    <a:pt x="230" y="21"/>
                    <a:pt x="131" y="91"/>
                  </a:cubicBezTo>
                  <a:cubicBezTo>
                    <a:pt x="60" y="151"/>
                    <a:pt x="12" y="246"/>
                    <a:pt x="0" y="329"/>
                  </a:cubicBezTo>
                  <a:cubicBezTo>
                    <a:pt x="0" y="413"/>
                    <a:pt x="12" y="484"/>
                    <a:pt x="48" y="532"/>
                  </a:cubicBezTo>
                  <a:cubicBezTo>
                    <a:pt x="80" y="617"/>
                    <a:pt x="131" y="664"/>
                    <a:pt x="159" y="664"/>
                  </a:cubicBezTo>
                  <a:cubicBezTo>
                    <a:pt x="162" y="664"/>
                    <a:pt x="165" y="664"/>
                    <a:pt x="167" y="663"/>
                  </a:cubicBezTo>
                  <a:cubicBezTo>
                    <a:pt x="191" y="651"/>
                    <a:pt x="179" y="591"/>
                    <a:pt x="191" y="496"/>
                  </a:cubicBezTo>
                  <a:cubicBezTo>
                    <a:pt x="179" y="448"/>
                    <a:pt x="179" y="413"/>
                    <a:pt x="191" y="365"/>
                  </a:cubicBezTo>
                  <a:cubicBezTo>
                    <a:pt x="203" y="317"/>
                    <a:pt x="227" y="270"/>
                    <a:pt x="262" y="246"/>
                  </a:cubicBezTo>
                  <a:cubicBezTo>
                    <a:pt x="346" y="186"/>
                    <a:pt x="465" y="174"/>
                    <a:pt x="548" y="151"/>
                  </a:cubicBezTo>
                  <a:cubicBezTo>
                    <a:pt x="643" y="151"/>
                    <a:pt x="703" y="151"/>
                    <a:pt x="715" y="127"/>
                  </a:cubicBezTo>
                  <a:cubicBezTo>
                    <a:pt x="715" y="91"/>
                    <a:pt x="667" y="55"/>
                    <a:pt x="560" y="20"/>
                  </a:cubicBezTo>
                  <a:cubicBezTo>
                    <a:pt x="521" y="10"/>
                    <a:pt x="470" y="0"/>
                    <a:pt x="412" y="0"/>
                  </a:cubicBezTo>
                  <a:close/>
                </a:path>
              </a:pathLst>
            </a:custGeom>
            <a:solidFill>
              <a:srgbClr val="CD4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9"/>
            <p:cNvSpPr/>
            <p:nvPr/>
          </p:nvSpPr>
          <p:spPr>
            <a:xfrm>
              <a:off x="2918500" y="2394175"/>
              <a:ext cx="18200" cy="16700"/>
            </a:xfrm>
            <a:custGeom>
              <a:avLst/>
              <a:gdLst/>
              <a:ahLst/>
              <a:cxnLst/>
              <a:rect l="l" t="t" r="r" b="b"/>
              <a:pathLst>
                <a:path w="728" h="668" extrusionOk="0">
                  <a:moveTo>
                    <a:pt x="548" y="0"/>
                  </a:moveTo>
                  <a:cubicBezTo>
                    <a:pt x="513" y="0"/>
                    <a:pt x="477" y="0"/>
                    <a:pt x="429" y="12"/>
                  </a:cubicBezTo>
                  <a:cubicBezTo>
                    <a:pt x="358" y="24"/>
                    <a:pt x="287" y="72"/>
                    <a:pt x="227" y="131"/>
                  </a:cubicBezTo>
                  <a:cubicBezTo>
                    <a:pt x="108" y="239"/>
                    <a:pt x="37" y="381"/>
                    <a:pt x="13" y="489"/>
                  </a:cubicBezTo>
                  <a:cubicBezTo>
                    <a:pt x="1" y="608"/>
                    <a:pt x="25" y="667"/>
                    <a:pt x="60" y="667"/>
                  </a:cubicBezTo>
                  <a:cubicBezTo>
                    <a:pt x="96" y="655"/>
                    <a:pt x="108" y="608"/>
                    <a:pt x="156" y="548"/>
                  </a:cubicBezTo>
                  <a:cubicBezTo>
                    <a:pt x="191" y="477"/>
                    <a:pt x="251" y="381"/>
                    <a:pt x="358" y="298"/>
                  </a:cubicBezTo>
                  <a:cubicBezTo>
                    <a:pt x="437" y="219"/>
                    <a:pt x="516" y="173"/>
                    <a:pt x="568" y="173"/>
                  </a:cubicBezTo>
                  <a:cubicBezTo>
                    <a:pt x="578" y="173"/>
                    <a:pt x="588" y="175"/>
                    <a:pt x="596" y="179"/>
                  </a:cubicBezTo>
                  <a:cubicBezTo>
                    <a:pt x="639" y="190"/>
                    <a:pt x="673" y="240"/>
                    <a:pt x="705" y="240"/>
                  </a:cubicBezTo>
                  <a:cubicBezTo>
                    <a:pt x="709" y="240"/>
                    <a:pt x="712" y="240"/>
                    <a:pt x="715" y="239"/>
                  </a:cubicBezTo>
                  <a:cubicBezTo>
                    <a:pt x="727" y="227"/>
                    <a:pt x="727" y="203"/>
                    <a:pt x="727" y="179"/>
                  </a:cubicBezTo>
                  <a:cubicBezTo>
                    <a:pt x="727" y="167"/>
                    <a:pt x="727" y="131"/>
                    <a:pt x="715" y="120"/>
                  </a:cubicBezTo>
                  <a:cubicBezTo>
                    <a:pt x="703" y="84"/>
                    <a:pt x="691" y="60"/>
                    <a:pt x="656" y="48"/>
                  </a:cubicBezTo>
                  <a:cubicBezTo>
                    <a:pt x="620" y="12"/>
                    <a:pt x="596" y="12"/>
                    <a:pt x="548" y="0"/>
                  </a:cubicBezTo>
                  <a:close/>
                </a:path>
              </a:pathLst>
            </a:custGeom>
            <a:solidFill>
              <a:srgbClr val="CD4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9"/>
            <p:cNvSpPr/>
            <p:nvPr/>
          </p:nvSpPr>
          <p:spPr>
            <a:xfrm>
              <a:off x="3020000" y="2191700"/>
              <a:ext cx="16100" cy="18550"/>
            </a:xfrm>
            <a:custGeom>
              <a:avLst/>
              <a:gdLst/>
              <a:ahLst/>
              <a:cxnLst/>
              <a:rect l="l" t="t" r="r" b="b"/>
              <a:pathLst>
                <a:path w="644" h="742" extrusionOk="0">
                  <a:moveTo>
                    <a:pt x="443" y="0"/>
                  </a:moveTo>
                  <a:cubicBezTo>
                    <a:pt x="392" y="0"/>
                    <a:pt x="335" y="20"/>
                    <a:pt x="287" y="39"/>
                  </a:cubicBezTo>
                  <a:cubicBezTo>
                    <a:pt x="227" y="87"/>
                    <a:pt x="168" y="146"/>
                    <a:pt x="120" y="206"/>
                  </a:cubicBezTo>
                  <a:cubicBezTo>
                    <a:pt x="37" y="337"/>
                    <a:pt x="1" y="479"/>
                    <a:pt x="1" y="587"/>
                  </a:cubicBezTo>
                  <a:cubicBezTo>
                    <a:pt x="1" y="682"/>
                    <a:pt x="37" y="741"/>
                    <a:pt x="60" y="741"/>
                  </a:cubicBezTo>
                  <a:cubicBezTo>
                    <a:pt x="120" y="730"/>
                    <a:pt x="156" y="527"/>
                    <a:pt x="287" y="313"/>
                  </a:cubicBezTo>
                  <a:cubicBezTo>
                    <a:pt x="322" y="265"/>
                    <a:pt x="358" y="218"/>
                    <a:pt x="394" y="194"/>
                  </a:cubicBezTo>
                  <a:cubicBezTo>
                    <a:pt x="418" y="170"/>
                    <a:pt x="465" y="146"/>
                    <a:pt x="501" y="134"/>
                  </a:cubicBezTo>
                  <a:cubicBezTo>
                    <a:pt x="560" y="122"/>
                    <a:pt x="620" y="122"/>
                    <a:pt x="632" y="87"/>
                  </a:cubicBezTo>
                  <a:cubicBezTo>
                    <a:pt x="644" y="63"/>
                    <a:pt x="596" y="15"/>
                    <a:pt x="477" y="3"/>
                  </a:cubicBezTo>
                  <a:cubicBezTo>
                    <a:pt x="466" y="1"/>
                    <a:pt x="455" y="0"/>
                    <a:pt x="443" y="0"/>
                  </a:cubicBezTo>
                  <a:close/>
                </a:path>
              </a:pathLst>
            </a:custGeom>
            <a:solidFill>
              <a:srgbClr val="CD4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39"/>
          <p:cNvGrpSpPr/>
          <p:nvPr/>
        </p:nvGrpSpPr>
        <p:grpSpPr>
          <a:xfrm rot="1799971" flipH="1">
            <a:off x="1399710" y="756508"/>
            <a:ext cx="992265" cy="3606135"/>
            <a:chOff x="2803325" y="1498525"/>
            <a:chExt cx="256900" cy="946875"/>
          </a:xfrm>
        </p:grpSpPr>
        <p:sp>
          <p:nvSpPr>
            <p:cNvPr id="1098" name="Google Shape;1098;p39"/>
            <p:cNvSpPr/>
            <p:nvPr/>
          </p:nvSpPr>
          <p:spPr>
            <a:xfrm>
              <a:off x="2882800" y="1498825"/>
              <a:ext cx="97650" cy="691475"/>
            </a:xfrm>
            <a:custGeom>
              <a:avLst/>
              <a:gdLst/>
              <a:ahLst/>
              <a:cxnLst/>
              <a:rect l="l" t="t" r="r" b="b"/>
              <a:pathLst>
                <a:path w="3906" h="27659" extrusionOk="0">
                  <a:moveTo>
                    <a:pt x="1953" y="1"/>
                  </a:moveTo>
                  <a:cubicBezTo>
                    <a:pt x="1381" y="643"/>
                    <a:pt x="0" y="2763"/>
                    <a:pt x="12" y="3965"/>
                  </a:cubicBezTo>
                  <a:cubicBezTo>
                    <a:pt x="36" y="5394"/>
                    <a:pt x="893" y="21170"/>
                    <a:pt x="1322" y="27659"/>
                  </a:cubicBezTo>
                  <a:lnTo>
                    <a:pt x="2548" y="27659"/>
                  </a:lnTo>
                  <a:cubicBezTo>
                    <a:pt x="2977" y="21170"/>
                    <a:pt x="3846" y="5394"/>
                    <a:pt x="3858" y="3965"/>
                  </a:cubicBezTo>
                  <a:cubicBezTo>
                    <a:pt x="3905" y="2763"/>
                    <a:pt x="2536" y="643"/>
                    <a:pt x="195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9"/>
            <p:cNvSpPr/>
            <p:nvPr/>
          </p:nvSpPr>
          <p:spPr>
            <a:xfrm>
              <a:off x="2914350" y="1498525"/>
              <a:ext cx="65500" cy="691475"/>
            </a:xfrm>
            <a:custGeom>
              <a:avLst/>
              <a:gdLst/>
              <a:ahLst/>
              <a:cxnLst/>
              <a:rect l="l" t="t" r="r" b="b"/>
              <a:pathLst>
                <a:path w="2620" h="27659" extrusionOk="0">
                  <a:moveTo>
                    <a:pt x="679" y="1"/>
                  </a:moveTo>
                  <a:lnTo>
                    <a:pt x="679" y="20956"/>
                  </a:lnTo>
                  <a:cubicBezTo>
                    <a:pt x="690" y="23330"/>
                    <a:pt x="442" y="26605"/>
                    <a:pt x="81" y="26605"/>
                  </a:cubicBezTo>
                  <a:cubicBezTo>
                    <a:pt x="55" y="26605"/>
                    <a:pt x="28" y="26588"/>
                    <a:pt x="0" y="26552"/>
                  </a:cubicBezTo>
                  <a:lnTo>
                    <a:pt x="0" y="26552"/>
                  </a:lnTo>
                  <a:cubicBezTo>
                    <a:pt x="36" y="26944"/>
                    <a:pt x="48" y="27314"/>
                    <a:pt x="83" y="27659"/>
                  </a:cubicBezTo>
                  <a:lnTo>
                    <a:pt x="1298" y="27659"/>
                  </a:lnTo>
                  <a:cubicBezTo>
                    <a:pt x="1727" y="21158"/>
                    <a:pt x="2596" y="5394"/>
                    <a:pt x="2608" y="3965"/>
                  </a:cubicBezTo>
                  <a:cubicBezTo>
                    <a:pt x="2619" y="2751"/>
                    <a:pt x="1250" y="655"/>
                    <a:pt x="679"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9"/>
            <p:cNvSpPr/>
            <p:nvPr/>
          </p:nvSpPr>
          <p:spPr>
            <a:xfrm>
              <a:off x="2928925" y="1498525"/>
              <a:ext cx="5375" cy="691475"/>
            </a:xfrm>
            <a:custGeom>
              <a:avLst/>
              <a:gdLst/>
              <a:ahLst/>
              <a:cxnLst/>
              <a:rect l="l" t="t" r="r" b="b"/>
              <a:pathLst>
                <a:path w="215" h="27659" extrusionOk="0">
                  <a:moveTo>
                    <a:pt x="108" y="1"/>
                  </a:moveTo>
                  <a:cubicBezTo>
                    <a:pt x="48" y="1"/>
                    <a:pt x="1" y="6192"/>
                    <a:pt x="1" y="13824"/>
                  </a:cubicBezTo>
                  <a:cubicBezTo>
                    <a:pt x="1" y="21456"/>
                    <a:pt x="48" y="27659"/>
                    <a:pt x="108" y="27659"/>
                  </a:cubicBezTo>
                  <a:cubicBezTo>
                    <a:pt x="167" y="27659"/>
                    <a:pt x="215" y="21468"/>
                    <a:pt x="215" y="13824"/>
                  </a:cubicBezTo>
                  <a:cubicBezTo>
                    <a:pt x="215" y="6192"/>
                    <a:pt x="167" y="1"/>
                    <a:pt x="108" y="1"/>
                  </a:cubicBezTo>
                  <a:close/>
                </a:path>
              </a:pathLst>
            </a:custGeom>
            <a:solidFill>
              <a:srgbClr val="809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9"/>
            <p:cNvSpPr/>
            <p:nvPr/>
          </p:nvSpPr>
          <p:spPr>
            <a:xfrm>
              <a:off x="2903325" y="2200700"/>
              <a:ext cx="56575" cy="197375"/>
            </a:xfrm>
            <a:custGeom>
              <a:avLst/>
              <a:gdLst/>
              <a:ahLst/>
              <a:cxnLst/>
              <a:rect l="l" t="t" r="r" b="b"/>
              <a:pathLst>
                <a:path w="2263" h="7895" extrusionOk="0">
                  <a:moveTo>
                    <a:pt x="167" y="0"/>
                  </a:moveTo>
                  <a:cubicBezTo>
                    <a:pt x="60" y="786"/>
                    <a:pt x="1" y="1727"/>
                    <a:pt x="1" y="2703"/>
                  </a:cubicBezTo>
                  <a:cubicBezTo>
                    <a:pt x="1" y="5584"/>
                    <a:pt x="501" y="7894"/>
                    <a:pt x="1132" y="7894"/>
                  </a:cubicBezTo>
                  <a:cubicBezTo>
                    <a:pt x="1751" y="7894"/>
                    <a:pt x="2263" y="5573"/>
                    <a:pt x="2263" y="2703"/>
                  </a:cubicBezTo>
                  <a:cubicBezTo>
                    <a:pt x="2263" y="1715"/>
                    <a:pt x="2203" y="786"/>
                    <a:pt x="2096" y="0"/>
                  </a:cubicBezTo>
                  <a:close/>
                </a:path>
              </a:pathLst>
            </a:custGeom>
            <a:solidFill>
              <a:srgbClr val="69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9"/>
            <p:cNvSpPr/>
            <p:nvPr/>
          </p:nvSpPr>
          <p:spPr>
            <a:xfrm>
              <a:off x="2907500" y="2200700"/>
              <a:ext cx="52700" cy="197975"/>
            </a:xfrm>
            <a:custGeom>
              <a:avLst/>
              <a:gdLst/>
              <a:ahLst/>
              <a:cxnLst/>
              <a:rect l="l" t="t" r="r" b="b"/>
              <a:pathLst>
                <a:path w="2108" h="7919" extrusionOk="0">
                  <a:moveTo>
                    <a:pt x="1524" y="0"/>
                  </a:moveTo>
                  <a:cubicBezTo>
                    <a:pt x="1441" y="179"/>
                    <a:pt x="1381" y="489"/>
                    <a:pt x="1381" y="977"/>
                  </a:cubicBezTo>
                  <a:cubicBezTo>
                    <a:pt x="1346" y="2870"/>
                    <a:pt x="667" y="5239"/>
                    <a:pt x="0" y="5358"/>
                  </a:cubicBezTo>
                  <a:cubicBezTo>
                    <a:pt x="191" y="6894"/>
                    <a:pt x="560" y="7918"/>
                    <a:pt x="977" y="7918"/>
                  </a:cubicBezTo>
                  <a:cubicBezTo>
                    <a:pt x="1608" y="7918"/>
                    <a:pt x="2108" y="5596"/>
                    <a:pt x="2108" y="2727"/>
                  </a:cubicBezTo>
                  <a:cubicBezTo>
                    <a:pt x="2108" y="1715"/>
                    <a:pt x="2048" y="786"/>
                    <a:pt x="1941" y="0"/>
                  </a:cubicBezTo>
                  <a:close/>
                </a:path>
              </a:pathLst>
            </a:custGeom>
            <a:solidFill>
              <a:srgbClr val="482C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9"/>
            <p:cNvSpPr/>
            <p:nvPr/>
          </p:nvSpPr>
          <p:spPr>
            <a:xfrm>
              <a:off x="2829500" y="2182850"/>
              <a:ext cx="203925" cy="44650"/>
            </a:xfrm>
            <a:custGeom>
              <a:avLst/>
              <a:gdLst/>
              <a:ahLst/>
              <a:cxnLst/>
              <a:rect l="l" t="t" r="r" b="b"/>
              <a:pathLst>
                <a:path w="8157" h="1786" extrusionOk="0">
                  <a:moveTo>
                    <a:pt x="4085" y="0"/>
                  </a:moveTo>
                  <a:cubicBezTo>
                    <a:pt x="1834" y="0"/>
                    <a:pt x="1" y="405"/>
                    <a:pt x="1" y="893"/>
                  </a:cubicBezTo>
                  <a:cubicBezTo>
                    <a:pt x="1" y="1381"/>
                    <a:pt x="1834" y="1786"/>
                    <a:pt x="4085" y="1786"/>
                  </a:cubicBezTo>
                  <a:cubicBezTo>
                    <a:pt x="6335" y="1786"/>
                    <a:pt x="8157" y="1381"/>
                    <a:pt x="8157" y="893"/>
                  </a:cubicBezTo>
                  <a:cubicBezTo>
                    <a:pt x="8157" y="405"/>
                    <a:pt x="6347" y="0"/>
                    <a:pt x="4085" y="0"/>
                  </a:cubicBezTo>
                  <a:close/>
                </a:path>
              </a:pathLst>
            </a:custGeom>
            <a:solidFill>
              <a:srgbClr val="936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9"/>
            <p:cNvSpPr/>
            <p:nvPr/>
          </p:nvSpPr>
          <p:spPr>
            <a:xfrm>
              <a:off x="2829500" y="2196825"/>
              <a:ext cx="203925" cy="30675"/>
            </a:xfrm>
            <a:custGeom>
              <a:avLst/>
              <a:gdLst/>
              <a:ahLst/>
              <a:cxnLst/>
              <a:rect l="l" t="t" r="r" b="b"/>
              <a:pathLst>
                <a:path w="8157" h="1227" extrusionOk="0">
                  <a:moveTo>
                    <a:pt x="287" y="1"/>
                  </a:moveTo>
                  <a:cubicBezTo>
                    <a:pt x="108" y="108"/>
                    <a:pt x="1" y="215"/>
                    <a:pt x="1" y="334"/>
                  </a:cubicBezTo>
                  <a:cubicBezTo>
                    <a:pt x="1" y="822"/>
                    <a:pt x="1834" y="1227"/>
                    <a:pt x="4085" y="1227"/>
                  </a:cubicBezTo>
                  <a:cubicBezTo>
                    <a:pt x="6335" y="1227"/>
                    <a:pt x="8157" y="822"/>
                    <a:pt x="8157" y="334"/>
                  </a:cubicBezTo>
                  <a:cubicBezTo>
                    <a:pt x="8157" y="227"/>
                    <a:pt x="8061" y="108"/>
                    <a:pt x="7883" y="1"/>
                  </a:cubicBezTo>
                  <a:cubicBezTo>
                    <a:pt x="7287" y="334"/>
                    <a:pt x="5811" y="572"/>
                    <a:pt x="4085" y="572"/>
                  </a:cubicBezTo>
                  <a:cubicBezTo>
                    <a:pt x="2358" y="572"/>
                    <a:pt x="894" y="334"/>
                    <a:pt x="287" y="1"/>
                  </a:cubicBezTo>
                  <a:close/>
                </a:path>
              </a:pathLst>
            </a:custGeom>
            <a:solidFill>
              <a:srgbClr val="69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9"/>
            <p:cNvSpPr/>
            <p:nvPr/>
          </p:nvSpPr>
          <p:spPr>
            <a:xfrm>
              <a:off x="2803325" y="2175400"/>
              <a:ext cx="59550" cy="59550"/>
            </a:xfrm>
            <a:custGeom>
              <a:avLst/>
              <a:gdLst/>
              <a:ahLst/>
              <a:cxnLst/>
              <a:rect l="l" t="t" r="r" b="b"/>
              <a:pathLst>
                <a:path w="2382" h="2382" extrusionOk="0">
                  <a:moveTo>
                    <a:pt x="1191" y="0"/>
                  </a:moveTo>
                  <a:cubicBezTo>
                    <a:pt x="536" y="0"/>
                    <a:pt x="0" y="536"/>
                    <a:pt x="0" y="1191"/>
                  </a:cubicBezTo>
                  <a:cubicBezTo>
                    <a:pt x="0" y="1846"/>
                    <a:pt x="536" y="2382"/>
                    <a:pt x="1191" y="2382"/>
                  </a:cubicBezTo>
                  <a:cubicBezTo>
                    <a:pt x="1846" y="2382"/>
                    <a:pt x="2381" y="1846"/>
                    <a:pt x="2381" y="1191"/>
                  </a:cubicBezTo>
                  <a:cubicBezTo>
                    <a:pt x="2381" y="536"/>
                    <a:pt x="1846" y="0"/>
                    <a:pt x="1191" y="0"/>
                  </a:cubicBezTo>
                  <a:close/>
                </a:path>
              </a:pathLst>
            </a:custGeom>
            <a:solidFill>
              <a:srgbClr val="E7A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9"/>
            <p:cNvSpPr/>
            <p:nvPr/>
          </p:nvSpPr>
          <p:spPr>
            <a:xfrm>
              <a:off x="2816700" y="2188800"/>
              <a:ext cx="32775" cy="32750"/>
            </a:xfrm>
            <a:custGeom>
              <a:avLst/>
              <a:gdLst/>
              <a:ahLst/>
              <a:cxnLst/>
              <a:rect l="l" t="t" r="r" b="b"/>
              <a:pathLst>
                <a:path w="1311" h="1310" extrusionOk="0">
                  <a:moveTo>
                    <a:pt x="656" y="0"/>
                  </a:moveTo>
                  <a:cubicBezTo>
                    <a:pt x="299" y="0"/>
                    <a:pt x="1" y="298"/>
                    <a:pt x="1" y="655"/>
                  </a:cubicBezTo>
                  <a:cubicBezTo>
                    <a:pt x="1" y="1012"/>
                    <a:pt x="299" y="1310"/>
                    <a:pt x="656" y="1310"/>
                  </a:cubicBezTo>
                  <a:cubicBezTo>
                    <a:pt x="1013" y="1310"/>
                    <a:pt x="1311" y="1012"/>
                    <a:pt x="1311" y="655"/>
                  </a:cubicBezTo>
                  <a:cubicBezTo>
                    <a:pt x="1311" y="298"/>
                    <a:pt x="1013" y="0"/>
                    <a:pt x="656" y="0"/>
                  </a:cubicBezTo>
                  <a:close/>
                </a:path>
              </a:pathLst>
            </a:custGeom>
            <a:solidFill>
              <a:srgbClr val="6B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9"/>
            <p:cNvSpPr/>
            <p:nvPr/>
          </p:nvSpPr>
          <p:spPr>
            <a:xfrm>
              <a:off x="3000650" y="2175400"/>
              <a:ext cx="59575" cy="59550"/>
            </a:xfrm>
            <a:custGeom>
              <a:avLst/>
              <a:gdLst/>
              <a:ahLst/>
              <a:cxnLst/>
              <a:rect l="l" t="t" r="r" b="b"/>
              <a:pathLst>
                <a:path w="2383" h="2382" extrusionOk="0">
                  <a:moveTo>
                    <a:pt x="1192" y="0"/>
                  </a:moveTo>
                  <a:cubicBezTo>
                    <a:pt x="537" y="0"/>
                    <a:pt x="1" y="536"/>
                    <a:pt x="1" y="1191"/>
                  </a:cubicBezTo>
                  <a:cubicBezTo>
                    <a:pt x="1" y="1846"/>
                    <a:pt x="537" y="2382"/>
                    <a:pt x="1192" y="2382"/>
                  </a:cubicBezTo>
                  <a:cubicBezTo>
                    <a:pt x="1846" y="2382"/>
                    <a:pt x="2382" y="1846"/>
                    <a:pt x="2382" y="1191"/>
                  </a:cubicBezTo>
                  <a:cubicBezTo>
                    <a:pt x="2382" y="536"/>
                    <a:pt x="1846" y="0"/>
                    <a:pt x="1192" y="0"/>
                  </a:cubicBezTo>
                  <a:close/>
                </a:path>
              </a:pathLst>
            </a:custGeom>
            <a:solidFill>
              <a:srgbClr val="E7A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9"/>
            <p:cNvSpPr/>
            <p:nvPr/>
          </p:nvSpPr>
          <p:spPr>
            <a:xfrm>
              <a:off x="3014050" y="2188800"/>
              <a:ext cx="32775" cy="32750"/>
            </a:xfrm>
            <a:custGeom>
              <a:avLst/>
              <a:gdLst/>
              <a:ahLst/>
              <a:cxnLst/>
              <a:rect l="l" t="t" r="r" b="b"/>
              <a:pathLst>
                <a:path w="1311" h="1310" extrusionOk="0">
                  <a:moveTo>
                    <a:pt x="656" y="0"/>
                  </a:moveTo>
                  <a:cubicBezTo>
                    <a:pt x="298" y="0"/>
                    <a:pt x="1" y="298"/>
                    <a:pt x="1" y="655"/>
                  </a:cubicBezTo>
                  <a:cubicBezTo>
                    <a:pt x="1" y="1012"/>
                    <a:pt x="298" y="1310"/>
                    <a:pt x="656" y="1310"/>
                  </a:cubicBezTo>
                  <a:cubicBezTo>
                    <a:pt x="1013" y="1310"/>
                    <a:pt x="1310" y="1012"/>
                    <a:pt x="1310" y="655"/>
                  </a:cubicBezTo>
                  <a:cubicBezTo>
                    <a:pt x="1310" y="298"/>
                    <a:pt x="1013" y="0"/>
                    <a:pt x="656" y="0"/>
                  </a:cubicBezTo>
                  <a:close/>
                </a:path>
              </a:pathLst>
            </a:custGeom>
            <a:solidFill>
              <a:srgbClr val="6B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9"/>
            <p:cNvSpPr/>
            <p:nvPr/>
          </p:nvSpPr>
          <p:spPr>
            <a:xfrm>
              <a:off x="2895600" y="2373350"/>
              <a:ext cx="72050" cy="72050"/>
            </a:xfrm>
            <a:custGeom>
              <a:avLst/>
              <a:gdLst/>
              <a:ahLst/>
              <a:cxnLst/>
              <a:rect l="l" t="t" r="r" b="b"/>
              <a:pathLst>
                <a:path w="2882" h="2882" extrusionOk="0">
                  <a:moveTo>
                    <a:pt x="1441" y="0"/>
                  </a:moveTo>
                  <a:cubicBezTo>
                    <a:pt x="631" y="0"/>
                    <a:pt x="0" y="655"/>
                    <a:pt x="0" y="1441"/>
                  </a:cubicBezTo>
                  <a:cubicBezTo>
                    <a:pt x="0" y="2250"/>
                    <a:pt x="655" y="2881"/>
                    <a:pt x="1441" y="2881"/>
                  </a:cubicBezTo>
                  <a:cubicBezTo>
                    <a:pt x="2238" y="2881"/>
                    <a:pt x="2881" y="2226"/>
                    <a:pt x="2881" y="1441"/>
                  </a:cubicBezTo>
                  <a:cubicBezTo>
                    <a:pt x="2881" y="655"/>
                    <a:pt x="2238" y="0"/>
                    <a:pt x="1441" y="0"/>
                  </a:cubicBezTo>
                  <a:close/>
                </a:path>
              </a:pathLst>
            </a:custGeom>
            <a:solidFill>
              <a:srgbClr val="E7A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9"/>
            <p:cNvSpPr/>
            <p:nvPr/>
          </p:nvSpPr>
          <p:spPr>
            <a:xfrm>
              <a:off x="2911950" y="2389700"/>
              <a:ext cx="39325" cy="39325"/>
            </a:xfrm>
            <a:custGeom>
              <a:avLst/>
              <a:gdLst/>
              <a:ahLst/>
              <a:cxnLst/>
              <a:rect l="l" t="t" r="r" b="b"/>
              <a:pathLst>
                <a:path w="1573" h="1573" extrusionOk="0">
                  <a:moveTo>
                    <a:pt x="787" y="1"/>
                  </a:moveTo>
                  <a:cubicBezTo>
                    <a:pt x="358" y="1"/>
                    <a:pt x="1" y="358"/>
                    <a:pt x="1" y="787"/>
                  </a:cubicBezTo>
                  <a:cubicBezTo>
                    <a:pt x="1" y="1215"/>
                    <a:pt x="358" y="1572"/>
                    <a:pt x="787" y="1572"/>
                  </a:cubicBezTo>
                  <a:cubicBezTo>
                    <a:pt x="1215" y="1572"/>
                    <a:pt x="1572" y="1215"/>
                    <a:pt x="1572" y="787"/>
                  </a:cubicBezTo>
                  <a:cubicBezTo>
                    <a:pt x="1572" y="358"/>
                    <a:pt x="1227" y="1"/>
                    <a:pt x="787" y="1"/>
                  </a:cubicBezTo>
                  <a:close/>
                </a:path>
              </a:pathLst>
            </a:custGeom>
            <a:solidFill>
              <a:srgbClr val="6B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9"/>
            <p:cNvSpPr/>
            <p:nvPr/>
          </p:nvSpPr>
          <p:spPr>
            <a:xfrm>
              <a:off x="2893200" y="1526175"/>
              <a:ext cx="28600" cy="87000"/>
            </a:xfrm>
            <a:custGeom>
              <a:avLst/>
              <a:gdLst/>
              <a:ahLst/>
              <a:cxnLst/>
              <a:rect l="l" t="t" r="r" b="b"/>
              <a:pathLst>
                <a:path w="1144" h="3480" extrusionOk="0">
                  <a:moveTo>
                    <a:pt x="1114" y="0"/>
                  </a:moveTo>
                  <a:cubicBezTo>
                    <a:pt x="1076" y="0"/>
                    <a:pt x="1004" y="195"/>
                    <a:pt x="846" y="454"/>
                  </a:cubicBezTo>
                  <a:cubicBezTo>
                    <a:pt x="763" y="609"/>
                    <a:pt x="668" y="776"/>
                    <a:pt x="560" y="978"/>
                  </a:cubicBezTo>
                  <a:cubicBezTo>
                    <a:pt x="477" y="1169"/>
                    <a:pt x="370" y="1395"/>
                    <a:pt x="287" y="1633"/>
                  </a:cubicBezTo>
                  <a:cubicBezTo>
                    <a:pt x="108" y="2121"/>
                    <a:pt x="36" y="2597"/>
                    <a:pt x="13" y="2931"/>
                  </a:cubicBezTo>
                  <a:cubicBezTo>
                    <a:pt x="1" y="3276"/>
                    <a:pt x="13" y="3479"/>
                    <a:pt x="48" y="3479"/>
                  </a:cubicBezTo>
                  <a:cubicBezTo>
                    <a:pt x="49" y="3479"/>
                    <a:pt x="50" y="3479"/>
                    <a:pt x="50" y="3479"/>
                  </a:cubicBezTo>
                  <a:cubicBezTo>
                    <a:pt x="74" y="3479"/>
                    <a:pt x="110" y="3279"/>
                    <a:pt x="167" y="2955"/>
                  </a:cubicBezTo>
                  <a:cubicBezTo>
                    <a:pt x="203" y="2633"/>
                    <a:pt x="298" y="2181"/>
                    <a:pt x="477" y="1728"/>
                  </a:cubicBezTo>
                  <a:cubicBezTo>
                    <a:pt x="560" y="1490"/>
                    <a:pt x="656" y="1276"/>
                    <a:pt x="739" y="1073"/>
                  </a:cubicBezTo>
                  <a:cubicBezTo>
                    <a:pt x="834" y="859"/>
                    <a:pt x="918" y="681"/>
                    <a:pt x="977" y="538"/>
                  </a:cubicBezTo>
                  <a:cubicBezTo>
                    <a:pt x="1120" y="216"/>
                    <a:pt x="1144" y="2"/>
                    <a:pt x="1120" y="2"/>
                  </a:cubicBezTo>
                  <a:cubicBezTo>
                    <a:pt x="1118" y="1"/>
                    <a:pt x="1116" y="0"/>
                    <a:pt x="1114"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9"/>
            <p:cNvSpPr/>
            <p:nvPr/>
          </p:nvSpPr>
          <p:spPr>
            <a:xfrm>
              <a:off x="2892600" y="1622050"/>
              <a:ext cx="5100" cy="23250"/>
            </a:xfrm>
            <a:custGeom>
              <a:avLst/>
              <a:gdLst/>
              <a:ahLst/>
              <a:cxnLst/>
              <a:rect l="l" t="t" r="r" b="b"/>
              <a:pathLst>
                <a:path w="204" h="930" extrusionOk="0">
                  <a:moveTo>
                    <a:pt x="96" y="1"/>
                  </a:moveTo>
                  <a:cubicBezTo>
                    <a:pt x="37" y="1"/>
                    <a:pt x="1" y="215"/>
                    <a:pt x="1" y="465"/>
                  </a:cubicBezTo>
                  <a:cubicBezTo>
                    <a:pt x="1" y="715"/>
                    <a:pt x="37" y="929"/>
                    <a:pt x="96" y="929"/>
                  </a:cubicBezTo>
                  <a:cubicBezTo>
                    <a:pt x="156" y="929"/>
                    <a:pt x="203" y="715"/>
                    <a:pt x="203" y="465"/>
                  </a:cubicBezTo>
                  <a:cubicBezTo>
                    <a:pt x="203" y="215"/>
                    <a:pt x="156" y="1"/>
                    <a:pt x="96"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2918500" y="1536325"/>
              <a:ext cx="7775" cy="329825"/>
            </a:xfrm>
            <a:custGeom>
              <a:avLst/>
              <a:gdLst/>
              <a:ahLst/>
              <a:cxnLst/>
              <a:rect l="l" t="t" r="r" b="b"/>
              <a:pathLst>
                <a:path w="311" h="13193" extrusionOk="0">
                  <a:moveTo>
                    <a:pt x="167" y="1"/>
                  </a:moveTo>
                  <a:cubicBezTo>
                    <a:pt x="156" y="1"/>
                    <a:pt x="132" y="203"/>
                    <a:pt x="108" y="525"/>
                  </a:cubicBezTo>
                  <a:cubicBezTo>
                    <a:pt x="96" y="870"/>
                    <a:pt x="60" y="1346"/>
                    <a:pt x="48" y="1941"/>
                  </a:cubicBezTo>
                  <a:cubicBezTo>
                    <a:pt x="13" y="3132"/>
                    <a:pt x="1" y="4787"/>
                    <a:pt x="37" y="6597"/>
                  </a:cubicBezTo>
                  <a:cubicBezTo>
                    <a:pt x="48" y="8418"/>
                    <a:pt x="108" y="10073"/>
                    <a:pt x="156" y="11264"/>
                  </a:cubicBezTo>
                  <a:cubicBezTo>
                    <a:pt x="179" y="11859"/>
                    <a:pt x="215" y="12347"/>
                    <a:pt x="227" y="12669"/>
                  </a:cubicBezTo>
                  <a:cubicBezTo>
                    <a:pt x="251" y="13014"/>
                    <a:pt x="275" y="13193"/>
                    <a:pt x="287" y="13193"/>
                  </a:cubicBezTo>
                  <a:cubicBezTo>
                    <a:pt x="298" y="13193"/>
                    <a:pt x="310" y="13002"/>
                    <a:pt x="298" y="12669"/>
                  </a:cubicBezTo>
                  <a:cubicBezTo>
                    <a:pt x="298" y="12336"/>
                    <a:pt x="287" y="11859"/>
                    <a:pt x="287" y="11264"/>
                  </a:cubicBezTo>
                  <a:cubicBezTo>
                    <a:pt x="275" y="10073"/>
                    <a:pt x="251" y="8418"/>
                    <a:pt x="227" y="6597"/>
                  </a:cubicBezTo>
                  <a:cubicBezTo>
                    <a:pt x="191" y="4787"/>
                    <a:pt x="179" y="3132"/>
                    <a:pt x="179" y="1941"/>
                  </a:cubicBezTo>
                  <a:lnTo>
                    <a:pt x="179" y="525"/>
                  </a:lnTo>
                  <a:cubicBezTo>
                    <a:pt x="179" y="179"/>
                    <a:pt x="179" y="1"/>
                    <a:pt x="167"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2891725" y="1654800"/>
              <a:ext cx="7750" cy="53300"/>
            </a:xfrm>
            <a:custGeom>
              <a:avLst/>
              <a:gdLst/>
              <a:ahLst/>
              <a:cxnLst/>
              <a:rect l="l" t="t" r="r" b="b"/>
              <a:pathLst>
                <a:path w="310" h="2132" extrusionOk="0">
                  <a:moveTo>
                    <a:pt x="119" y="0"/>
                  </a:moveTo>
                  <a:cubicBezTo>
                    <a:pt x="60" y="0"/>
                    <a:pt x="0" y="489"/>
                    <a:pt x="60" y="1072"/>
                  </a:cubicBezTo>
                  <a:cubicBezTo>
                    <a:pt x="119" y="1667"/>
                    <a:pt x="179" y="2132"/>
                    <a:pt x="226" y="2132"/>
                  </a:cubicBezTo>
                  <a:cubicBezTo>
                    <a:pt x="286" y="2132"/>
                    <a:pt x="310" y="1655"/>
                    <a:pt x="250" y="1060"/>
                  </a:cubicBezTo>
                  <a:cubicBezTo>
                    <a:pt x="215" y="477"/>
                    <a:pt x="167" y="0"/>
                    <a:pt x="119"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9"/>
            <p:cNvSpPr/>
            <p:nvPr/>
          </p:nvSpPr>
          <p:spPr>
            <a:xfrm>
              <a:off x="2903025" y="2377800"/>
              <a:ext cx="27700" cy="26025"/>
            </a:xfrm>
            <a:custGeom>
              <a:avLst/>
              <a:gdLst/>
              <a:ahLst/>
              <a:cxnLst/>
              <a:rect l="l" t="t" r="r" b="b"/>
              <a:pathLst>
                <a:path w="1108" h="1041" extrusionOk="0">
                  <a:moveTo>
                    <a:pt x="858" y="1"/>
                  </a:moveTo>
                  <a:cubicBezTo>
                    <a:pt x="763" y="13"/>
                    <a:pt x="679" y="13"/>
                    <a:pt x="572" y="60"/>
                  </a:cubicBezTo>
                  <a:cubicBezTo>
                    <a:pt x="489" y="84"/>
                    <a:pt x="382" y="167"/>
                    <a:pt x="298" y="251"/>
                  </a:cubicBezTo>
                  <a:cubicBezTo>
                    <a:pt x="132" y="429"/>
                    <a:pt x="60" y="644"/>
                    <a:pt x="24" y="786"/>
                  </a:cubicBezTo>
                  <a:cubicBezTo>
                    <a:pt x="1" y="941"/>
                    <a:pt x="1" y="1036"/>
                    <a:pt x="24" y="1036"/>
                  </a:cubicBezTo>
                  <a:cubicBezTo>
                    <a:pt x="28" y="1039"/>
                    <a:pt x="32" y="1040"/>
                    <a:pt x="35" y="1040"/>
                  </a:cubicBezTo>
                  <a:cubicBezTo>
                    <a:pt x="66" y="1040"/>
                    <a:pt x="91" y="951"/>
                    <a:pt x="155" y="834"/>
                  </a:cubicBezTo>
                  <a:cubicBezTo>
                    <a:pt x="215" y="715"/>
                    <a:pt x="310" y="536"/>
                    <a:pt x="441" y="382"/>
                  </a:cubicBezTo>
                  <a:cubicBezTo>
                    <a:pt x="596" y="239"/>
                    <a:pt x="751" y="167"/>
                    <a:pt x="894" y="132"/>
                  </a:cubicBezTo>
                  <a:cubicBezTo>
                    <a:pt x="1025" y="108"/>
                    <a:pt x="1108" y="84"/>
                    <a:pt x="1108" y="60"/>
                  </a:cubicBezTo>
                  <a:cubicBezTo>
                    <a:pt x="1108" y="48"/>
                    <a:pt x="1025" y="1"/>
                    <a:pt x="858" y="1"/>
                  </a:cubicBezTo>
                  <a:close/>
                </a:path>
              </a:pathLst>
            </a:custGeom>
            <a:solidFill>
              <a:srgbClr val="F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9"/>
            <p:cNvSpPr/>
            <p:nvPr/>
          </p:nvSpPr>
          <p:spPr>
            <a:xfrm>
              <a:off x="2900950" y="2410850"/>
              <a:ext cx="5375" cy="11650"/>
            </a:xfrm>
            <a:custGeom>
              <a:avLst/>
              <a:gdLst/>
              <a:ahLst/>
              <a:cxnLst/>
              <a:rect l="l" t="t" r="r" b="b"/>
              <a:pathLst>
                <a:path w="215" h="466" extrusionOk="0">
                  <a:moveTo>
                    <a:pt x="107" y="0"/>
                  </a:moveTo>
                  <a:cubicBezTo>
                    <a:pt x="60" y="0"/>
                    <a:pt x="0" y="107"/>
                    <a:pt x="24" y="238"/>
                  </a:cubicBezTo>
                  <a:cubicBezTo>
                    <a:pt x="24" y="383"/>
                    <a:pt x="97" y="466"/>
                    <a:pt x="146" y="466"/>
                  </a:cubicBezTo>
                  <a:cubicBezTo>
                    <a:pt x="149" y="466"/>
                    <a:pt x="152" y="465"/>
                    <a:pt x="155" y="465"/>
                  </a:cubicBezTo>
                  <a:cubicBezTo>
                    <a:pt x="215" y="453"/>
                    <a:pt x="215" y="345"/>
                    <a:pt x="215" y="226"/>
                  </a:cubicBezTo>
                  <a:cubicBezTo>
                    <a:pt x="203" y="107"/>
                    <a:pt x="167" y="0"/>
                    <a:pt x="107" y="0"/>
                  </a:cubicBezTo>
                  <a:close/>
                </a:path>
              </a:pathLst>
            </a:custGeom>
            <a:solidFill>
              <a:srgbClr val="F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9"/>
            <p:cNvSpPr/>
            <p:nvPr/>
          </p:nvSpPr>
          <p:spPr>
            <a:xfrm>
              <a:off x="2808375" y="2179850"/>
              <a:ext cx="28600" cy="25625"/>
            </a:xfrm>
            <a:custGeom>
              <a:avLst/>
              <a:gdLst/>
              <a:ahLst/>
              <a:cxnLst/>
              <a:rect l="l" t="t" r="r" b="b"/>
              <a:pathLst>
                <a:path w="1144" h="1025" extrusionOk="0">
                  <a:moveTo>
                    <a:pt x="893" y="1"/>
                  </a:moveTo>
                  <a:cubicBezTo>
                    <a:pt x="727" y="1"/>
                    <a:pt x="524" y="84"/>
                    <a:pt x="346" y="251"/>
                  </a:cubicBezTo>
                  <a:cubicBezTo>
                    <a:pt x="167" y="418"/>
                    <a:pt x="60" y="608"/>
                    <a:pt x="36" y="775"/>
                  </a:cubicBezTo>
                  <a:cubicBezTo>
                    <a:pt x="0" y="942"/>
                    <a:pt x="48" y="1025"/>
                    <a:pt x="72" y="1025"/>
                  </a:cubicBezTo>
                  <a:cubicBezTo>
                    <a:pt x="108" y="1013"/>
                    <a:pt x="108" y="942"/>
                    <a:pt x="167" y="823"/>
                  </a:cubicBezTo>
                  <a:cubicBezTo>
                    <a:pt x="227" y="703"/>
                    <a:pt x="334" y="537"/>
                    <a:pt x="477" y="406"/>
                  </a:cubicBezTo>
                  <a:cubicBezTo>
                    <a:pt x="632" y="251"/>
                    <a:pt x="786" y="168"/>
                    <a:pt x="905" y="132"/>
                  </a:cubicBezTo>
                  <a:cubicBezTo>
                    <a:pt x="1024" y="108"/>
                    <a:pt x="1120" y="120"/>
                    <a:pt x="1132" y="84"/>
                  </a:cubicBezTo>
                  <a:cubicBezTo>
                    <a:pt x="1143" y="72"/>
                    <a:pt x="1060" y="1"/>
                    <a:pt x="893" y="1"/>
                  </a:cubicBezTo>
                  <a:close/>
                </a:path>
              </a:pathLst>
            </a:custGeom>
            <a:solidFill>
              <a:srgbClr val="F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9"/>
            <p:cNvSpPr/>
            <p:nvPr/>
          </p:nvSpPr>
          <p:spPr>
            <a:xfrm>
              <a:off x="3007200" y="2178375"/>
              <a:ext cx="29800" cy="29500"/>
            </a:xfrm>
            <a:custGeom>
              <a:avLst/>
              <a:gdLst/>
              <a:ahLst/>
              <a:cxnLst/>
              <a:rect l="l" t="t" r="r" b="b"/>
              <a:pathLst>
                <a:path w="1192" h="1180" extrusionOk="0">
                  <a:moveTo>
                    <a:pt x="906" y="0"/>
                  </a:moveTo>
                  <a:cubicBezTo>
                    <a:pt x="727" y="0"/>
                    <a:pt x="477" y="72"/>
                    <a:pt x="275" y="286"/>
                  </a:cubicBezTo>
                  <a:cubicBezTo>
                    <a:pt x="84" y="489"/>
                    <a:pt x="25" y="739"/>
                    <a:pt x="13" y="905"/>
                  </a:cubicBezTo>
                  <a:cubicBezTo>
                    <a:pt x="1" y="1072"/>
                    <a:pt x="25" y="1179"/>
                    <a:pt x="60" y="1179"/>
                  </a:cubicBezTo>
                  <a:cubicBezTo>
                    <a:pt x="84" y="1179"/>
                    <a:pt x="96" y="1072"/>
                    <a:pt x="156" y="917"/>
                  </a:cubicBezTo>
                  <a:cubicBezTo>
                    <a:pt x="203" y="774"/>
                    <a:pt x="275" y="584"/>
                    <a:pt x="429" y="417"/>
                  </a:cubicBezTo>
                  <a:cubicBezTo>
                    <a:pt x="572" y="250"/>
                    <a:pt x="775" y="179"/>
                    <a:pt x="918" y="131"/>
                  </a:cubicBezTo>
                  <a:cubicBezTo>
                    <a:pt x="1072" y="108"/>
                    <a:pt x="1168" y="84"/>
                    <a:pt x="1168" y="60"/>
                  </a:cubicBezTo>
                  <a:cubicBezTo>
                    <a:pt x="1191" y="24"/>
                    <a:pt x="1084" y="0"/>
                    <a:pt x="906" y="0"/>
                  </a:cubicBezTo>
                  <a:close/>
                </a:path>
              </a:pathLst>
            </a:custGeom>
            <a:solidFill>
              <a:srgbClr val="F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9"/>
            <p:cNvSpPr/>
            <p:nvPr/>
          </p:nvSpPr>
          <p:spPr>
            <a:xfrm>
              <a:off x="2821475" y="2193075"/>
              <a:ext cx="17875" cy="16625"/>
            </a:xfrm>
            <a:custGeom>
              <a:avLst/>
              <a:gdLst/>
              <a:ahLst/>
              <a:cxnLst/>
              <a:rect l="l" t="t" r="r" b="b"/>
              <a:pathLst>
                <a:path w="715" h="665" extrusionOk="0">
                  <a:moveTo>
                    <a:pt x="412" y="0"/>
                  </a:moveTo>
                  <a:cubicBezTo>
                    <a:pt x="329" y="0"/>
                    <a:pt x="230" y="21"/>
                    <a:pt x="131" y="91"/>
                  </a:cubicBezTo>
                  <a:cubicBezTo>
                    <a:pt x="60" y="151"/>
                    <a:pt x="12" y="246"/>
                    <a:pt x="0" y="329"/>
                  </a:cubicBezTo>
                  <a:cubicBezTo>
                    <a:pt x="0" y="413"/>
                    <a:pt x="12" y="484"/>
                    <a:pt x="48" y="532"/>
                  </a:cubicBezTo>
                  <a:cubicBezTo>
                    <a:pt x="80" y="617"/>
                    <a:pt x="131" y="664"/>
                    <a:pt x="159" y="664"/>
                  </a:cubicBezTo>
                  <a:cubicBezTo>
                    <a:pt x="162" y="664"/>
                    <a:pt x="165" y="664"/>
                    <a:pt x="167" y="663"/>
                  </a:cubicBezTo>
                  <a:cubicBezTo>
                    <a:pt x="191" y="651"/>
                    <a:pt x="179" y="591"/>
                    <a:pt x="191" y="496"/>
                  </a:cubicBezTo>
                  <a:cubicBezTo>
                    <a:pt x="179" y="448"/>
                    <a:pt x="179" y="413"/>
                    <a:pt x="191" y="365"/>
                  </a:cubicBezTo>
                  <a:cubicBezTo>
                    <a:pt x="203" y="317"/>
                    <a:pt x="227" y="270"/>
                    <a:pt x="262" y="246"/>
                  </a:cubicBezTo>
                  <a:cubicBezTo>
                    <a:pt x="346" y="186"/>
                    <a:pt x="465" y="174"/>
                    <a:pt x="548" y="151"/>
                  </a:cubicBezTo>
                  <a:cubicBezTo>
                    <a:pt x="643" y="151"/>
                    <a:pt x="703" y="151"/>
                    <a:pt x="715" y="127"/>
                  </a:cubicBezTo>
                  <a:cubicBezTo>
                    <a:pt x="715" y="91"/>
                    <a:pt x="667" y="55"/>
                    <a:pt x="560" y="20"/>
                  </a:cubicBezTo>
                  <a:cubicBezTo>
                    <a:pt x="521" y="10"/>
                    <a:pt x="470" y="0"/>
                    <a:pt x="412" y="0"/>
                  </a:cubicBezTo>
                  <a:close/>
                </a:path>
              </a:pathLst>
            </a:custGeom>
            <a:solidFill>
              <a:srgbClr val="CD4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9"/>
            <p:cNvSpPr/>
            <p:nvPr/>
          </p:nvSpPr>
          <p:spPr>
            <a:xfrm>
              <a:off x="2918500" y="2394175"/>
              <a:ext cx="18200" cy="16700"/>
            </a:xfrm>
            <a:custGeom>
              <a:avLst/>
              <a:gdLst/>
              <a:ahLst/>
              <a:cxnLst/>
              <a:rect l="l" t="t" r="r" b="b"/>
              <a:pathLst>
                <a:path w="728" h="668" extrusionOk="0">
                  <a:moveTo>
                    <a:pt x="548" y="0"/>
                  </a:moveTo>
                  <a:cubicBezTo>
                    <a:pt x="513" y="0"/>
                    <a:pt x="477" y="0"/>
                    <a:pt x="429" y="12"/>
                  </a:cubicBezTo>
                  <a:cubicBezTo>
                    <a:pt x="358" y="24"/>
                    <a:pt x="287" y="72"/>
                    <a:pt x="227" y="131"/>
                  </a:cubicBezTo>
                  <a:cubicBezTo>
                    <a:pt x="108" y="239"/>
                    <a:pt x="37" y="381"/>
                    <a:pt x="13" y="489"/>
                  </a:cubicBezTo>
                  <a:cubicBezTo>
                    <a:pt x="1" y="608"/>
                    <a:pt x="25" y="667"/>
                    <a:pt x="60" y="667"/>
                  </a:cubicBezTo>
                  <a:cubicBezTo>
                    <a:pt x="96" y="655"/>
                    <a:pt x="108" y="608"/>
                    <a:pt x="156" y="548"/>
                  </a:cubicBezTo>
                  <a:cubicBezTo>
                    <a:pt x="191" y="477"/>
                    <a:pt x="251" y="381"/>
                    <a:pt x="358" y="298"/>
                  </a:cubicBezTo>
                  <a:cubicBezTo>
                    <a:pt x="437" y="219"/>
                    <a:pt x="516" y="173"/>
                    <a:pt x="568" y="173"/>
                  </a:cubicBezTo>
                  <a:cubicBezTo>
                    <a:pt x="578" y="173"/>
                    <a:pt x="588" y="175"/>
                    <a:pt x="596" y="179"/>
                  </a:cubicBezTo>
                  <a:cubicBezTo>
                    <a:pt x="639" y="190"/>
                    <a:pt x="673" y="240"/>
                    <a:pt x="705" y="240"/>
                  </a:cubicBezTo>
                  <a:cubicBezTo>
                    <a:pt x="709" y="240"/>
                    <a:pt x="712" y="240"/>
                    <a:pt x="715" y="239"/>
                  </a:cubicBezTo>
                  <a:cubicBezTo>
                    <a:pt x="727" y="227"/>
                    <a:pt x="727" y="203"/>
                    <a:pt x="727" y="179"/>
                  </a:cubicBezTo>
                  <a:cubicBezTo>
                    <a:pt x="727" y="167"/>
                    <a:pt x="727" y="131"/>
                    <a:pt x="715" y="120"/>
                  </a:cubicBezTo>
                  <a:cubicBezTo>
                    <a:pt x="703" y="84"/>
                    <a:pt x="691" y="60"/>
                    <a:pt x="656" y="48"/>
                  </a:cubicBezTo>
                  <a:cubicBezTo>
                    <a:pt x="620" y="12"/>
                    <a:pt x="596" y="12"/>
                    <a:pt x="548" y="0"/>
                  </a:cubicBezTo>
                  <a:close/>
                </a:path>
              </a:pathLst>
            </a:custGeom>
            <a:solidFill>
              <a:srgbClr val="CD4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9"/>
            <p:cNvSpPr/>
            <p:nvPr/>
          </p:nvSpPr>
          <p:spPr>
            <a:xfrm>
              <a:off x="3020000" y="2191700"/>
              <a:ext cx="16100" cy="18550"/>
            </a:xfrm>
            <a:custGeom>
              <a:avLst/>
              <a:gdLst/>
              <a:ahLst/>
              <a:cxnLst/>
              <a:rect l="l" t="t" r="r" b="b"/>
              <a:pathLst>
                <a:path w="644" h="742" extrusionOk="0">
                  <a:moveTo>
                    <a:pt x="443" y="0"/>
                  </a:moveTo>
                  <a:cubicBezTo>
                    <a:pt x="392" y="0"/>
                    <a:pt x="335" y="20"/>
                    <a:pt x="287" y="39"/>
                  </a:cubicBezTo>
                  <a:cubicBezTo>
                    <a:pt x="227" y="87"/>
                    <a:pt x="168" y="146"/>
                    <a:pt x="120" y="206"/>
                  </a:cubicBezTo>
                  <a:cubicBezTo>
                    <a:pt x="37" y="337"/>
                    <a:pt x="1" y="479"/>
                    <a:pt x="1" y="587"/>
                  </a:cubicBezTo>
                  <a:cubicBezTo>
                    <a:pt x="1" y="682"/>
                    <a:pt x="37" y="741"/>
                    <a:pt x="60" y="741"/>
                  </a:cubicBezTo>
                  <a:cubicBezTo>
                    <a:pt x="120" y="730"/>
                    <a:pt x="156" y="527"/>
                    <a:pt x="287" y="313"/>
                  </a:cubicBezTo>
                  <a:cubicBezTo>
                    <a:pt x="322" y="265"/>
                    <a:pt x="358" y="218"/>
                    <a:pt x="394" y="194"/>
                  </a:cubicBezTo>
                  <a:cubicBezTo>
                    <a:pt x="418" y="170"/>
                    <a:pt x="465" y="146"/>
                    <a:pt x="501" y="134"/>
                  </a:cubicBezTo>
                  <a:cubicBezTo>
                    <a:pt x="560" y="122"/>
                    <a:pt x="620" y="122"/>
                    <a:pt x="632" y="87"/>
                  </a:cubicBezTo>
                  <a:cubicBezTo>
                    <a:pt x="644" y="63"/>
                    <a:pt x="596" y="15"/>
                    <a:pt x="477" y="3"/>
                  </a:cubicBezTo>
                  <a:cubicBezTo>
                    <a:pt x="466" y="1"/>
                    <a:pt x="455" y="0"/>
                    <a:pt x="443" y="0"/>
                  </a:cubicBezTo>
                  <a:close/>
                </a:path>
              </a:pathLst>
            </a:custGeom>
            <a:solidFill>
              <a:srgbClr val="CD4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Rectangle 59"/>
          <p:cNvSpPr/>
          <p:nvPr/>
        </p:nvSpPr>
        <p:spPr>
          <a:xfrm>
            <a:off x="3146340" y="1902582"/>
            <a:ext cx="5576795" cy="1457771"/>
          </a:xfrm>
          <a:prstGeom prst="rect">
            <a:avLst/>
          </a:prstGeom>
        </p:spPr>
        <p:txBody>
          <a:bodyPr wrap="square">
            <a:spAutoFit/>
          </a:bodyPr>
          <a:lstStyle/>
          <a:p>
            <a:pPr algn="ctr">
              <a:lnSpc>
                <a:spcPct val="130000"/>
              </a:lnSpc>
            </a:pPr>
            <a:r>
              <a:rPr lang="fr-FR" sz="3600" b="1" dirty="0">
                <a:solidFill>
                  <a:schemeClr val="tx1">
                    <a:lumMod val="85000"/>
                    <a:lumOff val="15000"/>
                  </a:schemeClr>
                </a:solidFill>
              </a:rPr>
              <a:t>3. </a:t>
            </a:r>
            <a:r>
              <a:rPr lang="nl-NL" sz="3600" b="1" dirty="0" smtClean="0">
                <a:solidFill>
                  <a:schemeClr val="tx1">
                    <a:lumMod val="85000"/>
                    <a:lumOff val="15000"/>
                  </a:schemeClr>
                </a:solidFill>
              </a:rPr>
              <a:t>Thành </a:t>
            </a:r>
            <a:r>
              <a:rPr lang="nl-NL" sz="3600" b="1" dirty="0">
                <a:solidFill>
                  <a:schemeClr val="tx1">
                    <a:lumMod val="85000"/>
                    <a:lumOff val="15000"/>
                  </a:schemeClr>
                </a:solidFill>
              </a:rPr>
              <a:t>thị Tây Âu </a:t>
            </a:r>
            <a:endParaRPr lang="nl-NL" sz="3600" b="1" dirty="0" smtClean="0">
              <a:solidFill>
                <a:schemeClr val="tx1">
                  <a:lumMod val="85000"/>
                  <a:lumOff val="15000"/>
                </a:schemeClr>
              </a:solidFill>
            </a:endParaRPr>
          </a:p>
          <a:p>
            <a:pPr algn="ctr">
              <a:lnSpc>
                <a:spcPct val="130000"/>
              </a:lnSpc>
            </a:pPr>
            <a:r>
              <a:rPr lang="nl-NL" sz="3600" b="1" dirty="0" smtClean="0">
                <a:solidFill>
                  <a:schemeClr val="tx1">
                    <a:lumMod val="85000"/>
                    <a:lumOff val="15000"/>
                  </a:schemeClr>
                </a:solidFill>
              </a:rPr>
              <a:t>trung </a:t>
            </a:r>
            <a:r>
              <a:rPr lang="nl-NL" sz="3600" b="1" dirty="0">
                <a:solidFill>
                  <a:schemeClr val="tx1">
                    <a:lumMod val="85000"/>
                    <a:lumOff val="15000"/>
                  </a:schemeClr>
                </a:solidFill>
              </a:rPr>
              <a:t>đại</a:t>
            </a:r>
            <a:endParaRPr lang="en-US" sz="3600" dirty="0">
              <a:solidFill>
                <a:schemeClr val="tx1">
                  <a:lumMod val="85000"/>
                  <a:lumOff val="15000"/>
                </a:schemeClr>
              </a:solidFill>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randombar(horizontal)">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pic>
        <p:nvPicPr>
          <p:cNvPr id="37" name="Picture 36"/>
          <p:cNvPicPr/>
          <p:nvPr/>
        </p:nvPicPr>
        <p:blipFill rotWithShape="1">
          <a:blip r:embed="rId3" cstate="print">
            <a:extLst>
              <a:ext uri="{28A0092B-C50C-407E-A947-70E740481C1C}">
                <a14:useLocalDpi xmlns:a14="http://schemas.microsoft.com/office/drawing/2010/main" val="0"/>
              </a:ext>
            </a:extLst>
          </a:blip>
          <a:srcRect l="675" t="5664"/>
          <a:stretch/>
        </p:blipFill>
        <p:spPr>
          <a:xfrm>
            <a:off x="1828800" y="602673"/>
            <a:ext cx="5476010" cy="3397828"/>
          </a:xfrm>
          <a:prstGeom prst="rect">
            <a:avLst/>
          </a:prstGeom>
        </p:spPr>
      </p:pic>
      <p:sp>
        <p:nvSpPr>
          <p:cNvPr id="3" name="Rectangle 2"/>
          <p:cNvSpPr/>
          <p:nvPr/>
        </p:nvSpPr>
        <p:spPr>
          <a:xfrm>
            <a:off x="1589868" y="4111580"/>
            <a:ext cx="5953874" cy="400110"/>
          </a:xfrm>
          <a:prstGeom prst="rect">
            <a:avLst/>
          </a:prstGeom>
        </p:spPr>
        <p:txBody>
          <a:bodyPr wrap="none">
            <a:spAutoFit/>
          </a:bodyPr>
          <a:lstStyle/>
          <a:p>
            <a:pPr marL="342900" indent="-342900" algn="ctr">
              <a:buFont typeface="Wingdings" panose="05000000000000000000" pitchFamily="2" charset="2"/>
              <a:buChar char="Ø"/>
            </a:pPr>
            <a:r>
              <a:rPr lang="fr-FR" sz="2000" dirty="0" err="1">
                <a:latin typeface="+mj-lt"/>
                <a:ea typeface="Calibri" panose="020F0502020204030204" pitchFamily="34" charset="0"/>
                <a:cs typeface="Times New Roman" panose="02020603050405020304" pitchFamily="18" charset="0"/>
              </a:rPr>
              <a:t>Thành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thị</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Tây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Âu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trung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đại</a:t>
            </a:r>
            <a:r>
              <a:rPr lang="fr-FR" sz="2000" dirty="0">
                <a:latin typeface="+mj-lt"/>
                <a:ea typeface="Calibri" panose="020F0502020204030204" pitchFamily="34" charset="0"/>
                <a:cs typeface="Times New Roman" panose="02020603050405020304" pitchFamily="18" charset="0"/>
              </a:rPr>
              <a:t> ra </a:t>
            </a:r>
            <a:r>
              <a:rPr lang="fr-FR" sz="2000" dirty="0" err="1">
                <a:latin typeface="+mj-lt"/>
                <a:ea typeface="Calibri" panose="020F0502020204030204" pitchFamily="34" charset="0"/>
                <a:cs typeface="Times New Roman" panose="02020603050405020304" pitchFamily="18" charset="0"/>
              </a:rPr>
              <a:t>đời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như</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nào</a:t>
            </a:r>
            <a:r>
              <a:rPr lang="fr-FR" sz="2000" dirty="0">
                <a:latin typeface="+mj-lt"/>
                <a:ea typeface="Calibri" panose="020F0502020204030204" pitchFamily="34" charset="0"/>
                <a:cs typeface="Times New Roman" panose="02020603050405020304" pitchFamily="18" charset="0"/>
              </a:rPr>
              <a:t>? </a:t>
            </a:r>
            <a:endParaRPr lang="en-US" sz="2000" dirty="0">
              <a:latin typeface="+mj-lt"/>
            </a:endParaRPr>
          </a:p>
        </p:txBody>
      </p:sp>
      <p:pic>
        <p:nvPicPr>
          <p:cNvPr id="39" name="Picture 17">
            <a:extLst>
              <a:ext uri="{FF2B5EF4-FFF2-40B4-BE49-F238E27FC236}">
                <a16:creationId xmlns:a16="http://schemas.microsoft.com/office/drawing/2014/main" id="{C104B58C-A378-494C-ADAC-F12D3C096E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521929" y="1693717"/>
            <a:ext cx="1225621" cy="3092163"/>
          </a:xfrm>
          <a:prstGeom prst="rect">
            <a:avLst/>
          </a:prstGeom>
        </p:spPr>
      </p:pic>
      <p:pic>
        <p:nvPicPr>
          <p:cNvPr id="4" name="Picture 3"/>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386060" y="191148"/>
            <a:ext cx="1300805" cy="1303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5" name="Rectangle 4"/>
          <p:cNvSpPr/>
          <p:nvPr/>
        </p:nvSpPr>
        <p:spPr>
          <a:xfrm>
            <a:off x="737752" y="521280"/>
            <a:ext cx="7678883" cy="4142160"/>
          </a:xfrm>
          <a:prstGeom prst="rect">
            <a:avLst/>
          </a:prstGeom>
        </p:spPr>
        <p:txBody>
          <a:bodyPr wrap="square">
            <a:spAutoFit/>
          </a:bodyPr>
          <a:lstStyle/>
          <a:p>
            <a:pPr algn="just">
              <a:lnSpc>
                <a:spcPct val="150000"/>
              </a:lnSpc>
              <a:spcBef>
                <a:spcPts val="100"/>
              </a:spcBef>
              <a:spcAft>
                <a:spcPts val="100"/>
              </a:spcAft>
            </a:pPr>
            <a:r>
              <a:rPr lang="fr-FR" sz="1900" dirty="0" err="1">
                <a:latin typeface="+mj-lt"/>
                <a:ea typeface="Calibri" panose="020F0502020204030204" pitchFamily="34" charset="0"/>
                <a:cs typeface="Times New Roman" panose="02020603050405020304" pitchFamily="18" charset="0"/>
              </a:rPr>
              <a:t>Hoàn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cảnh</a:t>
            </a:r>
            <a:r>
              <a:rPr lang="fr-FR" sz="1900" dirty="0">
                <a:latin typeface="+mj-lt"/>
                <a:ea typeface="Calibri" panose="020F0502020204030204" pitchFamily="34" charset="0"/>
                <a:cs typeface="Times New Roman" panose="02020603050405020304" pitchFamily="18" charset="0"/>
              </a:rPr>
              <a:t> ra </a:t>
            </a:r>
            <a:r>
              <a:rPr lang="fr-FR" sz="1900" dirty="0" err="1">
                <a:latin typeface="+mj-lt"/>
                <a:ea typeface="Calibri" panose="020F0502020204030204" pitchFamily="34" charset="0"/>
                <a:cs typeface="Times New Roman" panose="02020603050405020304" pitchFamily="18" charset="0"/>
              </a:rPr>
              <a:t>đời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thành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thị</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trung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đại</a:t>
            </a:r>
            <a:r>
              <a:rPr lang="fr-FR" sz="1900" dirty="0">
                <a:latin typeface="+mj-lt"/>
                <a:ea typeface="Calibri" panose="020F0502020204030204" pitchFamily="34" charset="0"/>
                <a:cs typeface="Times New Roman" panose="02020603050405020304" pitchFamily="18" charset="0"/>
              </a:rPr>
              <a:t>:</a:t>
            </a:r>
            <a:endParaRPr lang="en-US" sz="19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Arial" panose="020B0604020202020204" pitchFamily="34" charset="0"/>
              <a:buChar char="•"/>
            </a:pPr>
            <a:r>
              <a:rPr lang="fr-FR" sz="1900" dirty="0" err="1" smtClean="0">
                <a:latin typeface="+mj-lt"/>
                <a:ea typeface="Calibri" panose="020F0502020204030204" pitchFamily="34" charset="0"/>
                <a:cs typeface="Times New Roman" panose="02020603050405020304" pitchFamily="18" charset="0"/>
              </a:rPr>
              <a:t>Thế</a:t>
            </a:r>
            <a:r>
              <a:rPr lang="fr-FR" sz="1900" dirty="0" smtClean="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kỉ</a:t>
            </a:r>
            <a:r>
              <a:rPr lang="fr-FR" sz="1900" dirty="0">
                <a:latin typeface="+mj-lt"/>
                <a:ea typeface="Calibri" panose="020F0502020204030204" pitchFamily="34" charset="0"/>
                <a:cs typeface="Times New Roman" panose="02020603050405020304" pitchFamily="18" charset="0"/>
              </a:rPr>
              <a:t> XI, </a:t>
            </a:r>
            <a:r>
              <a:rPr lang="fr-FR" sz="1900" dirty="0" err="1">
                <a:latin typeface="+mj-lt"/>
                <a:ea typeface="Calibri" panose="020F0502020204030204" pitchFamily="34" charset="0"/>
                <a:cs typeface="Times New Roman" panose="02020603050405020304" pitchFamily="18" charset="0"/>
              </a:rPr>
              <a:t>sản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xuất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thủ</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công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nghiệp</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trong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các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lãnh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địa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phát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triển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dẫn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đến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nhu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cầu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trao</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đổi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sản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phẩm</a:t>
            </a:r>
            <a:r>
              <a:rPr lang="fr-FR" sz="1900" dirty="0">
                <a:latin typeface="+mj-lt"/>
                <a:ea typeface="Calibri" panose="020F0502020204030204" pitchFamily="34" charset="0"/>
                <a:cs typeface="Times New Roman" panose="02020603050405020304" pitchFamily="18" charset="0"/>
              </a:rPr>
              <a:t>. </a:t>
            </a:r>
            <a:endParaRPr lang="en-US" sz="19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Arial" panose="020B0604020202020204" pitchFamily="34" charset="0"/>
              <a:buChar char="•"/>
            </a:pPr>
            <a:r>
              <a:rPr lang="fr-FR" sz="1900" dirty="0" err="1" smtClean="0">
                <a:latin typeface="+mj-lt"/>
                <a:ea typeface="Calibri" panose="020F0502020204030204" pitchFamily="34" charset="0"/>
                <a:cs typeface="Times New Roman" panose="02020603050405020304" pitchFamily="18" charset="0"/>
              </a:rPr>
              <a:t>Một</a:t>
            </a:r>
            <a:r>
              <a:rPr lang="fr-FR" sz="1900" dirty="0" smtClean="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số</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thợ</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thủ</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công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tìm</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cách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thoát</a:t>
            </a:r>
            <a:r>
              <a:rPr lang="fr-FR" sz="1900" dirty="0">
                <a:latin typeface="+mj-lt"/>
                <a:ea typeface="Calibri" panose="020F0502020204030204" pitchFamily="34" charset="0"/>
                <a:cs typeface="Times New Roman" panose="02020603050405020304" pitchFamily="18" charset="0"/>
              </a:rPr>
              <a:t> ra </a:t>
            </a:r>
            <a:r>
              <a:rPr lang="fr-FR" sz="1900" dirty="0" err="1">
                <a:latin typeface="+mj-lt"/>
                <a:ea typeface="Calibri" panose="020F0502020204030204" pitchFamily="34" charset="0"/>
                <a:cs typeface="Times New Roman" panose="02020603050405020304" pitchFamily="18" charset="0"/>
              </a:rPr>
              <a:t>khỏi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lãnh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địa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bằng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cách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bỏ</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trốn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dùng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tiền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chuộc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lại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thân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phận</a:t>
            </a:r>
            <a:r>
              <a:rPr lang="fr-FR" sz="1900" dirty="0">
                <a:latin typeface="+mj-lt"/>
                <a:ea typeface="Calibri" panose="020F0502020204030204" pitchFamily="34" charset="0"/>
                <a:cs typeface="Times New Roman" panose="02020603050405020304" pitchFamily="18" charset="0"/>
              </a:rPr>
              <a:t>. </a:t>
            </a:r>
            <a:endParaRPr lang="en-US" sz="19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dirty="0">
                <a:latin typeface="+mj-lt"/>
                <a:ea typeface="Calibri" panose="020F0502020204030204" pitchFamily="34" charset="0"/>
                <a:cs typeface="Times New Roman" panose="02020603050405020304" pitchFamily="18" charset="0"/>
                <a:sym typeface="Wingdings" panose="05000000000000000000" pitchFamily="2" charset="2"/>
              </a:rPr>
              <a: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Họ</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tập</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trung</a:t>
            </a:r>
            <a:r>
              <a:rPr lang="fr-FR" sz="1900" dirty="0">
                <a:latin typeface="+mj-lt"/>
                <a:ea typeface="Calibri" panose="020F0502020204030204" pitchFamily="34" charset="0"/>
                <a:cs typeface="Times New Roman" panose="02020603050405020304" pitchFamily="18" charset="0"/>
              </a:rPr>
              <a:t> ở </a:t>
            </a:r>
            <a:r>
              <a:rPr lang="fr-FR" sz="1900" dirty="0" err="1">
                <a:latin typeface="+mj-lt"/>
                <a:ea typeface="Calibri" panose="020F0502020204030204" pitchFamily="34" charset="0"/>
                <a:cs typeface="Times New Roman" panose="02020603050405020304" pitchFamily="18" charset="0"/>
              </a:rPr>
              <a:t>những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nơi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có</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đông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người</a:t>
            </a:r>
            <a:r>
              <a:rPr lang="fr-FR" sz="1900" b="1" dirty="0">
                <a:latin typeface="+mj-lt"/>
                <a:ea typeface="Calibri" panose="020F0502020204030204" pitchFamily="34" charset="0"/>
                <a:cs typeface="Times New Roman" panose="02020603050405020304" pitchFamily="18" charset="0"/>
              </a:rPr>
              <a:t> </a:t>
            </a:r>
            <a:r>
              <a:rPr lang="fr-FR" sz="1900" dirty="0">
                <a:latin typeface="+mj-lt"/>
                <a:ea typeface="Calibri" panose="020F0502020204030204" pitchFamily="34" charset="0"/>
                <a:cs typeface="Times New Roman" panose="02020603050405020304" pitchFamily="18" charset="0"/>
              </a:rPr>
              <a:t>qua </a:t>
            </a:r>
            <a:r>
              <a:rPr lang="fr-FR" sz="1900" dirty="0" err="1">
                <a:latin typeface="+mj-lt"/>
                <a:ea typeface="Calibri" panose="020F0502020204030204" pitchFamily="34" charset="0"/>
                <a:cs typeface="Times New Roman" panose="02020603050405020304" pitchFamily="18" charset="0"/>
              </a:rPr>
              <a:t>lại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để</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bán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hàng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và</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lập</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xưởng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sản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xuất</a:t>
            </a:r>
            <a:r>
              <a:rPr lang="fr-FR" sz="1900" dirty="0">
                <a:latin typeface="+mj-lt"/>
                <a:ea typeface="Calibri" panose="020F0502020204030204" pitchFamily="34" charset="0"/>
                <a:cs typeface="Times New Roman" panose="02020603050405020304" pitchFamily="18" charset="0"/>
              </a:rPr>
              <a:t>. </a:t>
            </a:r>
            <a:endParaRPr lang="en-US" sz="19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dirty="0">
                <a:ea typeface="Calibri" panose="020F0502020204030204" pitchFamily="34" charset="0"/>
                <a:cs typeface="Times New Roman" panose="02020603050405020304" pitchFamily="18" charset="0"/>
                <a:sym typeface="Wingdings" panose="05000000000000000000" pitchFamily="2" charset="2"/>
              </a:rPr>
              <a:t></a:t>
            </a:r>
            <a:r>
              <a:rPr lang="fr-FR" sz="1900" dirty="0" smtClean="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Các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thị</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trấn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nhỏ</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bắt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đầu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xuất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hiện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dần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dần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trở</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thành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những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thành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phố</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lớn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gọi</a:t>
            </a:r>
            <a:r>
              <a:rPr lang="fr-FR" sz="1900" dirty="0">
                <a:latin typeface="+mj-lt"/>
                <a:ea typeface="Calibri" panose="020F0502020204030204" pitchFamily="34" charset="0"/>
                <a:cs typeface="Times New Roman" panose="02020603050405020304" pitchFamily="18" charset="0"/>
              </a:rPr>
              <a:t> là </a:t>
            </a:r>
            <a:r>
              <a:rPr lang="fr-FR" sz="1900" dirty="0" err="1">
                <a:latin typeface="+mj-lt"/>
                <a:ea typeface="Calibri" panose="020F0502020204030204" pitchFamily="34" charset="0"/>
                <a:cs typeface="Times New Roman" panose="02020603050405020304" pitchFamily="18" charset="0"/>
              </a:rPr>
              <a:t>thành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thị</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trung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đại</a:t>
            </a:r>
            <a:r>
              <a:rPr lang="fr-FR" sz="1900" dirty="0">
                <a:latin typeface="+mj-lt"/>
                <a:ea typeface="Calibri" panose="020F0502020204030204" pitchFamily="34" charset="0"/>
                <a:cs typeface="Times New Roman" panose="02020603050405020304" pitchFamily="18" charset="0"/>
              </a:rPr>
              <a:t>. </a:t>
            </a:r>
            <a:endParaRPr lang="en-US" sz="1900" dirty="0">
              <a:latin typeface="+mj-lt"/>
              <a:ea typeface="Calibri" panose="020F0502020204030204" pitchFamily="34" charset="0"/>
              <a:cs typeface="Times New Roman" panose="02020603050405020304" pitchFamily="18" charset="0"/>
            </a:endParaRPr>
          </a:p>
        </p:txBody>
      </p:sp>
      <p:pic>
        <p:nvPicPr>
          <p:cNvPr id="34" name="Picture 17"/>
          <p:cNvPicPr>
            <a:picLocks noChangeAspect="1"/>
          </p:cNvPicPr>
          <p:nvPr/>
        </p:nvPicPr>
        <p:blipFill>
          <a:blip r:embed="rId3"/>
          <a:srcRect/>
          <a:stretch>
            <a:fillRect/>
          </a:stretch>
        </p:blipFill>
        <p:spPr>
          <a:xfrm>
            <a:off x="7412497" y="90057"/>
            <a:ext cx="1004138" cy="1007918"/>
          </a:xfrm>
          <a:prstGeom prst="rect">
            <a:avLst/>
          </a:prstGeom>
        </p:spPr>
      </p:pic>
      <p:grpSp>
        <p:nvGrpSpPr>
          <p:cNvPr id="35" name="Google Shape;5513;p50"/>
          <p:cNvGrpSpPr/>
          <p:nvPr/>
        </p:nvGrpSpPr>
        <p:grpSpPr>
          <a:xfrm>
            <a:off x="7211487" y="4497995"/>
            <a:ext cx="345401" cy="492507"/>
            <a:chOff x="8304647" y="3738687"/>
            <a:chExt cx="225076" cy="320956"/>
          </a:xfrm>
        </p:grpSpPr>
        <p:sp>
          <p:nvSpPr>
            <p:cNvPr id="36" name="Google Shape;5514;p50"/>
            <p:cNvSpPr/>
            <p:nvPr/>
          </p:nvSpPr>
          <p:spPr>
            <a:xfrm>
              <a:off x="8341164" y="3738692"/>
              <a:ext cx="2209" cy="309245"/>
            </a:xfrm>
            <a:custGeom>
              <a:avLst/>
              <a:gdLst/>
              <a:ahLst/>
              <a:cxnLst/>
              <a:rect l="l" t="t" r="r" b="b"/>
              <a:pathLst>
                <a:path w="1347" h="34011" extrusionOk="0">
                  <a:moveTo>
                    <a:pt x="0" y="0"/>
                  </a:moveTo>
                  <a:lnTo>
                    <a:pt x="0" y="34010"/>
                  </a:lnTo>
                  <a:lnTo>
                    <a:pt x="1347" y="34010"/>
                  </a:lnTo>
                  <a:lnTo>
                    <a:pt x="1347"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15;p50"/>
            <p:cNvSpPr/>
            <p:nvPr/>
          </p:nvSpPr>
          <p:spPr>
            <a:xfrm>
              <a:off x="8337943" y="3738687"/>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516;p50"/>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5518;p50"/>
          <p:cNvGrpSpPr/>
          <p:nvPr/>
        </p:nvGrpSpPr>
        <p:grpSpPr>
          <a:xfrm>
            <a:off x="6795158" y="4497995"/>
            <a:ext cx="345401" cy="492507"/>
            <a:chOff x="8304647" y="3738687"/>
            <a:chExt cx="225076" cy="320956"/>
          </a:xfrm>
        </p:grpSpPr>
        <p:sp>
          <p:nvSpPr>
            <p:cNvPr id="40" name="Google Shape;5519;p50"/>
            <p:cNvSpPr/>
            <p:nvPr/>
          </p:nvSpPr>
          <p:spPr>
            <a:xfrm>
              <a:off x="8341164" y="3738692"/>
              <a:ext cx="2209" cy="309245"/>
            </a:xfrm>
            <a:custGeom>
              <a:avLst/>
              <a:gdLst/>
              <a:ahLst/>
              <a:cxnLst/>
              <a:rect l="l" t="t" r="r" b="b"/>
              <a:pathLst>
                <a:path w="1347" h="34011" extrusionOk="0">
                  <a:moveTo>
                    <a:pt x="0" y="0"/>
                  </a:moveTo>
                  <a:lnTo>
                    <a:pt x="0" y="34010"/>
                  </a:lnTo>
                  <a:lnTo>
                    <a:pt x="1347" y="34010"/>
                  </a:lnTo>
                  <a:lnTo>
                    <a:pt x="1347"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20;p50"/>
            <p:cNvSpPr/>
            <p:nvPr/>
          </p:nvSpPr>
          <p:spPr>
            <a:xfrm>
              <a:off x="8337943" y="3738687"/>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521;p50"/>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5518;p50"/>
          <p:cNvGrpSpPr/>
          <p:nvPr/>
        </p:nvGrpSpPr>
        <p:grpSpPr>
          <a:xfrm>
            <a:off x="7624425" y="4497995"/>
            <a:ext cx="345401" cy="492507"/>
            <a:chOff x="8304647" y="3738687"/>
            <a:chExt cx="225076" cy="320956"/>
          </a:xfrm>
        </p:grpSpPr>
        <p:sp>
          <p:nvSpPr>
            <p:cNvPr id="48" name="Google Shape;5519;p50"/>
            <p:cNvSpPr/>
            <p:nvPr/>
          </p:nvSpPr>
          <p:spPr>
            <a:xfrm>
              <a:off x="8341164" y="3738692"/>
              <a:ext cx="2209" cy="309245"/>
            </a:xfrm>
            <a:custGeom>
              <a:avLst/>
              <a:gdLst/>
              <a:ahLst/>
              <a:cxnLst/>
              <a:rect l="l" t="t" r="r" b="b"/>
              <a:pathLst>
                <a:path w="1347" h="34011" extrusionOk="0">
                  <a:moveTo>
                    <a:pt x="0" y="0"/>
                  </a:moveTo>
                  <a:lnTo>
                    <a:pt x="0" y="34010"/>
                  </a:lnTo>
                  <a:lnTo>
                    <a:pt x="1347" y="34010"/>
                  </a:lnTo>
                  <a:lnTo>
                    <a:pt x="1347"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520;p50"/>
            <p:cNvSpPr/>
            <p:nvPr/>
          </p:nvSpPr>
          <p:spPr>
            <a:xfrm>
              <a:off x="8337943" y="3738687"/>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521;p50"/>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anim calcmode="lin" valueType="num">
                                      <p:cBhvr>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anim calcmode="lin" valueType="num">
                                      <p:cBhvr>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left)">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wipe(left)">
                                      <p:cBhvr>
                                        <p:cTn id="3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4" name="Rounded Rectangle 3"/>
          <p:cNvSpPr/>
          <p:nvPr/>
        </p:nvSpPr>
        <p:spPr>
          <a:xfrm>
            <a:off x="2712027" y="1361642"/>
            <a:ext cx="3719946" cy="144433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lnSpc>
                <a:spcPct val="150000"/>
              </a:lnSpc>
            </a:pPr>
            <a:r>
              <a:rPr lang="fr-FR" sz="2000"/>
              <a:t>Nhóm 1: </a:t>
            </a:r>
            <a:r>
              <a:rPr lang="fr-FR" sz="2000" i="1"/>
              <a:t>Phân tích vai trò của thành thị trên lĩnh vực kinh tế.</a:t>
            </a:r>
            <a:endParaRPr lang="en-US" sz="2000"/>
          </a:p>
        </p:txBody>
      </p:sp>
      <p:sp>
        <p:nvSpPr>
          <p:cNvPr id="36" name="Rounded Rectangle 35"/>
          <p:cNvSpPr/>
          <p:nvPr/>
        </p:nvSpPr>
        <p:spPr>
          <a:xfrm>
            <a:off x="550719" y="3113810"/>
            <a:ext cx="3830782" cy="144433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lnSpc>
                <a:spcPct val="150000"/>
              </a:lnSpc>
            </a:pPr>
            <a:r>
              <a:rPr lang="fr-FR" sz="2000" dirty="0" err="1"/>
              <a:t>Nhóm</a:t>
            </a:r>
            <a:r>
              <a:rPr lang="fr-FR" sz="2000" dirty="0"/>
              <a:t> </a:t>
            </a:r>
            <a:r>
              <a:rPr lang="fr-FR" sz="2000" dirty="0" smtClean="0"/>
              <a:t>2: </a:t>
            </a:r>
            <a:r>
              <a:rPr lang="fr-FR" sz="2000" i="1" dirty="0" err="1"/>
              <a:t>Phân</a:t>
            </a:r>
            <a:r>
              <a:rPr lang="fr-FR" sz="2000" i="1" dirty="0"/>
              <a:t> </a:t>
            </a:r>
            <a:r>
              <a:rPr lang="fr-FR" sz="2000" i="1" dirty="0" err="1"/>
              <a:t>tích</a:t>
            </a:r>
            <a:r>
              <a:rPr lang="fr-FR" sz="2000" i="1" dirty="0"/>
              <a:t> </a:t>
            </a:r>
            <a:r>
              <a:rPr lang="fr-FR" sz="2000" i="1" dirty="0" err="1"/>
              <a:t>vai</a:t>
            </a:r>
            <a:r>
              <a:rPr lang="fr-FR" sz="2000" i="1" dirty="0"/>
              <a:t> </a:t>
            </a:r>
            <a:r>
              <a:rPr lang="fr-FR" sz="2000" i="1" dirty="0" err="1"/>
              <a:t>trò</a:t>
            </a:r>
            <a:r>
              <a:rPr lang="fr-FR" sz="2000" i="1" dirty="0"/>
              <a:t> </a:t>
            </a:r>
            <a:r>
              <a:rPr lang="fr-FR" sz="2000" i="1" dirty="0" err="1"/>
              <a:t>của</a:t>
            </a:r>
            <a:r>
              <a:rPr lang="fr-FR" sz="2000" i="1" dirty="0"/>
              <a:t> </a:t>
            </a:r>
            <a:r>
              <a:rPr lang="fr-FR" sz="2000" i="1" dirty="0" err="1"/>
              <a:t>thành</a:t>
            </a:r>
            <a:r>
              <a:rPr lang="fr-FR" sz="2000" i="1" dirty="0"/>
              <a:t> </a:t>
            </a:r>
            <a:r>
              <a:rPr lang="fr-FR" sz="2000" i="1" dirty="0" err="1"/>
              <a:t>thị</a:t>
            </a:r>
            <a:r>
              <a:rPr lang="fr-FR" sz="2000" i="1" dirty="0"/>
              <a:t> </a:t>
            </a:r>
            <a:r>
              <a:rPr lang="fr-FR" sz="2000" i="1" dirty="0" err="1"/>
              <a:t>trên</a:t>
            </a:r>
            <a:r>
              <a:rPr lang="fr-FR" sz="2000" i="1" dirty="0"/>
              <a:t> </a:t>
            </a:r>
            <a:r>
              <a:rPr lang="fr-FR" sz="2000" i="1" dirty="0" err="1"/>
              <a:t>lĩnh</a:t>
            </a:r>
            <a:r>
              <a:rPr lang="fr-FR" sz="2000" i="1" dirty="0"/>
              <a:t> </a:t>
            </a:r>
            <a:r>
              <a:rPr lang="fr-FR" sz="2000" i="1" dirty="0" err="1"/>
              <a:t>vực</a:t>
            </a:r>
            <a:r>
              <a:rPr lang="fr-FR" sz="2000" i="1" dirty="0"/>
              <a:t> </a:t>
            </a:r>
            <a:r>
              <a:rPr lang="fr-FR" sz="2000" i="1" dirty="0" err="1" smtClean="0"/>
              <a:t>chính</a:t>
            </a:r>
            <a:r>
              <a:rPr lang="fr-FR" sz="2000" i="1" dirty="0" smtClean="0"/>
              <a:t> </a:t>
            </a:r>
            <a:r>
              <a:rPr lang="fr-FR" sz="2000" i="1" dirty="0" err="1" smtClean="0"/>
              <a:t>trị</a:t>
            </a:r>
            <a:r>
              <a:rPr lang="fr-FR" sz="2000" i="1" dirty="0" smtClean="0"/>
              <a:t>.</a:t>
            </a:r>
            <a:endParaRPr lang="en-US" sz="2000" dirty="0"/>
          </a:p>
        </p:txBody>
      </p:sp>
      <p:sp>
        <p:nvSpPr>
          <p:cNvPr id="37" name="Rounded Rectangle 36"/>
          <p:cNvSpPr/>
          <p:nvPr/>
        </p:nvSpPr>
        <p:spPr>
          <a:xfrm>
            <a:off x="4665518" y="3113810"/>
            <a:ext cx="3830782" cy="144433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lnSpc>
                <a:spcPct val="150000"/>
              </a:lnSpc>
            </a:pPr>
            <a:r>
              <a:rPr lang="fr-FR" sz="2000" dirty="0" err="1"/>
              <a:t>Nhóm</a:t>
            </a:r>
            <a:r>
              <a:rPr lang="fr-FR" sz="2000" dirty="0"/>
              <a:t> </a:t>
            </a:r>
            <a:r>
              <a:rPr lang="fr-FR" sz="2000" dirty="0" smtClean="0"/>
              <a:t>3: </a:t>
            </a:r>
            <a:r>
              <a:rPr lang="fr-FR" sz="2000" i="1" dirty="0" err="1"/>
              <a:t>Phân</a:t>
            </a:r>
            <a:r>
              <a:rPr lang="fr-FR" sz="2000" i="1" dirty="0"/>
              <a:t> </a:t>
            </a:r>
            <a:r>
              <a:rPr lang="fr-FR" sz="2000" i="1" dirty="0" err="1"/>
              <a:t>tích</a:t>
            </a:r>
            <a:r>
              <a:rPr lang="fr-FR" sz="2000" i="1" dirty="0"/>
              <a:t> </a:t>
            </a:r>
            <a:r>
              <a:rPr lang="fr-FR" sz="2000" i="1" dirty="0" err="1"/>
              <a:t>vai</a:t>
            </a:r>
            <a:r>
              <a:rPr lang="fr-FR" sz="2000" i="1" dirty="0"/>
              <a:t> </a:t>
            </a:r>
            <a:r>
              <a:rPr lang="fr-FR" sz="2000" i="1" dirty="0" err="1"/>
              <a:t>trò</a:t>
            </a:r>
            <a:r>
              <a:rPr lang="fr-FR" sz="2000" i="1" dirty="0"/>
              <a:t> </a:t>
            </a:r>
            <a:r>
              <a:rPr lang="fr-FR" sz="2000" i="1" dirty="0" err="1"/>
              <a:t>của</a:t>
            </a:r>
            <a:r>
              <a:rPr lang="fr-FR" sz="2000" i="1" dirty="0"/>
              <a:t> </a:t>
            </a:r>
            <a:r>
              <a:rPr lang="fr-FR" sz="2000" i="1" dirty="0" err="1"/>
              <a:t>thành</a:t>
            </a:r>
            <a:r>
              <a:rPr lang="fr-FR" sz="2000" i="1" dirty="0"/>
              <a:t> </a:t>
            </a:r>
            <a:r>
              <a:rPr lang="fr-FR" sz="2000" i="1" dirty="0" err="1"/>
              <a:t>thị</a:t>
            </a:r>
            <a:r>
              <a:rPr lang="fr-FR" sz="2000" i="1" dirty="0"/>
              <a:t> </a:t>
            </a:r>
            <a:r>
              <a:rPr lang="fr-FR" sz="2000" i="1" dirty="0" err="1"/>
              <a:t>trên</a:t>
            </a:r>
            <a:r>
              <a:rPr lang="fr-FR" sz="2000" i="1" dirty="0"/>
              <a:t> </a:t>
            </a:r>
            <a:r>
              <a:rPr lang="fr-FR" sz="2000" i="1" dirty="0" err="1"/>
              <a:t>lĩnh</a:t>
            </a:r>
            <a:r>
              <a:rPr lang="fr-FR" sz="2000" i="1" dirty="0"/>
              <a:t> </a:t>
            </a:r>
            <a:r>
              <a:rPr lang="fr-FR" sz="2000" i="1" dirty="0" err="1"/>
              <a:t>vực</a:t>
            </a:r>
            <a:r>
              <a:rPr lang="fr-FR" sz="2000" i="1" dirty="0"/>
              <a:t> </a:t>
            </a:r>
            <a:r>
              <a:rPr lang="fr-FR" sz="2000" i="1" dirty="0" err="1" smtClean="0"/>
              <a:t>văn</a:t>
            </a:r>
            <a:r>
              <a:rPr lang="fr-FR" sz="2000" i="1" dirty="0" smtClean="0"/>
              <a:t> </a:t>
            </a:r>
            <a:r>
              <a:rPr lang="fr-FR" sz="2000" i="1" dirty="0" err="1" smtClean="0"/>
              <a:t>hoá</a:t>
            </a:r>
            <a:r>
              <a:rPr lang="fr-FR" sz="2000" i="1" dirty="0" smtClean="0"/>
              <a:t>.</a:t>
            </a:r>
            <a:endParaRPr lang="en-US" sz="2000" dirty="0"/>
          </a:p>
        </p:txBody>
      </p:sp>
      <p:pic>
        <p:nvPicPr>
          <p:cNvPr id="39" name="Picture 2">
            <a:extLst>
              <a:ext uri="{FF2B5EF4-FFF2-40B4-BE49-F238E27FC236}">
                <a16:creationId xmlns:a16="http://schemas.microsoft.com/office/drawing/2014/main" id="{DDC3A8FF-83CB-4F64-8638-2434EDC2CB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377676">
            <a:off x="1727979" y="2072317"/>
            <a:ext cx="837257" cy="924681"/>
          </a:xfrm>
          <a:prstGeom prst="rect">
            <a:avLst/>
          </a:prstGeom>
        </p:spPr>
      </p:pic>
      <p:pic>
        <p:nvPicPr>
          <p:cNvPr id="40"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48"/>
              </a:ext>
            </a:extLst>
          </a:blip>
          <a:srcRect/>
          <a:stretch>
            <a:fillRect/>
          </a:stretch>
        </p:blipFill>
        <p:spPr>
          <a:xfrm>
            <a:off x="6202938" y="2285684"/>
            <a:ext cx="2172135" cy="828126"/>
          </a:xfrm>
          <a:prstGeom prst="rect">
            <a:avLst/>
          </a:prstGeom>
        </p:spPr>
      </p:pic>
      <p:sp>
        <p:nvSpPr>
          <p:cNvPr id="41" name="TextBox 40">
            <a:extLst>
              <a:ext uri="{FF2B5EF4-FFF2-40B4-BE49-F238E27FC236}">
                <a16:creationId xmlns:a16="http://schemas.microsoft.com/office/drawing/2014/main" id="{7FBB1CC6-FC2B-BD81-39C6-F0277C98D7D3}"/>
              </a:ext>
            </a:extLst>
          </p:cNvPr>
          <p:cNvSpPr txBox="1"/>
          <p:nvPr/>
        </p:nvSpPr>
        <p:spPr>
          <a:xfrm>
            <a:off x="0" y="499813"/>
            <a:ext cx="9144000" cy="553998"/>
          </a:xfrm>
          <a:prstGeom prst="rect">
            <a:avLst/>
          </a:prstGeom>
          <a:noFill/>
        </p:spPr>
        <p:txBody>
          <a:bodyPr wrap="square" rtlCol="0">
            <a:spAutoFit/>
          </a:bodyPr>
          <a:lstStyle/>
          <a:p>
            <a:pPr algn="ctr"/>
            <a:r>
              <a:rPr lang="en-US" sz="3000" b="1" dirty="0" smtClean="0">
                <a:solidFill>
                  <a:schemeClr val="tx1">
                    <a:lumMod val="85000"/>
                    <a:lumOff val="15000"/>
                  </a:schemeClr>
                </a:solidFill>
              </a:rPr>
              <a:t>HOẠT ĐỘNG NHÓM</a:t>
            </a:r>
            <a:endParaRPr lang="en-US" sz="3000" b="1" dirty="0">
              <a:solidFill>
                <a:schemeClr val="tx1">
                  <a:lumMod val="85000"/>
                  <a:lumOff val="15000"/>
                </a:schemeClr>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par>
                                <p:cTn id="18" presetID="10" presetClass="entr" presetSubtype="0" fill="hold"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arn(inVertical)">
                                      <p:cBhvr>
                                        <p:cTn id="25" dur="500"/>
                                        <p:tgtEl>
                                          <p:spTgt spid="37"/>
                                        </p:tgtEl>
                                      </p:cBhvr>
                                    </p:animEffect>
                                  </p:childTnLst>
                                </p:cTn>
                              </p:par>
                              <p:par>
                                <p:cTn id="26" presetID="10"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 grpId="0" animBg="1"/>
      <p:bldP spid="37" grpId="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42" name="Picture 14"/>
          <p:cNvPicPr>
            <a:picLocks noChangeAspect="1"/>
          </p:cNvPicPr>
          <p:nvPr/>
        </p:nvPicPr>
        <p:blipFill>
          <a:blip r:embed="rId3"/>
          <a:srcRect/>
          <a:stretch>
            <a:fillRect/>
          </a:stretch>
        </p:blipFill>
        <p:spPr>
          <a:xfrm>
            <a:off x="1411941" y="188522"/>
            <a:ext cx="6320118" cy="1425641"/>
          </a:xfrm>
          <a:prstGeom prst="rect">
            <a:avLst/>
          </a:prstGeom>
        </p:spPr>
      </p:pic>
      <p:sp>
        <p:nvSpPr>
          <p:cNvPr id="43" name="Title 1"/>
          <p:cNvSpPr>
            <a:spLocks noGrp="1"/>
          </p:cNvSpPr>
          <p:nvPr>
            <p:ph type="title" idx="4294967295"/>
          </p:nvPr>
        </p:nvSpPr>
        <p:spPr>
          <a:xfrm>
            <a:off x="0" y="667343"/>
            <a:ext cx="9144000" cy="468000"/>
          </a:xfrm>
          <a:prstGeom prst="rect">
            <a:avLst/>
          </a:prstGeom>
        </p:spPr>
        <p:txBody>
          <a:bodyPr anchor="ctr"/>
          <a:lstStyle/>
          <a:p>
            <a:pPr algn="ctr"/>
            <a:r>
              <a:rPr lang="en-US" sz="3600" b="1" dirty="0" smtClean="0">
                <a:solidFill>
                  <a:srgbClr val="993300"/>
                </a:solidFill>
                <a:latin typeface="+mj-lt"/>
              </a:rPr>
              <a:t>HOẠT ĐỘNG CẶP ĐÔI</a:t>
            </a:r>
            <a:endParaRPr lang="en-US" sz="3600" b="1" dirty="0">
              <a:solidFill>
                <a:srgbClr val="993300"/>
              </a:solidFill>
              <a:latin typeface="+mj-lt"/>
            </a:endParaRPr>
          </a:p>
        </p:txBody>
      </p:sp>
      <p:sp>
        <p:nvSpPr>
          <p:cNvPr id="4" name="Rectangle 3"/>
          <p:cNvSpPr/>
          <p:nvPr/>
        </p:nvSpPr>
        <p:spPr>
          <a:xfrm>
            <a:off x="863301" y="1875063"/>
            <a:ext cx="7417398" cy="1881990"/>
          </a:xfrm>
          <a:prstGeom prst="rect">
            <a:avLst/>
          </a:prstGeom>
        </p:spPr>
        <p:txBody>
          <a:bodyPr wrap="square">
            <a:spAutoFit/>
          </a:bodyPr>
          <a:lstStyle/>
          <a:p>
            <a:pPr algn="just">
              <a:lnSpc>
                <a:spcPct val="150000"/>
              </a:lnSpc>
              <a:spcBef>
                <a:spcPts val="100"/>
              </a:spcBef>
              <a:spcAft>
                <a:spcPts val="100"/>
              </a:spcAft>
            </a:pPr>
            <a:r>
              <a:rPr lang="fr-FR" sz="2000" dirty="0" err="1">
                <a:latin typeface="+mj-lt"/>
                <a:ea typeface="Calibri" panose="020F0502020204030204" pitchFamily="34" charset="0"/>
                <a:cs typeface="Times New Roman" panose="02020603050405020304" pitchFamily="18" charset="0"/>
              </a:rPr>
              <a:t>Năm</a:t>
            </a:r>
            <a:r>
              <a:rPr lang="fr-FR" sz="2000" dirty="0">
                <a:latin typeface="+mj-lt"/>
                <a:ea typeface="Calibri" panose="020F0502020204030204" pitchFamily="34" charset="0"/>
                <a:cs typeface="Times New Roman" panose="02020603050405020304" pitchFamily="18" charset="0"/>
              </a:rPr>
              <a:t> 476, La </a:t>
            </a:r>
            <a:r>
              <a:rPr lang="fr-FR" sz="2000" dirty="0" err="1">
                <a:latin typeface="+mj-lt"/>
                <a:ea typeface="Calibri" panose="020F0502020204030204" pitchFamily="34" charset="0"/>
                <a:cs typeface="Times New Roman" panose="02020603050405020304" pitchFamily="18" charset="0"/>
              </a:rPr>
              <a:t>Mã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sụp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đổ</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Trên</a:t>
            </a:r>
            <a:r>
              <a:rPr lang="en-US"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phần</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lớn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lãnh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thổ</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chế</a:t>
            </a:r>
            <a:r>
              <a:rPr lang="fr-FR" sz="2000" dirty="0">
                <a:latin typeface="+mj-lt"/>
                <a:ea typeface="Calibri" panose="020F0502020204030204" pitchFamily="34" charset="0"/>
                <a:cs typeface="Times New Roman" panose="02020603050405020304" pitchFamily="18" charset="0"/>
              </a:rPr>
              <a:t> La </a:t>
            </a:r>
            <a:r>
              <a:rPr lang="fr-FR" sz="2000" dirty="0" err="1">
                <a:latin typeface="+mj-lt"/>
                <a:ea typeface="Calibri" panose="020F0502020204030204" pitchFamily="34" charset="0"/>
                <a:cs typeface="Times New Roman" panose="02020603050405020304" pitchFamily="18" charset="0"/>
              </a:rPr>
              <a:t>Mã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nhiều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quốc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mới</a:t>
            </a:r>
            <a:r>
              <a:rPr lang="fr-FR" sz="2000" dirty="0">
                <a:latin typeface="+mj-lt"/>
                <a:ea typeface="Calibri" panose="020F0502020204030204" pitchFamily="34" charset="0"/>
                <a:cs typeface="Times New Roman" panose="02020603050405020304" pitchFamily="18" charset="0"/>
              </a:rPr>
              <a:t> ra </a:t>
            </a:r>
            <a:r>
              <a:rPr lang="fr-FR" sz="2000" dirty="0" err="1">
                <a:latin typeface="+mj-lt"/>
                <a:ea typeface="Calibri" panose="020F0502020204030204" pitchFamily="34" charset="0"/>
                <a:cs typeface="Times New Roman" panose="02020603050405020304" pitchFamily="18" charset="0"/>
              </a:rPr>
              <a:t>đời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đặt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nền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tảng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sự</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thành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hội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kiến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Tây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Âu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trung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đại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Điều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gì</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xuất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hiện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đầu</a:t>
            </a:r>
            <a:r>
              <a:rPr lang="fr-FR" sz="2000" dirty="0">
                <a:latin typeface="+mj-lt"/>
                <a:ea typeface="Calibri" panose="020F0502020204030204" pitchFamily="34" charset="0"/>
                <a:cs typeface="Times New Roman" panose="02020603050405020304" pitchFamily="18" charset="0"/>
              </a:rPr>
              <a:t> khi </a:t>
            </a:r>
            <a:r>
              <a:rPr lang="fr-FR" sz="2000" dirty="0" err="1">
                <a:latin typeface="+mj-lt"/>
                <a:ea typeface="Calibri" panose="020F0502020204030204" pitchFamily="34" charset="0"/>
                <a:cs typeface="Times New Roman" panose="02020603050405020304" pitchFamily="18" charset="0"/>
              </a:rPr>
              <a:t>em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nghĩ</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hội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kiến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Tây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Âu</a:t>
            </a:r>
            <a:r>
              <a:rPr lang="fr-FR" sz="2000" dirty="0">
                <a:latin typeface="+mj-lt"/>
                <a:ea typeface="Calibri" panose="020F0502020204030204" pitchFamily="34"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p:txBody>
      </p:sp>
      <p:pic>
        <p:nvPicPr>
          <p:cNvPr id="45" name="Picture 3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5"/>
              </a:ext>
            </a:extLst>
          </a:blip>
          <a:srcRect/>
          <a:stretch>
            <a:fillRect/>
          </a:stretch>
        </p:blipFill>
        <p:spPr>
          <a:xfrm flipH="1">
            <a:off x="7042724" y="3410793"/>
            <a:ext cx="1589037" cy="1732707"/>
          </a:xfrm>
          <a:prstGeom prst="rect">
            <a:avLst/>
          </a:prstGeom>
        </p:spPr>
      </p:pic>
      <p:sp>
        <p:nvSpPr>
          <p:cNvPr id="46" name="Google Shape;385;p33"/>
          <p:cNvSpPr/>
          <p:nvPr/>
        </p:nvSpPr>
        <p:spPr>
          <a:xfrm rot="2081058">
            <a:off x="-158245" y="3835190"/>
            <a:ext cx="4068838" cy="1419679"/>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stealth" w="med" len="med"/>
            <a:tailEnd type="none" w="med" len="med"/>
          </a:ln>
        </p:spPr>
      </p:sp>
      <p:grpSp>
        <p:nvGrpSpPr>
          <p:cNvPr id="47" name="Google Shape;399;p33"/>
          <p:cNvGrpSpPr/>
          <p:nvPr/>
        </p:nvGrpSpPr>
        <p:grpSpPr>
          <a:xfrm>
            <a:off x="779172" y="3889612"/>
            <a:ext cx="956109" cy="947034"/>
            <a:chOff x="7125755" y="536388"/>
            <a:chExt cx="1119006" cy="1119000"/>
          </a:xfrm>
        </p:grpSpPr>
        <p:sp>
          <p:nvSpPr>
            <p:cNvPr id="48" name="Google Shape;400;p33"/>
            <p:cNvSpPr/>
            <p:nvPr/>
          </p:nvSpPr>
          <p:spPr>
            <a:xfrm>
              <a:off x="7125761" y="536388"/>
              <a:ext cx="1119000" cy="1119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01;p33"/>
            <p:cNvGrpSpPr/>
            <p:nvPr/>
          </p:nvGrpSpPr>
          <p:grpSpPr>
            <a:xfrm>
              <a:off x="7125755" y="536470"/>
              <a:ext cx="1118978" cy="1118796"/>
              <a:chOff x="2795275" y="2108125"/>
              <a:chExt cx="1840425" cy="1840125"/>
            </a:xfrm>
          </p:grpSpPr>
          <p:sp>
            <p:nvSpPr>
              <p:cNvPr id="50" name="Google Shape;402;p33"/>
              <p:cNvSpPr/>
              <p:nvPr/>
            </p:nvSpPr>
            <p:spPr>
              <a:xfrm>
                <a:off x="2903625" y="2216175"/>
                <a:ext cx="1623750" cy="1623725"/>
              </a:xfrm>
              <a:custGeom>
                <a:avLst/>
                <a:gdLst/>
                <a:ahLst/>
                <a:cxnLst/>
                <a:rect l="l" t="t" r="r" b="b"/>
                <a:pathLst>
                  <a:path w="64950" h="64949" extrusionOk="0">
                    <a:moveTo>
                      <a:pt x="32481" y="1191"/>
                    </a:moveTo>
                    <a:cubicBezTo>
                      <a:pt x="49721" y="1191"/>
                      <a:pt x="63758" y="15229"/>
                      <a:pt x="63758" y="32481"/>
                    </a:cubicBezTo>
                    <a:cubicBezTo>
                      <a:pt x="63758" y="49733"/>
                      <a:pt x="49721" y="63758"/>
                      <a:pt x="32481" y="63758"/>
                    </a:cubicBezTo>
                    <a:cubicBezTo>
                      <a:pt x="15229" y="63758"/>
                      <a:pt x="1191" y="49733"/>
                      <a:pt x="1191" y="32481"/>
                    </a:cubicBezTo>
                    <a:cubicBezTo>
                      <a:pt x="1191" y="15229"/>
                      <a:pt x="15229" y="1191"/>
                      <a:pt x="32481" y="1191"/>
                    </a:cubicBezTo>
                    <a:close/>
                    <a:moveTo>
                      <a:pt x="32481" y="1"/>
                    </a:moveTo>
                    <a:cubicBezTo>
                      <a:pt x="14574" y="1"/>
                      <a:pt x="0" y="14574"/>
                      <a:pt x="0" y="32481"/>
                    </a:cubicBezTo>
                    <a:cubicBezTo>
                      <a:pt x="0" y="50388"/>
                      <a:pt x="14574" y="64949"/>
                      <a:pt x="32481" y="64949"/>
                    </a:cubicBezTo>
                    <a:cubicBezTo>
                      <a:pt x="50376" y="64949"/>
                      <a:pt x="64949" y="50388"/>
                      <a:pt x="64949" y="32481"/>
                    </a:cubicBezTo>
                    <a:cubicBezTo>
                      <a:pt x="64949" y="14574"/>
                      <a:pt x="50376" y="1"/>
                      <a:pt x="3248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03;p33"/>
              <p:cNvSpPr/>
              <p:nvPr/>
            </p:nvSpPr>
            <p:spPr>
              <a:xfrm>
                <a:off x="2982800" y="2295350"/>
                <a:ext cx="1465375" cy="1465375"/>
              </a:xfrm>
              <a:custGeom>
                <a:avLst/>
                <a:gdLst/>
                <a:ahLst/>
                <a:cxnLst/>
                <a:rect l="l" t="t" r="r" b="b"/>
                <a:pathLst>
                  <a:path w="58615" h="58615" fill="none" extrusionOk="0">
                    <a:moveTo>
                      <a:pt x="58615" y="29314"/>
                    </a:moveTo>
                    <a:cubicBezTo>
                      <a:pt x="58615" y="45494"/>
                      <a:pt x="45494" y="58615"/>
                      <a:pt x="29302" y="58615"/>
                    </a:cubicBezTo>
                    <a:cubicBezTo>
                      <a:pt x="13121" y="58615"/>
                      <a:pt x="1" y="45494"/>
                      <a:pt x="1" y="29314"/>
                    </a:cubicBezTo>
                    <a:cubicBezTo>
                      <a:pt x="1" y="13121"/>
                      <a:pt x="13121" y="1"/>
                      <a:pt x="29302" y="1"/>
                    </a:cubicBezTo>
                    <a:cubicBezTo>
                      <a:pt x="45494" y="1"/>
                      <a:pt x="58615" y="13121"/>
                      <a:pt x="58615" y="29314"/>
                    </a:cubicBezTo>
                    <a:close/>
                  </a:path>
                </a:pathLst>
              </a:custGeom>
              <a:noFill/>
              <a:ln w="14575" cap="flat" cmpd="sng">
                <a:solidFill>
                  <a:srgbClr val="4D3F2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4;p33"/>
              <p:cNvSpPr/>
              <p:nvPr/>
            </p:nvSpPr>
            <p:spPr>
              <a:xfrm>
                <a:off x="2967925" y="2280775"/>
                <a:ext cx="1495150" cy="1494850"/>
              </a:xfrm>
              <a:custGeom>
                <a:avLst/>
                <a:gdLst/>
                <a:ahLst/>
                <a:cxnLst/>
                <a:rect l="l" t="t" r="r" b="b"/>
                <a:pathLst>
                  <a:path w="59806" h="59794" extrusionOk="0">
                    <a:moveTo>
                      <a:pt x="29909" y="1203"/>
                    </a:moveTo>
                    <a:cubicBezTo>
                      <a:pt x="45720" y="1203"/>
                      <a:pt x="58591" y="14073"/>
                      <a:pt x="58591" y="29897"/>
                    </a:cubicBezTo>
                    <a:cubicBezTo>
                      <a:pt x="58591" y="45708"/>
                      <a:pt x="45720" y="58591"/>
                      <a:pt x="29897" y="58591"/>
                    </a:cubicBezTo>
                    <a:cubicBezTo>
                      <a:pt x="14085" y="58591"/>
                      <a:pt x="1215" y="45708"/>
                      <a:pt x="1215" y="29897"/>
                    </a:cubicBezTo>
                    <a:cubicBezTo>
                      <a:pt x="1215" y="14073"/>
                      <a:pt x="14085" y="1203"/>
                      <a:pt x="29909" y="1203"/>
                    </a:cubicBezTo>
                    <a:close/>
                    <a:moveTo>
                      <a:pt x="29909" y="0"/>
                    </a:moveTo>
                    <a:cubicBezTo>
                      <a:pt x="13419" y="0"/>
                      <a:pt x="0" y="13407"/>
                      <a:pt x="0" y="29897"/>
                    </a:cubicBezTo>
                    <a:cubicBezTo>
                      <a:pt x="0" y="46387"/>
                      <a:pt x="13419" y="59793"/>
                      <a:pt x="29909" y="59793"/>
                    </a:cubicBezTo>
                    <a:cubicBezTo>
                      <a:pt x="46399" y="59793"/>
                      <a:pt x="59805" y="46387"/>
                      <a:pt x="59805" y="29897"/>
                    </a:cubicBezTo>
                    <a:cubicBezTo>
                      <a:pt x="59805" y="13407"/>
                      <a:pt x="46399" y="0"/>
                      <a:pt x="29909"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5;p33"/>
              <p:cNvSpPr/>
              <p:nvPr/>
            </p:nvSpPr>
            <p:spPr>
              <a:xfrm>
                <a:off x="3093525" y="2406075"/>
                <a:ext cx="1244225" cy="1244225"/>
              </a:xfrm>
              <a:custGeom>
                <a:avLst/>
                <a:gdLst/>
                <a:ahLst/>
                <a:cxnLst/>
                <a:rect l="l" t="t" r="r" b="b"/>
                <a:pathLst>
                  <a:path w="49769" h="49769" extrusionOk="0">
                    <a:moveTo>
                      <a:pt x="24885" y="346"/>
                    </a:moveTo>
                    <a:cubicBezTo>
                      <a:pt x="38410" y="346"/>
                      <a:pt x="49424" y="11359"/>
                      <a:pt x="49424" y="24885"/>
                    </a:cubicBezTo>
                    <a:cubicBezTo>
                      <a:pt x="49424" y="38410"/>
                      <a:pt x="38410" y="49423"/>
                      <a:pt x="24885" y="49423"/>
                    </a:cubicBezTo>
                    <a:cubicBezTo>
                      <a:pt x="11347" y="49423"/>
                      <a:pt x="334" y="38410"/>
                      <a:pt x="334" y="24885"/>
                    </a:cubicBezTo>
                    <a:cubicBezTo>
                      <a:pt x="334" y="11359"/>
                      <a:pt x="11347" y="346"/>
                      <a:pt x="24885" y="346"/>
                    </a:cubicBezTo>
                    <a:close/>
                    <a:moveTo>
                      <a:pt x="24885" y="1"/>
                    </a:moveTo>
                    <a:cubicBezTo>
                      <a:pt x="11157" y="1"/>
                      <a:pt x="1" y="11157"/>
                      <a:pt x="1" y="24885"/>
                    </a:cubicBezTo>
                    <a:cubicBezTo>
                      <a:pt x="1" y="38601"/>
                      <a:pt x="11157" y="49769"/>
                      <a:pt x="24885" y="49769"/>
                    </a:cubicBezTo>
                    <a:cubicBezTo>
                      <a:pt x="38601" y="49769"/>
                      <a:pt x="49769" y="38601"/>
                      <a:pt x="49769" y="24885"/>
                    </a:cubicBezTo>
                    <a:cubicBezTo>
                      <a:pt x="49769" y="11157"/>
                      <a:pt x="38601" y="1"/>
                      <a:pt x="2488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6;p33"/>
              <p:cNvSpPr/>
              <p:nvPr/>
            </p:nvSpPr>
            <p:spPr>
              <a:xfrm>
                <a:off x="3242350" y="2554900"/>
                <a:ext cx="946575" cy="946575"/>
              </a:xfrm>
              <a:custGeom>
                <a:avLst/>
                <a:gdLst/>
                <a:ahLst/>
                <a:cxnLst/>
                <a:rect l="l" t="t" r="r" b="b"/>
                <a:pathLst>
                  <a:path w="37863" h="37863" extrusionOk="0">
                    <a:moveTo>
                      <a:pt x="18932" y="608"/>
                    </a:moveTo>
                    <a:cubicBezTo>
                      <a:pt x="29028" y="608"/>
                      <a:pt x="37244" y="8823"/>
                      <a:pt x="37244" y="18932"/>
                    </a:cubicBezTo>
                    <a:cubicBezTo>
                      <a:pt x="37244" y="29028"/>
                      <a:pt x="29028" y="37255"/>
                      <a:pt x="18932" y="37255"/>
                    </a:cubicBezTo>
                    <a:cubicBezTo>
                      <a:pt x="8823" y="37255"/>
                      <a:pt x="608" y="29028"/>
                      <a:pt x="608" y="18932"/>
                    </a:cubicBezTo>
                    <a:cubicBezTo>
                      <a:pt x="608" y="8823"/>
                      <a:pt x="8823" y="608"/>
                      <a:pt x="18932" y="608"/>
                    </a:cubicBezTo>
                    <a:close/>
                    <a:moveTo>
                      <a:pt x="18932" y="1"/>
                    </a:moveTo>
                    <a:cubicBezTo>
                      <a:pt x="8490" y="1"/>
                      <a:pt x="1" y="8490"/>
                      <a:pt x="1" y="18932"/>
                    </a:cubicBezTo>
                    <a:cubicBezTo>
                      <a:pt x="1" y="29362"/>
                      <a:pt x="8490" y="37863"/>
                      <a:pt x="18932" y="37863"/>
                    </a:cubicBezTo>
                    <a:cubicBezTo>
                      <a:pt x="29374" y="37863"/>
                      <a:pt x="37863" y="29373"/>
                      <a:pt x="37863" y="18932"/>
                    </a:cubicBezTo>
                    <a:cubicBezTo>
                      <a:pt x="37863" y="8490"/>
                      <a:pt x="29362" y="1"/>
                      <a:pt x="1893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7;p33"/>
              <p:cNvSpPr/>
              <p:nvPr/>
            </p:nvSpPr>
            <p:spPr>
              <a:xfrm>
                <a:off x="3318250" y="2630800"/>
                <a:ext cx="794775" cy="794775"/>
              </a:xfrm>
              <a:custGeom>
                <a:avLst/>
                <a:gdLst/>
                <a:ahLst/>
                <a:cxnLst/>
                <a:rect l="l" t="t" r="r" b="b"/>
                <a:pathLst>
                  <a:path w="31791" h="31791" extrusionOk="0">
                    <a:moveTo>
                      <a:pt x="15896" y="501"/>
                    </a:moveTo>
                    <a:cubicBezTo>
                      <a:pt x="24373" y="501"/>
                      <a:pt x="31279" y="7407"/>
                      <a:pt x="31279" y="15896"/>
                    </a:cubicBezTo>
                    <a:cubicBezTo>
                      <a:pt x="31279" y="24373"/>
                      <a:pt x="24373" y="31279"/>
                      <a:pt x="15896" y="31279"/>
                    </a:cubicBezTo>
                    <a:cubicBezTo>
                      <a:pt x="7407" y="31279"/>
                      <a:pt x="501" y="24373"/>
                      <a:pt x="501" y="15896"/>
                    </a:cubicBezTo>
                    <a:cubicBezTo>
                      <a:pt x="501" y="7407"/>
                      <a:pt x="7407" y="501"/>
                      <a:pt x="15896" y="501"/>
                    </a:cubicBezTo>
                    <a:close/>
                    <a:moveTo>
                      <a:pt x="15896" y="1"/>
                    </a:moveTo>
                    <a:cubicBezTo>
                      <a:pt x="7121" y="1"/>
                      <a:pt x="1" y="7133"/>
                      <a:pt x="1" y="15896"/>
                    </a:cubicBezTo>
                    <a:cubicBezTo>
                      <a:pt x="1" y="24659"/>
                      <a:pt x="7121" y="31791"/>
                      <a:pt x="15896" y="31791"/>
                    </a:cubicBezTo>
                    <a:cubicBezTo>
                      <a:pt x="24659" y="31791"/>
                      <a:pt x="31791" y="24659"/>
                      <a:pt x="31791" y="15896"/>
                    </a:cubicBezTo>
                    <a:cubicBezTo>
                      <a:pt x="31791" y="7133"/>
                      <a:pt x="24659" y="1"/>
                      <a:pt x="1589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8;p33"/>
              <p:cNvSpPr/>
              <p:nvPr/>
            </p:nvSpPr>
            <p:spPr>
              <a:xfrm>
                <a:off x="3707300" y="2525150"/>
                <a:ext cx="498300" cy="499175"/>
              </a:xfrm>
              <a:custGeom>
                <a:avLst/>
                <a:gdLst/>
                <a:ahLst/>
                <a:cxnLst/>
                <a:rect l="l" t="t" r="r" b="b"/>
                <a:pathLst>
                  <a:path w="19932" h="19967" extrusionOk="0">
                    <a:moveTo>
                      <a:pt x="19931" y="0"/>
                    </a:moveTo>
                    <a:lnTo>
                      <a:pt x="0" y="15109"/>
                    </a:lnTo>
                    <a:lnTo>
                      <a:pt x="155" y="19967"/>
                    </a:lnTo>
                    <a:lnTo>
                      <a:pt x="5287" y="19872"/>
                    </a:lnTo>
                    <a:lnTo>
                      <a:pt x="19931" y="0"/>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9;p33"/>
              <p:cNvSpPr/>
              <p:nvPr/>
            </p:nvSpPr>
            <p:spPr>
              <a:xfrm>
                <a:off x="3701650" y="2520075"/>
                <a:ext cx="508400" cy="509925"/>
              </a:xfrm>
              <a:custGeom>
                <a:avLst/>
                <a:gdLst/>
                <a:ahLst/>
                <a:cxnLst/>
                <a:rect l="l" t="t" r="r" b="b"/>
                <a:pathLst>
                  <a:path w="20336" h="20397" extrusionOk="0">
                    <a:moveTo>
                      <a:pt x="19098" y="1275"/>
                    </a:moveTo>
                    <a:lnTo>
                      <a:pt x="5406" y="19860"/>
                    </a:lnTo>
                    <a:lnTo>
                      <a:pt x="595" y="19944"/>
                    </a:lnTo>
                    <a:lnTo>
                      <a:pt x="453" y="15407"/>
                    </a:lnTo>
                    <a:lnTo>
                      <a:pt x="19098" y="1275"/>
                    </a:lnTo>
                    <a:close/>
                    <a:moveTo>
                      <a:pt x="20026" y="1"/>
                    </a:moveTo>
                    <a:lnTo>
                      <a:pt x="95" y="15134"/>
                    </a:lnTo>
                    <a:lnTo>
                      <a:pt x="0" y="15205"/>
                    </a:lnTo>
                    <a:lnTo>
                      <a:pt x="167" y="20396"/>
                    </a:lnTo>
                    <a:lnTo>
                      <a:pt x="5620" y="20277"/>
                    </a:lnTo>
                    <a:lnTo>
                      <a:pt x="20336" y="298"/>
                    </a:lnTo>
                    <a:lnTo>
                      <a:pt x="20026"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10;p33"/>
              <p:cNvSpPr/>
              <p:nvPr/>
            </p:nvSpPr>
            <p:spPr>
              <a:xfrm>
                <a:off x="3692700" y="2957675"/>
                <a:ext cx="53025" cy="52675"/>
              </a:xfrm>
              <a:custGeom>
                <a:avLst/>
                <a:gdLst/>
                <a:ahLst/>
                <a:cxnLst/>
                <a:rect l="l" t="t" r="r" b="b"/>
                <a:pathLst>
                  <a:path w="2121" h="2107" extrusionOk="0">
                    <a:moveTo>
                      <a:pt x="9" y="1"/>
                    </a:moveTo>
                    <a:cubicBezTo>
                      <a:pt x="1" y="1"/>
                      <a:pt x="1" y="15"/>
                      <a:pt x="1" y="23"/>
                    </a:cubicBezTo>
                    <a:cubicBezTo>
                      <a:pt x="680" y="725"/>
                      <a:pt x="1358" y="1440"/>
                      <a:pt x="2073" y="2106"/>
                    </a:cubicBezTo>
                    <a:cubicBezTo>
                      <a:pt x="2108" y="2106"/>
                      <a:pt x="2120" y="2094"/>
                      <a:pt x="2108" y="2071"/>
                    </a:cubicBezTo>
                    <a:cubicBezTo>
                      <a:pt x="1454" y="1356"/>
                      <a:pt x="739" y="678"/>
                      <a:pt x="25" y="11"/>
                    </a:cubicBezTo>
                    <a:cubicBezTo>
                      <a:pt x="17" y="3"/>
                      <a:pt x="12" y="1"/>
                      <a:pt x="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11;p33"/>
              <p:cNvSpPr/>
              <p:nvPr/>
            </p:nvSpPr>
            <p:spPr>
              <a:xfrm>
                <a:off x="3708200" y="2942150"/>
                <a:ext cx="56325" cy="56325"/>
              </a:xfrm>
              <a:custGeom>
                <a:avLst/>
                <a:gdLst/>
                <a:ahLst/>
                <a:cxnLst/>
                <a:rect l="l" t="t" r="r" b="b"/>
                <a:pathLst>
                  <a:path w="2253" h="2253" extrusionOk="0">
                    <a:moveTo>
                      <a:pt x="12" y="1"/>
                    </a:moveTo>
                    <a:cubicBezTo>
                      <a:pt x="12" y="1"/>
                      <a:pt x="0" y="1"/>
                      <a:pt x="0" y="13"/>
                    </a:cubicBezTo>
                    <a:cubicBezTo>
                      <a:pt x="726" y="775"/>
                      <a:pt x="1465" y="1549"/>
                      <a:pt x="2238" y="2239"/>
                    </a:cubicBezTo>
                    <a:cubicBezTo>
                      <a:pt x="1548" y="1465"/>
                      <a:pt x="774" y="727"/>
                      <a:pt x="12" y="1"/>
                    </a:cubicBezTo>
                    <a:close/>
                    <a:moveTo>
                      <a:pt x="2238" y="2239"/>
                    </a:moveTo>
                    <a:cubicBezTo>
                      <a:pt x="2238" y="2249"/>
                      <a:pt x="2243" y="2253"/>
                      <a:pt x="2246" y="2253"/>
                    </a:cubicBezTo>
                    <a:cubicBezTo>
                      <a:pt x="2250" y="2253"/>
                      <a:pt x="2252" y="2246"/>
                      <a:pt x="2238" y="2239"/>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12;p33"/>
              <p:cNvSpPr/>
              <p:nvPr/>
            </p:nvSpPr>
            <p:spPr>
              <a:xfrm>
                <a:off x="3716025" y="2919700"/>
                <a:ext cx="55000" cy="54925"/>
              </a:xfrm>
              <a:custGeom>
                <a:avLst/>
                <a:gdLst/>
                <a:ahLst/>
                <a:cxnLst/>
                <a:rect l="l" t="t" r="r" b="b"/>
                <a:pathLst>
                  <a:path w="2200" h="2197" extrusionOk="0">
                    <a:moveTo>
                      <a:pt x="11" y="1"/>
                    </a:moveTo>
                    <a:cubicBezTo>
                      <a:pt x="4" y="1"/>
                      <a:pt x="0" y="9"/>
                      <a:pt x="9" y="18"/>
                    </a:cubicBezTo>
                    <a:cubicBezTo>
                      <a:pt x="711" y="768"/>
                      <a:pt x="1437" y="1482"/>
                      <a:pt x="2164" y="2197"/>
                    </a:cubicBezTo>
                    <a:cubicBezTo>
                      <a:pt x="2187" y="2197"/>
                      <a:pt x="2199" y="2173"/>
                      <a:pt x="2199" y="2161"/>
                    </a:cubicBezTo>
                    <a:cubicBezTo>
                      <a:pt x="1485" y="1435"/>
                      <a:pt x="771" y="708"/>
                      <a:pt x="20" y="6"/>
                    </a:cubicBezTo>
                    <a:cubicBezTo>
                      <a:pt x="17" y="2"/>
                      <a:pt x="13" y="1"/>
                      <a:pt x="1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13;p33"/>
              <p:cNvSpPr/>
              <p:nvPr/>
            </p:nvSpPr>
            <p:spPr>
              <a:xfrm>
                <a:off x="3724050" y="2896650"/>
                <a:ext cx="63275" cy="63000"/>
              </a:xfrm>
              <a:custGeom>
                <a:avLst/>
                <a:gdLst/>
                <a:ahLst/>
                <a:cxnLst/>
                <a:rect l="l" t="t" r="r" b="b"/>
                <a:pathLst>
                  <a:path w="2531" h="2520" extrusionOk="0">
                    <a:moveTo>
                      <a:pt x="14" y="1"/>
                    </a:moveTo>
                    <a:cubicBezTo>
                      <a:pt x="4" y="1"/>
                      <a:pt x="1" y="15"/>
                      <a:pt x="9" y="23"/>
                    </a:cubicBezTo>
                    <a:cubicBezTo>
                      <a:pt x="807" y="880"/>
                      <a:pt x="1664" y="1690"/>
                      <a:pt x="2497" y="2511"/>
                    </a:cubicBezTo>
                    <a:cubicBezTo>
                      <a:pt x="2497" y="2517"/>
                      <a:pt x="2499" y="2519"/>
                      <a:pt x="2502" y="2519"/>
                    </a:cubicBezTo>
                    <a:cubicBezTo>
                      <a:pt x="2512" y="2519"/>
                      <a:pt x="2530" y="2497"/>
                      <a:pt x="2521" y="2488"/>
                    </a:cubicBezTo>
                    <a:cubicBezTo>
                      <a:pt x="1700" y="1654"/>
                      <a:pt x="890" y="797"/>
                      <a:pt x="33" y="11"/>
                    </a:cubicBezTo>
                    <a:cubicBezTo>
                      <a:pt x="25" y="4"/>
                      <a:pt x="19" y="1"/>
                      <a:pt x="1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14;p33"/>
              <p:cNvSpPr/>
              <p:nvPr/>
            </p:nvSpPr>
            <p:spPr>
              <a:xfrm>
                <a:off x="3744800" y="2887100"/>
                <a:ext cx="53000" cy="52400"/>
              </a:xfrm>
              <a:custGeom>
                <a:avLst/>
                <a:gdLst/>
                <a:ahLst/>
                <a:cxnLst/>
                <a:rect l="l" t="t" r="r" b="b"/>
                <a:pathLst>
                  <a:path w="2120" h="2096" extrusionOk="0">
                    <a:moveTo>
                      <a:pt x="24" y="0"/>
                    </a:moveTo>
                    <a:cubicBezTo>
                      <a:pt x="1" y="0"/>
                      <a:pt x="1" y="0"/>
                      <a:pt x="1" y="12"/>
                    </a:cubicBezTo>
                    <a:cubicBezTo>
                      <a:pt x="679" y="726"/>
                      <a:pt x="1394" y="1393"/>
                      <a:pt x="2072" y="2096"/>
                    </a:cubicBezTo>
                    <a:cubicBezTo>
                      <a:pt x="2108" y="2096"/>
                      <a:pt x="2120" y="2084"/>
                      <a:pt x="2108" y="2072"/>
                    </a:cubicBezTo>
                    <a:cubicBezTo>
                      <a:pt x="1417" y="1369"/>
                      <a:pt x="739" y="667"/>
                      <a:pt x="2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15;p33"/>
              <p:cNvSpPr/>
              <p:nvPr/>
            </p:nvSpPr>
            <p:spPr>
              <a:xfrm>
                <a:off x="3762650" y="2874000"/>
                <a:ext cx="51425" cy="51350"/>
              </a:xfrm>
              <a:custGeom>
                <a:avLst/>
                <a:gdLst/>
                <a:ahLst/>
                <a:cxnLst/>
                <a:rect l="l" t="t" r="r" b="b"/>
                <a:pathLst>
                  <a:path w="2057" h="2054" extrusionOk="0">
                    <a:moveTo>
                      <a:pt x="25" y="0"/>
                    </a:moveTo>
                    <a:cubicBezTo>
                      <a:pt x="1" y="0"/>
                      <a:pt x="1" y="0"/>
                      <a:pt x="1" y="24"/>
                    </a:cubicBezTo>
                    <a:cubicBezTo>
                      <a:pt x="656" y="703"/>
                      <a:pt x="1334" y="1417"/>
                      <a:pt x="2049" y="2048"/>
                    </a:cubicBezTo>
                    <a:cubicBezTo>
                      <a:pt x="1406" y="1334"/>
                      <a:pt x="715" y="643"/>
                      <a:pt x="25" y="0"/>
                    </a:cubicBezTo>
                    <a:close/>
                    <a:moveTo>
                      <a:pt x="2049" y="2048"/>
                    </a:moveTo>
                    <a:cubicBezTo>
                      <a:pt x="2049" y="2052"/>
                      <a:pt x="2050" y="2053"/>
                      <a:pt x="2051" y="2053"/>
                    </a:cubicBezTo>
                    <a:cubicBezTo>
                      <a:pt x="2054" y="2053"/>
                      <a:pt x="2057" y="2048"/>
                      <a:pt x="2049" y="2048"/>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16;p33"/>
              <p:cNvSpPr/>
              <p:nvPr/>
            </p:nvSpPr>
            <p:spPr>
              <a:xfrm>
                <a:off x="3778525" y="2859450"/>
                <a:ext cx="49050" cy="48500"/>
              </a:xfrm>
              <a:custGeom>
                <a:avLst/>
                <a:gdLst/>
                <a:ahLst/>
                <a:cxnLst/>
                <a:rect l="l" t="t" r="r" b="b"/>
                <a:pathLst>
                  <a:path w="1962" h="1940" extrusionOk="0">
                    <a:moveTo>
                      <a:pt x="10" y="1"/>
                    </a:moveTo>
                    <a:cubicBezTo>
                      <a:pt x="4" y="1"/>
                      <a:pt x="1" y="14"/>
                      <a:pt x="9" y="23"/>
                    </a:cubicBezTo>
                    <a:cubicBezTo>
                      <a:pt x="640" y="678"/>
                      <a:pt x="1259" y="1380"/>
                      <a:pt x="1961" y="1940"/>
                    </a:cubicBezTo>
                    <a:cubicBezTo>
                      <a:pt x="1390" y="1237"/>
                      <a:pt x="699" y="618"/>
                      <a:pt x="21" y="11"/>
                    </a:cubicBezTo>
                    <a:cubicBezTo>
                      <a:pt x="17" y="3"/>
                      <a:pt x="13" y="1"/>
                      <a:pt x="1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17;p33"/>
              <p:cNvSpPr/>
              <p:nvPr/>
            </p:nvSpPr>
            <p:spPr>
              <a:xfrm>
                <a:off x="3796650" y="2846525"/>
                <a:ext cx="46350" cy="46300"/>
              </a:xfrm>
              <a:custGeom>
                <a:avLst/>
                <a:gdLst/>
                <a:ahLst/>
                <a:cxnLst/>
                <a:rect l="l" t="t" r="r" b="b"/>
                <a:pathLst>
                  <a:path w="1854" h="1852" extrusionOk="0">
                    <a:moveTo>
                      <a:pt x="32" y="1"/>
                    </a:moveTo>
                    <a:cubicBezTo>
                      <a:pt x="14" y="1"/>
                      <a:pt x="1" y="18"/>
                      <a:pt x="10" y="28"/>
                    </a:cubicBezTo>
                    <a:cubicBezTo>
                      <a:pt x="308" y="361"/>
                      <a:pt x="605" y="706"/>
                      <a:pt x="915" y="1016"/>
                    </a:cubicBezTo>
                    <a:cubicBezTo>
                      <a:pt x="1201" y="1302"/>
                      <a:pt x="1475" y="1635"/>
                      <a:pt x="1796" y="1849"/>
                    </a:cubicBezTo>
                    <a:cubicBezTo>
                      <a:pt x="1801" y="1851"/>
                      <a:pt x="1806" y="1852"/>
                      <a:pt x="1810" y="1852"/>
                    </a:cubicBezTo>
                    <a:cubicBezTo>
                      <a:pt x="1838" y="1852"/>
                      <a:pt x="1854" y="1824"/>
                      <a:pt x="1844" y="1814"/>
                    </a:cubicBezTo>
                    <a:cubicBezTo>
                      <a:pt x="1641" y="1480"/>
                      <a:pt x="1296" y="1206"/>
                      <a:pt x="1022" y="921"/>
                    </a:cubicBezTo>
                    <a:cubicBezTo>
                      <a:pt x="713" y="611"/>
                      <a:pt x="391" y="302"/>
                      <a:pt x="46" y="4"/>
                    </a:cubicBezTo>
                    <a:cubicBezTo>
                      <a:pt x="41" y="2"/>
                      <a:pt x="37" y="1"/>
                      <a:pt x="3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18;p33"/>
              <p:cNvSpPr/>
              <p:nvPr/>
            </p:nvSpPr>
            <p:spPr>
              <a:xfrm>
                <a:off x="3813400" y="2833200"/>
                <a:ext cx="46475" cy="45775"/>
              </a:xfrm>
              <a:custGeom>
                <a:avLst/>
                <a:gdLst/>
                <a:ahLst/>
                <a:cxnLst/>
                <a:rect l="l" t="t" r="r" b="b"/>
                <a:pathLst>
                  <a:path w="1859" h="1831" extrusionOk="0">
                    <a:moveTo>
                      <a:pt x="36" y="0"/>
                    </a:moveTo>
                    <a:cubicBezTo>
                      <a:pt x="17" y="0"/>
                      <a:pt x="1" y="34"/>
                      <a:pt x="19" y="61"/>
                    </a:cubicBezTo>
                    <a:cubicBezTo>
                      <a:pt x="316" y="382"/>
                      <a:pt x="614" y="692"/>
                      <a:pt x="924" y="1013"/>
                    </a:cubicBezTo>
                    <a:cubicBezTo>
                      <a:pt x="1209" y="1287"/>
                      <a:pt x="1471" y="1608"/>
                      <a:pt x="1805" y="1823"/>
                    </a:cubicBezTo>
                    <a:cubicBezTo>
                      <a:pt x="1810" y="1829"/>
                      <a:pt x="1817" y="1831"/>
                      <a:pt x="1823" y="1831"/>
                    </a:cubicBezTo>
                    <a:cubicBezTo>
                      <a:pt x="1842" y="1831"/>
                      <a:pt x="1859" y="1808"/>
                      <a:pt x="1840" y="1799"/>
                    </a:cubicBezTo>
                    <a:cubicBezTo>
                      <a:pt x="1626" y="1466"/>
                      <a:pt x="1293" y="1204"/>
                      <a:pt x="1007" y="918"/>
                    </a:cubicBezTo>
                    <a:cubicBezTo>
                      <a:pt x="697" y="608"/>
                      <a:pt x="388" y="311"/>
                      <a:pt x="55" y="13"/>
                    </a:cubicBezTo>
                    <a:cubicBezTo>
                      <a:pt x="49" y="4"/>
                      <a:pt x="42" y="0"/>
                      <a:pt x="3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19;p33"/>
              <p:cNvSpPr/>
              <p:nvPr/>
            </p:nvSpPr>
            <p:spPr>
              <a:xfrm>
                <a:off x="3830900" y="2820825"/>
                <a:ext cx="45400" cy="43725"/>
              </a:xfrm>
              <a:custGeom>
                <a:avLst/>
                <a:gdLst/>
                <a:ahLst/>
                <a:cxnLst/>
                <a:rect l="l" t="t" r="r" b="b"/>
                <a:pathLst>
                  <a:path w="1816" h="1749" extrusionOk="0">
                    <a:moveTo>
                      <a:pt x="39" y="0"/>
                    </a:moveTo>
                    <a:cubicBezTo>
                      <a:pt x="19" y="0"/>
                      <a:pt x="0" y="25"/>
                      <a:pt x="9" y="44"/>
                    </a:cubicBezTo>
                    <a:cubicBezTo>
                      <a:pt x="533" y="663"/>
                      <a:pt x="1129" y="1211"/>
                      <a:pt x="1724" y="1746"/>
                    </a:cubicBezTo>
                    <a:cubicBezTo>
                      <a:pt x="1729" y="1748"/>
                      <a:pt x="1734" y="1748"/>
                      <a:pt x="1739" y="1748"/>
                    </a:cubicBezTo>
                    <a:cubicBezTo>
                      <a:pt x="1781" y="1748"/>
                      <a:pt x="1815" y="1708"/>
                      <a:pt x="1783" y="1687"/>
                    </a:cubicBezTo>
                    <a:cubicBezTo>
                      <a:pt x="1236" y="1091"/>
                      <a:pt x="688" y="520"/>
                      <a:pt x="57" y="8"/>
                    </a:cubicBezTo>
                    <a:cubicBezTo>
                      <a:pt x="51" y="2"/>
                      <a:pt x="45" y="0"/>
                      <a:pt x="39"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20;p33"/>
              <p:cNvSpPr/>
              <p:nvPr/>
            </p:nvSpPr>
            <p:spPr>
              <a:xfrm>
                <a:off x="3848425" y="2805475"/>
                <a:ext cx="44525" cy="45375"/>
              </a:xfrm>
              <a:custGeom>
                <a:avLst/>
                <a:gdLst/>
                <a:ahLst/>
                <a:cxnLst/>
                <a:rect l="l" t="t" r="r" b="b"/>
                <a:pathLst>
                  <a:path w="1781" h="1815" extrusionOk="0">
                    <a:moveTo>
                      <a:pt x="45" y="1"/>
                    </a:moveTo>
                    <a:cubicBezTo>
                      <a:pt x="17" y="1"/>
                      <a:pt x="1" y="30"/>
                      <a:pt x="11" y="50"/>
                    </a:cubicBezTo>
                    <a:cubicBezTo>
                      <a:pt x="225" y="360"/>
                      <a:pt x="535" y="634"/>
                      <a:pt x="785" y="920"/>
                    </a:cubicBezTo>
                    <a:cubicBezTo>
                      <a:pt x="1082" y="1229"/>
                      <a:pt x="1380" y="1527"/>
                      <a:pt x="1690" y="1813"/>
                    </a:cubicBezTo>
                    <a:cubicBezTo>
                      <a:pt x="1695" y="1814"/>
                      <a:pt x="1700" y="1814"/>
                      <a:pt x="1705" y="1814"/>
                    </a:cubicBezTo>
                    <a:cubicBezTo>
                      <a:pt x="1747" y="1814"/>
                      <a:pt x="1781" y="1774"/>
                      <a:pt x="1749" y="1753"/>
                    </a:cubicBezTo>
                    <a:cubicBezTo>
                      <a:pt x="1475" y="1420"/>
                      <a:pt x="1190" y="1110"/>
                      <a:pt x="892" y="812"/>
                    </a:cubicBezTo>
                    <a:cubicBezTo>
                      <a:pt x="618" y="527"/>
                      <a:pt x="368" y="217"/>
                      <a:pt x="58" y="3"/>
                    </a:cubicBezTo>
                    <a:cubicBezTo>
                      <a:pt x="54" y="1"/>
                      <a:pt x="49" y="1"/>
                      <a:pt x="4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21;p33"/>
              <p:cNvSpPr/>
              <p:nvPr/>
            </p:nvSpPr>
            <p:spPr>
              <a:xfrm>
                <a:off x="3866600" y="2793250"/>
                <a:ext cx="39250" cy="39250"/>
              </a:xfrm>
              <a:custGeom>
                <a:avLst/>
                <a:gdLst/>
                <a:ahLst/>
                <a:cxnLst/>
                <a:rect l="l" t="t" r="r" b="b"/>
                <a:pathLst>
                  <a:path w="1570" h="1570" extrusionOk="0">
                    <a:moveTo>
                      <a:pt x="37" y="1"/>
                    </a:moveTo>
                    <a:cubicBezTo>
                      <a:pt x="22" y="1"/>
                      <a:pt x="0" y="20"/>
                      <a:pt x="10" y="39"/>
                    </a:cubicBezTo>
                    <a:cubicBezTo>
                      <a:pt x="474" y="575"/>
                      <a:pt x="939" y="1087"/>
                      <a:pt x="1475" y="1552"/>
                    </a:cubicBezTo>
                    <a:cubicBezTo>
                      <a:pt x="1487" y="1564"/>
                      <a:pt x="1500" y="1569"/>
                      <a:pt x="1512" y="1569"/>
                    </a:cubicBezTo>
                    <a:cubicBezTo>
                      <a:pt x="1546" y="1569"/>
                      <a:pt x="1569" y="1527"/>
                      <a:pt x="1534" y="1492"/>
                    </a:cubicBezTo>
                    <a:cubicBezTo>
                      <a:pt x="1070" y="956"/>
                      <a:pt x="582" y="468"/>
                      <a:pt x="46" y="4"/>
                    </a:cubicBezTo>
                    <a:cubicBezTo>
                      <a:pt x="44" y="2"/>
                      <a:pt x="41" y="1"/>
                      <a:pt x="3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22;p33"/>
              <p:cNvSpPr/>
              <p:nvPr/>
            </p:nvSpPr>
            <p:spPr>
              <a:xfrm>
                <a:off x="3884175" y="2780925"/>
                <a:ext cx="46575" cy="45925"/>
              </a:xfrm>
              <a:custGeom>
                <a:avLst/>
                <a:gdLst/>
                <a:ahLst/>
                <a:cxnLst/>
                <a:rect l="l" t="t" r="r" b="b"/>
                <a:pathLst>
                  <a:path w="1863" h="1837" extrusionOk="0">
                    <a:moveTo>
                      <a:pt x="35" y="1"/>
                    </a:moveTo>
                    <a:cubicBezTo>
                      <a:pt x="12" y="1"/>
                      <a:pt x="0" y="26"/>
                      <a:pt x="10" y="44"/>
                    </a:cubicBezTo>
                    <a:cubicBezTo>
                      <a:pt x="283" y="378"/>
                      <a:pt x="581" y="675"/>
                      <a:pt x="879" y="973"/>
                    </a:cubicBezTo>
                    <a:cubicBezTo>
                      <a:pt x="1176" y="1271"/>
                      <a:pt x="1450" y="1580"/>
                      <a:pt x="1784" y="1830"/>
                    </a:cubicBezTo>
                    <a:cubicBezTo>
                      <a:pt x="1793" y="1835"/>
                      <a:pt x="1801" y="1837"/>
                      <a:pt x="1809" y="1837"/>
                    </a:cubicBezTo>
                    <a:cubicBezTo>
                      <a:pt x="1843" y="1837"/>
                      <a:pt x="1862" y="1800"/>
                      <a:pt x="1843" y="1771"/>
                    </a:cubicBezTo>
                    <a:cubicBezTo>
                      <a:pt x="1581" y="1449"/>
                      <a:pt x="1260" y="1163"/>
                      <a:pt x="974" y="866"/>
                    </a:cubicBezTo>
                    <a:cubicBezTo>
                      <a:pt x="676" y="568"/>
                      <a:pt x="379" y="270"/>
                      <a:pt x="57" y="9"/>
                    </a:cubicBezTo>
                    <a:cubicBezTo>
                      <a:pt x="49" y="3"/>
                      <a:pt x="41" y="1"/>
                      <a:pt x="3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23;p33"/>
              <p:cNvSpPr/>
              <p:nvPr/>
            </p:nvSpPr>
            <p:spPr>
              <a:xfrm>
                <a:off x="3901150" y="2767225"/>
                <a:ext cx="37525" cy="37150"/>
              </a:xfrm>
              <a:custGeom>
                <a:avLst/>
                <a:gdLst/>
                <a:ahLst/>
                <a:cxnLst/>
                <a:rect l="l" t="t" r="r" b="b"/>
                <a:pathLst>
                  <a:path w="1501" h="1486" extrusionOk="0">
                    <a:moveTo>
                      <a:pt x="23" y="1"/>
                    </a:moveTo>
                    <a:cubicBezTo>
                      <a:pt x="5" y="1"/>
                      <a:pt x="0" y="24"/>
                      <a:pt x="9" y="33"/>
                    </a:cubicBezTo>
                    <a:cubicBezTo>
                      <a:pt x="426" y="557"/>
                      <a:pt x="926" y="1033"/>
                      <a:pt x="1414" y="1473"/>
                    </a:cubicBezTo>
                    <a:cubicBezTo>
                      <a:pt x="1426" y="1482"/>
                      <a:pt x="1437" y="1486"/>
                      <a:pt x="1448" y="1486"/>
                    </a:cubicBezTo>
                    <a:cubicBezTo>
                      <a:pt x="1480" y="1486"/>
                      <a:pt x="1501" y="1450"/>
                      <a:pt x="1474" y="1414"/>
                    </a:cubicBezTo>
                    <a:cubicBezTo>
                      <a:pt x="1033" y="926"/>
                      <a:pt x="569" y="402"/>
                      <a:pt x="45" y="9"/>
                    </a:cubicBezTo>
                    <a:cubicBezTo>
                      <a:pt x="36" y="3"/>
                      <a:pt x="29" y="1"/>
                      <a:pt x="2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24;p33"/>
              <p:cNvSpPr/>
              <p:nvPr/>
            </p:nvSpPr>
            <p:spPr>
              <a:xfrm>
                <a:off x="3935425" y="2741050"/>
                <a:ext cx="32025" cy="30925"/>
              </a:xfrm>
              <a:custGeom>
                <a:avLst/>
                <a:gdLst/>
                <a:ahLst/>
                <a:cxnLst/>
                <a:rect l="l" t="t" r="r" b="b"/>
                <a:pathLst>
                  <a:path w="1281" h="1237" extrusionOk="0">
                    <a:moveTo>
                      <a:pt x="38" y="0"/>
                    </a:moveTo>
                    <a:cubicBezTo>
                      <a:pt x="18" y="0"/>
                      <a:pt x="1" y="28"/>
                      <a:pt x="19" y="56"/>
                    </a:cubicBezTo>
                    <a:cubicBezTo>
                      <a:pt x="353" y="484"/>
                      <a:pt x="769" y="901"/>
                      <a:pt x="1210" y="1234"/>
                    </a:cubicBezTo>
                    <a:cubicBezTo>
                      <a:pt x="1213" y="1236"/>
                      <a:pt x="1215" y="1236"/>
                      <a:pt x="1218" y="1236"/>
                    </a:cubicBezTo>
                    <a:cubicBezTo>
                      <a:pt x="1243" y="1236"/>
                      <a:pt x="1280" y="1196"/>
                      <a:pt x="1270" y="1175"/>
                    </a:cubicBezTo>
                    <a:cubicBezTo>
                      <a:pt x="936" y="734"/>
                      <a:pt x="496" y="353"/>
                      <a:pt x="55" y="8"/>
                    </a:cubicBezTo>
                    <a:cubicBezTo>
                      <a:pt x="50" y="3"/>
                      <a:pt x="44" y="0"/>
                      <a:pt x="3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25;p33"/>
              <p:cNvSpPr/>
              <p:nvPr/>
            </p:nvSpPr>
            <p:spPr>
              <a:xfrm>
                <a:off x="3918700" y="2754025"/>
                <a:ext cx="32850" cy="32500"/>
              </a:xfrm>
              <a:custGeom>
                <a:avLst/>
                <a:gdLst/>
                <a:ahLst/>
                <a:cxnLst/>
                <a:rect l="l" t="t" r="r" b="b"/>
                <a:pathLst>
                  <a:path w="1314" h="1300" extrusionOk="0">
                    <a:moveTo>
                      <a:pt x="38" y="0"/>
                    </a:moveTo>
                    <a:cubicBezTo>
                      <a:pt x="18" y="0"/>
                      <a:pt x="1" y="31"/>
                      <a:pt x="10" y="49"/>
                    </a:cubicBezTo>
                    <a:cubicBezTo>
                      <a:pt x="391" y="489"/>
                      <a:pt x="784" y="930"/>
                      <a:pt x="1236" y="1287"/>
                    </a:cubicBezTo>
                    <a:cubicBezTo>
                      <a:pt x="1248" y="1296"/>
                      <a:pt x="1259" y="1299"/>
                      <a:pt x="1268" y="1299"/>
                    </a:cubicBezTo>
                    <a:cubicBezTo>
                      <a:pt x="1298" y="1299"/>
                      <a:pt x="1314" y="1263"/>
                      <a:pt x="1296" y="1227"/>
                    </a:cubicBezTo>
                    <a:cubicBezTo>
                      <a:pt x="938" y="787"/>
                      <a:pt x="486" y="382"/>
                      <a:pt x="57" y="13"/>
                    </a:cubicBezTo>
                    <a:cubicBezTo>
                      <a:pt x="51" y="4"/>
                      <a:pt x="44" y="0"/>
                      <a:pt x="3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26;p33"/>
              <p:cNvSpPr/>
              <p:nvPr/>
            </p:nvSpPr>
            <p:spPr>
              <a:xfrm>
                <a:off x="3952650" y="2727225"/>
                <a:ext cx="29300" cy="28375"/>
              </a:xfrm>
              <a:custGeom>
                <a:avLst/>
                <a:gdLst/>
                <a:ahLst/>
                <a:cxnLst/>
                <a:rect l="l" t="t" r="r" b="b"/>
                <a:pathLst>
                  <a:path w="1172" h="1135" extrusionOk="0">
                    <a:moveTo>
                      <a:pt x="32" y="1"/>
                    </a:moveTo>
                    <a:cubicBezTo>
                      <a:pt x="11" y="1"/>
                      <a:pt x="0" y="34"/>
                      <a:pt x="9" y="61"/>
                    </a:cubicBezTo>
                    <a:cubicBezTo>
                      <a:pt x="319" y="442"/>
                      <a:pt x="676" y="847"/>
                      <a:pt x="1081" y="1133"/>
                    </a:cubicBezTo>
                    <a:cubicBezTo>
                      <a:pt x="1086" y="1134"/>
                      <a:pt x="1091" y="1135"/>
                      <a:pt x="1096" y="1135"/>
                    </a:cubicBezTo>
                    <a:cubicBezTo>
                      <a:pt x="1138" y="1135"/>
                      <a:pt x="1172" y="1094"/>
                      <a:pt x="1140" y="1073"/>
                    </a:cubicBezTo>
                    <a:cubicBezTo>
                      <a:pt x="842" y="668"/>
                      <a:pt x="438" y="323"/>
                      <a:pt x="57" y="13"/>
                    </a:cubicBezTo>
                    <a:cubicBezTo>
                      <a:pt x="48" y="5"/>
                      <a:pt x="40" y="1"/>
                      <a:pt x="3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7;p33"/>
              <p:cNvSpPr/>
              <p:nvPr/>
            </p:nvSpPr>
            <p:spPr>
              <a:xfrm>
                <a:off x="3970775" y="2714700"/>
                <a:ext cx="26225" cy="25225"/>
              </a:xfrm>
              <a:custGeom>
                <a:avLst/>
                <a:gdLst/>
                <a:ahLst/>
                <a:cxnLst/>
                <a:rect l="l" t="t" r="r" b="b"/>
                <a:pathLst>
                  <a:path w="1049" h="1009" extrusionOk="0">
                    <a:moveTo>
                      <a:pt x="48" y="0"/>
                    </a:moveTo>
                    <a:cubicBezTo>
                      <a:pt x="25" y="0"/>
                      <a:pt x="0" y="30"/>
                      <a:pt x="10" y="50"/>
                    </a:cubicBezTo>
                    <a:cubicBezTo>
                      <a:pt x="272" y="407"/>
                      <a:pt x="629" y="717"/>
                      <a:pt x="963" y="991"/>
                    </a:cubicBezTo>
                    <a:cubicBezTo>
                      <a:pt x="972" y="1003"/>
                      <a:pt x="983" y="1008"/>
                      <a:pt x="993" y="1008"/>
                    </a:cubicBezTo>
                    <a:cubicBezTo>
                      <a:pt x="1023" y="1008"/>
                      <a:pt x="1049" y="966"/>
                      <a:pt x="1022" y="931"/>
                    </a:cubicBezTo>
                    <a:cubicBezTo>
                      <a:pt x="760" y="586"/>
                      <a:pt x="415" y="264"/>
                      <a:pt x="58" y="2"/>
                    </a:cubicBezTo>
                    <a:cubicBezTo>
                      <a:pt x="55" y="1"/>
                      <a:pt x="51" y="0"/>
                      <a:pt x="4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28;p33"/>
              <p:cNvSpPr/>
              <p:nvPr/>
            </p:nvSpPr>
            <p:spPr>
              <a:xfrm>
                <a:off x="3988050" y="2701200"/>
                <a:ext cx="27350" cy="26675"/>
              </a:xfrm>
              <a:custGeom>
                <a:avLst/>
                <a:gdLst/>
                <a:ahLst/>
                <a:cxnLst/>
                <a:rect l="l" t="t" r="r" b="b"/>
                <a:pathLst>
                  <a:path w="1094" h="1067" extrusionOk="0">
                    <a:moveTo>
                      <a:pt x="38" y="0"/>
                    </a:moveTo>
                    <a:cubicBezTo>
                      <a:pt x="14" y="0"/>
                      <a:pt x="0" y="35"/>
                      <a:pt x="10" y="54"/>
                    </a:cubicBezTo>
                    <a:cubicBezTo>
                      <a:pt x="153" y="245"/>
                      <a:pt x="331" y="423"/>
                      <a:pt x="510" y="602"/>
                    </a:cubicBezTo>
                    <a:cubicBezTo>
                      <a:pt x="677" y="769"/>
                      <a:pt x="843" y="947"/>
                      <a:pt x="1034" y="1066"/>
                    </a:cubicBezTo>
                    <a:cubicBezTo>
                      <a:pt x="1070" y="1066"/>
                      <a:pt x="1093" y="1043"/>
                      <a:pt x="1081" y="1019"/>
                    </a:cubicBezTo>
                    <a:cubicBezTo>
                      <a:pt x="974" y="816"/>
                      <a:pt x="784" y="662"/>
                      <a:pt x="617" y="507"/>
                    </a:cubicBezTo>
                    <a:cubicBezTo>
                      <a:pt x="438" y="328"/>
                      <a:pt x="260" y="161"/>
                      <a:pt x="57" y="7"/>
                    </a:cubicBezTo>
                    <a:cubicBezTo>
                      <a:pt x="51" y="2"/>
                      <a:pt x="44" y="0"/>
                      <a:pt x="3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29;p33"/>
              <p:cNvSpPr/>
              <p:nvPr/>
            </p:nvSpPr>
            <p:spPr>
              <a:xfrm>
                <a:off x="4005925" y="2688350"/>
                <a:ext cx="25550" cy="24925"/>
              </a:xfrm>
              <a:custGeom>
                <a:avLst/>
                <a:gdLst/>
                <a:ahLst/>
                <a:cxnLst/>
                <a:rect l="l" t="t" r="r" b="b"/>
                <a:pathLst>
                  <a:path w="1022" h="997" extrusionOk="0">
                    <a:moveTo>
                      <a:pt x="34" y="1"/>
                    </a:moveTo>
                    <a:cubicBezTo>
                      <a:pt x="12" y="1"/>
                      <a:pt x="0" y="26"/>
                      <a:pt x="9" y="44"/>
                    </a:cubicBezTo>
                    <a:cubicBezTo>
                      <a:pt x="140" y="223"/>
                      <a:pt x="307" y="390"/>
                      <a:pt x="474" y="556"/>
                    </a:cubicBezTo>
                    <a:cubicBezTo>
                      <a:pt x="616" y="699"/>
                      <a:pt x="783" y="902"/>
                      <a:pt x="986" y="997"/>
                    </a:cubicBezTo>
                    <a:cubicBezTo>
                      <a:pt x="1009" y="997"/>
                      <a:pt x="1021" y="985"/>
                      <a:pt x="1021" y="961"/>
                    </a:cubicBezTo>
                    <a:cubicBezTo>
                      <a:pt x="914" y="759"/>
                      <a:pt x="724" y="604"/>
                      <a:pt x="557" y="449"/>
                    </a:cubicBezTo>
                    <a:cubicBezTo>
                      <a:pt x="390" y="306"/>
                      <a:pt x="235" y="140"/>
                      <a:pt x="57" y="9"/>
                    </a:cubicBezTo>
                    <a:cubicBezTo>
                      <a:pt x="49" y="3"/>
                      <a:pt x="41" y="1"/>
                      <a:pt x="3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30;p33"/>
              <p:cNvSpPr/>
              <p:nvPr/>
            </p:nvSpPr>
            <p:spPr>
              <a:xfrm>
                <a:off x="4021175" y="2673350"/>
                <a:ext cx="26675" cy="25650"/>
              </a:xfrm>
              <a:custGeom>
                <a:avLst/>
                <a:gdLst/>
                <a:ahLst/>
                <a:cxnLst/>
                <a:rect l="l" t="t" r="r" b="b"/>
                <a:pathLst>
                  <a:path w="1067" h="1026" extrusionOk="0">
                    <a:moveTo>
                      <a:pt x="45" y="1"/>
                    </a:moveTo>
                    <a:cubicBezTo>
                      <a:pt x="22" y="1"/>
                      <a:pt x="1" y="31"/>
                      <a:pt x="18" y="49"/>
                    </a:cubicBezTo>
                    <a:cubicBezTo>
                      <a:pt x="173" y="252"/>
                      <a:pt x="316" y="406"/>
                      <a:pt x="483" y="585"/>
                    </a:cubicBezTo>
                    <a:cubicBezTo>
                      <a:pt x="637" y="740"/>
                      <a:pt x="780" y="918"/>
                      <a:pt x="959" y="1025"/>
                    </a:cubicBezTo>
                    <a:cubicBezTo>
                      <a:pt x="1018" y="1025"/>
                      <a:pt x="1066" y="990"/>
                      <a:pt x="1030" y="942"/>
                    </a:cubicBezTo>
                    <a:cubicBezTo>
                      <a:pt x="935" y="752"/>
                      <a:pt x="757" y="609"/>
                      <a:pt x="602" y="466"/>
                    </a:cubicBezTo>
                    <a:cubicBezTo>
                      <a:pt x="435" y="311"/>
                      <a:pt x="256" y="144"/>
                      <a:pt x="66" y="13"/>
                    </a:cubicBezTo>
                    <a:cubicBezTo>
                      <a:pt x="60" y="4"/>
                      <a:pt x="52" y="1"/>
                      <a:pt x="4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31;p33"/>
              <p:cNvSpPr/>
              <p:nvPr/>
            </p:nvSpPr>
            <p:spPr>
              <a:xfrm>
                <a:off x="4040425" y="2661100"/>
                <a:ext cx="25525" cy="25175"/>
              </a:xfrm>
              <a:custGeom>
                <a:avLst/>
                <a:gdLst/>
                <a:ahLst/>
                <a:cxnLst/>
                <a:rect l="l" t="t" r="r" b="b"/>
                <a:pathLst>
                  <a:path w="1021" h="1007" extrusionOk="0">
                    <a:moveTo>
                      <a:pt x="44" y="1"/>
                    </a:moveTo>
                    <a:cubicBezTo>
                      <a:pt x="16" y="1"/>
                      <a:pt x="0" y="30"/>
                      <a:pt x="10" y="51"/>
                    </a:cubicBezTo>
                    <a:cubicBezTo>
                      <a:pt x="165" y="230"/>
                      <a:pt x="308" y="408"/>
                      <a:pt x="475" y="575"/>
                    </a:cubicBezTo>
                    <a:cubicBezTo>
                      <a:pt x="618" y="718"/>
                      <a:pt x="772" y="896"/>
                      <a:pt x="951" y="1003"/>
                    </a:cubicBezTo>
                    <a:cubicBezTo>
                      <a:pt x="957" y="1006"/>
                      <a:pt x="964" y="1007"/>
                      <a:pt x="970" y="1007"/>
                    </a:cubicBezTo>
                    <a:cubicBezTo>
                      <a:pt x="998" y="1007"/>
                      <a:pt x="1020" y="985"/>
                      <a:pt x="1010" y="956"/>
                    </a:cubicBezTo>
                    <a:cubicBezTo>
                      <a:pt x="903" y="777"/>
                      <a:pt x="725" y="622"/>
                      <a:pt x="582" y="468"/>
                    </a:cubicBezTo>
                    <a:cubicBezTo>
                      <a:pt x="415" y="301"/>
                      <a:pt x="237" y="146"/>
                      <a:pt x="58" y="3"/>
                    </a:cubicBezTo>
                    <a:cubicBezTo>
                      <a:pt x="53" y="2"/>
                      <a:pt x="48" y="1"/>
                      <a:pt x="4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2;p33"/>
              <p:cNvSpPr/>
              <p:nvPr/>
            </p:nvSpPr>
            <p:spPr>
              <a:xfrm>
                <a:off x="4057400" y="2648175"/>
                <a:ext cx="21400" cy="20175"/>
              </a:xfrm>
              <a:custGeom>
                <a:avLst/>
                <a:gdLst/>
                <a:ahLst/>
                <a:cxnLst/>
                <a:rect l="l" t="t" r="r" b="b"/>
                <a:pathLst>
                  <a:path w="856" h="807" extrusionOk="0">
                    <a:moveTo>
                      <a:pt x="34" y="0"/>
                    </a:moveTo>
                    <a:cubicBezTo>
                      <a:pt x="19" y="0"/>
                      <a:pt x="1" y="23"/>
                      <a:pt x="10" y="32"/>
                    </a:cubicBezTo>
                    <a:cubicBezTo>
                      <a:pt x="117" y="187"/>
                      <a:pt x="236" y="318"/>
                      <a:pt x="379" y="449"/>
                    </a:cubicBezTo>
                    <a:cubicBezTo>
                      <a:pt x="510" y="568"/>
                      <a:pt x="629" y="723"/>
                      <a:pt x="796" y="806"/>
                    </a:cubicBezTo>
                    <a:cubicBezTo>
                      <a:pt x="808" y="806"/>
                      <a:pt x="855" y="782"/>
                      <a:pt x="820" y="747"/>
                    </a:cubicBezTo>
                    <a:cubicBezTo>
                      <a:pt x="736" y="580"/>
                      <a:pt x="582" y="461"/>
                      <a:pt x="462" y="342"/>
                    </a:cubicBezTo>
                    <a:cubicBezTo>
                      <a:pt x="331" y="211"/>
                      <a:pt x="201" y="104"/>
                      <a:pt x="46" y="8"/>
                    </a:cubicBezTo>
                    <a:cubicBezTo>
                      <a:pt x="43" y="3"/>
                      <a:pt x="39" y="0"/>
                      <a:pt x="3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3;p33"/>
              <p:cNvSpPr/>
              <p:nvPr/>
            </p:nvSpPr>
            <p:spPr>
              <a:xfrm>
                <a:off x="4074675" y="2634325"/>
                <a:ext cx="15875" cy="15100"/>
              </a:xfrm>
              <a:custGeom>
                <a:avLst/>
                <a:gdLst/>
                <a:ahLst/>
                <a:cxnLst/>
                <a:rect l="l" t="t" r="r" b="b"/>
                <a:pathLst>
                  <a:path w="635" h="604" extrusionOk="0">
                    <a:moveTo>
                      <a:pt x="43" y="0"/>
                    </a:moveTo>
                    <a:cubicBezTo>
                      <a:pt x="16" y="0"/>
                      <a:pt x="1" y="28"/>
                      <a:pt x="21" y="39"/>
                    </a:cubicBezTo>
                    <a:cubicBezTo>
                      <a:pt x="176" y="229"/>
                      <a:pt x="355" y="455"/>
                      <a:pt x="557" y="586"/>
                    </a:cubicBezTo>
                    <a:cubicBezTo>
                      <a:pt x="567" y="599"/>
                      <a:pt x="577" y="604"/>
                      <a:pt x="587" y="604"/>
                    </a:cubicBezTo>
                    <a:cubicBezTo>
                      <a:pt x="613" y="604"/>
                      <a:pt x="634" y="565"/>
                      <a:pt x="617" y="539"/>
                    </a:cubicBezTo>
                    <a:cubicBezTo>
                      <a:pt x="474" y="336"/>
                      <a:pt x="260" y="169"/>
                      <a:pt x="57" y="3"/>
                    </a:cubicBezTo>
                    <a:cubicBezTo>
                      <a:pt x="52" y="1"/>
                      <a:pt x="47" y="0"/>
                      <a:pt x="4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4;p33"/>
              <p:cNvSpPr/>
              <p:nvPr/>
            </p:nvSpPr>
            <p:spPr>
              <a:xfrm>
                <a:off x="4091025" y="2620325"/>
                <a:ext cx="13525" cy="12600"/>
              </a:xfrm>
              <a:custGeom>
                <a:avLst/>
                <a:gdLst/>
                <a:ahLst/>
                <a:cxnLst/>
                <a:rect l="l" t="t" r="r" b="b"/>
                <a:pathLst>
                  <a:path w="541" h="504" extrusionOk="0">
                    <a:moveTo>
                      <a:pt x="40" y="0"/>
                    </a:moveTo>
                    <a:cubicBezTo>
                      <a:pt x="15" y="0"/>
                      <a:pt x="1" y="21"/>
                      <a:pt x="10" y="51"/>
                    </a:cubicBezTo>
                    <a:cubicBezTo>
                      <a:pt x="118" y="229"/>
                      <a:pt x="284" y="384"/>
                      <a:pt x="463" y="491"/>
                    </a:cubicBezTo>
                    <a:cubicBezTo>
                      <a:pt x="472" y="500"/>
                      <a:pt x="481" y="504"/>
                      <a:pt x="490" y="504"/>
                    </a:cubicBezTo>
                    <a:cubicBezTo>
                      <a:pt x="518" y="504"/>
                      <a:pt x="540" y="468"/>
                      <a:pt x="522" y="432"/>
                    </a:cubicBezTo>
                    <a:cubicBezTo>
                      <a:pt x="403" y="253"/>
                      <a:pt x="237" y="110"/>
                      <a:pt x="58" y="3"/>
                    </a:cubicBezTo>
                    <a:cubicBezTo>
                      <a:pt x="52" y="1"/>
                      <a:pt x="46" y="0"/>
                      <a:pt x="40"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5;p33"/>
              <p:cNvSpPr/>
              <p:nvPr/>
            </p:nvSpPr>
            <p:spPr>
              <a:xfrm>
                <a:off x="4109175" y="2607525"/>
                <a:ext cx="13075" cy="12900"/>
              </a:xfrm>
              <a:custGeom>
                <a:avLst/>
                <a:gdLst/>
                <a:ahLst/>
                <a:cxnLst/>
                <a:rect l="l" t="t" r="r" b="b"/>
                <a:pathLst>
                  <a:path w="523" h="516" extrusionOk="0">
                    <a:moveTo>
                      <a:pt x="44" y="1"/>
                    </a:moveTo>
                    <a:cubicBezTo>
                      <a:pt x="17" y="1"/>
                      <a:pt x="0" y="30"/>
                      <a:pt x="11" y="51"/>
                    </a:cubicBezTo>
                    <a:cubicBezTo>
                      <a:pt x="70" y="146"/>
                      <a:pt x="154" y="229"/>
                      <a:pt x="225" y="301"/>
                    </a:cubicBezTo>
                    <a:cubicBezTo>
                      <a:pt x="296" y="384"/>
                      <a:pt x="368" y="468"/>
                      <a:pt x="475" y="515"/>
                    </a:cubicBezTo>
                    <a:cubicBezTo>
                      <a:pt x="487" y="515"/>
                      <a:pt x="523" y="479"/>
                      <a:pt x="523" y="456"/>
                    </a:cubicBezTo>
                    <a:cubicBezTo>
                      <a:pt x="487" y="349"/>
                      <a:pt x="404" y="277"/>
                      <a:pt x="308" y="206"/>
                    </a:cubicBezTo>
                    <a:cubicBezTo>
                      <a:pt x="225" y="122"/>
                      <a:pt x="154" y="63"/>
                      <a:pt x="58" y="3"/>
                    </a:cubicBezTo>
                    <a:cubicBezTo>
                      <a:pt x="53" y="2"/>
                      <a:pt x="49" y="1"/>
                      <a:pt x="4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6;p33"/>
              <p:cNvSpPr/>
              <p:nvPr/>
            </p:nvSpPr>
            <p:spPr>
              <a:xfrm>
                <a:off x="4125275" y="2593100"/>
                <a:ext cx="12075" cy="11300"/>
              </a:xfrm>
              <a:custGeom>
                <a:avLst/>
                <a:gdLst/>
                <a:ahLst/>
                <a:cxnLst/>
                <a:rect l="l" t="t" r="r" b="b"/>
                <a:pathLst>
                  <a:path w="483" h="452" extrusionOk="0">
                    <a:moveTo>
                      <a:pt x="35" y="1"/>
                    </a:moveTo>
                    <a:cubicBezTo>
                      <a:pt x="12" y="1"/>
                      <a:pt x="0" y="26"/>
                      <a:pt x="10" y="44"/>
                    </a:cubicBezTo>
                    <a:cubicBezTo>
                      <a:pt x="129" y="199"/>
                      <a:pt x="248" y="330"/>
                      <a:pt x="391" y="449"/>
                    </a:cubicBezTo>
                    <a:cubicBezTo>
                      <a:pt x="397" y="451"/>
                      <a:pt x="403" y="452"/>
                      <a:pt x="410" y="452"/>
                    </a:cubicBezTo>
                    <a:cubicBezTo>
                      <a:pt x="450" y="452"/>
                      <a:pt x="483" y="421"/>
                      <a:pt x="462" y="390"/>
                    </a:cubicBezTo>
                    <a:cubicBezTo>
                      <a:pt x="343" y="247"/>
                      <a:pt x="224" y="128"/>
                      <a:pt x="57" y="9"/>
                    </a:cubicBezTo>
                    <a:cubicBezTo>
                      <a:pt x="49" y="3"/>
                      <a:pt x="41" y="1"/>
                      <a:pt x="3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7;p33"/>
              <p:cNvSpPr/>
              <p:nvPr/>
            </p:nvSpPr>
            <p:spPr>
              <a:xfrm>
                <a:off x="3610250" y="3028175"/>
                <a:ext cx="211075" cy="835250"/>
              </a:xfrm>
              <a:custGeom>
                <a:avLst/>
                <a:gdLst/>
                <a:ahLst/>
                <a:cxnLst/>
                <a:rect l="l" t="t" r="r" b="b"/>
                <a:pathLst>
                  <a:path w="8443" h="33410" extrusionOk="0">
                    <a:moveTo>
                      <a:pt x="4216" y="1"/>
                    </a:moveTo>
                    <a:lnTo>
                      <a:pt x="1" y="4382"/>
                    </a:lnTo>
                    <a:lnTo>
                      <a:pt x="4394" y="33410"/>
                    </a:lnTo>
                    <a:lnTo>
                      <a:pt x="8442" y="3954"/>
                    </a:lnTo>
                    <a:lnTo>
                      <a:pt x="4216" y="1"/>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8;p33"/>
              <p:cNvSpPr/>
              <p:nvPr/>
            </p:nvSpPr>
            <p:spPr>
              <a:xfrm>
                <a:off x="3603125" y="3018950"/>
                <a:ext cx="224750" cy="845375"/>
              </a:xfrm>
              <a:custGeom>
                <a:avLst/>
                <a:gdLst/>
                <a:ahLst/>
                <a:cxnLst/>
                <a:rect l="l" t="t" r="r" b="b"/>
                <a:pathLst>
                  <a:path w="8990" h="33815" extrusionOk="0">
                    <a:moveTo>
                      <a:pt x="4513" y="727"/>
                    </a:moveTo>
                    <a:lnTo>
                      <a:pt x="8442" y="4418"/>
                    </a:lnTo>
                    <a:lnTo>
                      <a:pt x="4656" y="31957"/>
                    </a:lnTo>
                    <a:lnTo>
                      <a:pt x="548" y="4846"/>
                    </a:lnTo>
                    <a:lnTo>
                      <a:pt x="4513" y="727"/>
                    </a:lnTo>
                    <a:close/>
                    <a:moveTo>
                      <a:pt x="4477" y="1"/>
                    </a:moveTo>
                    <a:lnTo>
                      <a:pt x="0" y="4668"/>
                    </a:lnTo>
                    <a:lnTo>
                      <a:pt x="4405" y="33814"/>
                    </a:lnTo>
                    <a:lnTo>
                      <a:pt x="4929" y="33814"/>
                    </a:lnTo>
                    <a:lnTo>
                      <a:pt x="8977" y="4358"/>
                    </a:lnTo>
                    <a:lnTo>
                      <a:pt x="8989" y="4227"/>
                    </a:lnTo>
                    <a:lnTo>
                      <a:pt x="4477"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9;p33"/>
              <p:cNvSpPr/>
              <p:nvPr/>
            </p:nvSpPr>
            <p:spPr>
              <a:xfrm>
                <a:off x="3698675" y="3068400"/>
                <a:ext cx="88425" cy="1750"/>
              </a:xfrm>
              <a:custGeom>
                <a:avLst/>
                <a:gdLst/>
                <a:ahLst/>
                <a:cxnLst/>
                <a:rect l="l" t="t" r="r" b="b"/>
                <a:pathLst>
                  <a:path w="3537" h="70" extrusionOk="0">
                    <a:moveTo>
                      <a:pt x="1605" y="0"/>
                    </a:moveTo>
                    <a:cubicBezTo>
                      <a:pt x="1081" y="0"/>
                      <a:pt x="557" y="7"/>
                      <a:pt x="36" y="23"/>
                    </a:cubicBezTo>
                    <a:cubicBezTo>
                      <a:pt x="31" y="21"/>
                      <a:pt x="26" y="20"/>
                      <a:pt x="23" y="20"/>
                    </a:cubicBezTo>
                    <a:cubicBezTo>
                      <a:pt x="1" y="20"/>
                      <a:pt x="5" y="47"/>
                      <a:pt x="36" y="47"/>
                    </a:cubicBezTo>
                    <a:cubicBezTo>
                      <a:pt x="557" y="63"/>
                      <a:pt x="1081" y="69"/>
                      <a:pt x="1605" y="69"/>
                    </a:cubicBezTo>
                    <a:cubicBezTo>
                      <a:pt x="2242" y="69"/>
                      <a:pt x="2879" y="60"/>
                      <a:pt x="3512" y="47"/>
                    </a:cubicBezTo>
                    <a:cubicBezTo>
                      <a:pt x="3536" y="47"/>
                      <a:pt x="3536" y="23"/>
                      <a:pt x="3512" y="23"/>
                    </a:cubicBezTo>
                    <a:cubicBezTo>
                      <a:pt x="2879" y="10"/>
                      <a:pt x="2242" y="0"/>
                      <a:pt x="160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0;p33"/>
              <p:cNvSpPr/>
              <p:nvPr/>
            </p:nvSpPr>
            <p:spPr>
              <a:xfrm>
                <a:off x="3692425" y="3094000"/>
                <a:ext cx="94675" cy="1750"/>
              </a:xfrm>
              <a:custGeom>
                <a:avLst/>
                <a:gdLst/>
                <a:ahLst/>
                <a:cxnLst/>
                <a:rect l="l" t="t" r="r" b="b"/>
                <a:pathLst>
                  <a:path w="3787" h="70" extrusionOk="0">
                    <a:moveTo>
                      <a:pt x="1705" y="0"/>
                    </a:moveTo>
                    <a:cubicBezTo>
                      <a:pt x="1141" y="0"/>
                      <a:pt x="576" y="7"/>
                      <a:pt x="12" y="23"/>
                    </a:cubicBezTo>
                    <a:cubicBezTo>
                      <a:pt x="0" y="35"/>
                      <a:pt x="0" y="47"/>
                      <a:pt x="12" y="47"/>
                    </a:cubicBezTo>
                    <a:cubicBezTo>
                      <a:pt x="576" y="63"/>
                      <a:pt x="1141" y="69"/>
                      <a:pt x="1705" y="69"/>
                    </a:cubicBezTo>
                    <a:cubicBezTo>
                      <a:pt x="2391" y="69"/>
                      <a:pt x="3077" y="60"/>
                      <a:pt x="3762" y="47"/>
                    </a:cubicBezTo>
                    <a:cubicBezTo>
                      <a:pt x="3786" y="47"/>
                      <a:pt x="3786" y="23"/>
                      <a:pt x="3762" y="23"/>
                    </a:cubicBezTo>
                    <a:cubicBezTo>
                      <a:pt x="3077" y="10"/>
                      <a:pt x="2391" y="0"/>
                      <a:pt x="170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1;p33"/>
              <p:cNvSpPr/>
              <p:nvPr/>
            </p:nvSpPr>
            <p:spPr>
              <a:xfrm>
                <a:off x="3707300" y="3119775"/>
                <a:ext cx="92000" cy="1875"/>
              </a:xfrm>
              <a:custGeom>
                <a:avLst/>
                <a:gdLst/>
                <a:ahLst/>
                <a:cxnLst/>
                <a:rect l="l" t="t" r="r" b="b"/>
                <a:pathLst>
                  <a:path w="3680" h="75" extrusionOk="0">
                    <a:moveTo>
                      <a:pt x="1847" y="1"/>
                    </a:moveTo>
                    <a:cubicBezTo>
                      <a:pt x="1242" y="1"/>
                      <a:pt x="637" y="10"/>
                      <a:pt x="36" y="28"/>
                    </a:cubicBezTo>
                    <a:cubicBezTo>
                      <a:pt x="0" y="28"/>
                      <a:pt x="0" y="51"/>
                      <a:pt x="36" y="51"/>
                    </a:cubicBezTo>
                    <a:cubicBezTo>
                      <a:pt x="696" y="65"/>
                      <a:pt x="1359" y="74"/>
                      <a:pt x="2024" y="74"/>
                    </a:cubicBezTo>
                    <a:cubicBezTo>
                      <a:pt x="2571" y="74"/>
                      <a:pt x="3119" y="68"/>
                      <a:pt x="3667" y="51"/>
                    </a:cubicBezTo>
                    <a:cubicBezTo>
                      <a:pt x="3679" y="51"/>
                      <a:pt x="3679" y="28"/>
                      <a:pt x="3667" y="28"/>
                    </a:cubicBezTo>
                    <a:cubicBezTo>
                      <a:pt x="3060" y="10"/>
                      <a:pt x="2453" y="1"/>
                      <a:pt x="184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2;p33"/>
              <p:cNvSpPr/>
              <p:nvPr/>
            </p:nvSpPr>
            <p:spPr>
              <a:xfrm>
                <a:off x="3706100" y="3145450"/>
                <a:ext cx="105700" cy="1925"/>
              </a:xfrm>
              <a:custGeom>
                <a:avLst/>
                <a:gdLst/>
                <a:ahLst/>
                <a:cxnLst/>
                <a:rect l="l" t="t" r="r" b="b"/>
                <a:pathLst>
                  <a:path w="4228" h="77" extrusionOk="0">
                    <a:moveTo>
                      <a:pt x="2645" y="1"/>
                    </a:moveTo>
                    <a:cubicBezTo>
                      <a:pt x="1776" y="1"/>
                      <a:pt x="904" y="17"/>
                      <a:pt x="36" y="25"/>
                    </a:cubicBezTo>
                    <a:cubicBezTo>
                      <a:pt x="1" y="25"/>
                      <a:pt x="1" y="60"/>
                      <a:pt x="36" y="60"/>
                    </a:cubicBezTo>
                    <a:cubicBezTo>
                      <a:pt x="957" y="60"/>
                      <a:pt x="1889" y="76"/>
                      <a:pt x="2820" y="76"/>
                    </a:cubicBezTo>
                    <a:cubicBezTo>
                      <a:pt x="3286" y="76"/>
                      <a:pt x="3751" y="72"/>
                      <a:pt x="4216" y="60"/>
                    </a:cubicBezTo>
                    <a:cubicBezTo>
                      <a:pt x="4227" y="60"/>
                      <a:pt x="4227" y="25"/>
                      <a:pt x="4216" y="25"/>
                    </a:cubicBezTo>
                    <a:cubicBezTo>
                      <a:pt x="3695" y="7"/>
                      <a:pt x="3170" y="1"/>
                      <a:pt x="264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3;p33"/>
              <p:cNvSpPr/>
              <p:nvPr/>
            </p:nvSpPr>
            <p:spPr>
              <a:xfrm>
                <a:off x="3714475" y="3171550"/>
                <a:ext cx="88100" cy="1275"/>
              </a:xfrm>
              <a:custGeom>
                <a:avLst/>
                <a:gdLst/>
                <a:ahLst/>
                <a:cxnLst/>
                <a:rect l="l" t="t" r="r" b="b"/>
                <a:pathLst>
                  <a:path w="3524" h="51" extrusionOk="0">
                    <a:moveTo>
                      <a:pt x="2037" y="1"/>
                    </a:moveTo>
                    <a:cubicBezTo>
                      <a:pt x="1366" y="1"/>
                      <a:pt x="697" y="15"/>
                      <a:pt x="23" y="28"/>
                    </a:cubicBezTo>
                    <a:cubicBezTo>
                      <a:pt x="17" y="22"/>
                      <a:pt x="12" y="20"/>
                      <a:pt x="10" y="20"/>
                    </a:cubicBezTo>
                    <a:cubicBezTo>
                      <a:pt x="1" y="20"/>
                      <a:pt x="5" y="40"/>
                      <a:pt x="23" y="40"/>
                    </a:cubicBezTo>
                    <a:cubicBezTo>
                      <a:pt x="801" y="40"/>
                      <a:pt x="1573" y="51"/>
                      <a:pt x="2348" y="51"/>
                    </a:cubicBezTo>
                    <a:cubicBezTo>
                      <a:pt x="2735" y="51"/>
                      <a:pt x="3123" y="48"/>
                      <a:pt x="3511" y="40"/>
                    </a:cubicBezTo>
                    <a:cubicBezTo>
                      <a:pt x="3523" y="40"/>
                      <a:pt x="3523" y="28"/>
                      <a:pt x="3511" y="28"/>
                    </a:cubicBezTo>
                    <a:cubicBezTo>
                      <a:pt x="3018" y="8"/>
                      <a:pt x="2527" y="1"/>
                      <a:pt x="203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4;p33"/>
              <p:cNvSpPr/>
              <p:nvPr/>
            </p:nvSpPr>
            <p:spPr>
              <a:xfrm>
                <a:off x="3712675" y="3197025"/>
                <a:ext cx="86325" cy="2300"/>
              </a:xfrm>
              <a:custGeom>
                <a:avLst/>
                <a:gdLst/>
                <a:ahLst/>
                <a:cxnLst/>
                <a:rect l="l" t="t" r="r" b="b"/>
                <a:pathLst>
                  <a:path w="3453" h="92" extrusionOk="0">
                    <a:moveTo>
                      <a:pt x="4" y="40"/>
                    </a:moveTo>
                    <a:cubicBezTo>
                      <a:pt x="1" y="40"/>
                      <a:pt x="4" y="45"/>
                      <a:pt x="12" y="45"/>
                    </a:cubicBezTo>
                    <a:cubicBezTo>
                      <a:pt x="8" y="41"/>
                      <a:pt x="5" y="40"/>
                      <a:pt x="4" y="40"/>
                    </a:cubicBezTo>
                    <a:close/>
                    <a:moveTo>
                      <a:pt x="1554" y="0"/>
                    </a:moveTo>
                    <a:cubicBezTo>
                      <a:pt x="1038" y="0"/>
                      <a:pt x="522" y="13"/>
                      <a:pt x="12" y="45"/>
                    </a:cubicBezTo>
                    <a:cubicBezTo>
                      <a:pt x="609" y="77"/>
                      <a:pt x="1212" y="91"/>
                      <a:pt x="1816" y="91"/>
                    </a:cubicBezTo>
                    <a:cubicBezTo>
                      <a:pt x="2355" y="91"/>
                      <a:pt x="2895" y="80"/>
                      <a:pt x="3429" y="57"/>
                    </a:cubicBezTo>
                    <a:cubicBezTo>
                      <a:pt x="3452" y="57"/>
                      <a:pt x="3452" y="45"/>
                      <a:pt x="3429" y="45"/>
                    </a:cubicBezTo>
                    <a:cubicBezTo>
                      <a:pt x="2808" y="19"/>
                      <a:pt x="2180" y="0"/>
                      <a:pt x="155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5;p33"/>
              <p:cNvSpPr/>
              <p:nvPr/>
            </p:nvSpPr>
            <p:spPr>
              <a:xfrm>
                <a:off x="3715625" y="3222250"/>
                <a:ext cx="81300" cy="2950"/>
              </a:xfrm>
              <a:custGeom>
                <a:avLst/>
                <a:gdLst/>
                <a:ahLst/>
                <a:cxnLst/>
                <a:rect l="l" t="t" r="r" b="b"/>
                <a:pathLst>
                  <a:path w="3252" h="118" extrusionOk="0">
                    <a:moveTo>
                      <a:pt x="1489" y="0"/>
                    </a:moveTo>
                    <a:cubicBezTo>
                      <a:pt x="991" y="0"/>
                      <a:pt x="493" y="16"/>
                      <a:pt x="1" y="60"/>
                    </a:cubicBezTo>
                    <a:cubicBezTo>
                      <a:pt x="486" y="103"/>
                      <a:pt x="977" y="117"/>
                      <a:pt x="1467" y="117"/>
                    </a:cubicBezTo>
                    <a:cubicBezTo>
                      <a:pt x="2060" y="117"/>
                      <a:pt x="2653" y="97"/>
                      <a:pt x="3239" y="84"/>
                    </a:cubicBezTo>
                    <a:cubicBezTo>
                      <a:pt x="3251" y="84"/>
                      <a:pt x="3251" y="48"/>
                      <a:pt x="3239" y="48"/>
                    </a:cubicBezTo>
                    <a:cubicBezTo>
                      <a:pt x="2660" y="22"/>
                      <a:pt x="2074" y="0"/>
                      <a:pt x="1489"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6;p33"/>
              <p:cNvSpPr/>
              <p:nvPr/>
            </p:nvSpPr>
            <p:spPr>
              <a:xfrm>
                <a:off x="3716225" y="3248500"/>
                <a:ext cx="76825" cy="2425"/>
              </a:xfrm>
              <a:custGeom>
                <a:avLst/>
                <a:gdLst/>
                <a:ahLst/>
                <a:cxnLst/>
                <a:rect l="l" t="t" r="r" b="b"/>
                <a:pathLst>
                  <a:path w="3073" h="97" extrusionOk="0">
                    <a:moveTo>
                      <a:pt x="1050" y="1"/>
                    </a:moveTo>
                    <a:cubicBezTo>
                      <a:pt x="704" y="1"/>
                      <a:pt x="358" y="10"/>
                      <a:pt x="12" y="34"/>
                    </a:cubicBezTo>
                    <a:cubicBezTo>
                      <a:pt x="11" y="32"/>
                      <a:pt x="9" y="32"/>
                      <a:pt x="8" y="32"/>
                    </a:cubicBezTo>
                    <a:cubicBezTo>
                      <a:pt x="1" y="32"/>
                      <a:pt x="2" y="58"/>
                      <a:pt x="12" y="58"/>
                    </a:cubicBezTo>
                    <a:cubicBezTo>
                      <a:pt x="421" y="87"/>
                      <a:pt x="833" y="96"/>
                      <a:pt x="1247" y="96"/>
                    </a:cubicBezTo>
                    <a:cubicBezTo>
                      <a:pt x="1847" y="96"/>
                      <a:pt x="2450" y="77"/>
                      <a:pt x="3049" y="70"/>
                    </a:cubicBezTo>
                    <a:cubicBezTo>
                      <a:pt x="3072" y="70"/>
                      <a:pt x="3072" y="58"/>
                      <a:pt x="3049" y="58"/>
                    </a:cubicBezTo>
                    <a:cubicBezTo>
                      <a:pt x="2382" y="34"/>
                      <a:pt x="1716" y="1"/>
                      <a:pt x="105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47;p33"/>
              <p:cNvSpPr/>
              <p:nvPr/>
            </p:nvSpPr>
            <p:spPr>
              <a:xfrm>
                <a:off x="3713550" y="3273825"/>
                <a:ext cx="75625" cy="2775"/>
              </a:xfrm>
              <a:custGeom>
                <a:avLst/>
                <a:gdLst/>
                <a:ahLst/>
                <a:cxnLst/>
                <a:rect l="l" t="t" r="r" b="b"/>
                <a:pathLst>
                  <a:path w="3025" h="111" extrusionOk="0">
                    <a:moveTo>
                      <a:pt x="1224" y="0"/>
                    </a:moveTo>
                    <a:cubicBezTo>
                      <a:pt x="820" y="0"/>
                      <a:pt x="419" y="9"/>
                      <a:pt x="24" y="33"/>
                    </a:cubicBezTo>
                    <a:cubicBezTo>
                      <a:pt x="0" y="45"/>
                      <a:pt x="0" y="69"/>
                      <a:pt x="24" y="69"/>
                    </a:cubicBezTo>
                    <a:cubicBezTo>
                      <a:pt x="437" y="99"/>
                      <a:pt x="856" y="110"/>
                      <a:pt x="1278" y="110"/>
                    </a:cubicBezTo>
                    <a:cubicBezTo>
                      <a:pt x="1854" y="110"/>
                      <a:pt x="2435" y="89"/>
                      <a:pt x="3013" y="69"/>
                    </a:cubicBezTo>
                    <a:cubicBezTo>
                      <a:pt x="3025" y="69"/>
                      <a:pt x="3025" y="33"/>
                      <a:pt x="3013" y="33"/>
                    </a:cubicBezTo>
                    <a:cubicBezTo>
                      <a:pt x="2417" y="19"/>
                      <a:pt x="1817" y="0"/>
                      <a:pt x="122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48;p33"/>
              <p:cNvSpPr/>
              <p:nvPr/>
            </p:nvSpPr>
            <p:spPr>
              <a:xfrm>
                <a:off x="3712950" y="3299700"/>
                <a:ext cx="72050" cy="2225"/>
              </a:xfrm>
              <a:custGeom>
                <a:avLst/>
                <a:gdLst/>
                <a:ahLst/>
                <a:cxnLst/>
                <a:rect l="l" t="t" r="r" b="b"/>
                <a:pathLst>
                  <a:path w="2882" h="89" extrusionOk="0">
                    <a:moveTo>
                      <a:pt x="2033" y="0"/>
                    </a:moveTo>
                    <a:cubicBezTo>
                      <a:pt x="1360" y="0"/>
                      <a:pt x="686" y="17"/>
                      <a:pt x="12" y="34"/>
                    </a:cubicBezTo>
                    <a:cubicBezTo>
                      <a:pt x="1" y="34"/>
                      <a:pt x="1" y="82"/>
                      <a:pt x="12" y="82"/>
                    </a:cubicBezTo>
                    <a:cubicBezTo>
                      <a:pt x="330" y="86"/>
                      <a:pt x="647" y="88"/>
                      <a:pt x="965" y="88"/>
                    </a:cubicBezTo>
                    <a:cubicBezTo>
                      <a:pt x="1600" y="88"/>
                      <a:pt x="2235" y="78"/>
                      <a:pt x="2870" y="46"/>
                    </a:cubicBezTo>
                    <a:cubicBezTo>
                      <a:pt x="2882" y="46"/>
                      <a:pt x="2882" y="10"/>
                      <a:pt x="2870" y="10"/>
                    </a:cubicBezTo>
                    <a:cubicBezTo>
                      <a:pt x="2591" y="3"/>
                      <a:pt x="2312" y="0"/>
                      <a:pt x="203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49;p33"/>
              <p:cNvSpPr/>
              <p:nvPr/>
            </p:nvSpPr>
            <p:spPr>
              <a:xfrm>
                <a:off x="3710275" y="3326075"/>
                <a:ext cx="72950" cy="3000"/>
              </a:xfrm>
              <a:custGeom>
                <a:avLst/>
                <a:gdLst/>
                <a:ahLst/>
                <a:cxnLst/>
                <a:rect l="l" t="t" r="r" b="b"/>
                <a:pathLst>
                  <a:path w="2918" h="120" extrusionOk="0">
                    <a:moveTo>
                      <a:pt x="1069" y="1"/>
                    </a:moveTo>
                    <a:cubicBezTo>
                      <a:pt x="714" y="1"/>
                      <a:pt x="361" y="6"/>
                      <a:pt x="12" y="15"/>
                    </a:cubicBezTo>
                    <a:cubicBezTo>
                      <a:pt x="11" y="13"/>
                      <a:pt x="10" y="13"/>
                      <a:pt x="9" y="13"/>
                    </a:cubicBezTo>
                    <a:cubicBezTo>
                      <a:pt x="1" y="13"/>
                      <a:pt x="2" y="50"/>
                      <a:pt x="12" y="50"/>
                    </a:cubicBezTo>
                    <a:cubicBezTo>
                      <a:pt x="723" y="68"/>
                      <a:pt x="1453" y="119"/>
                      <a:pt x="2174" y="119"/>
                    </a:cubicBezTo>
                    <a:cubicBezTo>
                      <a:pt x="2419" y="119"/>
                      <a:pt x="2664" y="113"/>
                      <a:pt x="2906" y="98"/>
                    </a:cubicBezTo>
                    <a:cubicBezTo>
                      <a:pt x="2917" y="98"/>
                      <a:pt x="2917" y="62"/>
                      <a:pt x="2906" y="62"/>
                    </a:cubicBezTo>
                    <a:cubicBezTo>
                      <a:pt x="2302" y="17"/>
                      <a:pt x="1683" y="1"/>
                      <a:pt x="106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50;p33"/>
              <p:cNvSpPr/>
              <p:nvPr/>
            </p:nvSpPr>
            <p:spPr>
              <a:xfrm>
                <a:off x="3714750" y="3351675"/>
                <a:ext cx="63700" cy="2100"/>
              </a:xfrm>
              <a:custGeom>
                <a:avLst/>
                <a:gdLst/>
                <a:ahLst/>
                <a:cxnLst/>
                <a:rect l="l" t="t" r="r" b="b"/>
                <a:pathLst>
                  <a:path w="2548" h="84" extrusionOk="0">
                    <a:moveTo>
                      <a:pt x="377" y="0"/>
                    </a:moveTo>
                    <a:cubicBezTo>
                      <a:pt x="264" y="0"/>
                      <a:pt x="150" y="1"/>
                      <a:pt x="36" y="3"/>
                    </a:cubicBezTo>
                    <a:cubicBezTo>
                      <a:pt x="0" y="3"/>
                      <a:pt x="0" y="50"/>
                      <a:pt x="36" y="50"/>
                    </a:cubicBezTo>
                    <a:cubicBezTo>
                      <a:pt x="520" y="71"/>
                      <a:pt x="1004" y="84"/>
                      <a:pt x="1489" y="84"/>
                    </a:cubicBezTo>
                    <a:cubicBezTo>
                      <a:pt x="1838" y="84"/>
                      <a:pt x="2187" y="77"/>
                      <a:pt x="2536" y="62"/>
                    </a:cubicBezTo>
                    <a:cubicBezTo>
                      <a:pt x="2548" y="62"/>
                      <a:pt x="2548" y="50"/>
                      <a:pt x="2536" y="50"/>
                    </a:cubicBezTo>
                    <a:cubicBezTo>
                      <a:pt x="1817" y="30"/>
                      <a:pt x="1097" y="0"/>
                      <a:pt x="37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51;p33"/>
              <p:cNvSpPr/>
              <p:nvPr/>
            </p:nvSpPr>
            <p:spPr>
              <a:xfrm>
                <a:off x="3698375" y="3377325"/>
                <a:ext cx="75625" cy="2375"/>
              </a:xfrm>
              <a:custGeom>
                <a:avLst/>
                <a:gdLst/>
                <a:ahLst/>
                <a:cxnLst/>
                <a:rect l="l" t="t" r="r" b="b"/>
                <a:pathLst>
                  <a:path w="3025" h="95" extrusionOk="0">
                    <a:moveTo>
                      <a:pt x="1512" y="1"/>
                    </a:moveTo>
                    <a:cubicBezTo>
                      <a:pt x="1012" y="1"/>
                      <a:pt x="512" y="13"/>
                      <a:pt x="12" y="36"/>
                    </a:cubicBezTo>
                    <a:cubicBezTo>
                      <a:pt x="11" y="35"/>
                      <a:pt x="10" y="35"/>
                      <a:pt x="9" y="35"/>
                    </a:cubicBezTo>
                    <a:cubicBezTo>
                      <a:pt x="0" y="35"/>
                      <a:pt x="1" y="72"/>
                      <a:pt x="12" y="72"/>
                    </a:cubicBezTo>
                    <a:cubicBezTo>
                      <a:pt x="464" y="88"/>
                      <a:pt x="915" y="95"/>
                      <a:pt x="1366" y="95"/>
                    </a:cubicBezTo>
                    <a:cubicBezTo>
                      <a:pt x="1915" y="95"/>
                      <a:pt x="2464" y="85"/>
                      <a:pt x="3012" y="72"/>
                    </a:cubicBezTo>
                    <a:cubicBezTo>
                      <a:pt x="3024" y="72"/>
                      <a:pt x="3024" y="36"/>
                      <a:pt x="3012" y="36"/>
                    </a:cubicBezTo>
                    <a:cubicBezTo>
                      <a:pt x="2512" y="13"/>
                      <a:pt x="2012" y="1"/>
                      <a:pt x="151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52;p33"/>
              <p:cNvSpPr/>
              <p:nvPr/>
            </p:nvSpPr>
            <p:spPr>
              <a:xfrm>
                <a:off x="3710575" y="3403100"/>
                <a:ext cx="60750" cy="2325"/>
              </a:xfrm>
              <a:custGeom>
                <a:avLst/>
                <a:gdLst/>
                <a:ahLst/>
                <a:cxnLst/>
                <a:rect l="l" t="t" r="r" b="b"/>
                <a:pathLst>
                  <a:path w="2430" h="93" extrusionOk="0">
                    <a:moveTo>
                      <a:pt x="1104" y="1"/>
                    </a:moveTo>
                    <a:cubicBezTo>
                      <a:pt x="744" y="1"/>
                      <a:pt x="383" y="7"/>
                      <a:pt x="24" y="17"/>
                    </a:cubicBezTo>
                    <a:cubicBezTo>
                      <a:pt x="0" y="17"/>
                      <a:pt x="0" y="65"/>
                      <a:pt x="24" y="65"/>
                    </a:cubicBezTo>
                    <a:cubicBezTo>
                      <a:pt x="478" y="79"/>
                      <a:pt x="935" y="93"/>
                      <a:pt x="1397" y="93"/>
                    </a:cubicBezTo>
                    <a:cubicBezTo>
                      <a:pt x="1735" y="93"/>
                      <a:pt x="2075" y="85"/>
                      <a:pt x="2417" y="65"/>
                    </a:cubicBezTo>
                    <a:cubicBezTo>
                      <a:pt x="2429" y="65"/>
                      <a:pt x="2429" y="53"/>
                      <a:pt x="2417" y="29"/>
                    </a:cubicBezTo>
                    <a:cubicBezTo>
                      <a:pt x="1985" y="10"/>
                      <a:pt x="1545" y="1"/>
                      <a:pt x="110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53;p33"/>
              <p:cNvSpPr/>
              <p:nvPr/>
            </p:nvSpPr>
            <p:spPr>
              <a:xfrm>
                <a:off x="3714150" y="3454125"/>
                <a:ext cx="50025" cy="2200"/>
              </a:xfrm>
              <a:custGeom>
                <a:avLst/>
                <a:gdLst/>
                <a:ahLst/>
                <a:cxnLst/>
                <a:rect l="l" t="t" r="r" b="b"/>
                <a:pathLst>
                  <a:path w="2001" h="88" extrusionOk="0">
                    <a:moveTo>
                      <a:pt x="1331" y="1"/>
                    </a:moveTo>
                    <a:cubicBezTo>
                      <a:pt x="891" y="1"/>
                      <a:pt x="449" y="16"/>
                      <a:pt x="12" y="48"/>
                    </a:cubicBezTo>
                    <a:cubicBezTo>
                      <a:pt x="0" y="48"/>
                      <a:pt x="0" y="72"/>
                      <a:pt x="12" y="72"/>
                    </a:cubicBezTo>
                    <a:cubicBezTo>
                      <a:pt x="211" y="83"/>
                      <a:pt x="411" y="87"/>
                      <a:pt x="612" y="87"/>
                    </a:cubicBezTo>
                    <a:cubicBezTo>
                      <a:pt x="1071" y="87"/>
                      <a:pt x="1533" y="65"/>
                      <a:pt x="1989" y="48"/>
                    </a:cubicBezTo>
                    <a:cubicBezTo>
                      <a:pt x="2000" y="48"/>
                      <a:pt x="2000" y="12"/>
                      <a:pt x="1989" y="12"/>
                    </a:cubicBezTo>
                    <a:cubicBezTo>
                      <a:pt x="1770" y="5"/>
                      <a:pt x="1551" y="1"/>
                      <a:pt x="133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54;p33"/>
              <p:cNvSpPr/>
              <p:nvPr/>
            </p:nvSpPr>
            <p:spPr>
              <a:xfrm>
                <a:off x="3714750" y="3428500"/>
                <a:ext cx="53000" cy="2300"/>
              </a:xfrm>
              <a:custGeom>
                <a:avLst/>
                <a:gdLst/>
                <a:ahLst/>
                <a:cxnLst/>
                <a:rect l="l" t="t" r="r" b="b"/>
                <a:pathLst>
                  <a:path w="2120" h="92" extrusionOk="0">
                    <a:moveTo>
                      <a:pt x="821" y="1"/>
                    </a:moveTo>
                    <a:cubicBezTo>
                      <a:pt x="558" y="1"/>
                      <a:pt x="295" y="4"/>
                      <a:pt x="36" y="14"/>
                    </a:cubicBezTo>
                    <a:cubicBezTo>
                      <a:pt x="0" y="25"/>
                      <a:pt x="0" y="73"/>
                      <a:pt x="36" y="73"/>
                    </a:cubicBezTo>
                    <a:cubicBezTo>
                      <a:pt x="285" y="86"/>
                      <a:pt x="538" y="91"/>
                      <a:pt x="791" y="91"/>
                    </a:cubicBezTo>
                    <a:cubicBezTo>
                      <a:pt x="1228" y="91"/>
                      <a:pt x="1666" y="76"/>
                      <a:pt x="2096" y="61"/>
                    </a:cubicBezTo>
                    <a:cubicBezTo>
                      <a:pt x="2119" y="61"/>
                      <a:pt x="2119" y="25"/>
                      <a:pt x="2096" y="25"/>
                    </a:cubicBezTo>
                    <a:cubicBezTo>
                      <a:pt x="1676" y="11"/>
                      <a:pt x="1248" y="1"/>
                      <a:pt x="82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55;p33"/>
              <p:cNvSpPr/>
              <p:nvPr/>
            </p:nvSpPr>
            <p:spPr>
              <a:xfrm>
                <a:off x="3715625" y="3479825"/>
                <a:ext cx="45275" cy="2325"/>
              </a:xfrm>
              <a:custGeom>
                <a:avLst/>
                <a:gdLst/>
                <a:ahLst/>
                <a:cxnLst/>
                <a:rect l="l" t="t" r="r" b="b"/>
                <a:pathLst>
                  <a:path w="1811" h="93" extrusionOk="0">
                    <a:moveTo>
                      <a:pt x="843" y="1"/>
                    </a:moveTo>
                    <a:cubicBezTo>
                      <a:pt x="566" y="1"/>
                      <a:pt x="289" y="10"/>
                      <a:pt x="13" y="32"/>
                    </a:cubicBezTo>
                    <a:cubicBezTo>
                      <a:pt x="1" y="44"/>
                      <a:pt x="1" y="80"/>
                      <a:pt x="13" y="80"/>
                    </a:cubicBezTo>
                    <a:cubicBezTo>
                      <a:pt x="224" y="88"/>
                      <a:pt x="434" y="92"/>
                      <a:pt x="645" y="92"/>
                    </a:cubicBezTo>
                    <a:cubicBezTo>
                      <a:pt x="1030" y="92"/>
                      <a:pt x="1414" y="79"/>
                      <a:pt x="1799" y="56"/>
                    </a:cubicBezTo>
                    <a:cubicBezTo>
                      <a:pt x="1810" y="56"/>
                      <a:pt x="1810" y="32"/>
                      <a:pt x="1799" y="32"/>
                    </a:cubicBezTo>
                    <a:cubicBezTo>
                      <a:pt x="1480" y="13"/>
                      <a:pt x="1161" y="1"/>
                      <a:pt x="84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56;p33"/>
              <p:cNvSpPr/>
              <p:nvPr/>
            </p:nvSpPr>
            <p:spPr>
              <a:xfrm>
                <a:off x="3715925" y="3505750"/>
                <a:ext cx="40500" cy="2425"/>
              </a:xfrm>
              <a:custGeom>
                <a:avLst/>
                <a:gdLst/>
                <a:ahLst/>
                <a:cxnLst/>
                <a:rect l="l" t="t" r="r" b="b"/>
                <a:pathLst>
                  <a:path w="1620" h="97" extrusionOk="0">
                    <a:moveTo>
                      <a:pt x="1027" y="1"/>
                    </a:moveTo>
                    <a:cubicBezTo>
                      <a:pt x="692" y="1"/>
                      <a:pt x="356" y="16"/>
                      <a:pt x="24" y="31"/>
                    </a:cubicBezTo>
                    <a:cubicBezTo>
                      <a:pt x="1" y="31"/>
                      <a:pt x="1" y="79"/>
                      <a:pt x="24" y="79"/>
                    </a:cubicBezTo>
                    <a:cubicBezTo>
                      <a:pt x="207" y="91"/>
                      <a:pt x="391" y="96"/>
                      <a:pt x="576" y="96"/>
                    </a:cubicBezTo>
                    <a:cubicBezTo>
                      <a:pt x="920" y="96"/>
                      <a:pt x="1267" y="78"/>
                      <a:pt x="1608" y="55"/>
                    </a:cubicBezTo>
                    <a:cubicBezTo>
                      <a:pt x="1620" y="55"/>
                      <a:pt x="1620" y="19"/>
                      <a:pt x="1608" y="19"/>
                    </a:cubicBezTo>
                    <a:cubicBezTo>
                      <a:pt x="1415" y="6"/>
                      <a:pt x="1221" y="1"/>
                      <a:pt x="102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57;p33"/>
              <p:cNvSpPr/>
              <p:nvPr/>
            </p:nvSpPr>
            <p:spPr>
              <a:xfrm>
                <a:off x="3710275" y="3531675"/>
                <a:ext cx="43175" cy="2450"/>
              </a:xfrm>
              <a:custGeom>
                <a:avLst/>
                <a:gdLst/>
                <a:ahLst/>
                <a:cxnLst/>
                <a:rect l="l" t="t" r="r" b="b"/>
                <a:pathLst>
                  <a:path w="1727" h="98" extrusionOk="0">
                    <a:moveTo>
                      <a:pt x="859" y="0"/>
                    </a:moveTo>
                    <a:cubicBezTo>
                      <a:pt x="572" y="0"/>
                      <a:pt x="286" y="12"/>
                      <a:pt x="12" y="42"/>
                    </a:cubicBezTo>
                    <a:cubicBezTo>
                      <a:pt x="0" y="42"/>
                      <a:pt x="0" y="54"/>
                      <a:pt x="12" y="66"/>
                    </a:cubicBezTo>
                    <a:cubicBezTo>
                      <a:pt x="229" y="89"/>
                      <a:pt x="452" y="97"/>
                      <a:pt x="674" y="97"/>
                    </a:cubicBezTo>
                    <a:cubicBezTo>
                      <a:pt x="1026" y="97"/>
                      <a:pt x="1380" y="76"/>
                      <a:pt x="1715" y="54"/>
                    </a:cubicBezTo>
                    <a:cubicBezTo>
                      <a:pt x="1727" y="54"/>
                      <a:pt x="1727" y="30"/>
                      <a:pt x="1715" y="30"/>
                    </a:cubicBezTo>
                    <a:cubicBezTo>
                      <a:pt x="1435" y="12"/>
                      <a:pt x="1146" y="0"/>
                      <a:pt x="859"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58;p33"/>
              <p:cNvSpPr/>
              <p:nvPr/>
            </p:nvSpPr>
            <p:spPr>
              <a:xfrm>
                <a:off x="3708775" y="3557375"/>
                <a:ext cx="40525" cy="2550"/>
              </a:xfrm>
              <a:custGeom>
                <a:avLst/>
                <a:gdLst/>
                <a:ahLst/>
                <a:cxnLst/>
                <a:rect l="l" t="t" r="r" b="b"/>
                <a:pathLst>
                  <a:path w="1621" h="102" extrusionOk="0">
                    <a:moveTo>
                      <a:pt x="868" y="0"/>
                    </a:moveTo>
                    <a:cubicBezTo>
                      <a:pt x="581" y="0"/>
                      <a:pt x="294" y="12"/>
                      <a:pt x="13" y="38"/>
                    </a:cubicBezTo>
                    <a:cubicBezTo>
                      <a:pt x="1" y="38"/>
                      <a:pt x="1" y="73"/>
                      <a:pt x="13" y="73"/>
                    </a:cubicBezTo>
                    <a:cubicBezTo>
                      <a:pt x="193" y="94"/>
                      <a:pt x="375" y="102"/>
                      <a:pt x="559" y="102"/>
                    </a:cubicBezTo>
                    <a:cubicBezTo>
                      <a:pt x="910" y="102"/>
                      <a:pt x="1264" y="73"/>
                      <a:pt x="1608" y="50"/>
                    </a:cubicBezTo>
                    <a:cubicBezTo>
                      <a:pt x="1620" y="50"/>
                      <a:pt x="1620" y="26"/>
                      <a:pt x="1608" y="26"/>
                    </a:cubicBezTo>
                    <a:cubicBezTo>
                      <a:pt x="1365" y="9"/>
                      <a:pt x="1117" y="0"/>
                      <a:pt x="86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59;p33"/>
              <p:cNvSpPr/>
              <p:nvPr/>
            </p:nvSpPr>
            <p:spPr>
              <a:xfrm>
                <a:off x="3708200" y="3583100"/>
                <a:ext cx="40500" cy="2525"/>
              </a:xfrm>
              <a:custGeom>
                <a:avLst/>
                <a:gdLst/>
                <a:ahLst/>
                <a:cxnLst/>
                <a:rect l="l" t="t" r="r" b="b"/>
                <a:pathLst>
                  <a:path w="1620" h="101" extrusionOk="0">
                    <a:moveTo>
                      <a:pt x="656" y="0"/>
                    </a:moveTo>
                    <a:cubicBezTo>
                      <a:pt x="440" y="0"/>
                      <a:pt x="224" y="9"/>
                      <a:pt x="12" y="33"/>
                    </a:cubicBezTo>
                    <a:cubicBezTo>
                      <a:pt x="0" y="33"/>
                      <a:pt x="0" y="68"/>
                      <a:pt x="12" y="68"/>
                    </a:cubicBezTo>
                    <a:cubicBezTo>
                      <a:pt x="224" y="92"/>
                      <a:pt x="440" y="101"/>
                      <a:pt x="656" y="101"/>
                    </a:cubicBezTo>
                    <a:cubicBezTo>
                      <a:pt x="975" y="101"/>
                      <a:pt x="1295" y="83"/>
                      <a:pt x="1607" y="68"/>
                    </a:cubicBezTo>
                    <a:cubicBezTo>
                      <a:pt x="1619" y="68"/>
                      <a:pt x="1619" y="33"/>
                      <a:pt x="1607" y="33"/>
                    </a:cubicBezTo>
                    <a:cubicBezTo>
                      <a:pt x="1295" y="18"/>
                      <a:pt x="975" y="0"/>
                      <a:pt x="65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60;p33"/>
              <p:cNvSpPr/>
              <p:nvPr/>
            </p:nvSpPr>
            <p:spPr>
              <a:xfrm>
                <a:off x="3702525" y="3608750"/>
                <a:ext cx="40800" cy="2450"/>
              </a:xfrm>
              <a:custGeom>
                <a:avLst/>
                <a:gdLst/>
                <a:ahLst/>
                <a:cxnLst/>
                <a:rect l="l" t="t" r="r" b="b"/>
                <a:pathLst>
                  <a:path w="1632" h="98" extrusionOk="0">
                    <a:moveTo>
                      <a:pt x="610" y="0"/>
                    </a:moveTo>
                    <a:cubicBezTo>
                      <a:pt x="413" y="0"/>
                      <a:pt x="217" y="6"/>
                      <a:pt x="25" y="19"/>
                    </a:cubicBezTo>
                    <a:cubicBezTo>
                      <a:pt x="1" y="42"/>
                      <a:pt x="1" y="66"/>
                      <a:pt x="25" y="66"/>
                    </a:cubicBezTo>
                    <a:cubicBezTo>
                      <a:pt x="268" y="88"/>
                      <a:pt x="517" y="98"/>
                      <a:pt x="766" y="98"/>
                    </a:cubicBezTo>
                    <a:cubicBezTo>
                      <a:pt x="1053" y="98"/>
                      <a:pt x="1340" y="85"/>
                      <a:pt x="1620" y="66"/>
                    </a:cubicBezTo>
                    <a:cubicBezTo>
                      <a:pt x="1632" y="66"/>
                      <a:pt x="1632" y="31"/>
                      <a:pt x="1620" y="31"/>
                    </a:cubicBezTo>
                    <a:cubicBezTo>
                      <a:pt x="1289" y="16"/>
                      <a:pt x="948" y="0"/>
                      <a:pt x="610"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61;p33"/>
              <p:cNvSpPr/>
              <p:nvPr/>
            </p:nvSpPr>
            <p:spPr>
              <a:xfrm>
                <a:off x="3707300" y="3634625"/>
                <a:ext cx="32775" cy="2425"/>
              </a:xfrm>
              <a:custGeom>
                <a:avLst/>
                <a:gdLst/>
                <a:ahLst/>
                <a:cxnLst/>
                <a:rect l="l" t="t" r="r" b="b"/>
                <a:pathLst>
                  <a:path w="1311" h="97" extrusionOk="0">
                    <a:moveTo>
                      <a:pt x="613" y="0"/>
                    </a:moveTo>
                    <a:cubicBezTo>
                      <a:pt x="414" y="0"/>
                      <a:pt x="219" y="9"/>
                      <a:pt x="36" y="31"/>
                    </a:cubicBezTo>
                    <a:cubicBezTo>
                      <a:pt x="0" y="43"/>
                      <a:pt x="0" y="79"/>
                      <a:pt x="36" y="79"/>
                    </a:cubicBezTo>
                    <a:cubicBezTo>
                      <a:pt x="181" y="92"/>
                      <a:pt x="330" y="97"/>
                      <a:pt x="478" y="97"/>
                    </a:cubicBezTo>
                    <a:cubicBezTo>
                      <a:pt x="756" y="97"/>
                      <a:pt x="1034" y="79"/>
                      <a:pt x="1298" y="55"/>
                    </a:cubicBezTo>
                    <a:cubicBezTo>
                      <a:pt x="1310" y="55"/>
                      <a:pt x="1310" y="31"/>
                      <a:pt x="1298" y="31"/>
                    </a:cubicBezTo>
                    <a:cubicBezTo>
                      <a:pt x="1075" y="12"/>
                      <a:pt x="842" y="0"/>
                      <a:pt x="61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62;p33"/>
              <p:cNvSpPr/>
              <p:nvPr/>
            </p:nvSpPr>
            <p:spPr>
              <a:xfrm>
                <a:off x="3713250" y="3660650"/>
                <a:ext cx="23825" cy="1825"/>
              </a:xfrm>
              <a:custGeom>
                <a:avLst/>
                <a:gdLst/>
                <a:ahLst/>
                <a:cxnLst/>
                <a:rect l="l" t="t" r="r" b="b"/>
                <a:pathLst>
                  <a:path w="953" h="73" extrusionOk="0">
                    <a:moveTo>
                      <a:pt x="418" y="1"/>
                    </a:moveTo>
                    <a:cubicBezTo>
                      <a:pt x="290" y="1"/>
                      <a:pt x="162" y="4"/>
                      <a:pt x="36" y="14"/>
                    </a:cubicBezTo>
                    <a:cubicBezTo>
                      <a:pt x="0" y="26"/>
                      <a:pt x="0" y="62"/>
                      <a:pt x="36" y="62"/>
                    </a:cubicBezTo>
                    <a:cubicBezTo>
                      <a:pt x="128" y="69"/>
                      <a:pt x="222" y="72"/>
                      <a:pt x="316" y="72"/>
                    </a:cubicBezTo>
                    <a:cubicBezTo>
                      <a:pt x="525" y="72"/>
                      <a:pt x="736" y="58"/>
                      <a:pt x="941" y="50"/>
                    </a:cubicBezTo>
                    <a:cubicBezTo>
                      <a:pt x="953" y="50"/>
                      <a:pt x="953" y="14"/>
                      <a:pt x="941" y="14"/>
                    </a:cubicBezTo>
                    <a:cubicBezTo>
                      <a:pt x="769" y="7"/>
                      <a:pt x="593" y="1"/>
                      <a:pt x="41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63;p33"/>
              <p:cNvSpPr/>
              <p:nvPr/>
            </p:nvSpPr>
            <p:spPr>
              <a:xfrm>
                <a:off x="3715625" y="3686625"/>
                <a:ext cx="18775" cy="1900"/>
              </a:xfrm>
              <a:custGeom>
                <a:avLst/>
                <a:gdLst/>
                <a:ahLst/>
                <a:cxnLst/>
                <a:rect l="l" t="t" r="r" b="b"/>
                <a:pathLst>
                  <a:path w="751" h="76" extrusionOk="0">
                    <a:moveTo>
                      <a:pt x="411" y="1"/>
                    </a:moveTo>
                    <a:cubicBezTo>
                      <a:pt x="277" y="1"/>
                      <a:pt x="143" y="10"/>
                      <a:pt x="13" y="23"/>
                    </a:cubicBezTo>
                    <a:cubicBezTo>
                      <a:pt x="1" y="23"/>
                      <a:pt x="1" y="47"/>
                      <a:pt x="13" y="59"/>
                    </a:cubicBezTo>
                    <a:cubicBezTo>
                      <a:pt x="120" y="70"/>
                      <a:pt x="229" y="75"/>
                      <a:pt x="339" y="75"/>
                    </a:cubicBezTo>
                    <a:cubicBezTo>
                      <a:pt x="473" y="75"/>
                      <a:pt x="608" y="67"/>
                      <a:pt x="739" y="47"/>
                    </a:cubicBezTo>
                    <a:cubicBezTo>
                      <a:pt x="751" y="47"/>
                      <a:pt x="751" y="23"/>
                      <a:pt x="739" y="23"/>
                    </a:cubicBezTo>
                    <a:cubicBezTo>
                      <a:pt x="631" y="7"/>
                      <a:pt x="522" y="1"/>
                      <a:pt x="41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64;p33"/>
              <p:cNvSpPr/>
              <p:nvPr/>
            </p:nvSpPr>
            <p:spPr>
              <a:xfrm>
                <a:off x="3711175" y="3712175"/>
                <a:ext cx="19650" cy="2275"/>
              </a:xfrm>
              <a:custGeom>
                <a:avLst/>
                <a:gdLst/>
                <a:ahLst/>
                <a:cxnLst/>
                <a:rect l="l" t="t" r="r" b="b"/>
                <a:pathLst>
                  <a:path w="786" h="91" extrusionOk="0">
                    <a:moveTo>
                      <a:pt x="305" y="1"/>
                    </a:moveTo>
                    <a:cubicBezTo>
                      <a:pt x="209" y="1"/>
                      <a:pt x="114" y="7"/>
                      <a:pt x="24" y="25"/>
                    </a:cubicBezTo>
                    <a:cubicBezTo>
                      <a:pt x="0" y="25"/>
                      <a:pt x="0" y="73"/>
                      <a:pt x="24" y="73"/>
                    </a:cubicBezTo>
                    <a:cubicBezTo>
                      <a:pt x="107" y="85"/>
                      <a:pt x="191" y="90"/>
                      <a:pt x="277" y="90"/>
                    </a:cubicBezTo>
                    <a:cubicBezTo>
                      <a:pt x="438" y="90"/>
                      <a:pt x="603" y="72"/>
                      <a:pt x="774" y="49"/>
                    </a:cubicBezTo>
                    <a:cubicBezTo>
                      <a:pt x="786" y="49"/>
                      <a:pt x="786" y="25"/>
                      <a:pt x="774" y="25"/>
                    </a:cubicBezTo>
                    <a:cubicBezTo>
                      <a:pt x="626" y="18"/>
                      <a:pt x="464" y="1"/>
                      <a:pt x="30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65;p33"/>
              <p:cNvSpPr/>
              <p:nvPr/>
            </p:nvSpPr>
            <p:spPr>
              <a:xfrm>
                <a:off x="3711775" y="3738450"/>
                <a:ext cx="16675" cy="1375"/>
              </a:xfrm>
              <a:custGeom>
                <a:avLst/>
                <a:gdLst/>
                <a:ahLst/>
                <a:cxnLst/>
                <a:rect l="l" t="t" r="r" b="b"/>
                <a:pathLst>
                  <a:path w="667" h="55" extrusionOk="0">
                    <a:moveTo>
                      <a:pt x="329" y="1"/>
                    </a:moveTo>
                    <a:cubicBezTo>
                      <a:pt x="223" y="1"/>
                      <a:pt x="119" y="4"/>
                      <a:pt x="12" y="10"/>
                    </a:cubicBezTo>
                    <a:cubicBezTo>
                      <a:pt x="11" y="9"/>
                      <a:pt x="9" y="8"/>
                      <a:pt x="8" y="8"/>
                    </a:cubicBezTo>
                    <a:cubicBezTo>
                      <a:pt x="0" y="8"/>
                      <a:pt x="1" y="46"/>
                      <a:pt x="12" y="46"/>
                    </a:cubicBezTo>
                    <a:cubicBezTo>
                      <a:pt x="125" y="52"/>
                      <a:pt x="235" y="55"/>
                      <a:pt x="342" y="55"/>
                    </a:cubicBezTo>
                    <a:cubicBezTo>
                      <a:pt x="449" y="55"/>
                      <a:pt x="554" y="52"/>
                      <a:pt x="655" y="46"/>
                    </a:cubicBezTo>
                    <a:cubicBezTo>
                      <a:pt x="667" y="46"/>
                      <a:pt x="667" y="10"/>
                      <a:pt x="655" y="10"/>
                    </a:cubicBezTo>
                    <a:cubicBezTo>
                      <a:pt x="542" y="4"/>
                      <a:pt x="435" y="1"/>
                      <a:pt x="32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66;p33"/>
              <p:cNvSpPr/>
              <p:nvPr/>
            </p:nvSpPr>
            <p:spPr>
              <a:xfrm>
                <a:off x="3814150" y="2493900"/>
                <a:ext cx="38725" cy="38700"/>
              </a:xfrm>
              <a:custGeom>
                <a:avLst/>
                <a:gdLst/>
                <a:ahLst/>
                <a:cxnLst/>
                <a:rect l="l" t="t" r="r" b="b"/>
                <a:pathLst>
                  <a:path w="1549" h="1548" extrusionOk="0">
                    <a:moveTo>
                      <a:pt x="775" y="0"/>
                    </a:moveTo>
                    <a:cubicBezTo>
                      <a:pt x="346" y="0"/>
                      <a:pt x="1" y="345"/>
                      <a:pt x="1" y="774"/>
                    </a:cubicBezTo>
                    <a:cubicBezTo>
                      <a:pt x="1" y="1203"/>
                      <a:pt x="334" y="1548"/>
                      <a:pt x="775" y="1548"/>
                    </a:cubicBezTo>
                    <a:cubicBezTo>
                      <a:pt x="1203" y="1548"/>
                      <a:pt x="1549" y="1203"/>
                      <a:pt x="1549" y="774"/>
                    </a:cubicBezTo>
                    <a:cubicBezTo>
                      <a:pt x="1549" y="345"/>
                      <a:pt x="1203" y="0"/>
                      <a:pt x="77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67;p33"/>
              <p:cNvSpPr/>
              <p:nvPr/>
            </p:nvSpPr>
            <p:spPr>
              <a:xfrm>
                <a:off x="3802550" y="2525150"/>
                <a:ext cx="32775" cy="122950"/>
              </a:xfrm>
              <a:custGeom>
                <a:avLst/>
                <a:gdLst/>
                <a:ahLst/>
                <a:cxnLst/>
                <a:rect l="l" t="t" r="r" b="b"/>
                <a:pathLst>
                  <a:path w="1311" h="4918" extrusionOk="0">
                    <a:moveTo>
                      <a:pt x="977" y="0"/>
                    </a:moveTo>
                    <a:lnTo>
                      <a:pt x="0" y="4846"/>
                    </a:lnTo>
                    <a:lnTo>
                      <a:pt x="334" y="4917"/>
                    </a:lnTo>
                    <a:lnTo>
                      <a:pt x="1310" y="72"/>
                    </a:lnTo>
                    <a:lnTo>
                      <a:pt x="977" y="0"/>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68;p33"/>
              <p:cNvSpPr/>
              <p:nvPr/>
            </p:nvSpPr>
            <p:spPr>
              <a:xfrm>
                <a:off x="3969225" y="2561650"/>
                <a:ext cx="43500" cy="38750"/>
              </a:xfrm>
              <a:custGeom>
                <a:avLst/>
                <a:gdLst/>
                <a:ahLst/>
                <a:cxnLst/>
                <a:rect l="l" t="t" r="r" b="b"/>
                <a:pathLst>
                  <a:path w="1740" h="1550" extrusionOk="0">
                    <a:moveTo>
                      <a:pt x="871" y="1"/>
                    </a:moveTo>
                    <a:cubicBezTo>
                      <a:pt x="548" y="1"/>
                      <a:pt x="246" y="197"/>
                      <a:pt x="132" y="529"/>
                    </a:cubicBezTo>
                    <a:cubicBezTo>
                      <a:pt x="1" y="933"/>
                      <a:pt x="215" y="1386"/>
                      <a:pt x="632" y="1517"/>
                    </a:cubicBezTo>
                    <a:cubicBezTo>
                      <a:pt x="710" y="1539"/>
                      <a:pt x="788" y="1550"/>
                      <a:pt x="864" y="1550"/>
                    </a:cubicBezTo>
                    <a:cubicBezTo>
                      <a:pt x="1198" y="1550"/>
                      <a:pt x="1502" y="1348"/>
                      <a:pt x="1608" y="1029"/>
                    </a:cubicBezTo>
                    <a:cubicBezTo>
                      <a:pt x="1739" y="624"/>
                      <a:pt x="1537" y="171"/>
                      <a:pt x="1120" y="40"/>
                    </a:cubicBezTo>
                    <a:cubicBezTo>
                      <a:pt x="1038" y="14"/>
                      <a:pt x="954" y="1"/>
                      <a:pt x="87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69;p33"/>
              <p:cNvSpPr/>
              <p:nvPr/>
            </p:nvSpPr>
            <p:spPr>
              <a:xfrm>
                <a:off x="3919525" y="2588250"/>
                <a:ext cx="71450" cy="110750"/>
              </a:xfrm>
              <a:custGeom>
                <a:avLst/>
                <a:gdLst/>
                <a:ahLst/>
                <a:cxnLst/>
                <a:rect l="l" t="t" r="r" b="b"/>
                <a:pathLst>
                  <a:path w="2858" h="4430" extrusionOk="0">
                    <a:moveTo>
                      <a:pt x="2572" y="0"/>
                    </a:moveTo>
                    <a:lnTo>
                      <a:pt x="1" y="4263"/>
                    </a:lnTo>
                    <a:lnTo>
                      <a:pt x="298" y="4429"/>
                    </a:lnTo>
                    <a:lnTo>
                      <a:pt x="2858" y="179"/>
                    </a:lnTo>
                    <a:lnTo>
                      <a:pt x="2572" y="0"/>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70;p33"/>
              <p:cNvSpPr/>
              <p:nvPr/>
            </p:nvSpPr>
            <p:spPr>
              <a:xfrm>
                <a:off x="3409350" y="2564550"/>
                <a:ext cx="42875" cy="39075"/>
              </a:xfrm>
              <a:custGeom>
                <a:avLst/>
                <a:gdLst/>
                <a:ahLst/>
                <a:cxnLst/>
                <a:rect l="l" t="t" r="r" b="b"/>
                <a:pathLst>
                  <a:path w="1715" h="1563" extrusionOk="0">
                    <a:moveTo>
                      <a:pt x="847" y="0"/>
                    </a:moveTo>
                    <a:cubicBezTo>
                      <a:pt x="647" y="0"/>
                      <a:pt x="448" y="78"/>
                      <a:pt x="298" y="234"/>
                    </a:cubicBezTo>
                    <a:cubicBezTo>
                      <a:pt x="0" y="555"/>
                      <a:pt x="0" y="1044"/>
                      <a:pt x="310" y="1341"/>
                    </a:cubicBezTo>
                    <a:cubicBezTo>
                      <a:pt x="463" y="1489"/>
                      <a:pt x="663" y="1563"/>
                      <a:pt x="862" y="1563"/>
                    </a:cubicBezTo>
                    <a:cubicBezTo>
                      <a:pt x="1065" y="1563"/>
                      <a:pt x="1267" y="1486"/>
                      <a:pt x="1417" y="1329"/>
                    </a:cubicBezTo>
                    <a:cubicBezTo>
                      <a:pt x="1715" y="1008"/>
                      <a:pt x="1715" y="520"/>
                      <a:pt x="1393" y="222"/>
                    </a:cubicBezTo>
                    <a:cubicBezTo>
                      <a:pt x="1240" y="75"/>
                      <a:pt x="1043" y="0"/>
                      <a:pt x="84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71;p33"/>
              <p:cNvSpPr/>
              <p:nvPr/>
            </p:nvSpPr>
            <p:spPr>
              <a:xfrm>
                <a:off x="3434650" y="2592425"/>
                <a:ext cx="70275" cy="113125"/>
              </a:xfrm>
              <a:custGeom>
                <a:avLst/>
                <a:gdLst/>
                <a:ahLst/>
                <a:cxnLst/>
                <a:rect l="l" t="t" r="r" b="b"/>
                <a:pathLst>
                  <a:path w="2811" h="4525" extrusionOk="0">
                    <a:moveTo>
                      <a:pt x="298" y="0"/>
                    </a:moveTo>
                    <a:lnTo>
                      <a:pt x="0" y="179"/>
                    </a:lnTo>
                    <a:lnTo>
                      <a:pt x="2512" y="4524"/>
                    </a:lnTo>
                    <a:lnTo>
                      <a:pt x="2810" y="4358"/>
                    </a:lnTo>
                    <a:lnTo>
                      <a:pt x="298" y="0"/>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72;p33"/>
              <p:cNvSpPr/>
              <p:nvPr/>
            </p:nvSpPr>
            <p:spPr>
              <a:xfrm>
                <a:off x="3567400" y="2496250"/>
                <a:ext cx="44375" cy="38750"/>
              </a:xfrm>
              <a:custGeom>
                <a:avLst/>
                <a:gdLst/>
                <a:ahLst/>
                <a:cxnLst/>
                <a:rect l="l" t="t" r="r" b="b"/>
                <a:pathLst>
                  <a:path w="1775" h="1550" extrusionOk="0">
                    <a:moveTo>
                      <a:pt x="894" y="1"/>
                    </a:moveTo>
                    <a:cubicBezTo>
                      <a:pt x="775" y="1"/>
                      <a:pt x="653" y="28"/>
                      <a:pt x="536" y="85"/>
                    </a:cubicBezTo>
                    <a:cubicBezTo>
                      <a:pt x="155" y="275"/>
                      <a:pt x="0" y="739"/>
                      <a:pt x="191" y="1120"/>
                    </a:cubicBezTo>
                    <a:cubicBezTo>
                      <a:pt x="333" y="1397"/>
                      <a:pt x="599" y="1549"/>
                      <a:pt x="881" y="1549"/>
                    </a:cubicBezTo>
                    <a:cubicBezTo>
                      <a:pt x="1000" y="1549"/>
                      <a:pt x="1122" y="1522"/>
                      <a:pt x="1239" y="1466"/>
                    </a:cubicBezTo>
                    <a:cubicBezTo>
                      <a:pt x="1620" y="1275"/>
                      <a:pt x="1774" y="799"/>
                      <a:pt x="1584" y="430"/>
                    </a:cubicBezTo>
                    <a:cubicBezTo>
                      <a:pt x="1442" y="154"/>
                      <a:pt x="1176" y="1"/>
                      <a:pt x="89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73;p33"/>
              <p:cNvSpPr/>
              <p:nvPr/>
            </p:nvSpPr>
            <p:spPr>
              <a:xfrm>
                <a:off x="3589125" y="2526625"/>
                <a:ext cx="42000" cy="120275"/>
              </a:xfrm>
              <a:custGeom>
                <a:avLst/>
                <a:gdLst/>
                <a:ahLst/>
                <a:cxnLst/>
                <a:rect l="l" t="t" r="r" b="b"/>
                <a:pathLst>
                  <a:path w="1680" h="4811" extrusionOk="0">
                    <a:moveTo>
                      <a:pt x="334" y="1"/>
                    </a:moveTo>
                    <a:lnTo>
                      <a:pt x="1" y="96"/>
                    </a:lnTo>
                    <a:lnTo>
                      <a:pt x="1358" y="4811"/>
                    </a:lnTo>
                    <a:lnTo>
                      <a:pt x="1679" y="4716"/>
                    </a:lnTo>
                    <a:lnTo>
                      <a:pt x="334"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74;p33"/>
              <p:cNvSpPr/>
              <p:nvPr/>
            </p:nvSpPr>
            <p:spPr>
              <a:xfrm>
                <a:off x="3184325" y="2886800"/>
                <a:ext cx="39000" cy="39000"/>
              </a:xfrm>
              <a:custGeom>
                <a:avLst/>
                <a:gdLst/>
                <a:ahLst/>
                <a:cxnLst/>
                <a:rect l="l" t="t" r="r" b="b"/>
                <a:pathLst>
                  <a:path w="1560" h="1560" extrusionOk="0">
                    <a:moveTo>
                      <a:pt x="786" y="0"/>
                    </a:moveTo>
                    <a:cubicBezTo>
                      <a:pt x="357" y="0"/>
                      <a:pt x="12" y="334"/>
                      <a:pt x="0" y="774"/>
                    </a:cubicBezTo>
                    <a:cubicBezTo>
                      <a:pt x="0" y="1203"/>
                      <a:pt x="333" y="1548"/>
                      <a:pt x="774" y="1560"/>
                    </a:cubicBezTo>
                    <a:cubicBezTo>
                      <a:pt x="1203" y="1560"/>
                      <a:pt x="1548" y="1215"/>
                      <a:pt x="1560" y="786"/>
                    </a:cubicBezTo>
                    <a:cubicBezTo>
                      <a:pt x="1560" y="357"/>
                      <a:pt x="1215" y="0"/>
                      <a:pt x="78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75;p33"/>
              <p:cNvSpPr/>
              <p:nvPr/>
            </p:nvSpPr>
            <p:spPr>
              <a:xfrm>
                <a:off x="3215575" y="2904050"/>
                <a:ext cx="121750" cy="34275"/>
              </a:xfrm>
              <a:custGeom>
                <a:avLst/>
                <a:gdLst/>
                <a:ahLst/>
                <a:cxnLst/>
                <a:rect l="l" t="t" r="r" b="b"/>
                <a:pathLst>
                  <a:path w="4870" h="1371" extrusionOk="0">
                    <a:moveTo>
                      <a:pt x="72" y="1"/>
                    </a:moveTo>
                    <a:lnTo>
                      <a:pt x="0" y="334"/>
                    </a:lnTo>
                    <a:lnTo>
                      <a:pt x="4798" y="1370"/>
                    </a:lnTo>
                    <a:lnTo>
                      <a:pt x="4870" y="1037"/>
                    </a:lnTo>
                    <a:lnTo>
                      <a:pt x="72"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76;p33"/>
              <p:cNvSpPr/>
              <p:nvPr/>
            </p:nvSpPr>
            <p:spPr>
              <a:xfrm>
                <a:off x="3251875" y="2726325"/>
                <a:ext cx="43500" cy="38775"/>
              </a:xfrm>
              <a:custGeom>
                <a:avLst/>
                <a:gdLst/>
                <a:ahLst/>
                <a:cxnLst/>
                <a:rect l="l" t="t" r="r" b="b"/>
                <a:pathLst>
                  <a:path w="1740" h="1551" extrusionOk="0">
                    <a:moveTo>
                      <a:pt x="857" y="0"/>
                    </a:moveTo>
                    <a:cubicBezTo>
                      <a:pt x="539" y="0"/>
                      <a:pt x="244" y="208"/>
                      <a:pt x="132" y="526"/>
                    </a:cubicBezTo>
                    <a:cubicBezTo>
                      <a:pt x="1" y="930"/>
                      <a:pt x="215" y="1371"/>
                      <a:pt x="608" y="1502"/>
                    </a:cubicBezTo>
                    <a:cubicBezTo>
                      <a:pt x="695" y="1535"/>
                      <a:pt x="785" y="1551"/>
                      <a:pt x="873" y="1551"/>
                    </a:cubicBezTo>
                    <a:cubicBezTo>
                      <a:pt x="1193" y="1551"/>
                      <a:pt x="1493" y="1343"/>
                      <a:pt x="1596" y="1026"/>
                    </a:cubicBezTo>
                    <a:cubicBezTo>
                      <a:pt x="1739" y="633"/>
                      <a:pt x="1525" y="192"/>
                      <a:pt x="1120" y="49"/>
                    </a:cubicBezTo>
                    <a:cubicBezTo>
                      <a:pt x="1033" y="16"/>
                      <a:pt x="944" y="0"/>
                      <a:pt x="85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77;p33"/>
              <p:cNvSpPr/>
              <p:nvPr/>
            </p:nvSpPr>
            <p:spPr>
              <a:xfrm>
                <a:off x="3282550" y="2748375"/>
                <a:ext cx="106875" cy="70275"/>
              </a:xfrm>
              <a:custGeom>
                <a:avLst/>
                <a:gdLst/>
                <a:ahLst/>
                <a:cxnLst/>
                <a:rect l="l" t="t" r="r" b="b"/>
                <a:pathLst>
                  <a:path w="4275" h="2811" extrusionOk="0">
                    <a:moveTo>
                      <a:pt x="191" y="1"/>
                    </a:moveTo>
                    <a:lnTo>
                      <a:pt x="0" y="287"/>
                    </a:lnTo>
                    <a:lnTo>
                      <a:pt x="4096" y="2811"/>
                    </a:lnTo>
                    <a:lnTo>
                      <a:pt x="4274" y="2513"/>
                    </a:lnTo>
                    <a:lnTo>
                      <a:pt x="191"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78;p33"/>
              <p:cNvSpPr/>
              <p:nvPr/>
            </p:nvSpPr>
            <p:spPr>
              <a:xfrm>
                <a:off x="3250400" y="3293850"/>
                <a:ext cx="42875" cy="39075"/>
              </a:xfrm>
              <a:custGeom>
                <a:avLst/>
                <a:gdLst/>
                <a:ahLst/>
                <a:cxnLst/>
                <a:rect l="l" t="t" r="r" b="b"/>
                <a:pathLst>
                  <a:path w="1715" h="1563" extrusionOk="0">
                    <a:moveTo>
                      <a:pt x="843" y="0"/>
                    </a:moveTo>
                    <a:cubicBezTo>
                      <a:pt x="643" y="0"/>
                      <a:pt x="447" y="77"/>
                      <a:pt x="298" y="232"/>
                    </a:cubicBezTo>
                    <a:cubicBezTo>
                      <a:pt x="0" y="530"/>
                      <a:pt x="0" y="1018"/>
                      <a:pt x="298" y="1339"/>
                    </a:cubicBezTo>
                    <a:cubicBezTo>
                      <a:pt x="447" y="1488"/>
                      <a:pt x="643" y="1563"/>
                      <a:pt x="843" y="1563"/>
                    </a:cubicBezTo>
                    <a:cubicBezTo>
                      <a:pt x="1042" y="1563"/>
                      <a:pt x="1244" y="1488"/>
                      <a:pt x="1405" y="1339"/>
                    </a:cubicBezTo>
                    <a:cubicBezTo>
                      <a:pt x="1715" y="1042"/>
                      <a:pt x="1703" y="554"/>
                      <a:pt x="1405" y="232"/>
                    </a:cubicBezTo>
                    <a:cubicBezTo>
                      <a:pt x="1244" y="77"/>
                      <a:pt x="1042" y="0"/>
                      <a:pt x="84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79;p33"/>
              <p:cNvSpPr/>
              <p:nvPr/>
            </p:nvSpPr>
            <p:spPr>
              <a:xfrm>
                <a:off x="3279575" y="3236250"/>
                <a:ext cx="106575" cy="72650"/>
              </a:xfrm>
              <a:custGeom>
                <a:avLst/>
                <a:gdLst/>
                <a:ahLst/>
                <a:cxnLst/>
                <a:rect l="l" t="t" r="r" b="b"/>
                <a:pathLst>
                  <a:path w="4263" h="2906" extrusionOk="0">
                    <a:moveTo>
                      <a:pt x="4084" y="0"/>
                    </a:moveTo>
                    <a:lnTo>
                      <a:pt x="0" y="2620"/>
                    </a:lnTo>
                    <a:lnTo>
                      <a:pt x="179" y="2905"/>
                    </a:lnTo>
                    <a:lnTo>
                      <a:pt x="4263" y="286"/>
                    </a:lnTo>
                    <a:lnTo>
                      <a:pt x="4084" y="0"/>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80;p33"/>
              <p:cNvSpPr/>
              <p:nvPr/>
            </p:nvSpPr>
            <p:spPr>
              <a:xfrm>
                <a:off x="3181625" y="3131400"/>
                <a:ext cx="44675" cy="39025"/>
              </a:xfrm>
              <a:custGeom>
                <a:avLst/>
                <a:gdLst/>
                <a:ahLst/>
                <a:cxnLst/>
                <a:rect l="l" t="t" r="r" b="b"/>
                <a:pathLst>
                  <a:path w="1787" h="1561" extrusionOk="0">
                    <a:moveTo>
                      <a:pt x="899" y="0"/>
                    </a:moveTo>
                    <a:cubicBezTo>
                      <a:pt x="782" y="0"/>
                      <a:pt x="663" y="28"/>
                      <a:pt x="549" y="87"/>
                    </a:cubicBezTo>
                    <a:cubicBezTo>
                      <a:pt x="168" y="277"/>
                      <a:pt x="1" y="741"/>
                      <a:pt x="191" y="1122"/>
                    </a:cubicBezTo>
                    <a:cubicBezTo>
                      <a:pt x="327" y="1402"/>
                      <a:pt x="601" y="1561"/>
                      <a:pt x="889" y="1561"/>
                    </a:cubicBezTo>
                    <a:cubicBezTo>
                      <a:pt x="1006" y="1561"/>
                      <a:pt x="1126" y="1535"/>
                      <a:pt x="1239" y="1480"/>
                    </a:cubicBezTo>
                    <a:cubicBezTo>
                      <a:pt x="1620" y="1289"/>
                      <a:pt x="1787" y="825"/>
                      <a:pt x="1596" y="444"/>
                    </a:cubicBezTo>
                    <a:cubicBezTo>
                      <a:pt x="1453" y="165"/>
                      <a:pt x="1183" y="0"/>
                      <a:pt x="899"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81;p33"/>
              <p:cNvSpPr/>
              <p:nvPr/>
            </p:nvSpPr>
            <p:spPr>
              <a:xfrm>
                <a:off x="3215275" y="3110925"/>
                <a:ext cx="115225" cy="39925"/>
              </a:xfrm>
              <a:custGeom>
                <a:avLst/>
                <a:gdLst/>
                <a:ahLst/>
                <a:cxnLst/>
                <a:rect l="l" t="t" r="r" b="b"/>
                <a:pathLst>
                  <a:path w="4609" h="1597" extrusionOk="0">
                    <a:moveTo>
                      <a:pt x="4513" y="1"/>
                    </a:moveTo>
                    <a:lnTo>
                      <a:pt x="0" y="1275"/>
                    </a:lnTo>
                    <a:lnTo>
                      <a:pt x="96" y="1596"/>
                    </a:lnTo>
                    <a:lnTo>
                      <a:pt x="4608" y="334"/>
                    </a:lnTo>
                    <a:lnTo>
                      <a:pt x="4513"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82;p33"/>
              <p:cNvSpPr/>
              <p:nvPr/>
            </p:nvSpPr>
            <p:spPr>
              <a:xfrm>
                <a:off x="3570675" y="3522275"/>
                <a:ext cx="38725" cy="38725"/>
              </a:xfrm>
              <a:custGeom>
                <a:avLst/>
                <a:gdLst/>
                <a:ahLst/>
                <a:cxnLst/>
                <a:rect l="l" t="t" r="r" b="b"/>
                <a:pathLst>
                  <a:path w="1549" h="1549" extrusionOk="0">
                    <a:moveTo>
                      <a:pt x="775" y="1"/>
                    </a:moveTo>
                    <a:cubicBezTo>
                      <a:pt x="345" y="1"/>
                      <a:pt x="0" y="330"/>
                      <a:pt x="0" y="763"/>
                    </a:cubicBezTo>
                    <a:cubicBezTo>
                      <a:pt x="0" y="1192"/>
                      <a:pt x="346" y="1537"/>
                      <a:pt x="762" y="1549"/>
                    </a:cubicBezTo>
                    <a:cubicBezTo>
                      <a:pt x="1191" y="1549"/>
                      <a:pt x="1536" y="1204"/>
                      <a:pt x="1548" y="787"/>
                    </a:cubicBezTo>
                    <a:cubicBezTo>
                      <a:pt x="1548" y="358"/>
                      <a:pt x="1215" y="13"/>
                      <a:pt x="798" y="1"/>
                    </a:cubicBezTo>
                    <a:cubicBezTo>
                      <a:pt x="790" y="1"/>
                      <a:pt x="783" y="1"/>
                      <a:pt x="77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83;p33"/>
              <p:cNvSpPr/>
              <p:nvPr/>
            </p:nvSpPr>
            <p:spPr>
              <a:xfrm>
                <a:off x="3588225" y="3407100"/>
                <a:ext cx="30100" cy="122050"/>
              </a:xfrm>
              <a:custGeom>
                <a:avLst/>
                <a:gdLst/>
                <a:ahLst/>
                <a:cxnLst/>
                <a:rect l="l" t="t" r="r" b="b"/>
                <a:pathLst>
                  <a:path w="1204" h="4882" extrusionOk="0">
                    <a:moveTo>
                      <a:pt x="870" y="0"/>
                    </a:moveTo>
                    <a:lnTo>
                      <a:pt x="1" y="4822"/>
                    </a:lnTo>
                    <a:lnTo>
                      <a:pt x="334" y="4882"/>
                    </a:lnTo>
                    <a:lnTo>
                      <a:pt x="1203" y="72"/>
                    </a:lnTo>
                    <a:lnTo>
                      <a:pt x="870" y="0"/>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84;p33"/>
              <p:cNvSpPr/>
              <p:nvPr/>
            </p:nvSpPr>
            <p:spPr>
              <a:xfrm>
                <a:off x="3409350" y="3454325"/>
                <a:ext cx="43775" cy="38550"/>
              </a:xfrm>
              <a:custGeom>
                <a:avLst/>
                <a:gdLst/>
                <a:ahLst/>
                <a:cxnLst/>
                <a:rect l="l" t="t" r="r" b="b"/>
                <a:pathLst>
                  <a:path w="1751" h="1542" extrusionOk="0">
                    <a:moveTo>
                      <a:pt x="881" y="1"/>
                    </a:moveTo>
                    <a:cubicBezTo>
                      <a:pt x="559" y="1"/>
                      <a:pt x="257" y="194"/>
                      <a:pt x="143" y="516"/>
                    </a:cubicBezTo>
                    <a:cubicBezTo>
                      <a:pt x="0" y="921"/>
                      <a:pt x="226" y="1362"/>
                      <a:pt x="619" y="1493"/>
                    </a:cubicBezTo>
                    <a:cubicBezTo>
                      <a:pt x="707" y="1526"/>
                      <a:pt x="796" y="1542"/>
                      <a:pt x="884" y="1542"/>
                    </a:cubicBezTo>
                    <a:cubicBezTo>
                      <a:pt x="1204" y="1542"/>
                      <a:pt x="1505" y="1334"/>
                      <a:pt x="1608" y="1016"/>
                    </a:cubicBezTo>
                    <a:cubicBezTo>
                      <a:pt x="1750" y="612"/>
                      <a:pt x="1536" y="171"/>
                      <a:pt x="1131" y="40"/>
                    </a:cubicBezTo>
                    <a:cubicBezTo>
                      <a:pt x="1048" y="13"/>
                      <a:pt x="964" y="1"/>
                      <a:pt x="88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85;p33"/>
              <p:cNvSpPr/>
              <p:nvPr/>
            </p:nvSpPr>
            <p:spPr>
              <a:xfrm>
                <a:off x="3434350" y="3358275"/>
                <a:ext cx="70850" cy="106000"/>
              </a:xfrm>
              <a:custGeom>
                <a:avLst/>
                <a:gdLst/>
                <a:ahLst/>
                <a:cxnLst/>
                <a:rect l="l" t="t" r="r" b="b"/>
                <a:pathLst>
                  <a:path w="2834" h="4240" extrusionOk="0">
                    <a:moveTo>
                      <a:pt x="2548" y="1"/>
                    </a:moveTo>
                    <a:lnTo>
                      <a:pt x="0" y="4061"/>
                    </a:lnTo>
                    <a:lnTo>
                      <a:pt x="286" y="4239"/>
                    </a:lnTo>
                    <a:lnTo>
                      <a:pt x="2834" y="191"/>
                    </a:lnTo>
                    <a:lnTo>
                      <a:pt x="2548"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86;p33"/>
              <p:cNvSpPr/>
              <p:nvPr/>
            </p:nvSpPr>
            <p:spPr>
              <a:xfrm>
                <a:off x="3972500" y="3457175"/>
                <a:ext cx="42600" cy="38575"/>
              </a:xfrm>
              <a:custGeom>
                <a:avLst/>
                <a:gdLst/>
                <a:ahLst/>
                <a:cxnLst/>
                <a:rect l="l" t="t" r="r" b="b"/>
                <a:pathLst>
                  <a:path w="1704" h="1543" extrusionOk="0">
                    <a:moveTo>
                      <a:pt x="861" y="1"/>
                    </a:moveTo>
                    <a:cubicBezTo>
                      <a:pt x="662" y="1"/>
                      <a:pt x="459" y="75"/>
                      <a:pt x="298" y="224"/>
                    </a:cubicBezTo>
                    <a:cubicBezTo>
                      <a:pt x="1" y="533"/>
                      <a:pt x="1" y="1022"/>
                      <a:pt x="298" y="1319"/>
                    </a:cubicBezTo>
                    <a:cubicBezTo>
                      <a:pt x="447" y="1468"/>
                      <a:pt x="647" y="1542"/>
                      <a:pt x="848" y="1542"/>
                    </a:cubicBezTo>
                    <a:cubicBezTo>
                      <a:pt x="1049" y="1542"/>
                      <a:pt x="1251" y="1468"/>
                      <a:pt x="1406" y="1319"/>
                    </a:cubicBezTo>
                    <a:cubicBezTo>
                      <a:pt x="1703" y="1022"/>
                      <a:pt x="1703" y="533"/>
                      <a:pt x="1406" y="224"/>
                    </a:cubicBezTo>
                    <a:cubicBezTo>
                      <a:pt x="1257" y="75"/>
                      <a:pt x="1060" y="1"/>
                      <a:pt x="86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87;p33"/>
              <p:cNvSpPr/>
              <p:nvPr/>
            </p:nvSpPr>
            <p:spPr>
              <a:xfrm>
                <a:off x="3917750" y="3358275"/>
                <a:ext cx="72350" cy="109275"/>
              </a:xfrm>
              <a:custGeom>
                <a:avLst/>
                <a:gdLst/>
                <a:ahLst/>
                <a:cxnLst/>
                <a:rect l="l" t="t" r="r" b="b"/>
                <a:pathLst>
                  <a:path w="2894" h="4371" extrusionOk="0">
                    <a:moveTo>
                      <a:pt x="286" y="1"/>
                    </a:moveTo>
                    <a:lnTo>
                      <a:pt x="0" y="179"/>
                    </a:lnTo>
                    <a:lnTo>
                      <a:pt x="2596" y="4370"/>
                    </a:lnTo>
                    <a:lnTo>
                      <a:pt x="2893" y="4192"/>
                    </a:lnTo>
                    <a:lnTo>
                      <a:pt x="286"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88;p33"/>
              <p:cNvSpPr/>
              <p:nvPr/>
            </p:nvSpPr>
            <p:spPr>
              <a:xfrm>
                <a:off x="3812375" y="3523100"/>
                <a:ext cx="44075" cy="39175"/>
              </a:xfrm>
              <a:custGeom>
                <a:avLst/>
                <a:gdLst/>
                <a:ahLst/>
                <a:cxnLst/>
                <a:rect l="l" t="t" r="r" b="b"/>
                <a:pathLst>
                  <a:path w="1763" h="1567" extrusionOk="0">
                    <a:moveTo>
                      <a:pt x="880" y="1"/>
                    </a:moveTo>
                    <a:cubicBezTo>
                      <a:pt x="764" y="1"/>
                      <a:pt x="647" y="28"/>
                      <a:pt x="536" y="87"/>
                    </a:cubicBezTo>
                    <a:cubicBezTo>
                      <a:pt x="143" y="278"/>
                      <a:pt x="0" y="742"/>
                      <a:pt x="179" y="1123"/>
                    </a:cubicBezTo>
                    <a:cubicBezTo>
                      <a:pt x="314" y="1402"/>
                      <a:pt x="587" y="1567"/>
                      <a:pt x="870" y="1567"/>
                    </a:cubicBezTo>
                    <a:cubicBezTo>
                      <a:pt x="986" y="1567"/>
                      <a:pt x="1104" y="1539"/>
                      <a:pt x="1215" y="1480"/>
                    </a:cubicBezTo>
                    <a:cubicBezTo>
                      <a:pt x="1608" y="1290"/>
                      <a:pt x="1762" y="825"/>
                      <a:pt x="1572" y="444"/>
                    </a:cubicBezTo>
                    <a:cubicBezTo>
                      <a:pt x="1437" y="166"/>
                      <a:pt x="1164" y="1"/>
                      <a:pt x="88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89;p33"/>
              <p:cNvSpPr/>
              <p:nvPr/>
            </p:nvSpPr>
            <p:spPr>
              <a:xfrm>
                <a:off x="3801650" y="3411275"/>
                <a:ext cx="32775" cy="119375"/>
              </a:xfrm>
              <a:custGeom>
                <a:avLst/>
                <a:gdLst/>
                <a:ahLst/>
                <a:cxnLst/>
                <a:rect l="l" t="t" r="r" b="b"/>
                <a:pathLst>
                  <a:path w="1311" h="4775" extrusionOk="0">
                    <a:moveTo>
                      <a:pt x="334" y="0"/>
                    </a:moveTo>
                    <a:lnTo>
                      <a:pt x="1" y="71"/>
                    </a:lnTo>
                    <a:lnTo>
                      <a:pt x="977" y="4774"/>
                    </a:lnTo>
                    <a:lnTo>
                      <a:pt x="1310" y="4703"/>
                    </a:lnTo>
                    <a:lnTo>
                      <a:pt x="334" y="0"/>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90;p33"/>
              <p:cNvSpPr/>
              <p:nvPr/>
            </p:nvSpPr>
            <p:spPr>
              <a:xfrm>
                <a:off x="4205875" y="3138325"/>
                <a:ext cx="39025" cy="38725"/>
              </a:xfrm>
              <a:custGeom>
                <a:avLst/>
                <a:gdLst/>
                <a:ahLst/>
                <a:cxnLst/>
                <a:rect l="l" t="t" r="r" b="b"/>
                <a:pathLst>
                  <a:path w="1561" h="1549" extrusionOk="0">
                    <a:moveTo>
                      <a:pt x="810" y="0"/>
                    </a:moveTo>
                    <a:cubicBezTo>
                      <a:pt x="369" y="0"/>
                      <a:pt x="12" y="321"/>
                      <a:pt x="12" y="762"/>
                    </a:cubicBezTo>
                    <a:cubicBezTo>
                      <a:pt x="0" y="1167"/>
                      <a:pt x="346" y="1536"/>
                      <a:pt x="774" y="1548"/>
                    </a:cubicBezTo>
                    <a:cubicBezTo>
                      <a:pt x="781" y="1548"/>
                      <a:pt x="789" y="1548"/>
                      <a:pt x="796" y="1548"/>
                    </a:cubicBezTo>
                    <a:cubicBezTo>
                      <a:pt x="1215" y="1548"/>
                      <a:pt x="1560" y="1207"/>
                      <a:pt x="1560" y="786"/>
                    </a:cubicBezTo>
                    <a:cubicBezTo>
                      <a:pt x="1560" y="357"/>
                      <a:pt x="1239" y="0"/>
                      <a:pt x="810"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91;p33"/>
              <p:cNvSpPr/>
              <p:nvPr/>
            </p:nvSpPr>
            <p:spPr>
              <a:xfrm>
                <a:off x="4093350" y="3124925"/>
                <a:ext cx="120575" cy="34250"/>
              </a:xfrm>
              <a:custGeom>
                <a:avLst/>
                <a:gdLst/>
                <a:ahLst/>
                <a:cxnLst/>
                <a:rect l="l" t="t" r="r" b="b"/>
                <a:pathLst>
                  <a:path w="4823" h="1370" extrusionOk="0">
                    <a:moveTo>
                      <a:pt x="72" y="0"/>
                    </a:moveTo>
                    <a:lnTo>
                      <a:pt x="1" y="334"/>
                    </a:lnTo>
                    <a:lnTo>
                      <a:pt x="4739" y="1369"/>
                    </a:lnTo>
                    <a:lnTo>
                      <a:pt x="4823" y="1024"/>
                    </a:lnTo>
                    <a:lnTo>
                      <a:pt x="72" y="0"/>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92;p33"/>
              <p:cNvSpPr/>
              <p:nvPr/>
            </p:nvSpPr>
            <p:spPr>
              <a:xfrm>
                <a:off x="4131450" y="3297300"/>
                <a:ext cx="44075" cy="39050"/>
              </a:xfrm>
              <a:custGeom>
                <a:avLst/>
                <a:gdLst/>
                <a:ahLst/>
                <a:cxnLst/>
                <a:rect l="l" t="t" r="r" b="b"/>
                <a:pathLst>
                  <a:path w="1763" h="1562" extrusionOk="0">
                    <a:moveTo>
                      <a:pt x="884" y="1"/>
                    </a:moveTo>
                    <a:cubicBezTo>
                      <a:pt x="569" y="1"/>
                      <a:pt x="267" y="194"/>
                      <a:pt x="156" y="511"/>
                    </a:cubicBezTo>
                    <a:cubicBezTo>
                      <a:pt x="1" y="916"/>
                      <a:pt x="215" y="1368"/>
                      <a:pt x="608" y="1511"/>
                    </a:cubicBezTo>
                    <a:cubicBezTo>
                      <a:pt x="698" y="1545"/>
                      <a:pt x="790" y="1562"/>
                      <a:pt x="880" y="1562"/>
                    </a:cubicBezTo>
                    <a:cubicBezTo>
                      <a:pt x="1198" y="1562"/>
                      <a:pt x="1497" y="1362"/>
                      <a:pt x="1608" y="1047"/>
                    </a:cubicBezTo>
                    <a:cubicBezTo>
                      <a:pt x="1763" y="642"/>
                      <a:pt x="1549" y="201"/>
                      <a:pt x="1144" y="47"/>
                    </a:cubicBezTo>
                    <a:cubicBezTo>
                      <a:pt x="1059" y="16"/>
                      <a:pt x="971" y="1"/>
                      <a:pt x="88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93;p33"/>
              <p:cNvSpPr/>
              <p:nvPr/>
            </p:nvSpPr>
            <p:spPr>
              <a:xfrm>
                <a:off x="4041575" y="3241900"/>
                <a:ext cx="103300" cy="72050"/>
              </a:xfrm>
              <a:custGeom>
                <a:avLst/>
                <a:gdLst/>
                <a:ahLst/>
                <a:cxnLst/>
                <a:rect l="l" t="t" r="r" b="b"/>
                <a:pathLst>
                  <a:path w="4132" h="2882" extrusionOk="0">
                    <a:moveTo>
                      <a:pt x="191" y="0"/>
                    </a:moveTo>
                    <a:lnTo>
                      <a:pt x="0" y="286"/>
                    </a:lnTo>
                    <a:lnTo>
                      <a:pt x="3941" y="2882"/>
                    </a:lnTo>
                    <a:lnTo>
                      <a:pt x="4132" y="2596"/>
                    </a:lnTo>
                    <a:lnTo>
                      <a:pt x="191" y="0"/>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94;p33"/>
              <p:cNvSpPr/>
              <p:nvPr/>
            </p:nvSpPr>
            <p:spPr>
              <a:xfrm>
                <a:off x="4142175" y="2729750"/>
                <a:ext cx="42875" cy="39075"/>
              </a:xfrm>
              <a:custGeom>
                <a:avLst/>
                <a:gdLst/>
                <a:ahLst/>
                <a:cxnLst/>
                <a:rect l="l" t="t" r="r" b="b"/>
                <a:pathLst>
                  <a:path w="1715" h="1563" extrusionOk="0">
                    <a:moveTo>
                      <a:pt x="867" y="0"/>
                    </a:moveTo>
                    <a:cubicBezTo>
                      <a:pt x="669" y="0"/>
                      <a:pt x="469" y="75"/>
                      <a:pt x="310" y="222"/>
                    </a:cubicBezTo>
                    <a:cubicBezTo>
                      <a:pt x="0" y="520"/>
                      <a:pt x="0" y="1008"/>
                      <a:pt x="298" y="1329"/>
                    </a:cubicBezTo>
                    <a:cubicBezTo>
                      <a:pt x="448" y="1486"/>
                      <a:pt x="647" y="1563"/>
                      <a:pt x="849" y="1563"/>
                    </a:cubicBezTo>
                    <a:cubicBezTo>
                      <a:pt x="1046" y="1563"/>
                      <a:pt x="1246" y="1489"/>
                      <a:pt x="1405" y="1341"/>
                    </a:cubicBezTo>
                    <a:cubicBezTo>
                      <a:pt x="1715" y="1044"/>
                      <a:pt x="1715" y="555"/>
                      <a:pt x="1417" y="234"/>
                    </a:cubicBezTo>
                    <a:cubicBezTo>
                      <a:pt x="1267" y="78"/>
                      <a:pt x="1068" y="0"/>
                      <a:pt x="86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95;p33"/>
              <p:cNvSpPr/>
              <p:nvPr/>
            </p:nvSpPr>
            <p:spPr>
              <a:xfrm>
                <a:off x="4049000" y="2753150"/>
                <a:ext cx="106300" cy="74150"/>
              </a:xfrm>
              <a:custGeom>
                <a:avLst/>
                <a:gdLst/>
                <a:ahLst/>
                <a:cxnLst/>
                <a:rect l="l" t="t" r="r" b="b"/>
                <a:pathLst>
                  <a:path w="4252" h="2966" extrusionOk="0">
                    <a:moveTo>
                      <a:pt x="4061" y="0"/>
                    </a:moveTo>
                    <a:lnTo>
                      <a:pt x="1" y="2679"/>
                    </a:lnTo>
                    <a:lnTo>
                      <a:pt x="179" y="2965"/>
                    </a:lnTo>
                    <a:lnTo>
                      <a:pt x="4251" y="286"/>
                    </a:lnTo>
                    <a:lnTo>
                      <a:pt x="4061" y="0"/>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96;p33"/>
              <p:cNvSpPr/>
              <p:nvPr/>
            </p:nvSpPr>
            <p:spPr>
              <a:xfrm>
                <a:off x="4207050" y="2893575"/>
                <a:ext cx="43800" cy="38625"/>
              </a:xfrm>
              <a:custGeom>
                <a:avLst/>
                <a:gdLst/>
                <a:ahLst/>
                <a:cxnLst/>
                <a:rect l="l" t="t" r="r" b="b"/>
                <a:pathLst>
                  <a:path w="1752" h="1545" extrusionOk="0">
                    <a:moveTo>
                      <a:pt x="884" y="1"/>
                    </a:moveTo>
                    <a:cubicBezTo>
                      <a:pt x="772" y="1"/>
                      <a:pt x="658" y="25"/>
                      <a:pt x="549" y="75"/>
                    </a:cubicBezTo>
                    <a:cubicBezTo>
                      <a:pt x="168" y="253"/>
                      <a:pt x="1" y="706"/>
                      <a:pt x="180" y="1098"/>
                    </a:cubicBezTo>
                    <a:cubicBezTo>
                      <a:pt x="309" y="1375"/>
                      <a:pt x="589" y="1544"/>
                      <a:pt x="878" y="1544"/>
                    </a:cubicBezTo>
                    <a:cubicBezTo>
                      <a:pt x="987" y="1544"/>
                      <a:pt x="1099" y="1520"/>
                      <a:pt x="1203" y="1468"/>
                    </a:cubicBezTo>
                    <a:cubicBezTo>
                      <a:pt x="1584" y="1289"/>
                      <a:pt x="1751" y="825"/>
                      <a:pt x="1573" y="444"/>
                    </a:cubicBezTo>
                    <a:cubicBezTo>
                      <a:pt x="1444" y="160"/>
                      <a:pt x="1173" y="1"/>
                      <a:pt x="88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97;p33"/>
              <p:cNvSpPr/>
              <p:nvPr/>
            </p:nvSpPr>
            <p:spPr>
              <a:xfrm>
                <a:off x="4095150" y="2912100"/>
                <a:ext cx="121750" cy="23525"/>
              </a:xfrm>
              <a:custGeom>
                <a:avLst/>
                <a:gdLst/>
                <a:ahLst/>
                <a:cxnLst/>
                <a:rect l="l" t="t" r="r" b="b"/>
                <a:pathLst>
                  <a:path w="4870" h="941" extrusionOk="0">
                    <a:moveTo>
                      <a:pt x="4822" y="0"/>
                    </a:moveTo>
                    <a:lnTo>
                      <a:pt x="0" y="596"/>
                    </a:lnTo>
                    <a:lnTo>
                      <a:pt x="36" y="941"/>
                    </a:lnTo>
                    <a:lnTo>
                      <a:pt x="4870" y="346"/>
                    </a:lnTo>
                    <a:lnTo>
                      <a:pt x="4822" y="0"/>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98;p33"/>
              <p:cNvSpPr/>
              <p:nvPr/>
            </p:nvSpPr>
            <p:spPr>
              <a:xfrm>
                <a:off x="3843025" y="2306375"/>
                <a:ext cx="84275" cy="165500"/>
              </a:xfrm>
              <a:custGeom>
                <a:avLst/>
                <a:gdLst/>
                <a:ahLst/>
                <a:cxnLst/>
                <a:rect l="l" t="t" r="r" b="b"/>
                <a:pathLst>
                  <a:path w="3371" h="6620" extrusionOk="0">
                    <a:moveTo>
                      <a:pt x="3370" y="822"/>
                    </a:moveTo>
                    <a:lnTo>
                      <a:pt x="3370" y="822"/>
                    </a:lnTo>
                    <a:lnTo>
                      <a:pt x="3370" y="822"/>
                    </a:lnTo>
                    <a:cubicBezTo>
                      <a:pt x="3370" y="822"/>
                      <a:pt x="3370" y="822"/>
                      <a:pt x="3370" y="822"/>
                    </a:cubicBezTo>
                    <a:close/>
                    <a:moveTo>
                      <a:pt x="1" y="0"/>
                    </a:moveTo>
                    <a:lnTo>
                      <a:pt x="96" y="6620"/>
                    </a:lnTo>
                    <a:lnTo>
                      <a:pt x="3370" y="822"/>
                    </a:lnTo>
                    <a:lnTo>
                      <a:pt x="3370" y="822"/>
                    </a:lnTo>
                    <a:cubicBezTo>
                      <a:pt x="3370" y="822"/>
                      <a:pt x="3370" y="822"/>
                      <a:pt x="3370" y="822"/>
                    </a:cubicBezTo>
                    <a:cubicBezTo>
                      <a:pt x="3334" y="822"/>
                      <a:pt x="1146" y="118"/>
                      <a:pt x="1" y="0"/>
                    </a:cubicBez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99;p33"/>
              <p:cNvSpPr/>
              <p:nvPr/>
            </p:nvSpPr>
            <p:spPr>
              <a:xfrm>
                <a:off x="3838575" y="2301900"/>
                <a:ext cx="94675" cy="186350"/>
              </a:xfrm>
              <a:custGeom>
                <a:avLst/>
                <a:gdLst/>
                <a:ahLst/>
                <a:cxnLst/>
                <a:rect l="l" t="t" r="r" b="b"/>
                <a:pathLst>
                  <a:path w="3787" h="7454" extrusionOk="0">
                    <a:moveTo>
                      <a:pt x="357" y="370"/>
                    </a:moveTo>
                    <a:lnTo>
                      <a:pt x="357" y="370"/>
                    </a:lnTo>
                    <a:cubicBezTo>
                      <a:pt x="1298" y="501"/>
                      <a:pt x="2762" y="953"/>
                      <a:pt x="3298" y="1096"/>
                    </a:cubicBezTo>
                    <a:lnTo>
                      <a:pt x="441" y="6156"/>
                    </a:lnTo>
                    <a:lnTo>
                      <a:pt x="357" y="370"/>
                    </a:lnTo>
                    <a:close/>
                    <a:moveTo>
                      <a:pt x="0" y="1"/>
                    </a:moveTo>
                    <a:lnTo>
                      <a:pt x="107" y="7454"/>
                    </a:lnTo>
                    <a:lnTo>
                      <a:pt x="3786" y="905"/>
                    </a:lnTo>
                    <a:lnTo>
                      <a:pt x="3584" y="846"/>
                    </a:lnTo>
                    <a:cubicBezTo>
                      <a:pt x="3500" y="822"/>
                      <a:pt x="1345" y="132"/>
                      <a:pt x="191" y="12"/>
                    </a:cubicBezTo>
                    <a:lnTo>
                      <a:pt x="0"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00;p33"/>
              <p:cNvSpPr/>
              <p:nvPr/>
            </p:nvSpPr>
            <p:spPr>
              <a:xfrm>
                <a:off x="3843625" y="2442100"/>
                <a:ext cx="12225" cy="7175"/>
              </a:xfrm>
              <a:custGeom>
                <a:avLst/>
                <a:gdLst/>
                <a:ahLst/>
                <a:cxnLst/>
                <a:rect l="l" t="t" r="r" b="b"/>
                <a:pathLst>
                  <a:path w="489" h="287" extrusionOk="0">
                    <a:moveTo>
                      <a:pt x="24" y="0"/>
                    </a:moveTo>
                    <a:cubicBezTo>
                      <a:pt x="12" y="0"/>
                      <a:pt x="0" y="12"/>
                      <a:pt x="12" y="24"/>
                    </a:cubicBezTo>
                    <a:cubicBezTo>
                      <a:pt x="60" y="84"/>
                      <a:pt x="143" y="119"/>
                      <a:pt x="203" y="167"/>
                    </a:cubicBezTo>
                    <a:cubicBezTo>
                      <a:pt x="274" y="203"/>
                      <a:pt x="370" y="238"/>
                      <a:pt x="453" y="286"/>
                    </a:cubicBezTo>
                    <a:cubicBezTo>
                      <a:pt x="477" y="286"/>
                      <a:pt x="489" y="250"/>
                      <a:pt x="477" y="238"/>
                    </a:cubicBezTo>
                    <a:cubicBezTo>
                      <a:pt x="393" y="179"/>
                      <a:pt x="322" y="131"/>
                      <a:pt x="250" y="96"/>
                    </a:cubicBezTo>
                    <a:cubicBezTo>
                      <a:pt x="179" y="60"/>
                      <a:pt x="96" y="0"/>
                      <a:pt x="2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01;p33"/>
              <p:cNvSpPr/>
              <p:nvPr/>
            </p:nvSpPr>
            <p:spPr>
              <a:xfrm>
                <a:off x="3843925" y="2432875"/>
                <a:ext cx="11625" cy="6275"/>
              </a:xfrm>
              <a:custGeom>
                <a:avLst/>
                <a:gdLst/>
                <a:ahLst/>
                <a:cxnLst/>
                <a:rect l="l" t="t" r="r" b="b"/>
                <a:pathLst>
                  <a:path w="465" h="251" extrusionOk="0">
                    <a:moveTo>
                      <a:pt x="12" y="0"/>
                    </a:moveTo>
                    <a:cubicBezTo>
                      <a:pt x="0" y="0"/>
                      <a:pt x="0" y="12"/>
                      <a:pt x="0" y="12"/>
                    </a:cubicBezTo>
                    <a:cubicBezTo>
                      <a:pt x="48" y="72"/>
                      <a:pt x="119" y="119"/>
                      <a:pt x="179" y="143"/>
                    </a:cubicBezTo>
                    <a:cubicBezTo>
                      <a:pt x="250" y="191"/>
                      <a:pt x="346" y="238"/>
                      <a:pt x="417" y="250"/>
                    </a:cubicBezTo>
                    <a:cubicBezTo>
                      <a:pt x="441" y="250"/>
                      <a:pt x="465" y="238"/>
                      <a:pt x="441" y="226"/>
                    </a:cubicBezTo>
                    <a:cubicBezTo>
                      <a:pt x="369" y="167"/>
                      <a:pt x="298" y="131"/>
                      <a:pt x="227" y="84"/>
                    </a:cubicBezTo>
                    <a:cubicBezTo>
                      <a:pt x="143" y="60"/>
                      <a:pt x="84" y="0"/>
                      <a:pt x="1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02;p33"/>
              <p:cNvSpPr/>
              <p:nvPr/>
            </p:nvSpPr>
            <p:spPr>
              <a:xfrm>
                <a:off x="3843925" y="2425000"/>
                <a:ext cx="14900" cy="7000"/>
              </a:xfrm>
              <a:custGeom>
                <a:avLst/>
                <a:gdLst/>
                <a:ahLst/>
                <a:cxnLst/>
                <a:rect l="l" t="t" r="r" b="b"/>
                <a:pathLst>
                  <a:path w="596" h="280" extrusionOk="0">
                    <a:moveTo>
                      <a:pt x="57" y="0"/>
                    </a:moveTo>
                    <a:cubicBezTo>
                      <a:pt x="42" y="0"/>
                      <a:pt x="27" y="2"/>
                      <a:pt x="12" y="6"/>
                    </a:cubicBezTo>
                    <a:cubicBezTo>
                      <a:pt x="0" y="6"/>
                      <a:pt x="0" y="18"/>
                      <a:pt x="0" y="30"/>
                    </a:cubicBezTo>
                    <a:cubicBezTo>
                      <a:pt x="60" y="101"/>
                      <a:pt x="167" y="137"/>
                      <a:pt x="250" y="160"/>
                    </a:cubicBezTo>
                    <a:cubicBezTo>
                      <a:pt x="358" y="208"/>
                      <a:pt x="441" y="256"/>
                      <a:pt x="548" y="280"/>
                    </a:cubicBezTo>
                    <a:cubicBezTo>
                      <a:pt x="584" y="280"/>
                      <a:pt x="596" y="256"/>
                      <a:pt x="584" y="244"/>
                    </a:cubicBezTo>
                    <a:cubicBezTo>
                      <a:pt x="488" y="160"/>
                      <a:pt x="381" y="125"/>
                      <a:pt x="286" y="77"/>
                    </a:cubicBezTo>
                    <a:cubicBezTo>
                      <a:pt x="206" y="47"/>
                      <a:pt x="134" y="0"/>
                      <a:pt x="5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03;p33"/>
              <p:cNvSpPr/>
              <p:nvPr/>
            </p:nvSpPr>
            <p:spPr>
              <a:xfrm>
                <a:off x="3843025" y="2415900"/>
                <a:ext cx="16925" cy="7525"/>
              </a:xfrm>
              <a:custGeom>
                <a:avLst/>
                <a:gdLst/>
                <a:ahLst/>
                <a:cxnLst/>
                <a:rect l="l" t="t" r="r" b="b"/>
                <a:pathLst>
                  <a:path w="677" h="301" extrusionOk="0">
                    <a:moveTo>
                      <a:pt x="24" y="1"/>
                    </a:moveTo>
                    <a:cubicBezTo>
                      <a:pt x="1" y="1"/>
                      <a:pt x="1" y="24"/>
                      <a:pt x="1" y="36"/>
                    </a:cubicBezTo>
                    <a:cubicBezTo>
                      <a:pt x="167" y="167"/>
                      <a:pt x="417" y="239"/>
                      <a:pt x="632" y="298"/>
                    </a:cubicBezTo>
                    <a:cubicBezTo>
                      <a:pt x="634" y="300"/>
                      <a:pt x="637" y="300"/>
                      <a:pt x="639" y="300"/>
                    </a:cubicBezTo>
                    <a:cubicBezTo>
                      <a:pt x="660" y="300"/>
                      <a:pt x="677" y="261"/>
                      <a:pt x="655" y="251"/>
                    </a:cubicBezTo>
                    <a:cubicBezTo>
                      <a:pt x="465" y="143"/>
                      <a:pt x="239" y="24"/>
                      <a:pt x="2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04;p33"/>
              <p:cNvSpPr/>
              <p:nvPr/>
            </p:nvSpPr>
            <p:spPr>
              <a:xfrm>
                <a:off x="3841550" y="2407500"/>
                <a:ext cx="19950" cy="6650"/>
              </a:xfrm>
              <a:custGeom>
                <a:avLst/>
                <a:gdLst/>
                <a:ahLst/>
                <a:cxnLst/>
                <a:rect l="l" t="t" r="r" b="b"/>
                <a:pathLst>
                  <a:path w="798" h="266" extrusionOk="0">
                    <a:moveTo>
                      <a:pt x="87" y="1"/>
                    </a:moveTo>
                    <a:cubicBezTo>
                      <a:pt x="70" y="1"/>
                      <a:pt x="53" y="2"/>
                      <a:pt x="36" y="3"/>
                    </a:cubicBezTo>
                    <a:cubicBezTo>
                      <a:pt x="0" y="3"/>
                      <a:pt x="0" y="27"/>
                      <a:pt x="24" y="51"/>
                    </a:cubicBezTo>
                    <a:cubicBezTo>
                      <a:pt x="119" y="110"/>
                      <a:pt x="262" y="122"/>
                      <a:pt x="357" y="170"/>
                    </a:cubicBezTo>
                    <a:cubicBezTo>
                      <a:pt x="500" y="206"/>
                      <a:pt x="631" y="253"/>
                      <a:pt x="762" y="265"/>
                    </a:cubicBezTo>
                    <a:cubicBezTo>
                      <a:pt x="774" y="265"/>
                      <a:pt x="798" y="253"/>
                      <a:pt x="774" y="241"/>
                    </a:cubicBezTo>
                    <a:cubicBezTo>
                      <a:pt x="679" y="170"/>
                      <a:pt x="536" y="122"/>
                      <a:pt x="417" y="75"/>
                    </a:cubicBezTo>
                    <a:cubicBezTo>
                      <a:pt x="313" y="33"/>
                      <a:pt x="201" y="1"/>
                      <a:pt x="8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05;p33"/>
              <p:cNvSpPr/>
              <p:nvPr/>
            </p:nvSpPr>
            <p:spPr>
              <a:xfrm>
                <a:off x="3843925" y="2398650"/>
                <a:ext cx="19900" cy="6350"/>
              </a:xfrm>
              <a:custGeom>
                <a:avLst/>
                <a:gdLst/>
                <a:ahLst/>
                <a:cxnLst/>
                <a:rect l="l" t="t" r="r" b="b"/>
                <a:pathLst>
                  <a:path w="796" h="254" extrusionOk="0">
                    <a:moveTo>
                      <a:pt x="12" y="0"/>
                    </a:moveTo>
                    <a:cubicBezTo>
                      <a:pt x="0" y="0"/>
                      <a:pt x="0" y="12"/>
                      <a:pt x="12" y="12"/>
                    </a:cubicBezTo>
                    <a:cubicBezTo>
                      <a:pt x="238" y="143"/>
                      <a:pt x="536" y="238"/>
                      <a:pt x="786" y="250"/>
                    </a:cubicBezTo>
                    <a:cubicBezTo>
                      <a:pt x="786" y="252"/>
                      <a:pt x="787" y="253"/>
                      <a:pt x="787" y="253"/>
                    </a:cubicBezTo>
                    <a:cubicBezTo>
                      <a:pt x="790" y="253"/>
                      <a:pt x="796" y="238"/>
                      <a:pt x="786" y="238"/>
                    </a:cubicBezTo>
                    <a:cubicBezTo>
                      <a:pt x="560" y="119"/>
                      <a:pt x="262" y="24"/>
                      <a:pt x="1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06;p33"/>
              <p:cNvSpPr/>
              <p:nvPr/>
            </p:nvSpPr>
            <p:spPr>
              <a:xfrm>
                <a:off x="3842125" y="2388675"/>
                <a:ext cx="24400" cy="8550"/>
              </a:xfrm>
              <a:custGeom>
                <a:avLst/>
                <a:gdLst/>
                <a:ahLst/>
                <a:cxnLst/>
                <a:rect l="l" t="t" r="r" b="b"/>
                <a:pathLst>
                  <a:path w="976" h="342" extrusionOk="0">
                    <a:moveTo>
                      <a:pt x="81" y="1"/>
                    </a:moveTo>
                    <a:cubicBezTo>
                      <a:pt x="58" y="1"/>
                      <a:pt x="35" y="2"/>
                      <a:pt x="13" y="6"/>
                    </a:cubicBezTo>
                    <a:cubicBezTo>
                      <a:pt x="1" y="6"/>
                      <a:pt x="1" y="42"/>
                      <a:pt x="13" y="54"/>
                    </a:cubicBezTo>
                    <a:cubicBezTo>
                      <a:pt x="156" y="101"/>
                      <a:pt x="310" y="125"/>
                      <a:pt x="453" y="185"/>
                    </a:cubicBezTo>
                    <a:cubicBezTo>
                      <a:pt x="620" y="244"/>
                      <a:pt x="775" y="304"/>
                      <a:pt x="930" y="340"/>
                    </a:cubicBezTo>
                    <a:cubicBezTo>
                      <a:pt x="933" y="341"/>
                      <a:pt x="937" y="341"/>
                      <a:pt x="940" y="341"/>
                    </a:cubicBezTo>
                    <a:cubicBezTo>
                      <a:pt x="968" y="341"/>
                      <a:pt x="976" y="303"/>
                      <a:pt x="965" y="292"/>
                    </a:cubicBezTo>
                    <a:cubicBezTo>
                      <a:pt x="799" y="197"/>
                      <a:pt x="632" y="149"/>
                      <a:pt x="453" y="89"/>
                    </a:cubicBezTo>
                    <a:cubicBezTo>
                      <a:pt x="333" y="49"/>
                      <a:pt x="204" y="1"/>
                      <a:pt x="8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07;p33"/>
              <p:cNvSpPr/>
              <p:nvPr/>
            </p:nvSpPr>
            <p:spPr>
              <a:xfrm>
                <a:off x="3839750" y="2378100"/>
                <a:ext cx="29800" cy="9850"/>
              </a:xfrm>
              <a:custGeom>
                <a:avLst/>
                <a:gdLst/>
                <a:ahLst/>
                <a:cxnLst/>
                <a:rect l="l" t="t" r="r" b="b"/>
                <a:pathLst>
                  <a:path w="1192" h="394" extrusionOk="0">
                    <a:moveTo>
                      <a:pt x="36" y="1"/>
                    </a:moveTo>
                    <a:cubicBezTo>
                      <a:pt x="13" y="1"/>
                      <a:pt x="1" y="12"/>
                      <a:pt x="13" y="12"/>
                    </a:cubicBezTo>
                    <a:cubicBezTo>
                      <a:pt x="132" y="155"/>
                      <a:pt x="298" y="155"/>
                      <a:pt x="465" y="191"/>
                    </a:cubicBezTo>
                    <a:cubicBezTo>
                      <a:pt x="703" y="251"/>
                      <a:pt x="929" y="346"/>
                      <a:pt x="1167" y="393"/>
                    </a:cubicBezTo>
                    <a:cubicBezTo>
                      <a:pt x="1191" y="393"/>
                      <a:pt x="1191" y="370"/>
                      <a:pt x="1179" y="358"/>
                    </a:cubicBezTo>
                    <a:cubicBezTo>
                      <a:pt x="1013" y="251"/>
                      <a:pt x="834" y="191"/>
                      <a:pt x="655" y="155"/>
                    </a:cubicBezTo>
                    <a:cubicBezTo>
                      <a:pt x="453" y="96"/>
                      <a:pt x="227" y="96"/>
                      <a:pt x="3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08;p33"/>
              <p:cNvSpPr/>
              <p:nvPr/>
            </p:nvSpPr>
            <p:spPr>
              <a:xfrm>
                <a:off x="3842125" y="2368875"/>
                <a:ext cx="30100" cy="10150"/>
              </a:xfrm>
              <a:custGeom>
                <a:avLst/>
                <a:gdLst/>
                <a:ahLst/>
                <a:cxnLst/>
                <a:rect l="l" t="t" r="r" b="b"/>
                <a:pathLst>
                  <a:path w="1204" h="406" extrusionOk="0">
                    <a:moveTo>
                      <a:pt x="25" y="0"/>
                    </a:moveTo>
                    <a:cubicBezTo>
                      <a:pt x="13" y="0"/>
                      <a:pt x="1" y="24"/>
                      <a:pt x="13" y="24"/>
                    </a:cubicBezTo>
                    <a:cubicBezTo>
                      <a:pt x="191" y="119"/>
                      <a:pt x="382" y="179"/>
                      <a:pt x="572" y="239"/>
                    </a:cubicBezTo>
                    <a:cubicBezTo>
                      <a:pt x="775" y="298"/>
                      <a:pt x="965" y="370"/>
                      <a:pt x="1156" y="405"/>
                    </a:cubicBezTo>
                    <a:cubicBezTo>
                      <a:pt x="1192" y="381"/>
                      <a:pt x="1203" y="358"/>
                      <a:pt x="1192" y="358"/>
                    </a:cubicBezTo>
                    <a:cubicBezTo>
                      <a:pt x="1025" y="250"/>
                      <a:pt x="811" y="191"/>
                      <a:pt x="620" y="131"/>
                    </a:cubicBezTo>
                    <a:cubicBezTo>
                      <a:pt x="430" y="72"/>
                      <a:pt x="239" y="12"/>
                      <a:pt x="2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09;p33"/>
              <p:cNvSpPr/>
              <p:nvPr/>
            </p:nvSpPr>
            <p:spPr>
              <a:xfrm>
                <a:off x="3842425" y="2355475"/>
                <a:ext cx="29500" cy="10450"/>
              </a:xfrm>
              <a:custGeom>
                <a:avLst/>
                <a:gdLst/>
                <a:ahLst/>
                <a:cxnLst/>
                <a:rect l="l" t="t" r="r" b="b"/>
                <a:pathLst>
                  <a:path w="1180" h="418" extrusionOk="0">
                    <a:moveTo>
                      <a:pt x="25" y="1"/>
                    </a:moveTo>
                    <a:cubicBezTo>
                      <a:pt x="13" y="1"/>
                      <a:pt x="1" y="24"/>
                      <a:pt x="13" y="24"/>
                    </a:cubicBezTo>
                    <a:cubicBezTo>
                      <a:pt x="179" y="120"/>
                      <a:pt x="370" y="167"/>
                      <a:pt x="548" y="227"/>
                    </a:cubicBezTo>
                    <a:cubicBezTo>
                      <a:pt x="739" y="286"/>
                      <a:pt x="941" y="358"/>
                      <a:pt x="1132" y="417"/>
                    </a:cubicBezTo>
                    <a:cubicBezTo>
                      <a:pt x="1156" y="417"/>
                      <a:pt x="1180" y="382"/>
                      <a:pt x="1144" y="370"/>
                    </a:cubicBezTo>
                    <a:cubicBezTo>
                      <a:pt x="846" y="167"/>
                      <a:pt x="382" y="13"/>
                      <a:pt x="2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10;p33"/>
              <p:cNvSpPr/>
              <p:nvPr/>
            </p:nvSpPr>
            <p:spPr>
              <a:xfrm>
                <a:off x="3844225" y="2345650"/>
                <a:ext cx="32175" cy="10150"/>
              </a:xfrm>
              <a:custGeom>
                <a:avLst/>
                <a:gdLst/>
                <a:ahLst/>
                <a:cxnLst/>
                <a:rect l="l" t="t" r="r" b="b"/>
                <a:pathLst>
                  <a:path w="1287" h="406" extrusionOk="0">
                    <a:moveTo>
                      <a:pt x="36" y="1"/>
                    </a:moveTo>
                    <a:cubicBezTo>
                      <a:pt x="12" y="1"/>
                      <a:pt x="0" y="36"/>
                      <a:pt x="12" y="36"/>
                    </a:cubicBezTo>
                    <a:cubicBezTo>
                      <a:pt x="191" y="132"/>
                      <a:pt x="405" y="203"/>
                      <a:pt x="596" y="263"/>
                    </a:cubicBezTo>
                    <a:cubicBezTo>
                      <a:pt x="798" y="334"/>
                      <a:pt x="1024" y="406"/>
                      <a:pt x="1238" y="406"/>
                    </a:cubicBezTo>
                    <a:cubicBezTo>
                      <a:pt x="1262" y="406"/>
                      <a:pt x="1286" y="382"/>
                      <a:pt x="1250" y="382"/>
                    </a:cubicBezTo>
                    <a:cubicBezTo>
                      <a:pt x="1060" y="275"/>
                      <a:pt x="834" y="227"/>
                      <a:pt x="631" y="156"/>
                    </a:cubicBezTo>
                    <a:cubicBezTo>
                      <a:pt x="429" y="96"/>
                      <a:pt x="238" y="1"/>
                      <a:pt x="3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11;p33"/>
              <p:cNvSpPr/>
              <p:nvPr/>
            </p:nvSpPr>
            <p:spPr>
              <a:xfrm>
                <a:off x="3842725" y="2333750"/>
                <a:ext cx="34250" cy="11325"/>
              </a:xfrm>
              <a:custGeom>
                <a:avLst/>
                <a:gdLst/>
                <a:ahLst/>
                <a:cxnLst/>
                <a:rect l="l" t="t" r="r" b="b"/>
                <a:pathLst>
                  <a:path w="1370" h="453" extrusionOk="0">
                    <a:moveTo>
                      <a:pt x="48" y="1"/>
                    </a:moveTo>
                    <a:cubicBezTo>
                      <a:pt x="13" y="1"/>
                      <a:pt x="1" y="48"/>
                      <a:pt x="36" y="60"/>
                    </a:cubicBezTo>
                    <a:cubicBezTo>
                      <a:pt x="215" y="167"/>
                      <a:pt x="429" y="215"/>
                      <a:pt x="632" y="274"/>
                    </a:cubicBezTo>
                    <a:cubicBezTo>
                      <a:pt x="846" y="334"/>
                      <a:pt x="1084" y="405"/>
                      <a:pt x="1310" y="453"/>
                    </a:cubicBezTo>
                    <a:cubicBezTo>
                      <a:pt x="1346" y="453"/>
                      <a:pt x="1370" y="417"/>
                      <a:pt x="1346" y="405"/>
                    </a:cubicBezTo>
                    <a:cubicBezTo>
                      <a:pt x="1144" y="298"/>
                      <a:pt x="929" y="239"/>
                      <a:pt x="703" y="179"/>
                    </a:cubicBezTo>
                    <a:cubicBezTo>
                      <a:pt x="489" y="120"/>
                      <a:pt x="275" y="36"/>
                      <a:pt x="4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12;p33"/>
              <p:cNvSpPr/>
              <p:nvPr/>
            </p:nvSpPr>
            <p:spPr>
              <a:xfrm>
                <a:off x="3840650" y="2323025"/>
                <a:ext cx="38625" cy="11100"/>
              </a:xfrm>
              <a:custGeom>
                <a:avLst/>
                <a:gdLst/>
                <a:ahLst/>
                <a:cxnLst/>
                <a:rect l="l" t="t" r="r" b="b"/>
                <a:pathLst>
                  <a:path w="1545" h="444" extrusionOk="0">
                    <a:moveTo>
                      <a:pt x="12" y="1"/>
                    </a:moveTo>
                    <a:cubicBezTo>
                      <a:pt x="0" y="1"/>
                      <a:pt x="0" y="13"/>
                      <a:pt x="12" y="25"/>
                    </a:cubicBezTo>
                    <a:cubicBezTo>
                      <a:pt x="417" y="299"/>
                      <a:pt x="1036" y="310"/>
                      <a:pt x="1501" y="441"/>
                    </a:cubicBezTo>
                    <a:cubicBezTo>
                      <a:pt x="1502" y="443"/>
                      <a:pt x="1503" y="443"/>
                      <a:pt x="1505" y="443"/>
                    </a:cubicBezTo>
                    <a:cubicBezTo>
                      <a:pt x="1519" y="443"/>
                      <a:pt x="1544" y="404"/>
                      <a:pt x="1512" y="394"/>
                    </a:cubicBezTo>
                    <a:cubicBezTo>
                      <a:pt x="1274" y="287"/>
                      <a:pt x="1036" y="227"/>
                      <a:pt x="786" y="168"/>
                    </a:cubicBezTo>
                    <a:cubicBezTo>
                      <a:pt x="536" y="108"/>
                      <a:pt x="262" y="13"/>
                      <a:pt x="1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13;p33"/>
              <p:cNvSpPr/>
              <p:nvPr/>
            </p:nvSpPr>
            <p:spPr>
              <a:xfrm>
                <a:off x="3836175" y="2311125"/>
                <a:ext cx="44950" cy="10950"/>
              </a:xfrm>
              <a:custGeom>
                <a:avLst/>
                <a:gdLst/>
                <a:ahLst/>
                <a:cxnLst/>
                <a:rect l="l" t="t" r="r" b="b"/>
                <a:pathLst>
                  <a:path w="1798" h="438" extrusionOk="0">
                    <a:moveTo>
                      <a:pt x="25" y="1"/>
                    </a:moveTo>
                    <a:cubicBezTo>
                      <a:pt x="13" y="1"/>
                      <a:pt x="1" y="36"/>
                      <a:pt x="13" y="36"/>
                    </a:cubicBezTo>
                    <a:cubicBezTo>
                      <a:pt x="537" y="251"/>
                      <a:pt x="1203" y="334"/>
                      <a:pt x="1763" y="429"/>
                    </a:cubicBezTo>
                    <a:cubicBezTo>
                      <a:pt x="1771" y="435"/>
                      <a:pt x="1778" y="437"/>
                      <a:pt x="1783" y="437"/>
                    </a:cubicBezTo>
                    <a:cubicBezTo>
                      <a:pt x="1798" y="437"/>
                      <a:pt x="1796" y="414"/>
                      <a:pt x="1787" y="405"/>
                    </a:cubicBezTo>
                    <a:cubicBezTo>
                      <a:pt x="1263" y="179"/>
                      <a:pt x="596" y="13"/>
                      <a:pt x="2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14;p33"/>
              <p:cNvSpPr/>
              <p:nvPr/>
            </p:nvSpPr>
            <p:spPr>
              <a:xfrm>
                <a:off x="4018650" y="2387025"/>
                <a:ext cx="124725" cy="157500"/>
              </a:xfrm>
              <a:custGeom>
                <a:avLst/>
                <a:gdLst/>
                <a:ahLst/>
                <a:cxnLst/>
                <a:rect l="l" t="t" r="r" b="b"/>
                <a:pathLst>
                  <a:path w="4989" h="6300" extrusionOk="0">
                    <a:moveTo>
                      <a:pt x="2072" y="1"/>
                    </a:moveTo>
                    <a:lnTo>
                      <a:pt x="0" y="6299"/>
                    </a:lnTo>
                    <a:lnTo>
                      <a:pt x="0" y="6299"/>
                    </a:lnTo>
                    <a:lnTo>
                      <a:pt x="4977" y="1882"/>
                    </a:lnTo>
                    <a:cubicBezTo>
                      <a:pt x="4989" y="1882"/>
                      <a:pt x="3132" y="477"/>
                      <a:pt x="2072" y="1"/>
                    </a:cubicBez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15;p33"/>
              <p:cNvSpPr/>
              <p:nvPr/>
            </p:nvSpPr>
            <p:spPr>
              <a:xfrm>
                <a:off x="4009725" y="2381075"/>
                <a:ext cx="140500" cy="177125"/>
              </a:xfrm>
              <a:custGeom>
                <a:avLst/>
                <a:gdLst/>
                <a:ahLst/>
                <a:cxnLst/>
                <a:rect l="l" t="t" r="r" b="b"/>
                <a:pathLst>
                  <a:path w="5620" h="7085" extrusionOk="0">
                    <a:moveTo>
                      <a:pt x="2536" y="477"/>
                    </a:moveTo>
                    <a:cubicBezTo>
                      <a:pt x="3381" y="905"/>
                      <a:pt x="4620" y="1798"/>
                      <a:pt x="5060" y="2132"/>
                    </a:cubicBezTo>
                    <a:lnTo>
                      <a:pt x="714" y="5989"/>
                    </a:lnTo>
                    <a:lnTo>
                      <a:pt x="2536" y="477"/>
                    </a:lnTo>
                    <a:close/>
                    <a:moveTo>
                      <a:pt x="2346" y="1"/>
                    </a:moveTo>
                    <a:lnTo>
                      <a:pt x="0" y="7085"/>
                    </a:lnTo>
                    <a:lnTo>
                      <a:pt x="5620" y="2096"/>
                    </a:lnTo>
                    <a:lnTo>
                      <a:pt x="5453" y="1965"/>
                    </a:lnTo>
                    <a:cubicBezTo>
                      <a:pt x="5382" y="1917"/>
                      <a:pt x="3572" y="548"/>
                      <a:pt x="2524" y="72"/>
                    </a:cubicBezTo>
                    <a:lnTo>
                      <a:pt x="2346"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16;p33"/>
              <p:cNvSpPr/>
              <p:nvPr/>
            </p:nvSpPr>
            <p:spPr>
              <a:xfrm>
                <a:off x="4026675" y="2515925"/>
                <a:ext cx="9750" cy="9925"/>
              </a:xfrm>
              <a:custGeom>
                <a:avLst/>
                <a:gdLst/>
                <a:ahLst/>
                <a:cxnLst/>
                <a:rect l="l" t="t" r="r" b="b"/>
                <a:pathLst>
                  <a:path w="390" h="397" extrusionOk="0">
                    <a:moveTo>
                      <a:pt x="25" y="0"/>
                    </a:moveTo>
                    <a:cubicBezTo>
                      <a:pt x="13" y="0"/>
                      <a:pt x="1" y="12"/>
                      <a:pt x="13" y="12"/>
                    </a:cubicBezTo>
                    <a:cubicBezTo>
                      <a:pt x="25" y="83"/>
                      <a:pt x="96" y="131"/>
                      <a:pt x="144" y="191"/>
                    </a:cubicBezTo>
                    <a:cubicBezTo>
                      <a:pt x="203" y="262"/>
                      <a:pt x="275" y="322"/>
                      <a:pt x="346" y="381"/>
                    </a:cubicBezTo>
                    <a:cubicBezTo>
                      <a:pt x="354" y="392"/>
                      <a:pt x="361" y="397"/>
                      <a:pt x="368" y="397"/>
                    </a:cubicBezTo>
                    <a:cubicBezTo>
                      <a:pt x="381" y="397"/>
                      <a:pt x="390" y="377"/>
                      <a:pt x="382" y="369"/>
                    </a:cubicBezTo>
                    <a:cubicBezTo>
                      <a:pt x="334" y="298"/>
                      <a:pt x="275" y="214"/>
                      <a:pt x="215" y="143"/>
                    </a:cubicBezTo>
                    <a:cubicBezTo>
                      <a:pt x="156" y="83"/>
                      <a:pt x="108" y="12"/>
                      <a:pt x="2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17;p33"/>
              <p:cNvSpPr/>
              <p:nvPr/>
            </p:nvSpPr>
            <p:spPr>
              <a:xfrm>
                <a:off x="4029950" y="2506400"/>
                <a:ext cx="9200" cy="9925"/>
              </a:xfrm>
              <a:custGeom>
                <a:avLst/>
                <a:gdLst/>
                <a:ahLst/>
                <a:cxnLst/>
                <a:rect l="l" t="t" r="r" b="b"/>
                <a:pathLst>
                  <a:path w="368" h="397" extrusionOk="0">
                    <a:moveTo>
                      <a:pt x="25" y="0"/>
                    </a:moveTo>
                    <a:cubicBezTo>
                      <a:pt x="13" y="0"/>
                      <a:pt x="1" y="0"/>
                      <a:pt x="13" y="24"/>
                    </a:cubicBezTo>
                    <a:cubicBezTo>
                      <a:pt x="25" y="95"/>
                      <a:pt x="84" y="155"/>
                      <a:pt x="144" y="214"/>
                    </a:cubicBezTo>
                    <a:cubicBezTo>
                      <a:pt x="203" y="274"/>
                      <a:pt x="263" y="345"/>
                      <a:pt x="334" y="393"/>
                    </a:cubicBezTo>
                    <a:cubicBezTo>
                      <a:pt x="336" y="395"/>
                      <a:pt x="339" y="396"/>
                      <a:pt x="342" y="396"/>
                    </a:cubicBezTo>
                    <a:cubicBezTo>
                      <a:pt x="354" y="396"/>
                      <a:pt x="368" y="377"/>
                      <a:pt x="358" y="357"/>
                    </a:cubicBezTo>
                    <a:cubicBezTo>
                      <a:pt x="310" y="286"/>
                      <a:pt x="251" y="226"/>
                      <a:pt x="203" y="167"/>
                    </a:cubicBezTo>
                    <a:cubicBezTo>
                      <a:pt x="144" y="107"/>
                      <a:pt x="108" y="36"/>
                      <a:pt x="2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18;p33"/>
              <p:cNvSpPr/>
              <p:nvPr/>
            </p:nvSpPr>
            <p:spPr>
              <a:xfrm>
                <a:off x="4032625" y="2499550"/>
                <a:ext cx="12175" cy="11100"/>
              </a:xfrm>
              <a:custGeom>
                <a:avLst/>
                <a:gdLst/>
                <a:ahLst/>
                <a:cxnLst/>
                <a:rect l="l" t="t" r="r" b="b"/>
                <a:pathLst>
                  <a:path w="487" h="444" extrusionOk="0">
                    <a:moveTo>
                      <a:pt x="13" y="0"/>
                    </a:moveTo>
                    <a:cubicBezTo>
                      <a:pt x="1" y="0"/>
                      <a:pt x="1" y="12"/>
                      <a:pt x="1" y="24"/>
                    </a:cubicBezTo>
                    <a:cubicBezTo>
                      <a:pt x="25" y="119"/>
                      <a:pt x="132" y="179"/>
                      <a:pt x="191" y="226"/>
                    </a:cubicBezTo>
                    <a:cubicBezTo>
                      <a:pt x="263" y="310"/>
                      <a:pt x="334" y="381"/>
                      <a:pt x="430" y="441"/>
                    </a:cubicBezTo>
                    <a:cubicBezTo>
                      <a:pt x="434" y="443"/>
                      <a:pt x="438" y="444"/>
                      <a:pt x="443" y="444"/>
                    </a:cubicBezTo>
                    <a:cubicBezTo>
                      <a:pt x="464" y="444"/>
                      <a:pt x="487" y="423"/>
                      <a:pt x="477" y="393"/>
                    </a:cubicBezTo>
                    <a:cubicBezTo>
                      <a:pt x="418" y="298"/>
                      <a:pt x="334" y="215"/>
                      <a:pt x="251" y="143"/>
                    </a:cubicBezTo>
                    <a:cubicBezTo>
                      <a:pt x="191" y="84"/>
                      <a:pt x="96" y="0"/>
                      <a:pt x="1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19;p33"/>
              <p:cNvSpPr/>
              <p:nvPr/>
            </p:nvSpPr>
            <p:spPr>
              <a:xfrm>
                <a:off x="4034425" y="2490900"/>
                <a:ext cx="14500" cy="12000"/>
              </a:xfrm>
              <a:custGeom>
                <a:avLst/>
                <a:gdLst/>
                <a:ahLst/>
                <a:cxnLst/>
                <a:rect l="l" t="t" r="r" b="b"/>
                <a:pathLst>
                  <a:path w="580" h="480" extrusionOk="0">
                    <a:moveTo>
                      <a:pt x="24" y="1"/>
                    </a:moveTo>
                    <a:cubicBezTo>
                      <a:pt x="12" y="1"/>
                      <a:pt x="0" y="1"/>
                      <a:pt x="12" y="13"/>
                    </a:cubicBezTo>
                    <a:cubicBezTo>
                      <a:pt x="131" y="191"/>
                      <a:pt x="346" y="346"/>
                      <a:pt x="524" y="477"/>
                    </a:cubicBezTo>
                    <a:cubicBezTo>
                      <a:pt x="527" y="479"/>
                      <a:pt x="530" y="479"/>
                      <a:pt x="532" y="479"/>
                    </a:cubicBezTo>
                    <a:cubicBezTo>
                      <a:pt x="555" y="479"/>
                      <a:pt x="580" y="440"/>
                      <a:pt x="548" y="430"/>
                    </a:cubicBezTo>
                    <a:cubicBezTo>
                      <a:pt x="405" y="263"/>
                      <a:pt x="238" y="84"/>
                      <a:pt x="2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20;p33"/>
              <p:cNvSpPr/>
              <p:nvPr/>
            </p:nvSpPr>
            <p:spPr>
              <a:xfrm>
                <a:off x="4035600" y="2482275"/>
                <a:ext cx="17300" cy="12225"/>
              </a:xfrm>
              <a:custGeom>
                <a:avLst/>
                <a:gdLst/>
                <a:ahLst/>
                <a:cxnLst/>
                <a:rect l="l" t="t" r="r" b="b"/>
                <a:pathLst>
                  <a:path w="692" h="489" extrusionOk="0">
                    <a:moveTo>
                      <a:pt x="37" y="1"/>
                    </a:moveTo>
                    <a:cubicBezTo>
                      <a:pt x="25" y="1"/>
                      <a:pt x="1" y="13"/>
                      <a:pt x="13" y="36"/>
                    </a:cubicBezTo>
                    <a:cubicBezTo>
                      <a:pt x="84" y="120"/>
                      <a:pt x="203" y="179"/>
                      <a:pt x="299" y="251"/>
                    </a:cubicBezTo>
                    <a:cubicBezTo>
                      <a:pt x="418" y="346"/>
                      <a:pt x="513" y="429"/>
                      <a:pt x="656" y="489"/>
                    </a:cubicBezTo>
                    <a:cubicBezTo>
                      <a:pt x="680" y="489"/>
                      <a:pt x="692" y="477"/>
                      <a:pt x="680" y="465"/>
                    </a:cubicBezTo>
                    <a:cubicBezTo>
                      <a:pt x="608" y="358"/>
                      <a:pt x="501" y="286"/>
                      <a:pt x="394" y="215"/>
                    </a:cubicBezTo>
                    <a:cubicBezTo>
                      <a:pt x="299" y="132"/>
                      <a:pt x="180" y="13"/>
                      <a:pt x="3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21;p33"/>
              <p:cNvSpPr/>
              <p:nvPr/>
            </p:nvSpPr>
            <p:spPr>
              <a:xfrm>
                <a:off x="4040975" y="2474550"/>
                <a:ext cx="17175" cy="12300"/>
              </a:xfrm>
              <a:custGeom>
                <a:avLst/>
                <a:gdLst/>
                <a:ahLst/>
                <a:cxnLst/>
                <a:rect l="l" t="t" r="r" b="b"/>
                <a:pathLst>
                  <a:path w="687" h="492" extrusionOk="0">
                    <a:moveTo>
                      <a:pt x="24" y="0"/>
                    </a:moveTo>
                    <a:cubicBezTo>
                      <a:pt x="0" y="0"/>
                      <a:pt x="0" y="0"/>
                      <a:pt x="0" y="12"/>
                    </a:cubicBezTo>
                    <a:cubicBezTo>
                      <a:pt x="96" y="119"/>
                      <a:pt x="191" y="203"/>
                      <a:pt x="310" y="286"/>
                    </a:cubicBezTo>
                    <a:cubicBezTo>
                      <a:pt x="417" y="357"/>
                      <a:pt x="536" y="441"/>
                      <a:pt x="655" y="488"/>
                    </a:cubicBezTo>
                    <a:cubicBezTo>
                      <a:pt x="657" y="491"/>
                      <a:pt x="660" y="492"/>
                      <a:pt x="663" y="492"/>
                    </a:cubicBezTo>
                    <a:cubicBezTo>
                      <a:pt x="675" y="492"/>
                      <a:pt x="686" y="476"/>
                      <a:pt x="667" y="476"/>
                    </a:cubicBezTo>
                    <a:cubicBezTo>
                      <a:pt x="584" y="381"/>
                      <a:pt x="477" y="310"/>
                      <a:pt x="369" y="238"/>
                    </a:cubicBezTo>
                    <a:cubicBezTo>
                      <a:pt x="262" y="143"/>
                      <a:pt x="155" y="60"/>
                      <a:pt x="2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22;p33"/>
              <p:cNvSpPr/>
              <p:nvPr/>
            </p:nvSpPr>
            <p:spPr>
              <a:xfrm>
                <a:off x="4042150" y="2465325"/>
                <a:ext cx="21125" cy="14950"/>
              </a:xfrm>
              <a:custGeom>
                <a:avLst/>
                <a:gdLst/>
                <a:ahLst/>
                <a:cxnLst/>
                <a:rect l="l" t="t" r="r" b="b"/>
                <a:pathLst>
                  <a:path w="845" h="598" extrusionOk="0">
                    <a:moveTo>
                      <a:pt x="37" y="0"/>
                    </a:moveTo>
                    <a:cubicBezTo>
                      <a:pt x="13" y="0"/>
                      <a:pt x="1" y="24"/>
                      <a:pt x="13" y="24"/>
                    </a:cubicBezTo>
                    <a:cubicBezTo>
                      <a:pt x="132" y="131"/>
                      <a:pt x="287" y="202"/>
                      <a:pt x="406" y="298"/>
                    </a:cubicBezTo>
                    <a:cubicBezTo>
                      <a:pt x="537" y="393"/>
                      <a:pt x="656" y="512"/>
                      <a:pt x="811" y="595"/>
                    </a:cubicBezTo>
                    <a:cubicBezTo>
                      <a:pt x="814" y="597"/>
                      <a:pt x="817" y="598"/>
                      <a:pt x="820" y="598"/>
                    </a:cubicBezTo>
                    <a:cubicBezTo>
                      <a:pt x="837" y="598"/>
                      <a:pt x="845" y="570"/>
                      <a:pt x="834" y="560"/>
                    </a:cubicBezTo>
                    <a:cubicBezTo>
                      <a:pt x="703" y="417"/>
                      <a:pt x="537" y="298"/>
                      <a:pt x="394" y="179"/>
                    </a:cubicBezTo>
                    <a:cubicBezTo>
                      <a:pt x="287" y="95"/>
                      <a:pt x="168" y="0"/>
                      <a:pt x="3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23;p33"/>
              <p:cNvSpPr/>
              <p:nvPr/>
            </p:nvSpPr>
            <p:spPr>
              <a:xfrm>
                <a:off x="4043650" y="2454175"/>
                <a:ext cx="25625" cy="18900"/>
              </a:xfrm>
              <a:custGeom>
                <a:avLst/>
                <a:gdLst/>
                <a:ahLst/>
                <a:cxnLst/>
                <a:rect l="l" t="t" r="r" b="b"/>
                <a:pathLst>
                  <a:path w="1025" h="756" extrusionOk="0">
                    <a:moveTo>
                      <a:pt x="15" y="1"/>
                    </a:moveTo>
                    <a:cubicBezTo>
                      <a:pt x="7" y="1"/>
                      <a:pt x="0" y="12"/>
                      <a:pt x="0" y="29"/>
                    </a:cubicBezTo>
                    <a:cubicBezTo>
                      <a:pt x="60" y="184"/>
                      <a:pt x="227" y="244"/>
                      <a:pt x="370" y="339"/>
                    </a:cubicBezTo>
                    <a:cubicBezTo>
                      <a:pt x="584" y="470"/>
                      <a:pt x="774" y="637"/>
                      <a:pt x="977" y="756"/>
                    </a:cubicBezTo>
                    <a:cubicBezTo>
                      <a:pt x="1012" y="744"/>
                      <a:pt x="1024" y="720"/>
                      <a:pt x="1012" y="708"/>
                    </a:cubicBezTo>
                    <a:cubicBezTo>
                      <a:pt x="893" y="565"/>
                      <a:pt x="727" y="446"/>
                      <a:pt x="560" y="339"/>
                    </a:cubicBezTo>
                    <a:cubicBezTo>
                      <a:pt x="405" y="220"/>
                      <a:pt x="179" y="148"/>
                      <a:pt x="24" y="6"/>
                    </a:cubicBezTo>
                    <a:cubicBezTo>
                      <a:pt x="21" y="2"/>
                      <a:pt x="18" y="1"/>
                      <a:pt x="1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24;p33"/>
              <p:cNvSpPr/>
              <p:nvPr/>
            </p:nvSpPr>
            <p:spPr>
              <a:xfrm>
                <a:off x="4049300" y="2446275"/>
                <a:ext cx="25325" cy="18475"/>
              </a:xfrm>
              <a:custGeom>
                <a:avLst/>
                <a:gdLst/>
                <a:ahLst/>
                <a:cxnLst/>
                <a:rect l="l" t="t" r="r" b="b"/>
                <a:pathLst>
                  <a:path w="1013" h="739" extrusionOk="0">
                    <a:moveTo>
                      <a:pt x="24" y="0"/>
                    </a:moveTo>
                    <a:cubicBezTo>
                      <a:pt x="13" y="0"/>
                      <a:pt x="1" y="12"/>
                      <a:pt x="13" y="24"/>
                    </a:cubicBezTo>
                    <a:cubicBezTo>
                      <a:pt x="144" y="155"/>
                      <a:pt x="310" y="262"/>
                      <a:pt x="465" y="381"/>
                    </a:cubicBezTo>
                    <a:cubicBezTo>
                      <a:pt x="620" y="500"/>
                      <a:pt x="786" y="655"/>
                      <a:pt x="977" y="738"/>
                    </a:cubicBezTo>
                    <a:cubicBezTo>
                      <a:pt x="1001" y="726"/>
                      <a:pt x="1013" y="714"/>
                      <a:pt x="1001" y="703"/>
                    </a:cubicBezTo>
                    <a:cubicBezTo>
                      <a:pt x="882" y="536"/>
                      <a:pt x="703" y="417"/>
                      <a:pt x="536" y="310"/>
                    </a:cubicBezTo>
                    <a:cubicBezTo>
                      <a:pt x="370" y="191"/>
                      <a:pt x="203" y="60"/>
                      <a:pt x="2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525;p33"/>
              <p:cNvSpPr/>
              <p:nvPr/>
            </p:nvSpPr>
            <p:spPr>
              <a:xfrm>
                <a:off x="4054075" y="2433475"/>
                <a:ext cx="24600" cy="18850"/>
              </a:xfrm>
              <a:custGeom>
                <a:avLst/>
                <a:gdLst/>
                <a:ahLst/>
                <a:cxnLst/>
                <a:rect l="l" t="t" r="r" b="b"/>
                <a:pathLst>
                  <a:path w="984" h="754" extrusionOk="0">
                    <a:moveTo>
                      <a:pt x="36" y="0"/>
                    </a:moveTo>
                    <a:cubicBezTo>
                      <a:pt x="12" y="0"/>
                      <a:pt x="0" y="24"/>
                      <a:pt x="12" y="36"/>
                    </a:cubicBezTo>
                    <a:cubicBezTo>
                      <a:pt x="131" y="179"/>
                      <a:pt x="310" y="286"/>
                      <a:pt x="464" y="393"/>
                    </a:cubicBezTo>
                    <a:cubicBezTo>
                      <a:pt x="631" y="512"/>
                      <a:pt x="774" y="631"/>
                      <a:pt x="941" y="750"/>
                    </a:cubicBezTo>
                    <a:cubicBezTo>
                      <a:pt x="943" y="752"/>
                      <a:pt x="946" y="753"/>
                      <a:pt x="949" y="753"/>
                    </a:cubicBezTo>
                    <a:cubicBezTo>
                      <a:pt x="964" y="753"/>
                      <a:pt x="984" y="734"/>
                      <a:pt x="965" y="714"/>
                    </a:cubicBezTo>
                    <a:cubicBezTo>
                      <a:pt x="857" y="572"/>
                      <a:pt x="715" y="453"/>
                      <a:pt x="560" y="333"/>
                    </a:cubicBezTo>
                    <a:cubicBezTo>
                      <a:pt x="405" y="214"/>
                      <a:pt x="226" y="83"/>
                      <a:pt x="3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526;p33"/>
              <p:cNvSpPr/>
              <p:nvPr/>
            </p:nvSpPr>
            <p:spPr>
              <a:xfrm>
                <a:off x="4058525" y="2425125"/>
                <a:ext cx="27125" cy="19675"/>
              </a:xfrm>
              <a:custGeom>
                <a:avLst/>
                <a:gdLst/>
                <a:ahLst/>
                <a:cxnLst/>
                <a:rect l="l" t="t" r="r" b="b"/>
                <a:pathLst>
                  <a:path w="1085" h="787" extrusionOk="0">
                    <a:moveTo>
                      <a:pt x="36" y="1"/>
                    </a:moveTo>
                    <a:cubicBezTo>
                      <a:pt x="13" y="1"/>
                      <a:pt x="1" y="13"/>
                      <a:pt x="13" y="25"/>
                    </a:cubicBezTo>
                    <a:cubicBezTo>
                      <a:pt x="132" y="191"/>
                      <a:pt x="334" y="310"/>
                      <a:pt x="489" y="429"/>
                    </a:cubicBezTo>
                    <a:cubicBezTo>
                      <a:pt x="667" y="560"/>
                      <a:pt x="846" y="703"/>
                      <a:pt x="1060" y="787"/>
                    </a:cubicBezTo>
                    <a:cubicBezTo>
                      <a:pt x="1072" y="775"/>
                      <a:pt x="1084" y="739"/>
                      <a:pt x="1072" y="739"/>
                    </a:cubicBezTo>
                    <a:cubicBezTo>
                      <a:pt x="929" y="572"/>
                      <a:pt x="727" y="453"/>
                      <a:pt x="548" y="322"/>
                    </a:cubicBezTo>
                    <a:cubicBezTo>
                      <a:pt x="394" y="203"/>
                      <a:pt x="227" y="60"/>
                      <a:pt x="3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527;p33"/>
              <p:cNvSpPr/>
              <p:nvPr/>
            </p:nvSpPr>
            <p:spPr>
              <a:xfrm>
                <a:off x="4060725" y="2413350"/>
                <a:ext cx="29375" cy="21025"/>
              </a:xfrm>
              <a:custGeom>
                <a:avLst/>
                <a:gdLst/>
                <a:ahLst/>
                <a:cxnLst/>
                <a:rect l="l" t="t" r="r" b="b"/>
                <a:pathLst>
                  <a:path w="1175" h="841" extrusionOk="0">
                    <a:moveTo>
                      <a:pt x="41" y="1"/>
                    </a:moveTo>
                    <a:cubicBezTo>
                      <a:pt x="21" y="1"/>
                      <a:pt x="1" y="38"/>
                      <a:pt x="20" y="67"/>
                    </a:cubicBezTo>
                    <a:cubicBezTo>
                      <a:pt x="151" y="234"/>
                      <a:pt x="353" y="341"/>
                      <a:pt x="520" y="448"/>
                    </a:cubicBezTo>
                    <a:cubicBezTo>
                      <a:pt x="710" y="579"/>
                      <a:pt x="913" y="722"/>
                      <a:pt x="1115" y="841"/>
                    </a:cubicBezTo>
                    <a:cubicBezTo>
                      <a:pt x="1151" y="841"/>
                      <a:pt x="1175" y="805"/>
                      <a:pt x="1151" y="793"/>
                    </a:cubicBezTo>
                    <a:cubicBezTo>
                      <a:pt x="996" y="650"/>
                      <a:pt x="818" y="507"/>
                      <a:pt x="639" y="388"/>
                    </a:cubicBezTo>
                    <a:cubicBezTo>
                      <a:pt x="460" y="257"/>
                      <a:pt x="270" y="91"/>
                      <a:pt x="56" y="7"/>
                    </a:cubicBezTo>
                    <a:cubicBezTo>
                      <a:pt x="51" y="3"/>
                      <a:pt x="46" y="1"/>
                      <a:pt x="4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528;p33"/>
              <p:cNvSpPr/>
              <p:nvPr/>
            </p:nvSpPr>
            <p:spPr>
              <a:xfrm>
                <a:off x="4062700" y="2401925"/>
                <a:ext cx="33000" cy="22425"/>
              </a:xfrm>
              <a:custGeom>
                <a:avLst/>
                <a:gdLst/>
                <a:ahLst/>
                <a:cxnLst/>
                <a:rect l="l" t="t" r="r" b="b"/>
                <a:pathLst>
                  <a:path w="1320" h="897" extrusionOk="0">
                    <a:moveTo>
                      <a:pt x="12" y="0"/>
                    </a:moveTo>
                    <a:cubicBezTo>
                      <a:pt x="0" y="0"/>
                      <a:pt x="0" y="12"/>
                      <a:pt x="0" y="12"/>
                    </a:cubicBezTo>
                    <a:cubicBezTo>
                      <a:pt x="131" y="214"/>
                      <a:pt x="370" y="333"/>
                      <a:pt x="560" y="452"/>
                    </a:cubicBezTo>
                    <a:cubicBezTo>
                      <a:pt x="798" y="595"/>
                      <a:pt x="1036" y="726"/>
                      <a:pt x="1274" y="893"/>
                    </a:cubicBezTo>
                    <a:cubicBezTo>
                      <a:pt x="1276" y="895"/>
                      <a:pt x="1279" y="896"/>
                      <a:pt x="1283" y="896"/>
                    </a:cubicBezTo>
                    <a:cubicBezTo>
                      <a:pt x="1297" y="896"/>
                      <a:pt x="1320" y="875"/>
                      <a:pt x="1310" y="845"/>
                    </a:cubicBezTo>
                    <a:cubicBezTo>
                      <a:pt x="1120" y="667"/>
                      <a:pt x="905" y="536"/>
                      <a:pt x="703" y="405"/>
                    </a:cubicBezTo>
                    <a:cubicBezTo>
                      <a:pt x="477" y="274"/>
                      <a:pt x="262" y="95"/>
                      <a:pt x="1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529;p33"/>
              <p:cNvSpPr/>
              <p:nvPr/>
            </p:nvSpPr>
            <p:spPr>
              <a:xfrm>
                <a:off x="4062400" y="2389700"/>
                <a:ext cx="39325" cy="24450"/>
              </a:xfrm>
              <a:custGeom>
                <a:avLst/>
                <a:gdLst/>
                <a:ahLst/>
                <a:cxnLst/>
                <a:rect l="l" t="t" r="r" b="b"/>
                <a:pathLst>
                  <a:path w="1573" h="978" extrusionOk="0">
                    <a:moveTo>
                      <a:pt x="24" y="1"/>
                    </a:moveTo>
                    <a:cubicBezTo>
                      <a:pt x="12" y="1"/>
                      <a:pt x="1" y="13"/>
                      <a:pt x="12" y="25"/>
                    </a:cubicBezTo>
                    <a:cubicBezTo>
                      <a:pt x="215" y="227"/>
                      <a:pt x="489" y="346"/>
                      <a:pt x="727" y="489"/>
                    </a:cubicBezTo>
                    <a:cubicBezTo>
                      <a:pt x="989" y="656"/>
                      <a:pt x="1263" y="822"/>
                      <a:pt x="1548" y="977"/>
                    </a:cubicBezTo>
                    <a:cubicBezTo>
                      <a:pt x="1548" y="977"/>
                      <a:pt x="1572" y="965"/>
                      <a:pt x="1560" y="953"/>
                    </a:cubicBezTo>
                    <a:cubicBezTo>
                      <a:pt x="1334" y="739"/>
                      <a:pt x="1084" y="596"/>
                      <a:pt x="810" y="429"/>
                    </a:cubicBezTo>
                    <a:cubicBezTo>
                      <a:pt x="560" y="287"/>
                      <a:pt x="310" y="108"/>
                      <a:pt x="2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530;p33"/>
              <p:cNvSpPr/>
              <p:nvPr/>
            </p:nvSpPr>
            <p:spPr>
              <a:xfrm>
                <a:off x="4202300" y="2603725"/>
                <a:ext cx="159875" cy="119675"/>
              </a:xfrm>
              <a:custGeom>
                <a:avLst/>
                <a:gdLst/>
                <a:ahLst/>
                <a:cxnLst/>
                <a:rect l="l" t="t" r="r" b="b"/>
                <a:pathLst>
                  <a:path w="6395" h="4787" extrusionOk="0">
                    <a:moveTo>
                      <a:pt x="4584" y="0"/>
                    </a:moveTo>
                    <a:lnTo>
                      <a:pt x="0" y="4787"/>
                    </a:lnTo>
                    <a:lnTo>
                      <a:pt x="6394" y="2941"/>
                    </a:lnTo>
                    <a:cubicBezTo>
                      <a:pt x="6394" y="2941"/>
                      <a:pt x="5311" y="870"/>
                      <a:pt x="4584" y="0"/>
                    </a:cubicBez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531;p33"/>
              <p:cNvSpPr/>
              <p:nvPr/>
            </p:nvSpPr>
            <p:spPr>
              <a:xfrm>
                <a:off x="4188000" y="2597175"/>
                <a:ext cx="180125" cy="134875"/>
              </a:xfrm>
              <a:custGeom>
                <a:avLst/>
                <a:gdLst/>
                <a:ahLst/>
                <a:cxnLst/>
                <a:rect l="l" t="t" r="r" b="b"/>
                <a:pathLst>
                  <a:path w="7205" h="5395" extrusionOk="0">
                    <a:moveTo>
                      <a:pt x="5133" y="512"/>
                    </a:moveTo>
                    <a:cubicBezTo>
                      <a:pt x="5716" y="1274"/>
                      <a:pt x="6442" y="2608"/>
                      <a:pt x="6716" y="3084"/>
                    </a:cubicBezTo>
                    <a:lnTo>
                      <a:pt x="1132" y="4692"/>
                    </a:lnTo>
                    <a:lnTo>
                      <a:pt x="5133" y="512"/>
                    </a:lnTo>
                    <a:close/>
                    <a:moveTo>
                      <a:pt x="5144" y="1"/>
                    </a:moveTo>
                    <a:lnTo>
                      <a:pt x="1" y="5394"/>
                    </a:lnTo>
                    <a:lnTo>
                      <a:pt x="7204" y="3322"/>
                    </a:lnTo>
                    <a:lnTo>
                      <a:pt x="7097" y="3132"/>
                    </a:lnTo>
                    <a:cubicBezTo>
                      <a:pt x="7049" y="3037"/>
                      <a:pt x="6014" y="1048"/>
                      <a:pt x="5264" y="155"/>
                    </a:cubicBezTo>
                    <a:lnTo>
                      <a:pt x="5144"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532;p33"/>
              <p:cNvSpPr/>
              <p:nvPr/>
            </p:nvSpPr>
            <p:spPr>
              <a:xfrm>
                <a:off x="4220750" y="2700925"/>
                <a:ext cx="5375" cy="13075"/>
              </a:xfrm>
              <a:custGeom>
                <a:avLst/>
                <a:gdLst/>
                <a:ahLst/>
                <a:cxnLst/>
                <a:rect l="l" t="t" r="r" b="b"/>
                <a:pathLst>
                  <a:path w="215" h="523" extrusionOk="0">
                    <a:moveTo>
                      <a:pt x="30" y="1"/>
                    </a:moveTo>
                    <a:cubicBezTo>
                      <a:pt x="18" y="1"/>
                      <a:pt x="13" y="9"/>
                      <a:pt x="13" y="18"/>
                    </a:cubicBezTo>
                    <a:cubicBezTo>
                      <a:pt x="1" y="101"/>
                      <a:pt x="48" y="184"/>
                      <a:pt x="60" y="256"/>
                    </a:cubicBezTo>
                    <a:cubicBezTo>
                      <a:pt x="84" y="351"/>
                      <a:pt x="120" y="423"/>
                      <a:pt x="167" y="518"/>
                    </a:cubicBezTo>
                    <a:cubicBezTo>
                      <a:pt x="171" y="521"/>
                      <a:pt x="175" y="522"/>
                      <a:pt x="181" y="522"/>
                    </a:cubicBezTo>
                    <a:cubicBezTo>
                      <a:pt x="196" y="522"/>
                      <a:pt x="215" y="511"/>
                      <a:pt x="215" y="494"/>
                    </a:cubicBezTo>
                    <a:cubicBezTo>
                      <a:pt x="191" y="411"/>
                      <a:pt x="179" y="315"/>
                      <a:pt x="144" y="232"/>
                    </a:cubicBezTo>
                    <a:cubicBezTo>
                      <a:pt x="120" y="161"/>
                      <a:pt x="108" y="65"/>
                      <a:pt x="48" y="6"/>
                    </a:cubicBezTo>
                    <a:cubicBezTo>
                      <a:pt x="41" y="2"/>
                      <a:pt x="35" y="1"/>
                      <a:pt x="3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533;p33"/>
              <p:cNvSpPr/>
              <p:nvPr/>
            </p:nvSpPr>
            <p:spPr>
              <a:xfrm>
                <a:off x="4227900" y="2694250"/>
                <a:ext cx="4775" cy="12050"/>
              </a:xfrm>
              <a:custGeom>
                <a:avLst/>
                <a:gdLst/>
                <a:ahLst/>
                <a:cxnLst/>
                <a:rect l="l" t="t" r="r" b="b"/>
                <a:pathLst>
                  <a:path w="191" h="482" extrusionOk="0">
                    <a:moveTo>
                      <a:pt x="33" y="0"/>
                    </a:moveTo>
                    <a:cubicBezTo>
                      <a:pt x="28" y="0"/>
                      <a:pt x="20" y="11"/>
                      <a:pt x="12" y="11"/>
                    </a:cubicBezTo>
                    <a:cubicBezTo>
                      <a:pt x="0" y="82"/>
                      <a:pt x="24" y="166"/>
                      <a:pt x="36" y="225"/>
                    </a:cubicBezTo>
                    <a:cubicBezTo>
                      <a:pt x="72" y="320"/>
                      <a:pt x="108" y="392"/>
                      <a:pt x="143" y="463"/>
                    </a:cubicBezTo>
                    <a:cubicBezTo>
                      <a:pt x="155" y="475"/>
                      <a:pt x="167" y="481"/>
                      <a:pt x="176" y="481"/>
                    </a:cubicBezTo>
                    <a:cubicBezTo>
                      <a:pt x="185" y="481"/>
                      <a:pt x="191" y="475"/>
                      <a:pt x="191" y="463"/>
                    </a:cubicBezTo>
                    <a:cubicBezTo>
                      <a:pt x="179" y="380"/>
                      <a:pt x="143" y="309"/>
                      <a:pt x="131" y="213"/>
                    </a:cubicBezTo>
                    <a:cubicBezTo>
                      <a:pt x="119" y="142"/>
                      <a:pt x="96" y="70"/>
                      <a:pt x="36" y="11"/>
                    </a:cubicBezTo>
                    <a:cubicBezTo>
                      <a:pt x="36" y="3"/>
                      <a:pt x="35" y="0"/>
                      <a:pt x="3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534;p33"/>
              <p:cNvSpPr/>
              <p:nvPr/>
            </p:nvSpPr>
            <p:spPr>
              <a:xfrm>
                <a:off x="4232950" y="2688600"/>
                <a:ext cx="7350" cy="14975"/>
              </a:xfrm>
              <a:custGeom>
                <a:avLst/>
                <a:gdLst/>
                <a:ahLst/>
                <a:cxnLst/>
                <a:rect l="l" t="t" r="r" b="b"/>
                <a:pathLst>
                  <a:path w="294" h="599" extrusionOk="0">
                    <a:moveTo>
                      <a:pt x="38" y="0"/>
                    </a:moveTo>
                    <a:cubicBezTo>
                      <a:pt x="30" y="0"/>
                      <a:pt x="25" y="14"/>
                      <a:pt x="25" y="23"/>
                    </a:cubicBezTo>
                    <a:cubicBezTo>
                      <a:pt x="1" y="118"/>
                      <a:pt x="84" y="213"/>
                      <a:pt x="108" y="308"/>
                    </a:cubicBezTo>
                    <a:cubicBezTo>
                      <a:pt x="156" y="392"/>
                      <a:pt x="179" y="499"/>
                      <a:pt x="227" y="582"/>
                    </a:cubicBezTo>
                    <a:cubicBezTo>
                      <a:pt x="243" y="593"/>
                      <a:pt x="259" y="599"/>
                      <a:pt x="271" y="599"/>
                    </a:cubicBezTo>
                    <a:cubicBezTo>
                      <a:pt x="285" y="599"/>
                      <a:pt x="293" y="590"/>
                      <a:pt x="287" y="570"/>
                    </a:cubicBezTo>
                    <a:cubicBezTo>
                      <a:pt x="275" y="451"/>
                      <a:pt x="239" y="356"/>
                      <a:pt x="203" y="249"/>
                    </a:cubicBezTo>
                    <a:cubicBezTo>
                      <a:pt x="167" y="154"/>
                      <a:pt x="132" y="58"/>
                      <a:pt x="48" y="11"/>
                    </a:cubicBezTo>
                    <a:cubicBezTo>
                      <a:pt x="45" y="3"/>
                      <a:pt x="41" y="0"/>
                      <a:pt x="3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535;p33"/>
              <p:cNvSpPr/>
              <p:nvPr/>
            </p:nvSpPr>
            <p:spPr>
              <a:xfrm>
                <a:off x="4239200" y="2681900"/>
                <a:ext cx="8075" cy="16325"/>
              </a:xfrm>
              <a:custGeom>
                <a:avLst/>
                <a:gdLst/>
                <a:ahLst/>
                <a:cxnLst/>
                <a:rect l="l" t="t" r="r" b="b"/>
                <a:pathLst>
                  <a:path w="323" h="653" extrusionOk="0">
                    <a:moveTo>
                      <a:pt x="25" y="0"/>
                    </a:moveTo>
                    <a:cubicBezTo>
                      <a:pt x="14" y="0"/>
                      <a:pt x="1" y="11"/>
                      <a:pt x="1" y="29"/>
                    </a:cubicBezTo>
                    <a:cubicBezTo>
                      <a:pt x="37" y="231"/>
                      <a:pt x="156" y="469"/>
                      <a:pt x="263" y="648"/>
                    </a:cubicBezTo>
                    <a:cubicBezTo>
                      <a:pt x="269" y="651"/>
                      <a:pt x="276" y="652"/>
                      <a:pt x="284" y="652"/>
                    </a:cubicBezTo>
                    <a:cubicBezTo>
                      <a:pt x="303" y="652"/>
                      <a:pt x="322" y="641"/>
                      <a:pt x="322" y="624"/>
                    </a:cubicBezTo>
                    <a:cubicBezTo>
                      <a:pt x="263" y="410"/>
                      <a:pt x="168" y="171"/>
                      <a:pt x="37" y="5"/>
                    </a:cubicBezTo>
                    <a:cubicBezTo>
                      <a:pt x="33" y="2"/>
                      <a:pt x="29" y="0"/>
                      <a:pt x="2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536;p33"/>
              <p:cNvSpPr/>
              <p:nvPr/>
            </p:nvSpPr>
            <p:spPr>
              <a:xfrm>
                <a:off x="4244050" y="2674950"/>
                <a:ext cx="10375" cy="18000"/>
              </a:xfrm>
              <a:custGeom>
                <a:avLst/>
                <a:gdLst/>
                <a:ahLst/>
                <a:cxnLst/>
                <a:rect l="l" t="t" r="r" b="b"/>
                <a:pathLst>
                  <a:path w="415" h="720" extrusionOk="0">
                    <a:moveTo>
                      <a:pt x="23" y="1"/>
                    </a:moveTo>
                    <a:cubicBezTo>
                      <a:pt x="12" y="1"/>
                      <a:pt x="0" y="24"/>
                      <a:pt x="9" y="33"/>
                    </a:cubicBezTo>
                    <a:cubicBezTo>
                      <a:pt x="33" y="152"/>
                      <a:pt x="128" y="259"/>
                      <a:pt x="176" y="354"/>
                    </a:cubicBezTo>
                    <a:cubicBezTo>
                      <a:pt x="235" y="485"/>
                      <a:pt x="283" y="616"/>
                      <a:pt x="378" y="711"/>
                    </a:cubicBezTo>
                    <a:cubicBezTo>
                      <a:pt x="383" y="716"/>
                      <a:pt x="390" y="719"/>
                      <a:pt x="397" y="719"/>
                    </a:cubicBezTo>
                    <a:cubicBezTo>
                      <a:pt x="406" y="719"/>
                      <a:pt x="414" y="713"/>
                      <a:pt x="414" y="700"/>
                    </a:cubicBezTo>
                    <a:cubicBezTo>
                      <a:pt x="378" y="569"/>
                      <a:pt x="319" y="438"/>
                      <a:pt x="247" y="319"/>
                    </a:cubicBezTo>
                    <a:cubicBezTo>
                      <a:pt x="188" y="211"/>
                      <a:pt x="128" y="80"/>
                      <a:pt x="33" y="9"/>
                    </a:cubicBezTo>
                    <a:cubicBezTo>
                      <a:pt x="30" y="3"/>
                      <a:pt x="27" y="1"/>
                      <a:pt x="2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537;p33"/>
              <p:cNvSpPr/>
              <p:nvPr/>
            </p:nvSpPr>
            <p:spPr>
              <a:xfrm>
                <a:off x="4252300" y="2669675"/>
                <a:ext cx="10150" cy="18575"/>
              </a:xfrm>
              <a:custGeom>
                <a:avLst/>
                <a:gdLst/>
                <a:ahLst/>
                <a:cxnLst/>
                <a:rect l="l" t="t" r="r" b="b"/>
                <a:pathLst>
                  <a:path w="406" h="743" extrusionOk="0">
                    <a:moveTo>
                      <a:pt x="10" y="1"/>
                    </a:moveTo>
                    <a:cubicBezTo>
                      <a:pt x="7" y="1"/>
                      <a:pt x="1" y="9"/>
                      <a:pt x="1" y="18"/>
                    </a:cubicBezTo>
                    <a:cubicBezTo>
                      <a:pt x="60" y="279"/>
                      <a:pt x="215" y="541"/>
                      <a:pt x="394" y="732"/>
                    </a:cubicBezTo>
                    <a:cubicBezTo>
                      <a:pt x="394" y="739"/>
                      <a:pt x="395" y="742"/>
                      <a:pt x="396" y="742"/>
                    </a:cubicBezTo>
                    <a:cubicBezTo>
                      <a:pt x="400" y="742"/>
                      <a:pt x="406" y="728"/>
                      <a:pt x="406" y="720"/>
                    </a:cubicBezTo>
                    <a:cubicBezTo>
                      <a:pt x="358" y="589"/>
                      <a:pt x="286" y="470"/>
                      <a:pt x="227" y="351"/>
                    </a:cubicBezTo>
                    <a:cubicBezTo>
                      <a:pt x="167" y="232"/>
                      <a:pt x="108" y="113"/>
                      <a:pt x="13" y="6"/>
                    </a:cubicBezTo>
                    <a:cubicBezTo>
                      <a:pt x="13" y="2"/>
                      <a:pt x="12" y="1"/>
                      <a:pt x="1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538;p33"/>
              <p:cNvSpPr/>
              <p:nvPr/>
            </p:nvSpPr>
            <p:spPr>
              <a:xfrm>
                <a:off x="4257425" y="2661875"/>
                <a:ext cx="12775" cy="22550"/>
              </a:xfrm>
              <a:custGeom>
                <a:avLst/>
                <a:gdLst/>
                <a:ahLst/>
                <a:cxnLst/>
                <a:rect l="l" t="t" r="r" b="b"/>
                <a:pathLst>
                  <a:path w="511" h="902" extrusionOk="0">
                    <a:moveTo>
                      <a:pt x="24" y="0"/>
                    </a:moveTo>
                    <a:cubicBezTo>
                      <a:pt x="13" y="0"/>
                      <a:pt x="1" y="23"/>
                      <a:pt x="10" y="32"/>
                    </a:cubicBezTo>
                    <a:cubicBezTo>
                      <a:pt x="70" y="163"/>
                      <a:pt x="153" y="282"/>
                      <a:pt x="236" y="425"/>
                    </a:cubicBezTo>
                    <a:cubicBezTo>
                      <a:pt x="308" y="591"/>
                      <a:pt x="379" y="746"/>
                      <a:pt x="462" y="889"/>
                    </a:cubicBezTo>
                    <a:cubicBezTo>
                      <a:pt x="471" y="898"/>
                      <a:pt x="479" y="902"/>
                      <a:pt x="487" y="902"/>
                    </a:cubicBezTo>
                    <a:cubicBezTo>
                      <a:pt x="500" y="902"/>
                      <a:pt x="510" y="888"/>
                      <a:pt x="510" y="865"/>
                    </a:cubicBezTo>
                    <a:cubicBezTo>
                      <a:pt x="451" y="687"/>
                      <a:pt x="379" y="508"/>
                      <a:pt x="296" y="353"/>
                    </a:cubicBezTo>
                    <a:cubicBezTo>
                      <a:pt x="236" y="210"/>
                      <a:pt x="153" y="80"/>
                      <a:pt x="34" y="8"/>
                    </a:cubicBezTo>
                    <a:cubicBezTo>
                      <a:pt x="31" y="2"/>
                      <a:pt x="27" y="0"/>
                      <a:pt x="2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39;p33"/>
              <p:cNvSpPr/>
              <p:nvPr/>
            </p:nvSpPr>
            <p:spPr>
              <a:xfrm>
                <a:off x="4263625" y="2652900"/>
                <a:ext cx="15200" cy="27175"/>
              </a:xfrm>
              <a:custGeom>
                <a:avLst/>
                <a:gdLst/>
                <a:ahLst/>
                <a:cxnLst/>
                <a:rect l="l" t="t" r="r" b="b"/>
                <a:pathLst>
                  <a:path w="608" h="1087" extrusionOk="0">
                    <a:moveTo>
                      <a:pt x="12" y="1"/>
                    </a:moveTo>
                    <a:cubicBezTo>
                      <a:pt x="6" y="1"/>
                      <a:pt x="0" y="4"/>
                      <a:pt x="0" y="10"/>
                    </a:cubicBezTo>
                    <a:cubicBezTo>
                      <a:pt x="0" y="188"/>
                      <a:pt x="131" y="331"/>
                      <a:pt x="214" y="486"/>
                    </a:cubicBezTo>
                    <a:cubicBezTo>
                      <a:pt x="334" y="677"/>
                      <a:pt x="429" y="891"/>
                      <a:pt x="560" y="1081"/>
                    </a:cubicBezTo>
                    <a:cubicBezTo>
                      <a:pt x="567" y="1085"/>
                      <a:pt x="574" y="1086"/>
                      <a:pt x="580" y="1086"/>
                    </a:cubicBezTo>
                    <a:cubicBezTo>
                      <a:pt x="595" y="1086"/>
                      <a:pt x="607" y="1078"/>
                      <a:pt x="607" y="1070"/>
                    </a:cubicBezTo>
                    <a:cubicBezTo>
                      <a:pt x="560" y="891"/>
                      <a:pt x="476" y="724"/>
                      <a:pt x="381" y="558"/>
                    </a:cubicBezTo>
                    <a:cubicBezTo>
                      <a:pt x="286" y="367"/>
                      <a:pt x="119" y="200"/>
                      <a:pt x="24" y="10"/>
                    </a:cubicBezTo>
                    <a:cubicBezTo>
                      <a:pt x="24" y="4"/>
                      <a:pt x="18" y="1"/>
                      <a:pt x="1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40;p33"/>
              <p:cNvSpPr/>
              <p:nvPr/>
            </p:nvSpPr>
            <p:spPr>
              <a:xfrm>
                <a:off x="4271650" y="2647650"/>
                <a:ext cx="15500" cy="27525"/>
              </a:xfrm>
              <a:custGeom>
                <a:avLst/>
                <a:gdLst/>
                <a:ahLst/>
                <a:cxnLst/>
                <a:rect l="l" t="t" r="r" b="b"/>
                <a:pathLst>
                  <a:path w="620" h="1101" extrusionOk="0">
                    <a:moveTo>
                      <a:pt x="25" y="1"/>
                    </a:moveTo>
                    <a:cubicBezTo>
                      <a:pt x="13" y="1"/>
                      <a:pt x="1" y="12"/>
                      <a:pt x="1" y="29"/>
                    </a:cubicBezTo>
                    <a:cubicBezTo>
                      <a:pt x="60" y="220"/>
                      <a:pt x="167" y="398"/>
                      <a:pt x="274" y="577"/>
                    </a:cubicBezTo>
                    <a:cubicBezTo>
                      <a:pt x="358" y="756"/>
                      <a:pt x="453" y="946"/>
                      <a:pt x="584" y="1101"/>
                    </a:cubicBezTo>
                    <a:cubicBezTo>
                      <a:pt x="596" y="1101"/>
                      <a:pt x="620" y="1077"/>
                      <a:pt x="620" y="1065"/>
                    </a:cubicBezTo>
                    <a:cubicBezTo>
                      <a:pt x="572" y="875"/>
                      <a:pt x="465" y="696"/>
                      <a:pt x="358" y="518"/>
                    </a:cubicBezTo>
                    <a:cubicBezTo>
                      <a:pt x="274" y="339"/>
                      <a:pt x="167" y="160"/>
                      <a:pt x="36" y="6"/>
                    </a:cubicBezTo>
                    <a:cubicBezTo>
                      <a:pt x="33" y="2"/>
                      <a:pt x="29" y="1"/>
                      <a:pt x="2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41;p33"/>
              <p:cNvSpPr/>
              <p:nvPr/>
            </p:nvSpPr>
            <p:spPr>
              <a:xfrm>
                <a:off x="4281475" y="2638425"/>
                <a:ext cx="14200" cy="26975"/>
              </a:xfrm>
              <a:custGeom>
                <a:avLst/>
                <a:gdLst/>
                <a:ahLst/>
                <a:cxnLst/>
                <a:rect l="l" t="t" r="r" b="b"/>
                <a:pathLst>
                  <a:path w="568" h="1079" extrusionOk="0">
                    <a:moveTo>
                      <a:pt x="14" y="1"/>
                    </a:moveTo>
                    <a:cubicBezTo>
                      <a:pt x="6" y="1"/>
                      <a:pt x="1" y="9"/>
                      <a:pt x="1" y="17"/>
                    </a:cubicBezTo>
                    <a:cubicBezTo>
                      <a:pt x="48" y="196"/>
                      <a:pt x="167" y="363"/>
                      <a:pt x="251" y="529"/>
                    </a:cubicBezTo>
                    <a:cubicBezTo>
                      <a:pt x="358" y="708"/>
                      <a:pt x="429" y="887"/>
                      <a:pt x="536" y="1065"/>
                    </a:cubicBezTo>
                    <a:cubicBezTo>
                      <a:pt x="541" y="1074"/>
                      <a:pt x="547" y="1078"/>
                      <a:pt x="552" y="1078"/>
                    </a:cubicBezTo>
                    <a:cubicBezTo>
                      <a:pt x="561" y="1078"/>
                      <a:pt x="567" y="1068"/>
                      <a:pt x="560" y="1053"/>
                    </a:cubicBezTo>
                    <a:cubicBezTo>
                      <a:pt x="501" y="696"/>
                      <a:pt x="262" y="256"/>
                      <a:pt x="24" y="5"/>
                    </a:cubicBezTo>
                    <a:cubicBezTo>
                      <a:pt x="21" y="2"/>
                      <a:pt x="17" y="1"/>
                      <a:pt x="1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42;p33"/>
              <p:cNvSpPr/>
              <p:nvPr/>
            </p:nvSpPr>
            <p:spPr>
              <a:xfrm>
                <a:off x="4289225" y="2632775"/>
                <a:ext cx="16675" cy="29025"/>
              </a:xfrm>
              <a:custGeom>
                <a:avLst/>
                <a:gdLst/>
                <a:ahLst/>
                <a:cxnLst/>
                <a:rect l="l" t="t" r="r" b="b"/>
                <a:pathLst>
                  <a:path w="667" h="1161" extrusionOk="0">
                    <a:moveTo>
                      <a:pt x="19" y="1"/>
                    </a:moveTo>
                    <a:cubicBezTo>
                      <a:pt x="6" y="1"/>
                      <a:pt x="0" y="12"/>
                      <a:pt x="0" y="29"/>
                    </a:cubicBezTo>
                    <a:cubicBezTo>
                      <a:pt x="48" y="220"/>
                      <a:pt x="167" y="410"/>
                      <a:pt x="250" y="589"/>
                    </a:cubicBezTo>
                    <a:cubicBezTo>
                      <a:pt x="357" y="779"/>
                      <a:pt x="453" y="993"/>
                      <a:pt x="607" y="1160"/>
                    </a:cubicBezTo>
                    <a:cubicBezTo>
                      <a:pt x="643" y="1160"/>
                      <a:pt x="667" y="1136"/>
                      <a:pt x="655" y="1124"/>
                    </a:cubicBezTo>
                    <a:cubicBezTo>
                      <a:pt x="583" y="922"/>
                      <a:pt x="464" y="720"/>
                      <a:pt x="357" y="529"/>
                    </a:cubicBezTo>
                    <a:cubicBezTo>
                      <a:pt x="274" y="351"/>
                      <a:pt x="179" y="160"/>
                      <a:pt x="36" y="5"/>
                    </a:cubicBezTo>
                    <a:cubicBezTo>
                      <a:pt x="29" y="2"/>
                      <a:pt x="24" y="1"/>
                      <a:pt x="1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43;p33"/>
              <p:cNvSpPr/>
              <p:nvPr/>
            </p:nvSpPr>
            <p:spPr>
              <a:xfrm>
                <a:off x="4296350" y="2623425"/>
                <a:ext cx="17750" cy="30750"/>
              </a:xfrm>
              <a:custGeom>
                <a:avLst/>
                <a:gdLst/>
                <a:ahLst/>
                <a:cxnLst/>
                <a:rect l="l" t="t" r="r" b="b"/>
                <a:pathLst>
                  <a:path w="710" h="1230" extrusionOk="0">
                    <a:moveTo>
                      <a:pt x="33" y="1"/>
                    </a:moveTo>
                    <a:cubicBezTo>
                      <a:pt x="13" y="1"/>
                      <a:pt x="1" y="20"/>
                      <a:pt x="1" y="46"/>
                    </a:cubicBezTo>
                    <a:cubicBezTo>
                      <a:pt x="48" y="248"/>
                      <a:pt x="179" y="427"/>
                      <a:pt x="287" y="605"/>
                    </a:cubicBezTo>
                    <a:cubicBezTo>
                      <a:pt x="406" y="820"/>
                      <a:pt x="525" y="1022"/>
                      <a:pt x="656" y="1213"/>
                    </a:cubicBezTo>
                    <a:cubicBezTo>
                      <a:pt x="661" y="1223"/>
                      <a:pt x="674" y="1229"/>
                      <a:pt x="685" y="1229"/>
                    </a:cubicBezTo>
                    <a:cubicBezTo>
                      <a:pt x="698" y="1229"/>
                      <a:pt x="710" y="1220"/>
                      <a:pt x="703" y="1201"/>
                    </a:cubicBezTo>
                    <a:cubicBezTo>
                      <a:pt x="620" y="998"/>
                      <a:pt x="525" y="784"/>
                      <a:pt x="406" y="594"/>
                    </a:cubicBezTo>
                    <a:cubicBezTo>
                      <a:pt x="298" y="403"/>
                      <a:pt x="191" y="177"/>
                      <a:pt x="60" y="10"/>
                    </a:cubicBezTo>
                    <a:cubicBezTo>
                      <a:pt x="50" y="4"/>
                      <a:pt x="41" y="1"/>
                      <a:pt x="3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44;p33"/>
              <p:cNvSpPr/>
              <p:nvPr/>
            </p:nvSpPr>
            <p:spPr>
              <a:xfrm>
                <a:off x="4302900" y="2613125"/>
                <a:ext cx="20575" cy="34400"/>
              </a:xfrm>
              <a:custGeom>
                <a:avLst/>
                <a:gdLst/>
                <a:ahLst/>
                <a:cxnLst/>
                <a:rect l="l" t="t" r="r" b="b"/>
                <a:pathLst>
                  <a:path w="823" h="1376" extrusionOk="0">
                    <a:moveTo>
                      <a:pt x="19" y="1"/>
                    </a:moveTo>
                    <a:cubicBezTo>
                      <a:pt x="7" y="1"/>
                      <a:pt x="1" y="9"/>
                      <a:pt x="1" y="17"/>
                    </a:cubicBezTo>
                    <a:cubicBezTo>
                      <a:pt x="48" y="255"/>
                      <a:pt x="215" y="482"/>
                      <a:pt x="346" y="696"/>
                    </a:cubicBezTo>
                    <a:cubicBezTo>
                      <a:pt x="489" y="910"/>
                      <a:pt x="644" y="1137"/>
                      <a:pt x="775" y="1363"/>
                    </a:cubicBezTo>
                    <a:cubicBezTo>
                      <a:pt x="775" y="1372"/>
                      <a:pt x="782" y="1376"/>
                      <a:pt x="790" y="1376"/>
                    </a:cubicBezTo>
                    <a:cubicBezTo>
                      <a:pt x="804" y="1376"/>
                      <a:pt x="822" y="1366"/>
                      <a:pt x="822" y="1351"/>
                    </a:cubicBezTo>
                    <a:cubicBezTo>
                      <a:pt x="715" y="1113"/>
                      <a:pt x="596" y="887"/>
                      <a:pt x="465" y="672"/>
                    </a:cubicBezTo>
                    <a:cubicBezTo>
                      <a:pt x="334" y="458"/>
                      <a:pt x="203" y="196"/>
                      <a:pt x="36" y="5"/>
                    </a:cubicBezTo>
                    <a:cubicBezTo>
                      <a:pt x="30" y="2"/>
                      <a:pt x="24" y="1"/>
                      <a:pt x="1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45;p33"/>
              <p:cNvSpPr/>
              <p:nvPr/>
            </p:nvSpPr>
            <p:spPr>
              <a:xfrm>
                <a:off x="4307150" y="2602400"/>
                <a:ext cx="25725" cy="38725"/>
              </a:xfrm>
              <a:custGeom>
                <a:avLst/>
                <a:gdLst/>
                <a:ahLst/>
                <a:cxnLst/>
                <a:rect l="l" t="t" r="r" b="b"/>
                <a:pathLst>
                  <a:path w="1029" h="1549" extrusionOk="0">
                    <a:moveTo>
                      <a:pt x="30" y="1"/>
                    </a:moveTo>
                    <a:cubicBezTo>
                      <a:pt x="16" y="1"/>
                      <a:pt x="1" y="9"/>
                      <a:pt x="9" y="18"/>
                    </a:cubicBezTo>
                    <a:cubicBezTo>
                      <a:pt x="117" y="292"/>
                      <a:pt x="295" y="506"/>
                      <a:pt x="462" y="744"/>
                    </a:cubicBezTo>
                    <a:cubicBezTo>
                      <a:pt x="640" y="1018"/>
                      <a:pt x="807" y="1280"/>
                      <a:pt x="998" y="1542"/>
                    </a:cubicBezTo>
                    <a:cubicBezTo>
                      <a:pt x="1002" y="1546"/>
                      <a:pt x="1008" y="1549"/>
                      <a:pt x="1013" y="1549"/>
                    </a:cubicBezTo>
                    <a:cubicBezTo>
                      <a:pt x="1022" y="1549"/>
                      <a:pt x="1029" y="1541"/>
                      <a:pt x="1021" y="1518"/>
                    </a:cubicBezTo>
                    <a:cubicBezTo>
                      <a:pt x="902" y="1244"/>
                      <a:pt x="736" y="982"/>
                      <a:pt x="581" y="732"/>
                    </a:cubicBezTo>
                    <a:cubicBezTo>
                      <a:pt x="414" y="482"/>
                      <a:pt x="271" y="208"/>
                      <a:pt x="45" y="6"/>
                    </a:cubicBezTo>
                    <a:cubicBezTo>
                      <a:pt x="42" y="2"/>
                      <a:pt x="36" y="1"/>
                      <a:pt x="3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46;p33"/>
              <p:cNvSpPr/>
              <p:nvPr/>
            </p:nvSpPr>
            <p:spPr>
              <a:xfrm>
                <a:off x="4275225" y="2820125"/>
                <a:ext cx="166125" cy="84550"/>
              </a:xfrm>
              <a:custGeom>
                <a:avLst/>
                <a:gdLst/>
                <a:ahLst/>
                <a:cxnLst/>
                <a:rect l="l" t="t" r="r" b="b"/>
                <a:pathLst>
                  <a:path w="6645" h="3382" extrusionOk="0">
                    <a:moveTo>
                      <a:pt x="5882" y="0"/>
                    </a:moveTo>
                    <a:lnTo>
                      <a:pt x="0" y="3048"/>
                    </a:lnTo>
                    <a:lnTo>
                      <a:pt x="6644" y="3382"/>
                    </a:lnTo>
                    <a:cubicBezTo>
                      <a:pt x="6644" y="3382"/>
                      <a:pt x="6311" y="1084"/>
                      <a:pt x="5882" y="0"/>
                    </a:cubicBez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47;p33"/>
              <p:cNvSpPr/>
              <p:nvPr/>
            </p:nvSpPr>
            <p:spPr>
              <a:xfrm>
                <a:off x="4259150" y="2814175"/>
                <a:ext cx="187550" cy="94975"/>
              </a:xfrm>
              <a:custGeom>
                <a:avLst/>
                <a:gdLst/>
                <a:ahLst/>
                <a:cxnLst/>
                <a:rect l="l" t="t" r="r" b="b"/>
                <a:pathLst>
                  <a:path w="7502" h="3799" extrusionOk="0">
                    <a:moveTo>
                      <a:pt x="6442" y="488"/>
                    </a:moveTo>
                    <a:cubicBezTo>
                      <a:pt x="6739" y="1381"/>
                      <a:pt x="7013" y="2881"/>
                      <a:pt x="7097" y="3441"/>
                    </a:cubicBezTo>
                    <a:lnTo>
                      <a:pt x="1298" y="3155"/>
                    </a:lnTo>
                    <a:lnTo>
                      <a:pt x="6442" y="488"/>
                    </a:lnTo>
                    <a:close/>
                    <a:moveTo>
                      <a:pt x="6620" y="0"/>
                    </a:moveTo>
                    <a:lnTo>
                      <a:pt x="1" y="3417"/>
                    </a:lnTo>
                    <a:lnTo>
                      <a:pt x="7501" y="3798"/>
                    </a:lnTo>
                    <a:lnTo>
                      <a:pt x="7466" y="3584"/>
                    </a:lnTo>
                    <a:cubicBezTo>
                      <a:pt x="7454" y="3501"/>
                      <a:pt x="7109" y="1262"/>
                      <a:pt x="6692" y="179"/>
                    </a:cubicBezTo>
                    <a:lnTo>
                      <a:pt x="6620" y="0"/>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48;p33"/>
              <p:cNvSpPr/>
              <p:nvPr/>
            </p:nvSpPr>
            <p:spPr>
              <a:xfrm>
                <a:off x="4299625" y="2882100"/>
                <a:ext cx="2700" cy="13200"/>
              </a:xfrm>
              <a:custGeom>
                <a:avLst/>
                <a:gdLst/>
                <a:ahLst/>
                <a:cxnLst/>
                <a:rect l="l" t="t" r="r" b="b"/>
                <a:pathLst>
                  <a:path w="108" h="528" extrusionOk="0">
                    <a:moveTo>
                      <a:pt x="48" y="1"/>
                    </a:moveTo>
                    <a:cubicBezTo>
                      <a:pt x="42" y="1"/>
                      <a:pt x="37" y="4"/>
                      <a:pt x="37" y="10"/>
                    </a:cubicBezTo>
                    <a:cubicBezTo>
                      <a:pt x="1" y="81"/>
                      <a:pt x="1" y="153"/>
                      <a:pt x="1" y="236"/>
                    </a:cubicBezTo>
                    <a:cubicBezTo>
                      <a:pt x="1" y="319"/>
                      <a:pt x="1" y="426"/>
                      <a:pt x="13" y="510"/>
                    </a:cubicBezTo>
                    <a:cubicBezTo>
                      <a:pt x="25" y="522"/>
                      <a:pt x="37" y="528"/>
                      <a:pt x="45" y="528"/>
                    </a:cubicBezTo>
                    <a:cubicBezTo>
                      <a:pt x="54" y="528"/>
                      <a:pt x="60" y="522"/>
                      <a:pt x="60" y="510"/>
                    </a:cubicBezTo>
                    <a:cubicBezTo>
                      <a:pt x="72" y="426"/>
                      <a:pt x="96" y="331"/>
                      <a:pt x="96" y="248"/>
                    </a:cubicBezTo>
                    <a:cubicBezTo>
                      <a:pt x="96" y="176"/>
                      <a:pt x="108" y="81"/>
                      <a:pt x="60" y="10"/>
                    </a:cubicBezTo>
                    <a:cubicBezTo>
                      <a:pt x="60" y="4"/>
                      <a:pt x="54" y="1"/>
                      <a:pt x="4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49;p33"/>
              <p:cNvSpPr/>
              <p:nvPr/>
            </p:nvSpPr>
            <p:spPr>
              <a:xfrm>
                <a:off x="4308275" y="2877050"/>
                <a:ext cx="2400" cy="12975"/>
              </a:xfrm>
              <a:custGeom>
                <a:avLst/>
                <a:gdLst/>
                <a:ahLst/>
                <a:cxnLst/>
                <a:rect l="l" t="t" r="r" b="b"/>
                <a:pathLst>
                  <a:path w="96" h="519" extrusionOk="0">
                    <a:moveTo>
                      <a:pt x="64" y="0"/>
                    </a:moveTo>
                    <a:cubicBezTo>
                      <a:pt x="60" y="0"/>
                      <a:pt x="54" y="3"/>
                      <a:pt x="48" y="9"/>
                    </a:cubicBezTo>
                    <a:cubicBezTo>
                      <a:pt x="0" y="93"/>
                      <a:pt x="0" y="164"/>
                      <a:pt x="0" y="235"/>
                    </a:cubicBezTo>
                    <a:cubicBezTo>
                      <a:pt x="0" y="331"/>
                      <a:pt x="0" y="414"/>
                      <a:pt x="12" y="509"/>
                    </a:cubicBezTo>
                    <a:cubicBezTo>
                      <a:pt x="18" y="515"/>
                      <a:pt x="30" y="518"/>
                      <a:pt x="40" y="518"/>
                    </a:cubicBezTo>
                    <a:cubicBezTo>
                      <a:pt x="51" y="518"/>
                      <a:pt x="60" y="515"/>
                      <a:pt x="60" y="509"/>
                    </a:cubicBezTo>
                    <a:cubicBezTo>
                      <a:pt x="72" y="438"/>
                      <a:pt x="72" y="343"/>
                      <a:pt x="83" y="259"/>
                    </a:cubicBezTo>
                    <a:cubicBezTo>
                      <a:pt x="83" y="176"/>
                      <a:pt x="95" y="93"/>
                      <a:pt x="72" y="9"/>
                    </a:cubicBezTo>
                    <a:cubicBezTo>
                      <a:pt x="72" y="3"/>
                      <a:pt x="69" y="0"/>
                      <a:pt x="6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50;p33"/>
              <p:cNvSpPr/>
              <p:nvPr/>
            </p:nvSpPr>
            <p:spPr>
              <a:xfrm>
                <a:off x="4314825" y="2873775"/>
                <a:ext cx="3875" cy="16125"/>
              </a:xfrm>
              <a:custGeom>
                <a:avLst/>
                <a:gdLst/>
                <a:ahLst/>
                <a:cxnLst/>
                <a:rect l="l" t="t" r="r" b="b"/>
                <a:pathLst>
                  <a:path w="155" h="645" extrusionOk="0">
                    <a:moveTo>
                      <a:pt x="55" y="0"/>
                    </a:moveTo>
                    <a:cubicBezTo>
                      <a:pt x="51" y="0"/>
                      <a:pt x="48" y="3"/>
                      <a:pt x="48" y="9"/>
                    </a:cubicBezTo>
                    <a:cubicBezTo>
                      <a:pt x="0" y="105"/>
                      <a:pt x="36" y="224"/>
                      <a:pt x="48" y="307"/>
                    </a:cubicBezTo>
                    <a:cubicBezTo>
                      <a:pt x="48" y="414"/>
                      <a:pt x="60" y="521"/>
                      <a:pt x="71" y="605"/>
                    </a:cubicBezTo>
                    <a:cubicBezTo>
                      <a:pt x="78" y="633"/>
                      <a:pt x="94" y="644"/>
                      <a:pt x="105" y="644"/>
                    </a:cubicBezTo>
                    <a:cubicBezTo>
                      <a:pt x="113" y="644"/>
                      <a:pt x="119" y="638"/>
                      <a:pt x="119" y="628"/>
                    </a:cubicBezTo>
                    <a:cubicBezTo>
                      <a:pt x="155" y="521"/>
                      <a:pt x="155" y="402"/>
                      <a:pt x="131" y="295"/>
                    </a:cubicBezTo>
                    <a:cubicBezTo>
                      <a:pt x="131" y="200"/>
                      <a:pt x="131" y="93"/>
                      <a:pt x="71" y="9"/>
                    </a:cubicBezTo>
                    <a:cubicBezTo>
                      <a:pt x="65" y="3"/>
                      <a:pt x="60" y="0"/>
                      <a:pt x="5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51;p33"/>
              <p:cNvSpPr/>
              <p:nvPr/>
            </p:nvSpPr>
            <p:spPr>
              <a:xfrm>
                <a:off x="4323150" y="2869300"/>
                <a:ext cx="3600" cy="17850"/>
              </a:xfrm>
              <a:custGeom>
                <a:avLst/>
                <a:gdLst/>
                <a:ahLst/>
                <a:cxnLst/>
                <a:rect l="l" t="t" r="r" b="b"/>
                <a:pathLst>
                  <a:path w="144" h="714" extrusionOk="0">
                    <a:moveTo>
                      <a:pt x="54" y="1"/>
                    </a:moveTo>
                    <a:cubicBezTo>
                      <a:pt x="45" y="1"/>
                      <a:pt x="36" y="4"/>
                      <a:pt x="36" y="10"/>
                    </a:cubicBezTo>
                    <a:cubicBezTo>
                      <a:pt x="0" y="224"/>
                      <a:pt x="36" y="474"/>
                      <a:pt x="84" y="700"/>
                    </a:cubicBezTo>
                    <a:cubicBezTo>
                      <a:pt x="79" y="709"/>
                      <a:pt x="83" y="713"/>
                      <a:pt x="91" y="713"/>
                    </a:cubicBezTo>
                    <a:cubicBezTo>
                      <a:pt x="103" y="713"/>
                      <a:pt x="124" y="703"/>
                      <a:pt x="131" y="688"/>
                    </a:cubicBezTo>
                    <a:cubicBezTo>
                      <a:pt x="143" y="474"/>
                      <a:pt x="143" y="224"/>
                      <a:pt x="72" y="10"/>
                    </a:cubicBezTo>
                    <a:cubicBezTo>
                      <a:pt x="72" y="4"/>
                      <a:pt x="63" y="1"/>
                      <a:pt x="5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52;p33"/>
              <p:cNvSpPr/>
              <p:nvPr/>
            </p:nvSpPr>
            <p:spPr>
              <a:xfrm>
                <a:off x="4329700" y="2864050"/>
                <a:ext cx="5375" cy="20325"/>
              </a:xfrm>
              <a:custGeom>
                <a:avLst/>
                <a:gdLst/>
                <a:ahLst/>
                <a:cxnLst/>
                <a:rect l="l" t="t" r="r" b="b"/>
                <a:pathLst>
                  <a:path w="215" h="813" extrusionOk="0">
                    <a:moveTo>
                      <a:pt x="40" y="1"/>
                    </a:moveTo>
                    <a:cubicBezTo>
                      <a:pt x="31" y="1"/>
                      <a:pt x="24" y="10"/>
                      <a:pt x="24" y="29"/>
                    </a:cubicBezTo>
                    <a:cubicBezTo>
                      <a:pt x="0" y="148"/>
                      <a:pt x="48" y="279"/>
                      <a:pt x="84" y="398"/>
                    </a:cubicBezTo>
                    <a:cubicBezTo>
                      <a:pt x="107" y="529"/>
                      <a:pt x="119" y="672"/>
                      <a:pt x="155" y="803"/>
                    </a:cubicBezTo>
                    <a:cubicBezTo>
                      <a:pt x="167" y="809"/>
                      <a:pt x="179" y="812"/>
                      <a:pt x="188" y="812"/>
                    </a:cubicBezTo>
                    <a:cubicBezTo>
                      <a:pt x="197" y="812"/>
                      <a:pt x="203" y="809"/>
                      <a:pt x="203" y="803"/>
                    </a:cubicBezTo>
                    <a:cubicBezTo>
                      <a:pt x="215" y="672"/>
                      <a:pt x="203" y="541"/>
                      <a:pt x="167" y="398"/>
                    </a:cubicBezTo>
                    <a:cubicBezTo>
                      <a:pt x="155" y="267"/>
                      <a:pt x="131" y="136"/>
                      <a:pt x="60" y="17"/>
                    </a:cubicBezTo>
                    <a:cubicBezTo>
                      <a:pt x="54" y="7"/>
                      <a:pt x="47" y="1"/>
                      <a:pt x="4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553;p33"/>
              <p:cNvSpPr/>
              <p:nvPr/>
            </p:nvSpPr>
            <p:spPr>
              <a:xfrm>
                <a:off x="4339525" y="2862250"/>
                <a:ext cx="4475" cy="20325"/>
              </a:xfrm>
              <a:custGeom>
                <a:avLst/>
                <a:gdLst/>
                <a:ahLst/>
                <a:cxnLst/>
                <a:rect l="l" t="t" r="r" b="b"/>
                <a:pathLst>
                  <a:path w="179" h="813" extrusionOk="0">
                    <a:moveTo>
                      <a:pt x="30" y="0"/>
                    </a:moveTo>
                    <a:cubicBezTo>
                      <a:pt x="27" y="0"/>
                      <a:pt x="24" y="6"/>
                      <a:pt x="24" y="18"/>
                    </a:cubicBezTo>
                    <a:cubicBezTo>
                      <a:pt x="0" y="268"/>
                      <a:pt x="60" y="577"/>
                      <a:pt x="143" y="804"/>
                    </a:cubicBezTo>
                    <a:cubicBezTo>
                      <a:pt x="143" y="810"/>
                      <a:pt x="152" y="813"/>
                      <a:pt x="161" y="813"/>
                    </a:cubicBezTo>
                    <a:cubicBezTo>
                      <a:pt x="170" y="813"/>
                      <a:pt x="179" y="810"/>
                      <a:pt x="179" y="804"/>
                    </a:cubicBezTo>
                    <a:cubicBezTo>
                      <a:pt x="179" y="554"/>
                      <a:pt x="131" y="256"/>
                      <a:pt x="36" y="18"/>
                    </a:cubicBezTo>
                    <a:cubicBezTo>
                      <a:pt x="36" y="6"/>
                      <a:pt x="33" y="0"/>
                      <a:pt x="30"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54;p33"/>
              <p:cNvSpPr/>
              <p:nvPr/>
            </p:nvSpPr>
            <p:spPr>
              <a:xfrm>
                <a:off x="4347050" y="2856475"/>
                <a:ext cx="5875" cy="24875"/>
              </a:xfrm>
              <a:custGeom>
                <a:avLst/>
                <a:gdLst/>
                <a:ahLst/>
                <a:cxnLst/>
                <a:rect l="l" t="t" r="r" b="b"/>
                <a:pathLst>
                  <a:path w="235" h="995" extrusionOk="0">
                    <a:moveTo>
                      <a:pt x="20" y="1"/>
                    </a:moveTo>
                    <a:cubicBezTo>
                      <a:pt x="9" y="1"/>
                      <a:pt x="1" y="14"/>
                      <a:pt x="9" y="23"/>
                    </a:cubicBezTo>
                    <a:cubicBezTo>
                      <a:pt x="33" y="201"/>
                      <a:pt x="80" y="368"/>
                      <a:pt x="92" y="547"/>
                    </a:cubicBezTo>
                    <a:cubicBezTo>
                      <a:pt x="116" y="689"/>
                      <a:pt x="128" y="844"/>
                      <a:pt x="175" y="987"/>
                    </a:cubicBezTo>
                    <a:cubicBezTo>
                      <a:pt x="175" y="992"/>
                      <a:pt x="184" y="995"/>
                      <a:pt x="193" y="995"/>
                    </a:cubicBezTo>
                    <a:cubicBezTo>
                      <a:pt x="207" y="995"/>
                      <a:pt x="223" y="989"/>
                      <a:pt x="223" y="975"/>
                    </a:cubicBezTo>
                    <a:cubicBezTo>
                      <a:pt x="235" y="785"/>
                      <a:pt x="199" y="570"/>
                      <a:pt x="175" y="380"/>
                    </a:cubicBezTo>
                    <a:cubicBezTo>
                      <a:pt x="164" y="249"/>
                      <a:pt x="128" y="106"/>
                      <a:pt x="33" y="11"/>
                    </a:cubicBezTo>
                    <a:cubicBezTo>
                      <a:pt x="29" y="3"/>
                      <a:pt x="24" y="1"/>
                      <a:pt x="2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55;p33"/>
              <p:cNvSpPr/>
              <p:nvPr/>
            </p:nvSpPr>
            <p:spPr>
              <a:xfrm>
                <a:off x="4355000" y="2849650"/>
                <a:ext cx="7450" cy="30500"/>
              </a:xfrm>
              <a:custGeom>
                <a:avLst/>
                <a:gdLst/>
                <a:ahLst/>
                <a:cxnLst/>
                <a:rect l="l" t="t" r="r" b="b"/>
                <a:pathLst>
                  <a:path w="298" h="1220" extrusionOk="0">
                    <a:moveTo>
                      <a:pt x="78" y="1"/>
                    </a:moveTo>
                    <a:cubicBezTo>
                      <a:pt x="69" y="1"/>
                      <a:pt x="60" y="4"/>
                      <a:pt x="60" y="10"/>
                    </a:cubicBezTo>
                    <a:cubicBezTo>
                      <a:pt x="0" y="188"/>
                      <a:pt x="84" y="355"/>
                      <a:pt x="119" y="534"/>
                    </a:cubicBezTo>
                    <a:cubicBezTo>
                      <a:pt x="167" y="760"/>
                      <a:pt x="203" y="974"/>
                      <a:pt x="262" y="1201"/>
                    </a:cubicBezTo>
                    <a:cubicBezTo>
                      <a:pt x="262" y="1215"/>
                      <a:pt x="264" y="1219"/>
                      <a:pt x="267" y="1219"/>
                    </a:cubicBezTo>
                    <a:cubicBezTo>
                      <a:pt x="272" y="1219"/>
                      <a:pt x="279" y="1208"/>
                      <a:pt x="286" y="1201"/>
                    </a:cubicBezTo>
                    <a:cubicBezTo>
                      <a:pt x="298" y="1022"/>
                      <a:pt x="274" y="855"/>
                      <a:pt x="238" y="677"/>
                    </a:cubicBezTo>
                    <a:cubicBezTo>
                      <a:pt x="203" y="462"/>
                      <a:pt x="108" y="236"/>
                      <a:pt x="96" y="10"/>
                    </a:cubicBezTo>
                    <a:cubicBezTo>
                      <a:pt x="96" y="4"/>
                      <a:pt x="87" y="1"/>
                      <a:pt x="7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56;p33"/>
              <p:cNvSpPr/>
              <p:nvPr/>
            </p:nvSpPr>
            <p:spPr>
              <a:xfrm>
                <a:off x="4366000" y="2847650"/>
                <a:ext cx="6275" cy="30425"/>
              </a:xfrm>
              <a:custGeom>
                <a:avLst/>
                <a:gdLst/>
                <a:ahLst/>
                <a:cxnLst/>
                <a:rect l="l" t="t" r="r" b="b"/>
                <a:pathLst>
                  <a:path w="251" h="1217" extrusionOk="0">
                    <a:moveTo>
                      <a:pt x="13" y="1"/>
                    </a:moveTo>
                    <a:cubicBezTo>
                      <a:pt x="7" y="1"/>
                      <a:pt x="1" y="7"/>
                      <a:pt x="1" y="18"/>
                    </a:cubicBezTo>
                    <a:cubicBezTo>
                      <a:pt x="1" y="209"/>
                      <a:pt x="37" y="388"/>
                      <a:pt x="72" y="566"/>
                    </a:cubicBezTo>
                    <a:cubicBezTo>
                      <a:pt x="96" y="780"/>
                      <a:pt x="132" y="995"/>
                      <a:pt x="191" y="1197"/>
                    </a:cubicBezTo>
                    <a:cubicBezTo>
                      <a:pt x="191" y="1211"/>
                      <a:pt x="200" y="1217"/>
                      <a:pt x="206" y="1217"/>
                    </a:cubicBezTo>
                    <a:cubicBezTo>
                      <a:pt x="211" y="1217"/>
                      <a:pt x="215" y="1214"/>
                      <a:pt x="215" y="1209"/>
                    </a:cubicBezTo>
                    <a:cubicBezTo>
                      <a:pt x="251" y="852"/>
                      <a:pt x="156" y="340"/>
                      <a:pt x="25" y="18"/>
                    </a:cubicBezTo>
                    <a:cubicBezTo>
                      <a:pt x="25" y="7"/>
                      <a:pt x="19" y="1"/>
                      <a:pt x="1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57;p33"/>
              <p:cNvSpPr/>
              <p:nvPr/>
            </p:nvSpPr>
            <p:spPr>
              <a:xfrm>
                <a:off x="4377925" y="2842025"/>
                <a:ext cx="6575" cy="29825"/>
              </a:xfrm>
              <a:custGeom>
                <a:avLst/>
                <a:gdLst/>
                <a:ahLst/>
                <a:cxnLst/>
                <a:rect l="l" t="t" r="r" b="b"/>
                <a:pathLst>
                  <a:path w="263" h="1193" extrusionOk="0">
                    <a:moveTo>
                      <a:pt x="26" y="0"/>
                    </a:moveTo>
                    <a:cubicBezTo>
                      <a:pt x="18" y="0"/>
                      <a:pt x="12" y="9"/>
                      <a:pt x="12" y="17"/>
                    </a:cubicBezTo>
                    <a:cubicBezTo>
                      <a:pt x="0" y="208"/>
                      <a:pt x="36" y="410"/>
                      <a:pt x="83" y="589"/>
                    </a:cubicBezTo>
                    <a:cubicBezTo>
                      <a:pt x="119" y="779"/>
                      <a:pt x="143" y="982"/>
                      <a:pt x="179" y="1184"/>
                    </a:cubicBezTo>
                    <a:cubicBezTo>
                      <a:pt x="167" y="1190"/>
                      <a:pt x="170" y="1193"/>
                      <a:pt x="177" y="1193"/>
                    </a:cubicBezTo>
                    <a:cubicBezTo>
                      <a:pt x="185" y="1193"/>
                      <a:pt x="197" y="1190"/>
                      <a:pt x="203" y="1184"/>
                    </a:cubicBezTo>
                    <a:cubicBezTo>
                      <a:pt x="262" y="827"/>
                      <a:pt x="179" y="351"/>
                      <a:pt x="36" y="5"/>
                    </a:cubicBezTo>
                    <a:cubicBezTo>
                      <a:pt x="32" y="2"/>
                      <a:pt x="29" y="0"/>
                      <a:pt x="2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58;p33"/>
              <p:cNvSpPr/>
              <p:nvPr/>
            </p:nvSpPr>
            <p:spPr>
              <a:xfrm>
                <a:off x="4386850" y="2839350"/>
                <a:ext cx="6575" cy="32400"/>
              </a:xfrm>
              <a:custGeom>
                <a:avLst/>
                <a:gdLst/>
                <a:ahLst/>
                <a:cxnLst/>
                <a:rect l="l" t="t" r="r" b="b"/>
                <a:pathLst>
                  <a:path w="263" h="1296" extrusionOk="0">
                    <a:moveTo>
                      <a:pt x="26" y="0"/>
                    </a:moveTo>
                    <a:cubicBezTo>
                      <a:pt x="18" y="0"/>
                      <a:pt x="12" y="9"/>
                      <a:pt x="12" y="17"/>
                    </a:cubicBezTo>
                    <a:cubicBezTo>
                      <a:pt x="0" y="231"/>
                      <a:pt x="36" y="434"/>
                      <a:pt x="72" y="648"/>
                    </a:cubicBezTo>
                    <a:cubicBezTo>
                      <a:pt x="96" y="874"/>
                      <a:pt x="131" y="1089"/>
                      <a:pt x="215" y="1291"/>
                    </a:cubicBezTo>
                    <a:cubicBezTo>
                      <a:pt x="218" y="1294"/>
                      <a:pt x="223" y="1296"/>
                      <a:pt x="228" y="1296"/>
                    </a:cubicBezTo>
                    <a:cubicBezTo>
                      <a:pt x="243" y="1296"/>
                      <a:pt x="262" y="1285"/>
                      <a:pt x="262" y="1267"/>
                    </a:cubicBezTo>
                    <a:cubicBezTo>
                      <a:pt x="262" y="1053"/>
                      <a:pt x="215" y="827"/>
                      <a:pt x="179" y="600"/>
                    </a:cubicBezTo>
                    <a:cubicBezTo>
                      <a:pt x="143" y="410"/>
                      <a:pt x="131" y="184"/>
                      <a:pt x="36" y="5"/>
                    </a:cubicBezTo>
                    <a:cubicBezTo>
                      <a:pt x="33" y="2"/>
                      <a:pt x="29" y="0"/>
                      <a:pt x="2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59;p33"/>
              <p:cNvSpPr/>
              <p:nvPr/>
            </p:nvSpPr>
            <p:spPr>
              <a:xfrm>
                <a:off x="4396375" y="2832875"/>
                <a:ext cx="7450" cy="34475"/>
              </a:xfrm>
              <a:custGeom>
                <a:avLst/>
                <a:gdLst/>
                <a:ahLst/>
                <a:cxnLst/>
                <a:rect l="l" t="t" r="r" b="b"/>
                <a:pathLst>
                  <a:path w="298" h="1379" extrusionOk="0">
                    <a:moveTo>
                      <a:pt x="40" y="1"/>
                    </a:moveTo>
                    <a:cubicBezTo>
                      <a:pt x="26" y="1"/>
                      <a:pt x="12" y="12"/>
                      <a:pt x="12" y="38"/>
                    </a:cubicBezTo>
                    <a:cubicBezTo>
                      <a:pt x="0" y="252"/>
                      <a:pt x="60" y="455"/>
                      <a:pt x="107" y="669"/>
                    </a:cubicBezTo>
                    <a:cubicBezTo>
                      <a:pt x="143" y="907"/>
                      <a:pt x="191" y="1133"/>
                      <a:pt x="250" y="1371"/>
                    </a:cubicBezTo>
                    <a:cubicBezTo>
                      <a:pt x="250" y="1376"/>
                      <a:pt x="257" y="1379"/>
                      <a:pt x="265" y="1379"/>
                    </a:cubicBezTo>
                    <a:cubicBezTo>
                      <a:pt x="279" y="1379"/>
                      <a:pt x="298" y="1370"/>
                      <a:pt x="298" y="1348"/>
                    </a:cubicBezTo>
                    <a:cubicBezTo>
                      <a:pt x="298" y="1145"/>
                      <a:pt x="250" y="931"/>
                      <a:pt x="227" y="729"/>
                    </a:cubicBezTo>
                    <a:cubicBezTo>
                      <a:pt x="179" y="502"/>
                      <a:pt x="167" y="252"/>
                      <a:pt x="72" y="26"/>
                    </a:cubicBezTo>
                    <a:cubicBezTo>
                      <a:pt x="66" y="9"/>
                      <a:pt x="53" y="1"/>
                      <a:pt x="4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60;p33"/>
              <p:cNvSpPr/>
              <p:nvPr/>
            </p:nvSpPr>
            <p:spPr>
              <a:xfrm>
                <a:off x="4404700" y="2825050"/>
                <a:ext cx="9850" cy="39050"/>
              </a:xfrm>
              <a:custGeom>
                <a:avLst/>
                <a:gdLst/>
                <a:ahLst/>
                <a:cxnLst/>
                <a:rect l="l" t="t" r="r" b="b"/>
                <a:pathLst>
                  <a:path w="394" h="1562" extrusionOk="0">
                    <a:moveTo>
                      <a:pt x="78" y="0"/>
                    </a:moveTo>
                    <a:cubicBezTo>
                      <a:pt x="71" y="0"/>
                      <a:pt x="60" y="6"/>
                      <a:pt x="60" y="6"/>
                    </a:cubicBezTo>
                    <a:cubicBezTo>
                      <a:pt x="1" y="506"/>
                      <a:pt x="251" y="1053"/>
                      <a:pt x="358" y="1530"/>
                    </a:cubicBezTo>
                    <a:cubicBezTo>
                      <a:pt x="358" y="1552"/>
                      <a:pt x="366" y="1561"/>
                      <a:pt x="374" y="1561"/>
                    </a:cubicBezTo>
                    <a:cubicBezTo>
                      <a:pt x="383" y="1561"/>
                      <a:pt x="394" y="1549"/>
                      <a:pt x="394" y="1530"/>
                    </a:cubicBezTo>
                    <a:cubicBezTo>
                      <a:pt x="382" y="1280"/>
                      <a:pt x="334" y="1030"/>
                      <a:pt x="275" y="768"/>
                    </a:cubicBezTo>
                    <a:cubicBezTo>
                      <a:pt x="215" y="518"/>
                      <a:pt x="191" y="256"/>
                      <a:pt x="84" y="6"/>
                    </a:cubicBezTo>
                    <a:cubicBezTo>
                      <a:pt x="84" y="2"/>
                      <a:pt x="81" y="0"/>
                      <a:pt x="7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61;p33"/>
              <p:cNvSpPr/>
              <p:nvPr/>
            </p:nvSpPr>
            <p:spPr>
              <a:xfrm>
                <a:off x="4414050" y="2816650"/>
                <a:ext cx="11825" cy="44575"/>
              </a:xfrm>
              <a:custGeom>
                <a:avLst/>
                <a:gdLst/>
                <a:ahLst/>
                <a:cxnLst/>
                <a:rect l="l" t="t" r="r" b="b"/>
                <a:pathLst>
                  <a:path w="473" h="1783" extrusionOk="0">
                    <a:moveTo>
                      <a:pt x="14" y="0"/>
                    </a:moveTo>
                    <a:cubicBezTo>
                      <a:pt x="6" y="0"/>
                      <a:pt x="1" y="6"/>
                      <a:pt x="8" y="20"/>
                    </a:cubicBezTo>
                    <a:cubicBezTo>
                      <a:pt x="32" y="592"/>
                      <a:pt x="270" y="1223"/>
                      <a:pt x="436" y="1782"/>
                    </a:cubicBezTo>
                    <a:cubicBezTo>
                      <a:pt x="436" y="1782"/>
                      <a:pt x="472" y="1782"/>
                      <a:pt x="472" y="1759"/>
                    </a:cubicBezTo>
                    <a:cubicBezTo>
                      <a:pt x="424" y="1199"/>
                      <a:pt x="293" y="532"/>
                      <a:pt x="32" y="8"/>
                    </a:cubicBezTo>
                    <a:cubicBezTo>
                      <a:pt x="27" y="3"/>
                      <a:pt x="20" y="0"/>
                      <a:pt x="1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62;p33"/>
              <p:cNvSpPr/>
              <p:nvPr/>
            </p:nvSpPr>
            <p:spPr>
              <a:xfrm>
                <a:off x="4277300" y="3169275"/>
                <a:ext cx="165525" cy="83650"/>
              </a:xfrm>
              <a:custGeom>
                <a:avLst/>
                <a:gdLst/>
                <a:ahLst/>
                <a:cxnLst/>
                <a:rect l="l" t="t" r="r" b="b"/>
                <a:pathLst>
                  <a:path w="6621" h="3346" extrusionOk="0">
                    <a:moveTo>
                      <a:pt x="6621" y="0"/>
                    </a:moveTo>
                    <a:lnTo>
                      <a:pt x="1" y="12"/>
                    </a:lnTo>
                    <a:lnTo>
                      <a:pt x="5763" y="3346"/>
                    </a:lnTo>
                    <a:lnTo>
                      <a:pt x="5763" y="3346"/>
                    </a:lnTo>
                    <a:cubicBezTo>
                      <a:pt x="5755" y="3335"/>
                      <a:pt x="6490" y="1140"/>
                      <a:pt x="6621" y="0"/>
                    </a:cubicBezTo>
                    <a:close/>
                    <a:moveTo>
                      <a:pt x="5763" y="3346"/>
                    </a:moveTo>
                    <a:cubicBezTo>
                      <a:pt x="5763" y="3346"/>
                      <a:pt x="5763" y="3346"/>
                      <a:pt x="5763" y="3346"/>
                    </a:cubicBezTo>
                    <a:lnTo>
                      <a:pt x="5763" y="3346"/>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63;p33"/>
              <p:cNvSpPr/>
              <p:nvPr/>
            </p:nvSpPr>
            <p:spPr>
              <a:xfrm>
                <a:off x="4261225" y="3164800"/>
                <a:ext cx="186675" cy="94375"/>
              </a:xfrm>
              <a:custGeom>
                <a:avLst/>
                <a:gdLst/>
                <a:ahLst/>
                <a:cxnLst/>
                <a:rect l="l" t="t" r="r" b="b"/>
                <a:pathLst>
                  <a:path w="7467" h="3775" extrusionOk="0">
                    <a:moveTo>
                      <a:pt x="7073" y="334"/>
                    </a:moveTo>
                    <a:cubicBezTo>
                      <a:pt x="6930" y="1275"/>
                      <a:pt x="6478" y="2715"/>
                      <a:pt x="6299" y="3251"/>
                    </a:cubicBezTo>
                    <a:lnTo>
                      <a:pt x="1275" y="358"/>
                    </a:lnTo>
                    <a:lnTo>
                      <a:pt x="7073" y="334"/>
                    </a:lnTo>
                    <a:close/>
                    <a:moveTo>
                      <a:pt x="7466" y="1"/>
                    </a:moveTo>
                    <a:lnTo>
                      <a:pt x="1" y="13"/>
                    </a:lnTo>
                    <a:lnTo>
                      <a:pt x="6490" y="3775"/>
                    </a:lnTo>
                    <a:lnTo>
                      <a:pt x="6573" y="3573"/>
                    </a:lnTo>
                    <a:cubicBezTo>
                      <a:pt x="6597" y="3477"/>
                      <a:pt x="7311" y="1334"/>
                      <a:pt x="7442" y="191"/>
                    </a:cubicBezTo>
                    <a:lnTo>
                      <a:pt x="7466"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64;p33"/>
              <p:cNvSpPr/>
              <p:nvPr/>
            </p:nvSpPr>
            <p:spPr>
              <a:xfrm>
                <a:off x="4299625" y="3168250"/>
                <a:ext cx="7175" cy="11875"/>
              </a:xfrm>
              <a:custGeom>
                <a:avLst/>
                <a:gdLst/>
                <a:ahLst/>
                <a:cxnLst/>
                <a:rect l="l" t="t" r="r" b="b"/>
                <a:pathLst>
                  <a:path w="287" h="475" extrusionOk="0">
                    <a:moveTo>
                      <a:pt x="269" y="1"/>
                    </a:moveTo>
                    <a:cubicBezTo>
                      <a:pt x="264" y="1"/>
                      <a:pt x="258" y="2"/>
                      <a:pt x="251" y="6"/>
                    </a:cubicBezTo>
                    <a:cubicBezTo>
                      <a:pt x="191" y="53"/>
                      <a:pt x="167" y="137"/>
                      <a:pt x="120" y="196"/>
                    </a:cubicBezTo>
                    <a:cubicBezTo>
                      <a:pt x="72" y="267"/>
                      <a:pt x="48" y="363"/>
                      <a:pt x="1" y="458"/>
                    </a:cubicBezTo>
                    <a:cubicBezTo>
                      <a:pt x="1" y="466"/>
                      <a:pt x="19" y="475"/>
                      <a:pt x="33" y="475"/>
                    </a:cubicBezTo>
                    <a:cubicBezTo>
                      <a:pt x="39" y="475"/>
                      <a:pt x="45" y="473"/>
                      <a:pt x="48" y="470"/>
                    </a:cubicBezTo>
                    <a:cubicBezTo>
                      <a:pt x="108" y="398"/>
                      <a:pt x="156" y="315"/>
                      <a:pt x="191" y="244"/>
                    </a:cubicBezTo>
                    <a:cubicBezTo>
                      <a:pt x="239" y="172"/>
                      <a:pt x="287" y="101"/>
                      <a:pt x="287" y="17"/>
                    </a:cubicBezTo>
                    <a:cubicBezTo>
                      <a:pt x="287" y="9"/>
                      <a:pt x="281" y="1"/>
                      <a:pt x="26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65;p33"/>
              <p:cNvSpPr/>
              <p:nvPr/>
            </p:nvSpPr>
            <p:spPr>
              <a:xfrm>
                <a:off x="4309750" y="3168075"/>
                <a:ext cx="6575" cy="11300"/>
              </a:xfrm>
              <a:custGeom>
                <a:avLst/>
                <a:gdLst/>
                <a:ahLst/>
                <a:cxnLst/>
                <a:rect l="l" t="t" r="r" b="b"/>
                <a:pathLst>
                  <a:path w="263" h="452" extrusionOk="0">
                    <a:moveTo>
                      <a:pt x="251" y="1"/>
                    </a:moveTo>
                    <a:cubicBezTo>
                      <a:pt x="191" y="36"/>
                      <a:pt x="143" y="120"/>
                      <a:pt x="108" y="179"/>
                    </a:cubicBezTo>
                    <a:cubicBezTo>
                      <a:pt x="60" y="251"/>
                      <a:pt x="13" y="346"/>
                      <a:pt x="1" y="417"/>
                    </a:cubicBezTo>
                    <a:cubicBezTo>
                      <a:pt x="1" y="434"/>
                      <a:pt x="13" y="451"/>
                      <a:pt x="24" y="451"/>
                    </a:cubicBezTo>
                    <a:cubicBezTo>
                      <a:pt x="28" y="451"/>
                      <a:pt x="33" y="448"/>
                      <a:pt x="36" y="441"/>
                    </a:cubicBezTo>
                    <a:cubicBezTo>
                      <a:pt x="108" y="370"/>
                      <a:pt x="143" y="298"/>
                      <a:pt x="179" y="227"/>
                    </a:cubicBezTo>
                    <a:cubicBezTo>
                      <a:pt x="227" y="167"/>
                      <a:pt x="263" y="84"/>
                      <a:pt x="263" y="13"/>
                    </a:cubicBezTo>
                    <a:cubicBezTo>
                      <a:pt x="263" y="1"/>
                      <a:pt x="251" y="1"/>
                      <a:pt x="25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66;p33"/>
              <p:cNvSpPr/>
              <p:nvPr/>
            </p:nvSpPr>
            <p:spPr>
              <a:xfrm>
                <a:off x="4317050" y="3168375"/>
                <a:ext cx="7900" cy="14725"/>
              </a:xfrm>
              <a:custGeom>
                <a:avLst/>
                <a:gdLst/>
                <a:ahLst/>
                <a:cxnLst/>
                <a:rect l="l" t="t" r="r" b="b"/>
                <a:pathLst>
                  <a:path w="316" h="589" extrusionOk="0">
                    <a:moveTo>
                      <a:pt x="268" y="1"/>
                    </a:moveTo>
                    <a:cubicBezTo>
                      <a:pt x="197" y="60"/>
                      <a:pt x="161" y="167"/>
                      <a:pt x="137" y="251"/>
                    </a:cubicBezTo>
                    <a:cubicBezTo>
                      <a:pt x="90" y="358"/>
                      <a:pt x="42" y="453"/>
                      <a:pt x="18" y="548"/>
                    </a:cubicBezTo>
                    <a:cubicBezTo>
                      <a:pt x="0" y="575"/>
                      <a:pt x="9" y="588"/>
                      <a:pt x="25" y="588"/>
                    </a:cubicBezTo>
                    <a:cubicBezTo>
                      <a:pt x="30" y="588"/>
                      <a:pt x="36" y="587"/>
                      <a:pt x="42" y="584"/>
                    </a:cubicBezTo>
                    <a:cubicBezTo>
                      <a:pt x="125" y="489"/>
                      <a:pt x="185" y="393"/>
                      <a:pt x="232" y="286"/>
                    </a:cubicBezTo>
                    <a:cubicBezTo>
                      <a:pt x="256" y="215"/>
                      <a:pt x="316" y="108"/>
                      <a:pt x="304" y="12"/>
                    </a:cubicBezTo>
                    <a:cubicBezTo>
                      <a:pt x="304" y="1"/>
                      <a:pt x="292" y="1"/>
                      <a:pt x="26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67;p33"/>
              <p:cNvSpPr/>
              <p:nvPr/>
            </p:nvSpPr>
            <p:spPr>
              <a:xfrm>
                <a:off x="4325400" y="3168075"/>
                <a:ext cx="7900" cy="16225"/>
              </a:xfrm>
              <a:custGeom>
                <a:avLst/>
                <a:gdLst/>
                <a:ahLst/>
                <a:cxnLst/>
                <a:rect l="l" t="t" r="r" b="b"/>
                <a:pathLst>
                  <a:path w="316" h="649" extrusionOk="0">
                    <a:moveTo>
                      <a:pt x="279" y="1"/>
                    </a:moveTo>
                    <a:cubicBezTo>
                      <a:pt x="149" y="179"/>
                      <a:pt x="77" y="417"/>
                      <a:pt x="18" y="620"/>
                    </a:cubicBezTo>
                    <a:cubicBezTo>
                      <a:pt x="0" y="637"/>
                      <a:pt x="21" y="648"/>
                      <a:pt x="38" y="648"/>
                    </a:cubicBezTo>
                    <a:cubicBezTo>
                      <a:pt x="44" y="648"/>
                      <a:pt x="50" y="647"/>
                      <a:pt x="53" y="644"/>
                    </a:cubicBezTo>
                    <a:cubicBezTo>
                      <a:pt x="160" y="441"/>
                      <a:pt x="279" y="227"/>
                      <a:pt x="315" y="13"/>
                    </a:cubicBezTo>
                    <a:cubicBezTo>
                      <a:pt x="315" y="1"/>
                      <a:pt x="291" y="1"/>
                      <a:pt x="27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68;p33"/>
              <p:cNvSpPr/>
              <p:nvPr/>
            </p:nvSpPr>
            <p:spPr>
              <a:xfrm>
                <a:off x="4334750" y="3166400"/>
                <a:ext cx="6875" cy="19450"/>
              </a:xfrm>
              <a:custGeom>
                <a:avLst/>
                <a:gdLst/>
                <a:ahLst/>
                <a:cxnLst/>
                <a:rect l="l" t="t" r="r" b="b"/>
                <a:pathLst>
                  <a:path w="275" h="778" extrusionOk="0">
                    <a:moveTo>
                      <a:pt x="255" y="0"/>
                    </a:moveTo>
                    <a:cubicBezTo>
                      <a:pt x="247" y="0"/>
                      <a:pt x="237" y="3"/>
                      <a:pt x="227" y="8"/>
                    </a:cubicBezTo>
                    <a:cubicBezTo>
                      <a:pt x="167" y="115"/>
                      <a:pt x="144" y="246"/>
                      <a:pt x="120" y="341"/>
                    </a:cubicBezTo>
                    <a:cubicBezTo>
                      <a:pt x="72" y="484"/>
                      <a:pt x="25" y="615"/>
                      <a:pt x="1" y="746"/>
                    </a:cubicBezTo>
                    <a:cubicBezTo>
                      <a:pt x="1" y="769"/>
                      <a:pt x="10" y="777"/>
                      <a:pt x="17" y="777"/>
                    </a:cubicBezTo>
                    <a:cubicBezTo>
                      <a:pt x="21" y="777"/>
                      <a:pt x="25" y="774"/>
                      <a:pt x="25" y="770"/>
                    </a:cubicBezTo>
                    <a:cubicBezTo>
                      <a:pt x="96" y="663"/>
                      <a:pt x="144" y="532"/>
                      <a:pt x="191" y="413"/>
                    </a:cubicBezTo>
                    <a:cubicBezTo>
                      <a:pt x="227" y="294"/>
                      <a:pt x="275" y="151"/>
                      <a:pt x="275" y="20"/>
                    </a:cubicBezTo>
                    <a:cubicBezTo>
                      <a:pt x="275" y="6"/>
                      <a:pt x="266" y="0"/>
                      <a:pt x="25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69;p33"/>
              <p:cNvSpPr/>
              <p:nvPr/>
            </p:nvSpPr>
            <p:spPr>
              <a:xfrm>
                <a:off x="4343400" y="3168450"/>
                <a:ext cx="6850" cy="20050"/>
              </a:xfrm>
              <a:custGeom>
                <a:avLst/>
                <a:gdLst/>
                <a:ahLst/>
                <a:cxnLst/>
                <a:rect l="l" t="t" r="r" b="b"/>
                <a:pathLst>
                  <a:path w="274" h="802" extrusionOk="0">
                    <a:moveTo>
                      <a:pt x="268" y="1"/>
                    </a:moveTo>
                    <a:cubicBezTo>
                      <a:pt x="265" y="1"/>
                      <a:pt x="262" y="4"/>
                      <a:pt x="262" y="9"/>
                    </a:cubicBezTo>
                    <a:cubicBezTo>
                      <a:pt x="119" y="224"/>
                      <a:pt x="36" y="533"/>
                      <a:pt x="0" y="783"/>
                    </a:cubicBezTo>
                    <a:cubicBezTo>
                      <a:pt x="6" y="795"/>
                      <a:pt x="15" y="801"/>
                      <a:pt x="22" y="801"/>
                    </a:cubicBezTo>
                    <a:cubicBezTo>
                      <a:pt x="30" y="801"/>
                      <a:pt x="36" y="795"/>
                      <a:pt x="36" y="783"/>
                    </a:cubicBezTo>
                    <a:cubicBezTo>
                      <a:pt x="155" y="557"/>
                      <a:pt x="250" y="259"/>
                      <a:pt x="274" y="9"/>
                    </a:cubicBezTo>
                    <a:cubicBezTo>
                      <a:pt x="274" y="4"/>
                      <a:pt x="271" y="1"/>
                      <a:pt x="26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70;p33"/>
              <p:cNvSpPr/>
              <p:nvPr/>
            </p:nvSpPr>
            <p:spPr>
              <a:xfrm>
                <a:off x="4351425" y="3166675"/>
                <a:ext cx="9250" cy="24500"/>
              </a:xfrm>
              <a:custGeom>
                <a:avLst/>
                <a:gdLst/>
                <a:ahLst/>
                <a:cxnLst/>
                <a:rect l="l" t="t" r="r" b="b"/>
                <a:pathLst>
                  <a:path w="370" h="980" extrusionOk="0">
                    <a:moveTo>
                      <a:pt x="326" y="0"/>
                    </a:moveTo>
                    <a:cubicBezTo>
                      <a:pt x="316" y="0"/>
                      <a:pt x="304" y="3"/>
                      <a:pt x="298" y="9"/>
                    </a:cubicBezTo>
                    <a:lnTo>
                      <a:pt x="167" y="461"/>
                    </a:lnTo>
                    <a:cubicBezTo>
                      <a:pt x="108" y="616"/>
                      <a:pt x="48" y="771"/>
                      <a:pt x="0" y="938"/>
                    </a:cubicBezTo>
                    <a:cubicBezTo>
                      <a:pt x="0" y="961"/>
                      <a:pt x="21" y="979"/>
                      <a:pt x="38" y="979"/>
                    </a:cubicBezTo>
                    <a:cubicBezTo>
                      <a:pt x="47" y="979"/>
                      <a:pt x="56" y="974"/>
                      <a:pt x="60" y="962"/>
                    </a:cubicBezTo>
                    <a:cubicBezTo>
                      <a:pt x="143" y="795"/>
                      <a:pt x="203" y="628"/>
                      <a:pt x="262" y="461"/>
                    </a:cubicBezTo>
                    <a:cubicBezTo>
                      <a:pt x="322" y="307"/>
                      <a:pt x="370" y="164"/>
                      <a:pt x="346" y="9"/>
                    </a:cubicBezTo>
                    <a:cubicBezTo>
                      <a:pt x="346" y="3"/>
                      <a:pt x="337" y="0"/>
                      <a:pt x="32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71;p33"/>
              <p:cNvSpPr/>
              <p:nvPr/>
            </p:nvSpPr>
            <p:spPr>
              <a:xfrm>
                <a:off x="4360650" y="3164850"/>
                <a:ext cx="10150" cy="29575"/>
              </a:xfrm>
              <a:custGeom>
                <a:avLst/>
                <a:gdLst/>
                <a:ahLst/>
                <a:cxnLst/>
                <a:rect l="l" t="t" r="r" b="b"/>
                <a:pathLst>
                  <a:path w="406" h="1183" extrusionOk="0">
                    <a:moveTo>
                      <a:pt x="396" y="0"/>
                    </a:moveTo>
                    <a:cubicBezTo>
                      <a:pt x="395" y="0"/>
                      <a:pt x="393" y="3"/>
                      <a:pt x="393" y="11"/>
                    </a:cubicBezTo>
                    <a:cubicBezTo>
                      <a:pt x="251" y="130"/>
                      <a:pt x="251" y="284"/>
                      <a:pt x="215" y="451"/>
                    </a:cubicBezTo>
                    <a:cubicBezTo>
                      <a:pt x="155" y="689"/>
                      <a:pt x="60" y="915"/>
                      <a:pt x="1" y="1154"/>
                    </a:cubicBezTo>
                    <a:cubicBezTo>
                      <a:pt x="1" y="1173"/>
                      <a:pt x="11" y="1182"/>
                      <a:pt x="23" y="1182"/>
                    </a:cubicBezTo>
                    <a:cubicBezTo>
                      <a:pt x="33" y="1182"/>
                      <a:pt x="43" y="1176"/>
                      <a:pt x="48" y="1165"/>
                    </a:cubicBezTo>
                    <a:cubicBezTo>
                      <a:pt x="155" y="999"/>
                      <a:pt x="203" y="832"/>
                      <a:pt x="251" y="654"/>
                    </a:cubicBezTo>
                    <a:cubicBezTo>
                      <a:pt x="310" y="439"/>
                      <a:pt x="334" y="213"/>
                      <a:pt x="405" y="22"/>
                    </a:cubicBezTo>
                    <a:cubicBezTo>
                      <a:pt x="405" y="14"/>
                      <a:pt x="400" y="0"/>
                      <a:pt x="39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72;p33"/>
              <p:cNvSpPr/>
              <p:nvPr/>
            </p:nvSpPr>
            <p:spPr>
              <a:xfrm>
                <a:off x="4370175" y="3167525"/>
                <a:ext cx="10150" cy="29350"/>
              </a:xfrm>
              <a:custGeom>
                <a:avLst/>
                <a:gdLst/>
                <a:ahLst/>
                <a:cxnLst/>
                <a:rect l="l" t="t" r="r" b="b"/>
                <a:pathLst>
                  <a:path w="406" h="1174" extrusionOk="0">
                    <a:moveTo>
                      <a:pt x="387" y="1"/>
                    </a:moveTo>
                    <a:cubicBezTo>
                      <a:pt x="384" y="1"/>
                      <a:pt x="382" y="3"/>
                      <a:pt x="382" y="11"/>
                    </a:cubicBezTo>
                    <a:cubicBezTo>
                      <a:pt x="286" y="189"/>
                      <a:pt x="227" y="380"/>
                      <a:pt x="167" y="570"/>
                    </a:cubicBezTo>
                    <a:cubicBezTo>
                      <a:pt x="108" y="761"/>
                      <a:pt x="36" y="963"/>
                      <a:pt x="1" y="1154"/>
                    </a:cubicBezTo>
                    <a:cubicBezTo>
                      <a:pt x="1" y="1168"/>
                      <a:pt x="13" y="1173"/>
                      <a:pt x="23" y="1173"/>
                    </a:cubicBezTo>
                    <a:cubicBezTo>
                      <a:pt x="30" y="1173"/>
                      <a:pt x="36" y="1171"/>
                      <a:pt x="36" y="1166"/>
                    </a:cubicBezTo>
                    <a:cubicBezTo>
                      <a:pt x="143" y="999"/>
                      <a:pt x="203" y="797"/>
                      <a:pt x="263" y="606"/>
                    </a:cubicBezTo>
                    <a:cubicBezTo>
                      <a:pt x="322" y="404"/>
                      <a:pt x="393" y="213"/>
                      <a:pt x="405" y="23"/>
                    </a:cubicBezTo>
                    <a:cubicBezTo>
                      <a:pt x="405" y="14"/>
                      <a:pt x="394" y="1"/>
                      <a:pt x="38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73;p33"/>
              <p:cNvSpPr/>
              <p:nvPr/>
            </p:nvSpPr>
            <p:spPr>
              <a:xfrm>
                <a:off x="4383075" y="3167825"/>
                <a:ext cx="10650" cy="28725"/>
              </a:xfrm>
              <a:custGeom>
                <a:avLst/>
                <a:gdLst/>
                <a:ahLst/>
                <a:cxnLst/>
                <a:rect l="l" t="t" r="r" b="b"/>
                <a:pathLst>
                  <a:path w="426" h="1149" extrusionOk="0">
                    <a:moveTo>
                      <a:pt x="407" y="0"/>
                    </a:moveTo>
                    <a:cubicBezTo>
                      <a:pt x="404" y="0"/>
                      <a:pt x="401" y="3"/>
                      <a:pt x="401" y="11"/>
                    </a:cubicBezTo>
                    <a:cubicBezTo>
                      <a:pt x="294" y="177"/>
                      <a:pt x="247" y="368"/>
                      <a:pt x="199" y="546"/>
                    </a:cubicBezTo>
                    <a:cubicBezTo>
                      <a:pt x="139" y="737"/>
                      <a:pt x="68" y="916"/>
                      <a:pt x="8" y="1106"/>
                    </a:cubicBezTo>
                    <a:cubicBezTo>
                      <a:pt x="1" y="1138"/>
                      <a:pt x="14" y="1148"/>
                      <a:pt x="27" y="1148"/>
                    </a:cubicBezTo>
                    <a:cubicBezTo>
                      <a:pt x="34" y="1148"/>
                      <a:pt x="40" y="1146"/>
                      <a:pt x="44" y="1142"/>
                    </a:cubicBezTo>
                    <a:cubicBezTo>
                      <a:pt x="270" y="844"/>
                      <a:pt x="401" y="380"/>
                      <a:pt x="425" y="23"/>
                    </a:cubicBezTo>
                    <a:cubicBezTo>
                      <a:pt x="425" y="14"/>
                      <a:pt x="414" y="0"/>
                      <a:pt x="40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74;p33"/>
              <p:cNvSpPr/>
              <p:nvPr/>
            </p:nvSpPr>
            <p:spPr>
              <a:xfrm>
                <a:off x="4392600" y="3169750"/>
                <a:ext cx="10650" cy="31400"/>
              </a:xfrm>
              <a:custGeom>
                <a:avLst/>
                <a:gdLst/>
                <a:ahLst/>
                <a:cxnLst/>
                <a:rect l="l" t="t" r="r" b="b"/>
                <a:pathLst>
                  <a:path w="426" h="1256" extrusionOk="0">
                    <a:moveTo>
                      <a:pt x="397" y="0"/>
                    </a:moveTo>
                    <a:cubicBezTo>
                      <a:pt x="393" y="0"/>
                      <a:pt x="389" y="2"/>
                      <a:pt x="389" y="5"/>
                    </a:cubicBezTo>
                    <a:cubicBezTo>
                      <a:pt x="282" y="184"/>
                      <a:pt x="223" y="398"/>
                      <a:pt x="163" y="588"/>
                    </a:cubicBezTo>
                    <a:cubicBezTo>
                      <a:pt x="92" y="791"/>
                      <a:pt x="20" y="1005"/>
                      <a:pt x="8" y="1220"/>
                    </a:cubicBezTo>
                    <a:cubicBezTo>
                      <a:pt x="1" y="1243"/>
                      <a:pt x="13" y="1256"/>
                      <a:pt x="26" y="1256"/>
                    </a:cubicBezTo>
                    <a:cubicBezTo>
                      <a:pt x="33" y="1256"/>
                      <a:pt x="40" y="1252"/>
                      <a:pt x="44" y="1243"/>
                    </a:cubicBezTo>
                    <a:cubicBezTo>
                      <a:pt x="151" y="1053"/>
                      <a:pt x="211" y="827"/>
                      <a:pt x="270" y="612"/>
                    </a:cubicBezTo>
                    <a:cubicBezTo>
                      <a:pt x="330" y="422"/>
                      <a:pt x="425" y="231"/>
                      <a:pt x="425" y="17"/>
                    </a:cubicBezTo>
                    <a:cubicBezTo>
                      <a:pt x="425" y="9"/>
                      <a:pt x="407" y="0"/>
                      <a:pt x="39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75;p33"/>
              <p:cNvSpPr/>
              <p:nvPr/>
            </p:nvSpPr>
            <p:spPr>
              <a:xfrm>
                <a:off x="4403750" y="3168375"/>
                <a:ext cx="11700" cy="33575"/>
              </a:xfrm>
              <a:custGeom>
                <a:avLst/>
                <a:gdLst/>
                <a:ahLst/>
                <a:cxnLst/>
                <a:rect l="l" t="t" r="r" b="b"/>
                <a:pathLst>
                  <a:path w="468" h="1343" extrusionOk="0">
                    <a:moveTo>
                      <a:pt x="430" y="0"/>
                    </a:moveTo>
                    <a:cubicBezTo>
                      <a:pt x="421" y="0"/>
                      <a:pt x="412" y="4"/>
                      <a:pt x="408" y="12"/>
                    </a:cubicBezTo>
                    <a:cubicBezTo>
                      <a:pt x="301" y="191"/>
                      <a:pt x="253" y="417"/>
                      <a:pt x="193" y="608"/>
                    </a:cubicBezTo>
                    <a:cubicBezTo>
                      <a:pt x="134" y="834"/>
                      <a:pt x="63" y="1072"/>
                      <a:pt x="15" y="1298"/>
                    </a:cubicBezTo>
                    <a:cubicBezTo>
                      <a:pt x="0" y="1327"/>
                      <a:pt x="12" y="1343"/>
                      <a:pt x="26" y="1343"/>
                    </a:cubicBezTo>
                    <a:cubicBezTo>
                      <a:pt x="36" y="1343"/>
                      <a:pt x="46" y="1336"/>
                      <a:pt x="51" y="1322"/>
                    </a:cubicBezTo>
                    <a:cubicBezTo>
                      <a:pt x="158" y="1132"/>
                      <a:pt x="217" y="905"/>
                      <a:pt x="289" y="691"/>
                    </a:cubicBezTo>
                    <a:cubicBezTo>
                      <a:pt x="348" y="477"/>
                      <a:pt x="432" y="251"/>
                      <a:pt x="467" y="36"/>
                    </a:cubicBezTo>
                    <a:cubicBezTo>
                      <a:pt x="467" y="13"/>
                      <a:pt x="447" y="0"/>
                      <a:pt x="430"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76;p33"/>
              <p:cNvSpPr/>
              <p:nvPr/>
            </p:nvSpPr>
            <p:spPr>
              <a:xfrm>
                <a:off x="4414650" y="3165850"/>
                <a:ext cx="11800" cy="38300"/>
              </a:xfrm>
              <a:custGeom>
                <a:avLst/>
                <a:gdLst/>
                <a:ahLst/>
                <a:cxnLst/>
                <a:rect l="l" t="t" r="r" b="b"/>
                <a:pathLst>
                  <a:path w="472" h="1532" extrusionOk="0">
                    <a:moveTo>
                      <a:pt x="464" y="0"/>
                    </a:moveTo>
                    <a:cubicBezTo>
                      <a:pt x="460" y="0"/>
                      <a:pt x="454" y="6"/>
                      <a:pt x="448" y="18"/>
                    </a:cubicBezTo>
                    <a:cubicBezTo>
                      <a:pt x="162" y="411"/>
                      <a:pt x="150" y="1042"/>
                      <a:pt x="8" y="1506"/>
                    </a:cubicBezTo>
                    <a:cubicBezTo>
                      <a:pt x="0" y="1521"/>
                      <a:pt x="16" y="1531"/>
                      <a:pt x="31" y="1531"/>
                    </a:cubicBezTo>
                    <a:cubicBezTo>
                      <a:pt x="41" y="1531"/>
                      <a:pt x="51" y="1527"/>
                      <a:pt x="55" y="1518"/>
                    </a:cubicBezTo>
                    <a:cubicBezTo>
                      <a:pt x="162" y="1280"/>
                      <a:pt x="234" y="1042"/>
                      <a:pt x="293" y="792"/>
                    </a:cubicBezTo>
                    <a:cubicBezTo>
                      <a:pt x="353" y="530"/>
                      <a:pt x="460" y="268"/>
                      <a:pt x="472" y="18"/>
                    </a:cubicBezTo>
                    <a:cubicBezTo>
                      <a:pt x="472" y="6"/>
                      <a:pt x="469" y="0"/>
                      <a:pt x="46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77;p33"/>
              <p:cNvSpPr/>
              <p:nvPr/>
            </p:nvSpPr>
            <p:spPr>
              <a:xfrm>
                <a:off x="4426600" y="3162000"/>
                <a:ext cx="11475" cy="44625"/>
              </a:xfrm>
              <a:custGeom>
                <a:avLst/>
                <a:gdLst/>
                <a:ahLst/>
                <a:cxnLst/>
                <a:rect l="l" t="t" r="r" b="b"/>
                <a:pathLst>
                  <a:path w="459" h="1785" extrusionOk="0">
                    <a:moveTo>
                      <a:pt x="439" y="1"/>
                    </a:moveTo>
                    <a:cubicBezTo>
                      <a:pt x="436" y="1"/>
                      <a:pt x="434" y="2"/>
                      <a:pt x="434" y="6"/>
                    </a:cubicBezTo>
                    <a:cubicBezTo>
                      <a:pt x="208" y="529"/>
                      <a:pt x="113" y="1196"/>
                      <a:pt x="18" y="1756"/>
                    </a:cubicBezTo>
                    <a:cubicBezTo>
                      <a:pt x="0" y="1773"/>
                      <a:pt x="8" y="1784"/>
                      <a:pt x="19" y="1784"/>
                    </a:cubicBezTo>
                    <a:cubicBezTo>
                      <a:pt x="22" y="1784"/>
                      <a:pt x="26" y="1783"/>
                      <a:pt x="30" y="1780"/>
                    </a:cubicBezTo>
                    <a:cubicBezTo>
                      <a:pt x="256" y="1256"/>
                      <a:pt x="434" y="589"/>
                      <a:pt x="458" y="17"/>
                    </a:cubicBezTo>
                    <a:cubicBezTo>
                      <a:pt x="458" y="9"/>
                      <a:pt x="446" y="1"/>
                      <a:pt x="43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78;p33"/>
              <p:cNvSpPr/>
              <p:nvPr/>
            </p:nvSpPr>
            <p:spPr>
              <a:xfrm>
                <a:off x="4202600" y="3341900"/>
                <a:ext cx="156875" cy="125650"/>
              </a:xfrm>
              <a:custGeom>
                <a:avLst/>
                <a:gdLst/>
                <a:ahLst/>
                <a:cxnLst/>
                <a:rect l="l" t="t" r="r" b="b"/>
                <a:pathLst>
                  <a:path w="6275" h="5026" extrusionOk="0">
                    <a:moveTo>
                      <a:pt x="0" y="1"/>
                    </a:moveTo>
                    <a:lnTo>
                      <a:pt x="4358" y="5025"/>
                    </a:lnTo>
                    <a:cubicBezTo>
                      <a:pt x="4370" y="5025"/>
                      <a:pt x="5787" y="3192"/>
                      <a:pt x="6275" y="2144"/>
                    </a:cubicBezTo>
                    <a:lnTo>
                      <a:pt x="0" y="1"/>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79;p33"/>
              <p:cNvSpPr/>
              <p:nvPr/>
            </p:nvSpPr>
            <p:spPr>
              <a:xfrm>
                <a:off x="4188900" y="3332975"/>
                <a:ext cx="176550" cy="141725"/>
              </a:xfrm>
              <a:custGeom>
                <a:avLst/>
                <a:gdLst/>
                <a:ahLst/>
                <a:cxnLst/>
                <a:rect l="l" t="t" r="r" b="b"/>
                <a:pathLst>
                  <a:path w="7062" h="5669" extrusionOk="0">
                    <a:moveTo>
                      <a:pt x="1108" y="727"/>
                    </a:moveTo>
                    <a:lnTo>
                      <a:pt x="6597" y="2596"/>
                    </a:lnTo>
                    <a:cubicBezTo>
                      <a:pt x="6156" y="3454"/>
                      <a:pt x="5251" y="4668"/>
                      <a:pt x="4918" y="5120"/>
                    </a:cubicBezTo>
                    <a:lnTo>
                      <a:pt x="1108" y="727"/>
                    </a:lnTo>
                    <a:close/>
                    <a:moveTo>
                      <a:pt x="1" y="1"/>
                    </a:moveTo>
                    <a:lnTo>
                      <a:pt x="4918" y="5668"/>
                    </a:lnTo>
                    <a:lnTo>
                      <a:pt x="5037" y="5501"/>
                    </a:lnTo>
                    <a:cubicBezTo>
                      <a:pt x="5097" y="5430"/>
                      <a:pt x="6490" y="3632"/>
                      <a:pt x="6978" y="2584"/>
                    </a:cubicBezTo>
                    <a:lnTo>
                      <a:pt x="7061" y="2406"/>
                    </a:lnTo>
                    <a:lnTo>
                      <a:pt x="1"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80;p33"/>
              <p:cNvSpPr/>
              <p:nvPr/>
            </p:nvSpPr>
            <p:spPr>
              <a:xfrm>
                <a:off x="4220875" y="3350425"/>
                <a:ext cx="10325" cy="9425"/>
              </a:xfrm>
              <a:custGeom>
                <a:avLst/>
                <a:gdLst/>
                <a:ahLst/>
                <a:cxnLst/>
                <a:rect l="l" t="t" r="r" b="b"/>
                <a:pathLst>
                  <a:path w="413" h="377" extrusionOk="0">
                    <a:moveTo>
                      <a:pt x="403" y="0"/>
                    </a:moveTo>
                    <a:cubicBezTo>
                      <a:pt x="401" y="0"/>
                      <a:pt x="400" y="2"/>
                      <a:pt x="400" y="5"/>
                    </a:cubicBezTo>
                    <a:cubicBezTo>
                      <a:pt x="329" y="29"/>
                      <a:pt x="281" y="100"/>
                      <a:pt x="222" y="148"/>
                    </a:cubicBezTo>
                    <a:cubicBezTo>
                      <a:pt x="150" y="208"/>
                      <a:pt x="91" y="279"/>
                      <a:pt x="31" y="350"/>
                    </a:cubicBezTo>
                    <a:cubicBezTo>
                      <a:pt x="1" y="350"/>
                      <a:pt x="14" y="377"/>
                      <a:pt x="33" y="377"/>
                    </a:cubicBezTo>
                    <a:cubicBezTo>
                      <a:pt x="36" y="377"/>
                      <a:pt x="40" y="376"/>
                      <a:pt x="43" y="374"/>
                    </a:cubicBezTo>
                    <a:cubicBezTo>
                      <a:pt x="115" y="327"/>
                      <a:pt x="186" y="267"/>
                      <a:pt x="269" y="208"/>
                    </a:cubicBezTo>
                    <a:cubicBezTo>
                      <a:pt x="329" y="148"/>
                      <a:pt x="400" y="100"/>
                      <a:pt x="412" y="29"/>
                    </a:cubicBezTo>
                    <a:cubicBezTo>
                      <a:pt x="412" y="12"/>
                      <a:pt x="406" y="0"/>
                      <a:pt x="40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81;p33"/>
              <p:cNvSpPr/>
              <p:nvPr/>
            </p:nvSpPr>
            <p:spPr>
              <a:xfrm>
                <a:off x="4230675" y="3353550"/>
                <a:ext cx="9750" cy="8875"/>
              </a:xfrm>
              <a:custGeom>
                <a:avLst/>
                <a:gdLst/>
                <a:ahLst/>
                <a:cxnLst/>
                <a:rect l="l" t="t" r="r" b="b"/>
                <a:pathLst>
                  <a:path w="390" h="355" extrusionOk="0">
                    <a:moveTo>
                      <a:pt x="386" y="1"/>
                    </a:moveTo>
                    <a:cubicBezTo>
                      <a:pt x="384" y="1"/>
                      <a:pt x="381" y="4"/>
                      <a:pt x="378" y="11"/>
                    </a:cubicBezTo>
                    <a:cubicBezTo>
                      <a:pt x="306" y="23"/>
                      <a:pt x="247" y="83"/>
                      <a:pt x="187" y="142"/>
                    </a:cubicBezTo>
                    <a:cubicBezTo>
                      <a:pt x="128" y="202"/>
                      <a:pt x="44" y="261"/>
                      <a:pt x="8" y="333"/>
                    </a:cubicBezTo>
                    <a:cubicBezTo>
                      <a:pt x="0" y="341"/>
                      <a:pt x="9" y="355"/>
                      <a:pt x="19" y="355"/>
                    </a:cubicBezTo>
                    <a:cubicBezTo>
                      <a:pt x="24" y="355"/>
                      <a:pt x="29" y="352"/>
                      <a:pt x="32" y="345"/>
                    </a:cubicBezTo>
                    <a:cubicBezTo>
                      <a:pt x="116" y="309"/>
                      <a:pt x="175" y="249"/>
                      <a:pt x="223" y="202"/>
                    </a:cubicBezTo>
                    <a:cubicBezTo>
                      <a:pt x="294" y="142"/>
                      <a:pt x="366" y="94"/>
                      <a:pt x="389" y="23"/>
                    </a:cubicBezTo>
                    <a:cubicBezTo>
                      <a:pt x="389" y="15"/>
                      <a:pt x="389" y="1"/>
                      <a:pt x="38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82;p33"/>
              <p:cNvSpPr/>
              <p:nvPr/>
            </p:nvSpPr>
            <p:spPr>
              <a:xfrm>
                <a:off x="4235925" y="3356200"/>
                <a:ext cx="11950" cy="11925"/>
              </a:xfrm>
              <a:custGeom>
                <a:avLst/>
                <a:gdLst/>
                <a:ahLst/>
                <a:cxnLst/>
                <a:rect l="l" t="t" r="r" b="b"/>
                <a:pathLst>
                  <a:path w="478" h="477" extrusionOk="0">
                    <a:moveTo>
                      <a:pt x="453" y="0"/>
                    </a:moveTo>
                    <a:cubicBezTo>
                      <a:pt x="358" y="36"/>
                      <a:pt x="299" y="143"/>
                      <a:pt x="239" y="203"/>
                    </a:cubicBezTo>
                    <a:cubicBezTo>
                      <a:pt x="168" y="274"/>
                      <a:pt x="96" y="346"/>
                      <a:pt x="37" y="441"/>
                    </a:cubicBezTo>
                    <a:cubicBezTo>
                      <a:pt x="1" y="465"/>
                      <a:pt x="37" y="477"/>
                      <a:pt x="60" y="477"/>
                    </a:cubicBezTo>
                    <a:cubicBezTo>
                      <a:pt x="168" y="417"/>
                      <a:pt x="239" y="346"/>
                      <a:pt x="322" y="262"/>
                    </a:cubicBezTo>
                    <a:cubicBezTo>
                      <a:pt x="382" y="203"/>
                      <a:pt x="465" y="108"/>
                      <a:pt x="477" y="24"/>
                    </a:cubicBezTo>
                    <a:cubicBezTo>
                      <a:pt x="477" y="0"/>
                      <a:pt x="465" y="0"/>
                      <a:pt x="45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83;p33"/>
              <p:cNvSpPr/>
              <p:nvPr/>
            </p:nvSpPr>
            <p:spPr>
              <a:xfrm>
                <a:off x="4243800" y="3358750"/>
                <a:ext cx="12400" cy="13325"/>
              </a:xfrm>
              <a:custGeom>
                <a:avLst/>
                <a:gdLst/>
                <a:ahLst/>
                <a:cxnLst/>
                <a:rect l="l" t="t" r="r" b="b"/>
                <a:pathLst>
                  <a:path w="496" h="533" extrusionOk="0">
                    <a:moveTo>
                      <a:pt x="491" y="1"/>
                    </a:moveTo>
                    <a:cubicBezTo>
                      <a:pt x="490" y="1"/>
                      <a:pt x="487" y="2"/>
                      <a:pt x="484" y="6"/>
                    </a:cubicBezTo>
                    <a:cubicBezTo>
                      <a:pt x="305" y="125"/>
                      <a:pt x="150" y="339"/>
                      <a:pt x="19" y="518"/>
                    </a:cubicBezTo>
                    <a:cubicBezTo>
                      <a:pt x="0" y="518"/>
                      <a:pt x="19" y="533"/>
                      <a:pt x="46" y="533"/>
                    </a:cubicBezTo>
                    <a:cubicBezTo>
                      <a:pt x="53" y="533"/>
                      <a:pt x="60" y="532"/>
                      <a:pt x="67" y="529"/>
                    </a:cubicBezTo>
                    <a:cubicBezTo>
                      <a:pt x="222" y="375"/>
                      <a:pt x="400" y="220"/>
                      <a:pt x="495" y="17"/>
                    </a:cubicBezTo>
                    <a:cubicBezTo>
                      <a:pt x="495" y="9"/>
                      <a:pt x="495" y="1"/>
                      <a:pt x="49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84;p33"/>
              <p:cNvSpPr/>
              <p:nvPr/>
            </p:nvSpPr>
            <p:spPr>
              <a:xfrm>
                <a:off x="4252050" y="3359575"/>
                <a:ext cx="13075" cy="16975"/>
              </a:xfrm>
              <a:custGeom>
                <a:avLst/>
                <a:gdLst/>
                <a:ahLst/>
                <a:cxnLst/>
                <a:rect l="l" t="t" r="r" b="b"/>
                <a:pathLst>
                  <a:path w="523" h="679" extrusionOk="0">
                    <a:moveTo>
                      <a:pt x="502" y="0"/>
                    </a:moveTo>
                    <a:cubicBezTo>
                      <a:pt x="498" y="0"/>
                      <a:pt x="493" y="3"/>
                      <a:pt x="487" y="8"/>
                    </a:cubicBezTo>
                    <a:cubicBezTo>
                      <a:pt x="404" y="80"/>
                      <a:pt x="344" y="199"/>
                      <a:pt x="261" y="282"/>
                    </a:cubicBezTo>
                    <a:cubicBezTo>
                      <a:pt x="177" y="401"/>
                      <a:pt x="82" y="508"/>
                      <a:pt x="11" y="639"/>
                    </a:cubicBezTo>
                    <a:cubicBezTo>
                      <a:pt x="1" y="659"/>
                      <a:pt x="7" y="678"/>
                      <a:pt x="23" y="678"/>
                    </a:cubicBezTo>
                    <a:cubicBezTo>
                      <a:pt x="26" y="678"/>
                      <a:pt x="30" y="677"/>
                      <a:pt x="35" y="675"/>
                    </a:cubicBezTo>
                    <a:cubicBezTo>
                      <a:pt x="130" y="604"/>
                      <a:pt x="213" y="496"/>
                      <a:pt x="296" y="389"/>
                    </a:cubicBezTo>
                    <a:cubicBezTo>
                      <a:pt x="368" y="282"/>
                      <a:pt x="487" y="163"/>
                      <a:pt x="523" y="32"/>
                    </a:cubicBezTo>
                    <a:cubicBezTo>
                      <a:pt x="523" y="23"/>
                      <a:pt x="516" y="0"/>
                      <a:pt x="50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85;p33"/>
              <p:cNvSpPr/>
              <p:nvPr/>
            </p:nvSpPr>
            <p:spPr>
              <a:xfrm>
                <a:off x="4259750" y="3365125"/>
                <a:ext cx="12825" cy="17000"/>
              </a:xfrm>
              <a:custGeom>
                <a:avLst/>
                <a:gdLst/>
                <a:ahLst/>
                <a:cxnLst/>
                <a:rect l="l" t="t" r="r" b="b"/>
                <a:pathLst>
                  <a:path w="513" h="680" extrusionOk="0">
                    <a:moveTo>
                      <a:pt x="489" y="1"/>
                    </a:moveTo>
                    <a:cubicBezTo>
                      <a:pt x="393" y="84"/>
                      <a:pt x="310" y="179"/>
                      <a:pt x="227" y="286"/>
                    </a:cubicBezTo>
                    <a:cubicBezTo>
                      <a:pt x="143" y="405"/>
                      <a:pt x="48" y="513"/>
                      <a:pt x="0" y="644"/>
                    </a:cubicBezTo>
                    <a:cubicBezTo>
                      <a:pt x="0" y="679"/>
                      <a:pt x="24" y="679"/>
                      <a:pt x="36" y="679"/>
                    </a:cubicBezTo>
                    <a:cubicBezTo>
                      <a:pt x="119" y="584"/>
                      <a:pt x="191" y="477"/>
                      <a:pt x="274" y="382"/>
                    </a:cubicBezTo>
                    <a:cubicBezTo>
                      <a:pt x="358" y="263"/>
                      <a:pt x="453" y="155"/>
                      <a:pt x="512" y="24"/>
                    </a:cubicBezTo>
                    <a:cubicBezTo>
                      <a:pt x="512" y="1"/>
                      <a:pt x="512" y="1"/>
                      <a:pt x="48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86;p33"/>
              <p:cNvSpPr/>
              <p:nvPr/>
            </p:nvSpPr>
            <p:spPr>
              <a:xfrm>
                <a:off x="4266175" y="3366200"/>
                <a:ext cx="15925" cy="20925"/>
              </a:xfrm>
              <a:custGeom>
                <a:avLst/>
                <a:gdLst/>
                <a:ahLst/>
                <a:cxnLst/>
                <a:rect l="l" t="t" r="r" b="b"/>
                <a:pathLst>
                  <a:path w="637" h="837" extrusionOk="0">
                    <a:moveTo>
                      <a:pt x="617" y="0"/>
                    </a:moveTo>
                    <a:cubicBezTo>
                      <a:pt x="615" y="0"/>
                      <a:pt x="613" y="2"/>
                      <a:pt x="613" y="5"/>
                    </a:cubicBezTo>
                    <a:cubicBezTo>
                      <a:pt x="505" y="124"/>
                      <a:pt x="434" y="279"/>
                      <a:pt x="327" y="398"/>
                    </a:cubicBezTo>
                    <a:cubicBezTo>
                      <a:pt x="220" y="529"/>
                      <a:pt x="101" y="648"/>
                      <a:pt x="17" y="791"/>
                    </a:cubicBezTo>
                    <a:cubicBezTo>
                      <a:pt x="0" y="817"/>
                      <a:pt x="14" y="836"/>
                      <a:pt x="36" y="836"/>
                    </a:cubicBezTo>
                    <a:cubicBezTo>
                      <a:pt x="45" y="836"/>
                      <a:pt x="55" y="833"/>
                      <a:pt x="65" y="827"/>
                    </a:cubicBezTo>
                    <a:cubicBezTo>
                      <a:pt x="208" y="696"/>
                      <a:pt x="327" y="541"/>
                      <a:pt x="458" y="374"/>
                    </a:cubicBezTo>
                    <a:cubicBezTo>
                      <a:pt x="553" y="279"/>
                      <a:pt x="636" y="160"/>
                      <a:pt x="636" y="17"/>
                    </a:cubicBezTo>
                    <a:cubicBezTo>
                      <a:pt x="636" y="9"/>
                      <a:pt x="624" y="0"/>
                      <a:pt x="61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87;p33"/>
              <p:cNvSpPr/>
              <p:nvPr/>
            </p:nvSpPr>
            <p:spPr>
              <a:xfrm>
                <a:off x="4274025" y="3368700"/>
                <a:ext cx="19375" cy="24425"/>
              </a:xfrm>
              <a:custGeom>
                <a:avLst/>
                <a:gdLst/>
                <a:ahLst/>
                <a:cxnLst/>
                <a:rect l="l" t="t" r="r" b="b"/>
                <a:pathLst>
                  <a:path w="775" h="977" extrusionOk="0">
                    <a:moveTo>
                      <a:pt x="739" y="0"/>
                    </a:moveTo>
                    <a:cubicBezTo>
                      <a:pt x="584" y="60"/>
                      <a:pt x="525" y="215"/>
                      <a:pt x="429" y="358"/>
                    </a:cubicBezTo>
                    <a:cubicBezTo>
                      <a:pt x="299" y="560"/>
                      <a:pt x="132" y="739"/>
                      <a:pt x="13" y="965"/>
                    </a:cubicBezTo>
                    <a:cubicBezTo>
                      <a:pt x="1" y="965"/>
                      <a:pt x="13" y="977"/>
                      <a:pt x="25" y="977"/>
                    </a:cubicBezTo>
                    <a:cubicBezTo>
                      <a:pt x="179" y="858"/>
                      <a:pt x="299" y="691"/>
                      <a:pt x="418" y="548"/>
                    </a:cubicBezTo>
                    <a:cubicBezTo>
                      <a:pt x="537" y="381"/>
                      <a:pt x="608" y="155"/>
                      <a:pt x="763" y="24"/>
                    </a:cubicBezTo>
                    <a:cubicBezTo>
                      <a:pt x="775" y="12"/>
                      <a:pt x="763" y="0"/>
                      <a:pt x="739"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88;p33"/>
              <p:cNvSpPr/>
              <p:nvPr/>
            </p:nvSpPr>
            <p:spPr>
              <a:xfrm>
                <a:off x="4282150" y="3373625"/>
                <a:ext cx="19000" cy="24975"/>
              </a:xfrm>
              <a:custGeom>
                <a:avLst/>
                <a:gdLst/>
                <a:ahLst/>
                <a:cxnLst/>
                <a:rect l="l" t="t" r="r" b="b"/>
                <a:pathLst>
                  <a:path w="760" h="999" extrusionOk="0">
                    <a:moveTo>
                      <a:pt x="746" y="1"/>
                    </a:moveTo>
                    <a:cubicBezTo>
                      <a:pt x="742" y="1"/>
                      <a:pt x="739" y="2"/>
                      <a:pt x="736" y="6"/>
                    </a:cubicBezTo>
                    <a:cubicBezTo>
                      <a:pt x="581" y="125"/>
                      <a:pt x="474" y="304"/>
                      <a:pt x="366" y="458"/>
                    </a:cubicBezTo>
                    <a:cubicBezTo>
                      <a:pt x="247" y="613"/>
                      <a:pt x="104" y="780"/>
                      <a:pt x="9" y="970"/>
                    </a:cubicBezTo>
                    <a:cubicBezTo>
                      <a:pt x="1" y="988"/>
                      <a:pt x="11" y="999"/>
                      <a:pt x="22" y="999"/>
                    </a:cubicBezTo>
                    <a:cubicBezTo>
                      <a:pt x="26" y="999"/>
                      <a:pt x="30" y="997"/>
                      <a:pt x="33" y="994"/>
                    </a:cubicBezTo>
                    <a:cubicBezTo>
                      <a:pt x="188" y="875"/>
                      <a:pt x="319" y="696"/>
                      <a:pt x="438" y="530"/>
                    </a:cubicBezTo>
                    <a:cubicBezTo>
                      <a:pt x="545" y="363"/>
                      <a:pt x="688" y="208"/>
                      <a:pt x="759" y="18"/>
                    </a:cubicBezTo>
                    <a:cubicBezTo>
                      <a:pt x="759" y="9"/>
                      <a:pt x="753" y="1"/>
                      <a:pt x="74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89;p33"/>
              <p:cNvSpPr/>
              <p:nvPr/>
            </p:nvSpPr>
            <p:spPr>
              <a:xfrm>
                <a:off x="4294050" y="3378400"/>
                <a:ext cx="19300" cy="24150"/>
              </a:xfrm>
              <a:custGeom>
                <a:avLst/>
                <a:gdLst/>
                <a:ahLst/>
                <a:cxnLst/>
                <a:rect l="l" t="t" r="r" b="b"/>
                <a:pathLst>
                  <a:path w="772" h="966" extrusionOk="0">
                    <a:moveTo>
                      <a:pt x="758" y="0"/>
                    </a:moveTo>
                    <a:cubicBezTo>
                      <a:pt x="755" y="0"/>
                      <a:pt x="751" y="2"/>
                      <a:pt x="748" y="5"/>
                    </a:cubicBezTo>
                    <a:cubicBezTo>
                      <a:pt x="593" y="124"/>
                      <a:pt x="486" y="303"/>
                      <a:pt x="390" y="458"/>
                    </a:cubicBezTo>
                    <a:cubicBezTo>
                      <a:pt x="271" y="613"/>
                      <a:pt x="129" y="767"/>
                      <a:pt x="9" y="934"/>
                    </a:cubicBezTo>
                    <a:cubicBezTo>
                      <a:pt x="0" y="943"/>
                      <a:pt x="19" y="966"/>
                      <a:pt x="33" y="966"/>
                    </a:cubicBezTo>
                    <a:cubicBezTo>
                      <a:pt x="38" y="966"/>
                      <a:pt x="42" y="964"/>
                      <a:pt x="45" y="958"/>
                    </a:cubicBezTo>
                    <a:cubicBezTo>
                      <a:pt x="212" y="863"/>
                      <a:pt x="331" y="708"/>
                      <a:pt x="438" y="565"/>
                    </a:cubicBezTo>
                    <a:cubicBezTo>
                      <a:pt x="557" y="398"/>
                      <a:pt x="700" y="220"/>
                      <a:pt x="771" y="17"/>
                    </a:cubicBezTo>
                    <a:cubicBezTo>
                      <a:pt x="771" y="9"/>
                      <a:pt x="766" y="0"/>
                      <a:pt x="75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90;p33"/>
              <p:cNvSpPr/>
              <p:nvPr/>
            </p:nvSpPr>
            <p:spPr>
              <a:xfrm>
                <a:off x="4302025" y="3383750"/>
                <a:ext cx="19950" cy="26300"/>
              </a:xfrm>
              <a:custGeom>
                <a:avLst/>
                <a:gdLst/>
                <a:ahLst/>
                <a:cxnLst/>
                <a:rect l="l" t="t" r="r" b="b"/>
                <a:pathLst>
                  <a:path w="798" h="1052" extrusionOk="0">
                    <a:moveTo>
                      <a:pt x="780" y="1"/>
                    </a:moveTo>
                    <a:cubicBezTo>
                      <a:pt x="775" y="1"/>
                      <a:pt x="769" y="2"/>
                      <a:pt x="762" y="6"/>
                    </a:cubicBezTo>
                    <a:cubicBezTo>
                      <a:pt x="619" y="125"/>
                      <a:pt x="500" y="303"/>
                      <a:pt x="381" y="446"/>
                    </a:cubicBezTo>
                    <a:cubicBezTo>
                      <a:pt x="250" y="625"/>
                      <a:pt x="83" y="827"/>
                      <a:pt x="0" y="1030"/>
                    </a:cubicBezTo>
                    <a:cubicBezTo>
                      <a:pt x="0" y="1038"/>
                      <a:pt x="11" y="1052"/>
                      <a:pt x="22" y="1052"/>
                    </a:cubicBezTo>
                    <a:cubicBezTo>
                      <a:pt x="27" y="1052"/>
                      <a:pt x="32" y="1049"/>
                      <a:pt x="36" y="1042"/>
                    </a:cubicBezTo>
                    <a:cubicBezTo>
                      <a:pt x="202" y="899"/>
                      <a:pt x="322" y="708"/>
                      <a:pt x="452" y="530"/>
                    </a:cubicBezTo>
                    <a:cubicBezTo>
                      <a:pt x="572" y="363"/>
                      <a:pt x="726" y="196"/>
                      <a:pt x="798" y="18"/>
                    </a:cubicBezTo>
                    <a:cubicBezTo>
                      <a:pt x="798" y="9"/>
                      <a:pt x="792" y="1"/>
                      <a:pt x="78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91;p33"/>
              <p:cNvSpPr/>
              <p:nvPr/>
            </p:nvSpPr>
            <p:spPr>
              <a:xfrm>
                <a:off x="4312000" y="3385900"/>
                <a:ext cx="21850" cy="28175"/>
              </a:xfrm>
              <a:custGeom>
                <a:avLst/>
                <a:gdLst/>
                <a:ahLst/>
                <a:cxnLst/>
                <a:rect l="l" t="t" r="r" b="b"/>
                <a:pathLst>
                  <a:path w="874" h="1127" extrusionOk="0">
                    <a:moveTo>
                      <a:pt x="814" y="1"/>
                    </a:moveTo>
                    <a:cubicBezTo>
                      <a:pt x="811" y="1"/>
                      <a:pt x="807" y="1"/>
                      <a:pt x="804" y="3"/>
                    </a:cubicBezTo>
                    <a:cubicBezTo>
                      <a:pt x="637" y="146"/>
                      <a:pt x="518" y="336"/>
                      <a:pt x="399" y="515"/>
                    </a:cubicBezTo>
                    <a:cubicBezTo>
                      <a:pt x="268" y="705"/>
                      <a:pt x="113" y="896"/>
                      <a:pt x="18" y="1098"/>
                    </a:cubicBezTo>
                    <a:cubicBezTo>
                      <a:pt x="0" y="1116"/>
                      <a:pt x="15" y="1127"/>
                      <a:pt x="33" y="1127"/>
                    </a:cubicBezTo>
                    <a:cubicBezTo>
                      <a:pt x="40" y="1127"/>
                      <a:pt x="47" y="1125"/>
                      <a:pt x="53" y="1122"/>
                    </a:cubicBezTo>
                    <a:cubicBezTo>
                      <a:pt x="220" y="979"/>
                      <a:pt x="339" y="801"/>
                      <a:pt x="458" y="634"/>
                    </a:cubicBezTo>
                    <a:cubicBezTo>
                      <a:pt x="589" y="455"/>
                      <a:pt x="756" y="265"/>
                      <a:pt x="863" y="51"/>
                    </a:cubicBezTo>
                    <a:cubicBezTo>
                      <a:pt x="873" y="30"/>
                      <a:pt x="839" y="1"/>
                      <a:pt x="81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92;p33"/>
              <p:cNvSpPr/>
              <p:nvPr/>
            </p:nvSpPr>
            <p:spPr>
              <a:xfrm>
                <a:off x="4321725" y="3387450"/>
                <a:ext cx="23475" cy="32550"/>
              </a:xfrm>
              <a:custGeom>
                <a:avLst/>
                <a:gdLst/>
                <a:ahLst/>
                <a:cxnLst/>
                <a:rect l="l" t="t" r="r" b="b"/>
                <a:pathLst>
                  <a:path w="939" h="1302" extrusionOk="0">
                    <a:moveTo>
                      <a:pt x="915" y="1"/>
                    </a:moveTo>
                    <a:cubicBezTo>
                      <a:pt x="724" y="143"/>
                      <a:pt x="605" y="358"/>
                      <a:pt x="474" y="572"/>
                    </a:cubicBezTo>
                    <a:cubicBezTo>
                      <a:pt x="319" y="810"/>
                      <a:pt x="176" y="1048"/>
                      <a:pt x="10" y="1286"/>
                    </a:cubicBezTo>
                    <a:cubicBezTo>
                      <a:pt x="0" y="1286"/>
                      <a:pt x="29" y="1302"/>
                      <a:pt x="47" y="1302"/>
                    </a:cubicBezTo>
                    <a:cubicBezTo>
                      <a:pt x="51" y="1302"/>
                      <a:pt x="55" y="1301"/>
                      <a:pt x="57" y="1298"/>
                    </a:cubicBezTo>
                    <a:cubicBezTo>
                      <a:pt x="236" y="1108"/>
                      <a:pt x="367" y="894"/>
                      <a:pt x="522" y="691"/>
                    </a:cubicBezTo>
                    <a:cubicBezTo>
                      <a:pt x="653" y="465"/>
                      <a:pt x="831" y="262"/>
                      <a:pt x="938" y="24"/>
                    </a:cubicBezTo>
                    <a:cubicBezTo>
                      <a:pt x="938" y="1"/>
                      <a:pt x="915" y="1"/>
                      <a:pt x="91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93;p33"/>
              <p:cNvSpPr/>
              <p:nvPr/>
            </p:nvSpPr>
            <p:spPr>
              <a:xfrm>
                <a:off x="4332175" y="3387325"/>
                <a:ext cx="25225" cy="38675"/>
              </a:xfrm>
              <a:custGeom>
                <a:avLst/>
                <a:gdLst/>
                <a:ahLst/>
                <a:cxnLst/>
                <a:rect l="l" t="t" r="r" b="b"/>
                <a:pathLst>
                  <a:path w="1009" h="1547" extrusionOk="0">
                    <a:moveTo>
                      <a:pt x="989" y="1"/>
                    </a:moveTo>
                    <a:cubicBezTo>
                      <a:pt x="985" y="1"/>
                      <a:pt x="979" y="2"/>
                      <a:pt x="973" y="6"/>
                    </a:cubicBezTo>
                    <a:cubicBezTo>
                      <a:pt x="782" y="220"/>
                      <a:pt x="651" y="470"/>
                      <a:pt x="497" y="720"/>
                    </a:cubicBezTo>
                    <a:cubicBezTo>
                      <a:pt x="330" y="994"/>
                      <a:pt x="151" y="1256"/>
                      <a:pt x="8" y="1530"/>
                    </a:cubicBezTo>
                    <a:cubicBezTo>
                      <a:pt x="0" y="1538"/>
                      <a:pt x="9" y="1546"/>
                      <a:pt x="16" y="1546"/>
                    </a:cubicBezTo>
                    <a:cubicBezTo>
                      <a:pt x="18" y="1546"/>
                      <a:pt x="20" y="1545"/>
                      <a:pt x="20" y="1541"/>
                    </a:cubicBezTo>
                    <a:cubicBezTo>
                      <a:pt x="235" y="1315"/>
                      <a:pt x="401" y="1065"/>
                      <a:pt x="556" y="815"/>
                    </a:cubicBezTo>
                    <a:cubicBezTo>
                      <a:pt x="723" y="565"/>
                      <a:pt x="901" y="303"/>
                      <a:pt x="1009" y="29"/>
                    </a:cubicBezTo>
                    <a:cubicBezTo>
                      <a:pt x="1009" y="12"/>
                      <a:pt x="1002" y="1"/>
                      <a:pt x="98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94;p33"/>
              <p:cNvSpPr/>
              <p:nvPr/>
            </p:nvSpPr>
            <p:spPr>
              <a:xfrm>
                <a:off x="4021625" y="3523475"/>
                <a:ext cx="118775" cy="160175"/>
              </a:xfrm>
              <a:custGeom>
                <a:avLst/>
                <a:gdLst/>
                <a:ahLst/>
                <a:cxnLst/>
                <a:rect l="l" t="t" r="r" b="b"/>
                <a:pathLst>
                  <a:path w="4751" h="6407" extrusionOk="0">
                    <a:moveTo>
                      <a:pt x="0" y="1"/>
                    </a:moveTo>
                    <a:lnTo>
                      <a:pt x="1774" y="6406"/>
                    </a:lnTo>
                    <a:cubicBezTo>
                      <a:pt x="1786" y="6406"/>
                      <a:pt x="3858" y="5358"/>
                      <a:pt x="4751" y="4620"/>
                    </a:cubicBezTo>
                    <a:lnTo>
                      <a:pt x="0" y="1"/>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95;p33"/>
              <p:cNvSpPr/>
              <p:nvPr/>
            </p:nvSpPr>
            <p:spPr>
              <a:xfrm>
                <a:off x="4013575" y="3509200"/>
                <a:ext cx="133075" cy="181000"/>
              </a:xfrm>
              <a:custGeom>
                <a:avLst/>
                <a:gdLst/>
                <a:ahLst/>
                <a:cxnLst/>
                <a:rect l="l" t="t" r="r" b="b"/>
                <a:pathLst>
                  <a:path w="5323" h="7240" extrusionOk="0">
                    <a:moveTo>
                      <a:pt x="668" y="1131"/>
                    </a:moveTo>
                    <a:lnTo>
                      <a:pt x="4811" y="5179"/>
                    </a:lnTo>
                    <a:cubicBezTo>
                      <a:pt x="4049" y="5751"/>
                      <a:pt x="2704" y="6477"/>
                      <a:pt x="2215" y="6727"/>
                    </a:cubicBezTo>
                    <a:lnTo>
                      <a:pt x="668" y="1131"/>
                    </a:lnTo>
                    <a:close/>
                    <a:moveTo>
                      <a:pt x="1" y="0"/>
                    </a:moveTo>
                    <a:lnTo>
                      <a:pt x="1989" y="7239"/>
                    </a:lnTo>
                    <a:lnTo>
                      <a:pt x="2192" y="7132"/>
                    </a:lnTo>
                    <a:cubicBezTo>
                      <a:pt x="2263" y="7084"/>
                      <a:pt x="4287" y="6060"/>
                      <a:pt x="5180" y="5334"/>
                    </a:cubicBezTo>
                    <a:lnTo>
                      <a:pt x="5323" y="5215"/>
                    </a:lnTo>
                    <a:lnTo>
                      <a:pt x="1" y="0"/>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96;p33"/>
              <p:cNvSpPr/>
              <p:nvPr/>
            </p:nvSpPr>
            <p:spPr>
              <a:xfrm>
                <a:off x="4030550" y="3542950"/>
                <a:ext cx="13425" cy="4675"/>
              </a:xfrm>
              <a:custGeom>
                <a:avLst/>
                <a:gdLst/>
                <a:ahLst/>
                <a:cxnLst/>
                <a:rect l="l" t="t" r="r" b="b"/>
                <a:pathLst>
                  <a:path w="537" h="187" extrusionOk="0">
                    <a:moveTo>
                      <a:pt x="468" y="1"/>
                    </a:moveTo>
                    <a:cubicBezTo>
                      <a:pt x="405" y="1"/>
                      <a:pt x="332" y="34"/>
                      <a:pt x="274" y="43"/>
                    </a:cubicBezTo>
                    <a:cubicBezTo>
                      <a:pt x="179" y="79"/>
                      <a:pt x="108" y="103"/>
                      <a:pt x="12" y="138"/>
                    </a:cubicBezTo>
                    <a:cubicBezTo>
                      <a:pt x="1" y="138"/>
                      <a:pt x="24" y="186"/>
                      <a:pt x="36" y="186"/>
                    </a:cubicBezTo>
                    <a:lnTo>
                      <a:pt x="298" y="138"/>
                    </a:lnTo>
                    <a:cubicBezTo>
                      <a:pt x="382" y="115"/>
                      <a:pt x="465" y="91"/>
                      <a:pt x="524" y="31"/>
                    </a:cubicBezTo>
                    <a:cubicBezTo>
                      <a:pt x="536" y="19"/>
                      <a:pt x="524" y="7"/>
                      <a:pt x="513" y="7"/>
                    </a:cubicBezTo>
                    <a:cubicBezTo>
                      <a:pt x="499" y="3"/>
                      <a:pt x="484" y="1"/>
                      <a:pt x="46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97;p33"/>
              <p:cNvSpPr/>
              <p:nvPr/>
            </p:nvSpPr>
            <p:spPr>
              <a:xfrm>
                <a:off x="4038600" y="3549300"/>
                <a:ext cx="12225" cy="4575"/>
              </a:xfrm>
              <a:custGeom>
                <a:avLst/>
                <a:gdLst/>
                <a:ahLst/>
                <a:cxnLst/>
                <a:rect l="l" t="t" r="r" b="b"/>
                <a:pathLst>
                  <a:path w="489" h="183" extrusionOk="0">
                    <a:moveTo>
                      <a:pt x="431" y="0"/>
                    </a:moveTo>
                    <a:cubicBezTo>
                      <a:pt x="363" y="0"/>
                      <a:pt x="299" y="20"/>
                      <a:pt x="250" y="39"/>
                    </a:cubicBezTo>
                    <a:cubicBezTo>
                      <a:pt x="155" y="63"/>
                      <a:pt x="83" y="99"/>
                      <a:pt x="12" y="134"/>
                    </a:cubicBezTo>
                    <a:cubicBezTo>
                      <a:pt x="0" y="170"/>
                      <a:pt x="0" y="182"/>
                      <a:pt x="12" y="182"/>
                    </a:cubicBezTo>
                    <a:cubicBezTo>
                      <a:pt x="95" y="170"/>
                      <a:pt x="191" y="158"/>
                      <a:pt x="262" y="123"/>
                    </a:cubicBezTo>
                    <a:cubicBezTo>
                      <a:pt x="333" y="111"/>
                      <a:pt x="417" y="99"/>
                      <a:pt x="476" y="39"/>
                    </a:cubicBezTo>
                    <a:cubicBezTo>
                      <a:pt x="488" y="39"/>
                      <a:pt x="476" y="15"/>
                      <a:pt x="476" y="4"/>
                    </a:cubicBezTo>
                    <a:cubicBezTo>
                      <a:pt x="461" y="1"/>
                      <a:pt x="446" y="0"/>
                      <a:pt x="431"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98;p33"/>
              <p:cNvSpPr/>
              <p:nvPr/>
            </p:nvSpPr>
            <p:spPr>
              <a:xfrm>
                <a:off x="4040975" y="3555300"/>
                <a:ext cx="15200" cy="6300"/>
              </a:xfrm>
              <a:custGeom>
                <a:avLst/>
                <a:gdLst/>
                <a:ahLst/>
                <a:cxnLst/>
                <a:rect l="l" t="t" r="r" b="b"/>
                <a:pathLst>
                  <a:path w="608" h="252" extrusionOk="0">
                    <a:moveTo>
                      <a:pt x="564" y="0"/>
                    </a:moveTo>
                    <a:cubicBezTo>
                      <a:pt x="484" y="0"/>
                      <a:pt x="386" y="64"/>
                      <a:pt x="298" y="97"/>
                    </a:cubicBezTo>
                    <a:cubicBezTo>
                      <a:pt x="215" y="133"/>
                      <a:pt x="107" y="168"/>
                      <a:pt x="24" y="216"/>
                    </a:cubicBezTo>
                    <a:cubicBezTo>
                      <a:pt x="0" y="228"/>
                      <a:pt x="0" y="252"/>
                      <a:pt x="36" y="252"/>
                    </a:cubicBezTo>
                    <a:cubicBezTo>
                      <a:pt x="155" y="240"/>
                      <a:pt x="262" y="216"/>
                      <a:pt x="357" y="168"/>
                    </a:cubicBezTo>
                    <a:cubicBezTo>
                      <a:pt x="453" y="133"/>
                      <a:pt x="560" y="109"/>
                      <a:pt x="596" y="37"/>
                    </a:cubicBezTo>
                    <a:cubicBezTo>
                      <a:pt x="607" y="14"/>
                      <a:pt x="596" y="2"/>
                      <a:pt x="584" y="2"/>
                    </a:cubicBezTo>
                    <a:cubicBezTo>
                      <a:pt x="577" y="1"/>
                      <a:pt x="571" y="0"/>
                      <a:pt x="56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99;p33"/>
              <p:cNvSpPr/>
              <p:nvPr/>
            </p:nvSpPr>
            <p:spPr>
              <a:xfrm>
                <a:off x="4046325" y="3561275"/>
                <a:ext cx="17000" cy="7475"/>
              </a:xfrm>
              <a:custGeom>
                <a:avLst/>
                <a:gdLst/>
                <a:ahLst/>
                <a:cxnLst/>
                <a:rect l="l" t="t" r="r" b="b"/>
                <a:pathLst>
                  <a:path w="680" h="299" extrusionOk="0">
                    <a:moveTo>
                      <a:pt x="655" y="1"/>
                    </a:moveTo>
                    <a:cubicBezTo>
                      <a:pt x="441" y="36"/>
                      <a:pt x="203" y="156"/>
                      <a:pt x="24" y="251"/>
                    </a:cubicBezTo>
                    <a:cubicBezTo>
                      <a:pt x="1" y="251"/>
                      <a:pt x="12" y="298"/>
                      <a:pt x="48" y="298"/>
                    </a:cubicBezTo>
                    <a:cubicBezTo>
                      <a:pt x="251" y="239"/>
                      <a:pt x="489" y="167"/>
                      <a:pt x="667" y="36"/>
                    </a:cubicBezTo>
                    <a:cubicBezTo>
                      <a:pt x="679" y="13"/>
                      <a:pt x="667" y="1"/>
                      <a:pt x="65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00;p33"/>
              <p:cNvSpPr/>
              <p:nvPr/>
            </p:nvSpPr>
            <p:spPr>
              <a:xfrm>
                <a:off x="4051375" y="3565975"/>
                <a:ext cx="18700" cy="9925"/>
              </a:xfrm>
              <a:custGeom>
                <a:avLst/>
                <a:gdLst/>
                <a:ahLst/>
                <a:cxnLst/>
                <a:rect l="l" t="t" r="r" b="b"/>
                <a:pathLst>
                  <a:path w="748" h="397" extrusionOk="0">
                    <a:moveTo>
                      <a:pt x="710" y="1"/>
                    </a:moveTo>
                    <a:cubicBezTo>
                      <a:pt x="707" y="1"/>
                      <a:pt x="705" y="2"/>
                      <a:pt x="703" y="3"/>
                    </a:cubicBezTo>
                    <a:cubicBezTo>
                      <a:pt x="584" y="39"/>
                      <a:pt x="477" y="110"/>
                      <a:pt x="370" y="170"/>
                    </a:cubicBezTo>
                    <a:cubicBezTo>
                      <a:pt x="251" y="229"/>
                      <a:pt x="120" y="289"/>
                      <a:pt x="13" y="384"/>
                    </a:cubicBezTo>
                    <a:cubicBezTo>
                      <a:pt x="1" y="384"/>
                      <a:pt x="25" y="396"/>
                      <a:pt x="37" y="396"/>
                    </a:cubicBezTo>
                    <a:cubicBezTo>
                      <a:pt x="168" y="360"/>
                      <a:pt x="299" y="301"/>
                      <a:pt x="418" y="241"/>
                    </a:cubicBezTo>
                    <a:cubicBezTo>
                      <a:pt x="525" y="182"/>
                      <a:pt x="656" y="146"/>
                      <a:pt x="727" y="39"/>
                    </a:cubicBezTo>
                    <a:cubicBezTo>
                      <a:pt x="748" y="29"/>
                      <a:pt x="724" y="1"/>
                      <a:pt x="71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01;p33"/>
              <p:cNvSpPr/>
              <p:nvPr/>
            </p:nvSpPr>
            <p:spPr>
              <a:xfrm>
                <a:off x="4055850" y="3574075"/>
                <a:ext cx="19075" cy="9850"/>
              </a:xfrm>
              <a:custGeom>
                <a:avLst/>
                <a:gdLst/>
                <a:ahLst/>
                <a:cxnLst/>
                <a:rect l="l" t="t" r="r" b="b"/>
                <a:pathLst>
                  <a:path w="763" h="394" extrusionOk="0">
                    <a:moveTo>
                      <a:pt x="739" y="1"/>
                    </a:moveTo>
                    <a:cubicBezTo>
                      <a:pt x="477" y="60"/>
                      <a:pt x="215" y="203"/>
                      <a:pt x="24" y="370"/>
                    </a:cubicBezTo>
                    <a:cubicBezTo>
                      <a:pt x="1" y="382"/>
                      <a:pt x="24" y="394"/>
                      <a:pt x="36" y="394"/>
                    </a:cubicBezTo>
                    <a:cubicBezTo>
                      <a:pt x="167" y="358"/>
                      <a:pt x="286" y="298"/>
                      <a:pt x="405" y="215"/>
                    </a:cubicBezTo>
                    <a:cubicBezTo>
                      <a:pt x="524" y="156"/>
                      <a:pt x="644" y="96"/>
                      <a:pt x="751" y="13"/>
                    </a:cubicBezTo>
                    <a:cubicBezTo>
                      <a:pt x="763" y="13"/>
                      <a:pt x="751" y="1"/>
                      <a:pt x="73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02;p33"/>
              <p:cNvSpPr/>
              <p:nvPr/>
            </p:nvSpPr>
            <p:spPr>
              <a:xfrm>
                <a:off x="4059725" y="3579450"/>
                <a:ext cx="22950" cy="12525"/>
              </a:xfrm>
              <a:custGeom>
                <a:avLst/>
                <a:gdLst/>
                <a:ahLst/>
                <a:cxnLst/>
                <a:rect l="l" t="t" r="r" b="b"/>
                <a:pathLst>
                  <a:path w="918" h="501" extrusionOk="0">
                    <a:moveTo>
                      <a:pt x="881" y="0"/>
                    </a:moveTo>
                    <a:cubicBezTo>
                      <a:pt x="739" y="60"/>
                      <a:pt x="619" y="155"/>
                      <a:pt x="489" y="214"/>
                    </a:cubicBezTo>
                    <a:cubicBezTo>
                      <a:pt x="322" y="286"/>
                      <a:pt x="167" y="345"/>
                      <a:pt x="12" y="452"/>
                    </a:cubicBezTo>
                    <a:cubicBezTo>
                      <a:pt x="0" y="464"/>
                      <a:pt x="12" y="500"/>
                      <a:pt x="48" y="500"/>
                    </a:cubicBezTo>
                    <a:cubicBezTo>
                      <a:pt x="227" y="452"/>
                      <a:pt x="405" y="357"/>
                      <a:pt x="560" y="286"/>
                    </a:cubicBezTo>
                    <a:cubicBezTo>
                      <a:pt x="703" y="226"/>
                      <a:pt x="834" y="155"/>
                      <a:pt x="905" y="36"/>
                    </a:cubicBezTo>
                    <a:cubicBezTo>
                      <a:pt x="917" y="12"/>
                      <a:pt x="893" y="0"/>
                      <a:pt x="881"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03;p33"/>
              <p:cNvSpPr/>
              <p:nvPr/>
            </p:nvSpPr>
            <p:spPr>
              <a:xfrm>
                <a:off x="4064175" y="3585400"/>
                <a:ext cx="27425" cy="14900"/>
              </a:xfrm>
              <a:custGeom>
                <a:avLst/>
                <a:gdLst/>
                <a:ahLst/>
                <a:cxnLst/>
                <a:rect l="l" t="t" r="r" b="b"/>
                <a:pathLst>
                  <a:path w="1097" h="596" extrusionOk="0">
                    <a:moveTo>
                      <a:pt x="1084" y="0"/>
                    </a:moveTo>
                    <a:cubicBezTo>
                      <a:pt x="906" y="0"/>
                      <a:pt x="775" y="119"/>
                      <a:pt x="620" y="214"/>
                    </a:cubicBezTo>
                    <a:cubicBezTo>
                      <a:pt x="430" y="334"/>
                      <a:pt x="203" y="441"/>
                      <a:pt x="13" y="560"/>
                    </a:cubicBezTo>
                    <a:cubicBezTo>
                      <a:pt x="1" y="584"/>
                      <a:pt x="13" y="595"/>
                      <a:pt x="25" y="595"/>
                    </a:cubicBezTo>
                    <a:cubicBezTo>
                      <a:pt x="203" y="560"/>
                      <a:pt x="382" y="465"/>
                      <a:pt x="537" y="381"/>
                    </a:cubicBezTo>
                    <a:cubicBezTo>
                      <a:pt x="727" y="274"/>
                      <a:pt x="894" y="107"/>
                      <a:pt x="1084" y="36"/>
                    </a:cubicBezTo>
                    <a:cubicBezTo>
                      <a:pt x="1096" y="36"/>
                      <a:pt x="1096" y="0"/>
                      <a:pt x="108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04;p33"/>
              <p:cNvSpPr/>
              <p:nvPr/>
            </p:nvSpPr>
            <p:spPr>
              <a:xfrm>
                <a:off x="4068950" y="3594025"/>
                <a:ext cx="27700" cy="14700"/>
              </a:xfrm>
              <a:custGeom>
                <a:avLst/>
                <a:gdLst/>
                <a:ahLst/>
                <a:cxnLst/>
                <a:rect l="l" t="t" r="r" b="b"/>
                <a:pathLst>
                  <a:path w="1108" h="588" extrusionOk="0">
                    <a:moveTo>
                      <a:pt x="1072" y="0"/>
                    </a:moveTo>
                    <a:cubicBezTo>
                      <a:pt x="882" y="60"/>
                      <a:pt x="703" y="167"/>
                      <a:pt x="524" y="250"/>
                    </a:cubicBezTo>
                    <a:cubicBezTo>
                      <a:pt x="346" y="346"/>
                      <a:pt x="155" y="429"/>
                      <a:pt x="0" y="548"/>
                    </a:cubicBezTo>
                    <a:cubicBezTo>
                      <a:pt x="0" y="568"/>
                      <a:pt x="8" y="587"/>
                      <a:pt x="24" y="587"/>
                    </a:cubicBezTo>
                    <a:cubicBezTo>
                      <a:pt x="28" y="587"/>
                      <a:pt x="32" y="586"/>
                      <a:pt x="36" y="584"/>
                    </a:cubicBezTo>
                    <a:cubicBezTo>
                      <a:pt x="227" y="536"/>
                      <a:pt x="417" y="429"/>
                      <a:pt x="584" y="346"/>
                    </a:cubicBezTo>
                    <a:cubicBezTo>
                      <a:pt x="762" y="250"/>
                      <a:pt x="941" y="167"/>
                      <a:pt x="1084" y="24"/>
                    </a:cubicBezTo>
                    <a:cubicBezTo>
                      <a:pt x="1108" y="12"/>
                      <a:pt x="1084" y="0"/>
                      <a:pt x="107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05;p33"/>
              <p:cNvSpPr/>
              <p:nvPr/>
            </p:nvSpPr>
            <p:spPr>
              <a:xfrm>
                <a:off x="4078175" y="3603850"/>
                <a:ext cx="28000" cy="13725"/>
              </a:xfrm>
              <a:custGeom>
                <a:avLst/>
                <a:gdLst/>
                <a:ahLst/>
                <a:cxnLst/>
                <a:rect l="l" t="t" r="r" b="b"/>
                <a:pathLst>
                  <a:path w="1120" h="549" extrusionOk="0">
                    <a:moveTo>
                      <a:pt x="1096" y="0"/>
                    </a:moveTo>
                    <a:cubicBezTo>
                      <a:pt x="917" y="36"/>
                      <a:pt x="751" y="143"/>
                      <a:pt x="572" y="238"/>
                    </a:cubicBezTo>
                    <a:cubicBezTo>
                      <a:pt x="393" y="334"/>
                      <a:pt x="215" y="417"/>
                      <a:pt x="36" y="500"/>
                    </a:cubicBezTo>
                    <a:cubicBezTo>
                      <a:pt x="1" y="512"/>
                      <a:pt x="24" y="548"/>
                      <a:pt x="48" y="548"/>
                    </a:cubicBezTo>
                    <a:cubicBezTo>
                      <a:pt x="405" y="489"/>
                      <a:pt x="834" y="262"/>
                      <a:pt x="1108" y="24"/>
                    </a:cubicBezTo>
                    <a:cubicBezTo>
                      <a:pt x="1120" y="12"/>
                      <a:pt x="1108" y="0"/>
                      <a:pt x="109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06;p33"/>
              <p:cNvSpPr/>
              <p:nvPr/>
            </p:nvSpPr>
            <p:spPr>
              <a:xfrm>
                <a:off x="4082075" y="3611875"/>
                <a:ext cx="29475" cy="15875"/>
              </a:xfrm>
              <a:custGeom>
                <a:avLst/>
                <a:gdLst/>
                <a:ahLst/>
                <a:cxnLst/>
                <a:rect l="l" t="t" r="r" b="b"/>
                <a:pathLst>
                  <a:path w="1179" h="635" extrusionOk="0">
                    <a:moveTo>
                      <a:pt x="1142" y="1"/>
                    </a:moveTo>
                    <a:cubicBezTo>
                      <a:pt x="952" y="48"/>
                      <a:pt x="761" y="168"/>
                      <a:pt x="583" y="251"/>
                    </a:cubicBezTo>
                    <a:cubicBezTo>
                      <a:pt x="380" y="358"/>
                      <a:pt x="178" y="453"/>
                      <a:pt x="11" y="596"/>
                    </a:cubicBezTo>
                    <a:cubicBezTo>
                      <a:pt x="1" y="606"/>
                      <a:pt x="17" y="634"/>
                      <a:pt x="37" y="634"/>
                    </a:cubicBezTo>
                    <a:cubicBezTo>
                      <a:pt x="40" y="634"/>
                      <a:pt x="44" y="634"/>
                      <a:pt x="47" y="632"/>
                    </a:cubicBezTo>
                    <a:cubicBezTo>
                      <a:pt x="249" y="572"/>
                      <a:pt x="440" y="429"/>
                      <a:pt x="642" y="346"/>
                    </a:cubicBezTo>
                    <a:cubicBezTo>
                      <a:pt x="821" y="251"/>
                      <a:pt x="1023" y="168"/>
                      <a:pt x="1154" y="37"/>
                    </a:cubicBezTo>
                    <a:cubicBezTo>
                      <a:pt x="1178" y="13"/>
                      <a:pt x="1154" y="1"/>
                      <a:pt x="114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07;p33"/>
              <p:cNvSpPr/>
              <p:nvPr/>
            </p:nvSpPr>
            <p:spPr>
              <a:xfrm>
                <a:off x="4089525" y="3618725"/>
                <a:ext cx="31550" cy="17050"/>
              </a:xfrm>
              <a:custGeom>
                <a:avLst/>
                <a:gdLst/>
                <a:ahLst/>
                <a:cxnLst/>
                <a:rect l="l" t="t" r="r" b="b"/>
                <a:pathLst>
                  <a:path w="1262" h="682" extrusionOk="0">
                    <a:moveTo>
                      <a:pt x="1202" y="1"/>
                    </a:moveTo>
                    <a:cubicBezTo>
                      <a:pt x="999" y="36"/>
                      <a:pt x="821" y="179"/>
                      <a:pt x="618" y="275"/>
                    </a:cubicBezTo>
                    <a:cubicBezTo>
                      <a:pt x="416" y="394"/>
                      <a:pt x="201" y="501"/>
                      <a:pt x="11" y="632"/>
                    </a:cubicBezTo>
                    <a:cubicBezTo>
                      <a:pt x="1" y="652"/>
                      <a:pt x="8" y="682"/>
                      <a:pt x="33" y="682"/>
                    </a:cubicBezTo>
                    <a:cubicBezTo>
                      <a:pt x="37" y="682"/>
                      <a:pt x="42" y="681"/>
                      <a:pt x="47" y="679"/>
                    </a:cubicBezTo>
                    <a:cubicBezTo>
                      <a:pt x="249" y="608"/>
                      <a:pt x="463" y="501"/>
                      <a:pt x="654" y="394"/>
                    </a:cubicBezTo>
                    <a:cubicBezTo>
                      <a:pt x="844" y="298"/>
                      <a:pt x="1071" y="203"/>
                      <a:pt x="1237" y="60"/>
                    </a:cubicBezTo>
                    <a:cubicBezTo>
                      <a:pt x="1261" y="24"/>
                      <a:pt x="1237" y="1"/>
                      <a:pt x="120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08;p33"/>
              <p:cNvSpPr/>
              <p:nvPr/>
            </p:nvSpPr>
            <p:spPr>
              <a:xfrm>
                <a:off x="4095775" y="3624975"/>
                <a:ext cx="34825" cy="20600"/>
              </a:xfrm>
              <a:custGeom>
                <a:avLst/>
                <a:gdLst/>
                <a:ahLst/>
                <a:cxnLst/>
                <a:rect l="l" t="t" r="r" b="b"/>
                <a:pathLst>
                  <a:path w="1393" h="824" extrusionOk="0">
                    <a:moveTo>
                      <a:pt x="1368" y="1"/>
                    </a:moveTo>
                    <a:cubicBezTo>
                      <a:pt x="1130" y="48"/>
                      <a:pt x="904" y="203"/>
                      <a:pt x="701" y="346"/>
                    </a:cubicBezTo>
                    <a:cubicBezTo>
                      <a:pt x="475" y="489"/>
                      <a:pt x="249" y="644"/>
                      <a:pt x="11" y="763"/>
                    </a:cubicBezTo>
                    <a:cubicBezTo>
                      <a:pt x="0" y="774"/>
                      <a:pt x="9" y="824"/>
                      <a:pt x="38" y="824"/>
                    </a:cubicBezTo>
                    <a:cubicBezTo>
                      <a:pt x="40" y="824"/>
                      <a:pt x="43" y="823"/>
                      <a:pt x="47" y="822"/>
                    </a:cubicBezTo>
                    <a:cubicBezTo>
                      <a:pt x="285" y="727"/>
                      <a:pt x="499" y="596"/>
                      <a:pt x="713" y="465"/>
                    </a:cubicBezTo>
                    <a:cubicBezTo>
                      <a:pt x="940" y="322"/>
                      <a:pt x="1190" y="203"/>
                      <a:pt x="1380" y="25"/>
                    </a:cubicBezTo>
                    <a:cubicBezTo>
                      <a:pt x="1392" y="13"/>
                      <a:pt x="1380" y="1"/>
                      <a:pt x="136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09;p33"/>
              <p:cNvSpPr/>
              <p:nvPr/>
            </p:nvSpPr>
            <p:spPr>
              <a:xfrm>
                <a:off x="4102275" y="3630425"/>
                <a:ext cx="39550" cy="24650"/>
              </a:xfrm>
              <a:custGeom>
                <a:avLst/>
                <a:gdLst/>
                <a:ahLst/>
                <a:cxnLst/>
                <a:rect l="l" t="t" r="r" b="b"/>
                <a:pathLst>
                  <a:path w="1582" h="986" extrusionOk="0">
                    <a:moveTo>
                      <a:pt x="1569" y="1"/>
                    </a:moveTo>
                    <a:cubicBezTo>
                      <a:pt x="1566" y="1"/>
                      <a:pt x="1564" y="3"/>
                      <a:pt x="1561" y="9"/>
                    </a:cubicBezTo>
                    <a:cubicBezTo>
                      <a:pt x="1287" y="104"/>
                      <a:pt x="1061" y="283"/>
                      <a:pt x="822" y="438"/>
                    </a:cubicBezTo>
                    <a:cubicBezTo>
                      <a:pt x="561" y="616"/>
                      <a:pt x="287" y="771"/>
                      <a:pt x="25" y="950"/>
                    </a:cubicBezTo>
                    <a:cubicBezTo>
                      <a:pt x="1" y="961"/>
                      <a:pt x="25" y="985"/>
                      <a:pt x="37" y="985"/>
                    </a:cubicBezTo>
                    <a:cubicBezTo>
                      <a:pt x="322" y="866"/>
                      <a:pt x="572" y="723"/>
                      <a:pt x="822" y="557"/>
                    </a:cubicBezTo>
                    <a:cubicBezTo>
                      <a:pt x="1084" y="390"/>
                      <a:pt x="1346" y="247"/>
                      <a:pt x="1573" y="33"/>
                    </a:cubicBezTo>
                    <a:cubicBezTo>
                      <a:pt x="1582" y="24"/>
                      <a:pt x="1577" y="1"/>
                      <a:pt x="156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10;p33"/>
              <p:cNvSpPr/>
              <p:nvPr/>
            </p:nvSpPr>
            <p:spPr>
              <a:xfrm>
                <a:off x="3837975" y="3594325"/>
                <a:ext cx="84550" cy="166125"/>
              </a:xfrm>
              <a:custGeom>
                <a:avLst/>
                <a:gdLst/>
                <a:ahLst/>
                <a:cxnLst/>
                <a:rect l="l" t="t" r="r" b="b"/>
                <a:pathLst>
                  <a:path w="3382" h="6645" extrusionOk="0">
                    <a:moveTo>
                      <a:pt x="405" y="0"/>
                    </a:moveTo>
                    <a:lnTo>
                      <a:pt x="0" y="6644"/>
                    </a:lnTo>
                    <a:cubicBezTo>
                      <a:pt x="0" y="6644"/>
                      <a:pt x="1" y="6644"/>
                      <a:pt x="2" y="6644"/>
                    </a:cubicBezTo>
                    <a:cubicBezTo>
                      <a:pt x="82" y="6644"/>
                      <a:pt x="2306" y="6327"/>
                      <a:pt x="3382" y="5930"/>
                    </a:cubicBezTo>
                    <a:lnTo>
                      <a:pt x="405" y="0"/>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11;p33"/>
              <p:cNvSpPr/>
              <p:nvPr/>
            </p:nvSpPr>
            <p:spPr>
              <a:xfrm>
                <a:off x="3833200" y="3578550"/>
                <a:ext cx="95275" cy="186950"/>
              </a:xfrm>
              <a:custGeom>
                <a:avLst/>
                <a:gdLst/>
                <a:ahLst/>
                <a:cxnLst/>
                <a:rect l="l" t="t" r="r" b="b"/>
                <a:pathLst>
                  <a:path w="3811" h="7478" extrusionOk="0">
                    <a:moveTo>
                      <a:pt x="727" y="1286"/>
                    </a:moveTo>
                    <a:lnTo>
                      <a:pt x="3334" y="6454"/>
                    </a:lnTo>
                    <a:cubicBezTo>
                      <a:pt x="2418" y="6751"/>
                      <a:pt x="917" y="6989"/>
                      <a:pt x="370" y="7085"/>
                    </a:cubicBezTo>
                    <a:lnTo>
                      <a:pt x="727" y="1286"/>
                    </a:lnTo>
                    <a:close/>
                    <a:moveTo>
                      <a:pt x="453" y="0"/>
                    </a:moveTo>
                    <a:lnTo>
                      <a:pt x="1" y="7477"/>
                    </a:lnTo>
                    <a:lnTo>
                      <a:pt x="203" y="7454"/>
                    </a:lnTo>
                    <a:cubicBezTo>
                      <a:pt x="310" y="7442"/>
                      <a:pt x="2537" y="7120"/>
                      <a:pt x="3632" y="6727"/>
                    </a:cubicBezTo>
                    <a:lnTo>
                      <a:pt x="3811" y="6668"/>
                    </a:lnTo>
                    <a:lnTo>
                      <a:pt x="453" y="0"/>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12;p33"/>
              <p:cNvSpPr/>
              <p:nvPr/>
            </p:nvSpPr>
            <p:spPr>
              <a:xfrm>
                <a:off x="3848675" y="3619325"/>
                <a:ext cx="13725" cy="2450"/>
              </a:xfrm>
              <a:custGeom>
                <a:avLst/>
                <a:gdLst/>
                <a:ahLst/>
                <a:cxnLst/>
                <a:rect l="l" t="t" r="r" b="b"/>
                <a:pathLst>
                  <a:path w="549" h="98" extrusionOk="0">
                    <a:moveTo>
                      <a:pt x="37" y="0"/>
                    </a:moveTo>
                    <a:cubicBezTo>
                      <a:pt x="1" y="0"/>
                      <a:pt x="1" y="48"/>
                      <a:pt x="37" y="48"/>
                    </a:cubicBezTo>
                    <a:lnTo>
                      <a:pt x="298" y="96"/>
                    </a:lnTo>
                    <a:cubicBezTo>
                      <a:pt x="322" y="96"/>
                      <a:pt x="349" y="97"/>
                      <a:pt x="376" y="97"/>
                    </a:cubicBezTo>
                    <a:cubicBezTo>
                      <a:pt x="431" y="97"/>
                      <a:pt x="489" y="92"/>
                      <a:pt x="537" y="60"/>
                    </a:cubicBezTo>
                    <a:cubicBezTo>
                      <a:pt x="549" y="60"/>
                      <a:pt x="549" y="24"/>
                      <a:pt x="537" y="24"/>
                    </a:cubicBezTo>
                    <a:cubicBezTo>
                      <a:pt x="465" y="0"/>
                      <a:pt x="394" y="0"/>
                      <a:pt x="310"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13;p33"/>
              <p:cNvSpPr/>
              <p:nvPr/>
            </p:nvSpPr>
            <p:spPr>
              <a:xfrm>
                <a:off x="3853450" y="3627650"/>
                <a:ext cx="13425" cy="2200"/>
              </a:xfrm>
              <a:custGeom>
                <a:avLst/>
                <a:gdLst/>
                <a:ahLst/>
                <a:cxnLst/>
                <a:rect l="l" t="t" r="r" b="b"/>
                <a:pathLst>
                  <a:path w="537" h="88" extrusionOk="0">
                    <a:moveTo>
                      <a:pt x="298" y="1"/>
                    </a:moveTo>
                    <a:cubicBezTo>
                      <a:pt x="215" y="1"/>
                      <a:pt x="119" y="1"/>
                      <a:pt x="36" y="13"/>
                    </a:cubicBezTo>
                    <a:cubicBezTo>
                      <a:pt x="24" y="25"/>
                      <a:pt x="0" y="60"/>
                      <a:pt x="36" y="60"/>
                    </a:cubicBezTo>
                    <a:cubicBezTo>
                      <a:pt x="107" y="72"/>
                      <a:pt x="203" y="72"/>
                      <a:pt x="286" y="84"/>
                    </a:cubicBezTo>
                    <a:cubicBezTo>
                      <a:pt x="322" y="84"/>
                      <a:pt x="363" y="87"/>
                      <a:pt x="405" y="87"/>
                    </a:cubicBezTo>
                    <a:cubicBezTo>
                      <a:pt x="447" y="87"/>
                      <a:pt x="488" y="84"/>
                      <a:pt x="524" y="72"/>
                    </a:cubicBezTo>
                    <a:cubicBezTo>
                      <a:pt x="536" y="72"/>
                      <a:pt x="536" y="60"/>
                      <a:pt x="524" y="37"/>
                    </a:cubicBezTo>
                    <a:cubicBezTo>
                      <a:pt x="453" y="1"/>
                      <a:pt x="381" y="1"/>
                      <a:pt x="29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14;p33"/>
              <p:cNvSpPr/>
              <p:nvPr/>
            </p:nvSpPr>
            <p:spPr>
              <a:xfrm>
                <a:off x="3854050" y="3635075"/>
                <a:ext cx="15800" cy="3025"/>
              </a:xfrm>
              <a:custGeom>
                <a:avLst/>
                <a:gdLst/>
                <a:ahLst/>
                <a:cxnLst/>
                <a:rect l="l" t="t" r="r" b="b"/>
                <a:pathLst>
                  <a:path w="632" h="121" extrusionOk="0">
                    <a:moveTo>
                      <a:pt x="510" y="1"/>
                    </a:moveTo>
                    <a:cubicBezTo>
                      <a:pt x="452" y="1"/>
                      <a:pt x="391" y="13"/>
                      <a:pt x="334" y="13"/>
                    </a:cubicBezTo>
                    <a:cubicBezTo>
                      <a:pt x="238" y="13"/>
                      <a:pt x="119" y="13"/>
                      <a:pt x="12" y="37"/>
                    </a:cubicBezTo>
                    <a:cubicBezTo>
                      <a:pt x="0" y="37"/>
                      <a:pt x="0" y="85"/>
                      <a:pt x="12" y="85"/>
                    </a:cubicBezTo>
                    <a:cubicBezTo>
                      <a:pt x="119" y="121"/>
                      <a:pt x="238" y="121"/>
                      <a:pt x="334" y="121"/>
                    </a:cubicBezTo>
                    <a:cubicBezTo>
                      <a:pt x="429" y="121"/>
                      <a:pt x="548" y="121"/>
                      <a:pt x="619" y="61"/>
                    </a:cubicBezTo>
                    <a:cubicBezTo>
                      <a:pt x="631" y="61"/>
                      <a:pt x="631" y="25"/>
                      <a:pt x="619" y="25"/>
                    </a:cubicBezTo>
                    <a:cubicBezTo>
                      <a:pt x="586" y="6"/>
                      <a:pt x="549" y="1"/>
                      <a:pt x="51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15;p33"/>
              <p:cNvSpPr/>
              <p:nvPr/>
            </p:nvSpPr>
            <p:spPr>
              <a:xfrm>
                <a:off x="3856425" y="3643000"/>
                <a:ext cx="17875" cy="3000"/>
              </a:xfrm>
              <a:custGeom>
                <a:avLst/>
                <a:gdLst/>
                <a:ahLst/>
                <a:cxnLst/>
                <a:rect l="l" t="t" r="r" b="b"/>
                <a:pathLst>
                  <a:path w="715" h="120" extrusionOk="0">
                    <a:moveTo>
                      <a:pt x="485" y="1"/>
                    </a:moveTo>
                    <a:cubicBezTo>
                      <a:pt x="331" y="1"/>
                      <a:pt x="167" y="22"/>
                      <a:pt x="24" y="54"/>
                    </a:cubicBezTo>
                    <a:cubicBezTo>
                      <a:pt x="0" y="54"/>
                      <a:pt x="0" y="101"/>
                      <a:pt x="36" y="113"/>
                    </a:cubicBezTo>
                    <a:cubicBezTo>
                      <a:pt x="95" y="117"/>
                      <a:pt x="158" y="119"/>
                      <a:pt x="224" y="119"/>
                    </a:cubicBezTo>
                    <a:cubicBezTo>
                      <a:pt x="385" y="119"/>
                      <a:pt x="559" y="104"/>
                      <a:pt x="703" y="54"/>
                    </a:cubicBezTo>
                    <a:cubicBezTo>
                      <a:pt x="715" y="54"/>
                      <a:pt x="715" y="18"/>
                      <a:pt x="703" y="18"/>
                    </a:cubicBezTo>
                    <a:cubicBezTo>
                      <a:pt x="635" y="6"/>
                      <a:pt x="561" y="1"/>
                      <a:pt x="48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16;p33"/>
              <p:cNvSpPr/>
              <p:nvPr/>
            </p:nvSpPr>
            <p:spPr>
              <a:xfrm>
                <a:off x="3859100" y="3649825"/>
                <a:ext cx="20275" cy="4375"/>
              </a:xfrm>
              <a:custGeom>
                <a:avLst/>
                <a:gdLst/>
                <a:ahLst/>
                <a:cxnLst/>
                <a:rect l="l" t="t" r="r" b="b"/>
                <a:pathLst>
                  <a:path w="811" h="175" extrusionOk="0">
                    <a:moveTo>
                      <a:pt x="705" y="0"/>
                    </a:moveTo>
                    <a:cubicBezTo>
                      <a:pt x="609" y="0"/>
                      <a:pt x="513" y="33"/>
                      <a:pt x="417" y="43"/>
                    </a:cubicBezTo>
                    <a:cubicBezTo>
                      <a:pt x="286" y="78"/>
                      <a:pt x="155" y="90"/>
                      <a:pt x="12" y="126"/>
                    </a:cubicBezTo>
                    <a:cubicBezTo>
                      <a:pt x="1" y="150"/>
                      <a:pt x="1" y="162"/>
                      <a:pt x="12" y="162"/>
                    </a:cubicBezTo>
                    <a:cubicBezTo>
                      <a:pt x="68" y="170"/>
                      <a:pt x="131" y="175"/>
                      <a:pt x="198" y="175"/>
                    </a:cubicBezTo>
                    <a:cubicBezTo>
                      <a:pt x="404" y="175"/>
                      <a:pt x="643" y="132"/>
                      <a:pt x="786" y="43"/>
                    </a:cubicBezTo>
                    <a:cubicBezTo>
                      <a:pt x="810" y="31"/>
                      <a:pt x="810" y="7"/>
                      <a:pt x="774" y="7"/>
                    </a:cubicBezTo>
                    <a:cubicBezTo>
                      <a:pt x="751" y="2"/>
                      <a:pt x="728" y="0"/>
                      <a:pt x="70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17;p33"/>
              <p:cNvSpPr/>
              <p:nvPr/>
            </p:nvSpPr>
            <p:spPr>
              <a:xfrm>
                <a:off x="3860600" y="3659675"/>
                <a:ext cx="21150" cy="3725"/>
              </a:xfrm>
              <a:custGeom>
                <a:avLst/>
                <a:gdLst/>
                <a:ahLst/>
                <a:cxnLst/>
                <a:rect l="l" t="t" r="r" b="b"/>
                <a:pathLst>
                  <a:path w="846" h="149" extrusionOk="0">
                    <a:moveTo>
                      <a:pt x="717" y="0"/>
                    </a:moveTo>
                    <a:cubicBezTo>
                      <a:pt x="492" y="0"/>
                      <a:pt x="238" y="54"/>
                      <a:pt x="36" y="125"/>
                    </a:cubicBezTo>
                    <a:cubicBezTo>
                      <a:pt x="0" y="125"/>
                      <a:pt x="0" y="149"/>
                      <a:pt x="36" y="149"/>
                    </a:cubicBezTo>
                    <a:cubicBezTo>
                      <a:pt x="286" y="149"/>
                      <a:pt x="595" y="101"/>
                      <a:pt x="834" y="30"/>
                    </a:cubicBezTo>
                    <a:cubicBezTo>
                      <a:pt x="845" y="30"/>
                      <a:pt x="845" y="6"/>
                      <a:pt x="834" y="6"/>
                    </a:cubicBezTo>
                    <a:cubicBezTo>
                      <a:pt x="796" y="2"/>
                      <a:pt x="757" y="0"/>
                      <a:pt x="71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18;p33"/>
              <p:cNvSpPr/>
              <p:nvPr/>
            </p:nvSpPr>
            <p:spPr>
              <a:xfrm>
                <a:off x="3861775" y="3666875"/>
                <a:ext cx="25575" cy="5050"/>
              </a:xfrm>
              <a:custGeom>
                <a:avLst/>
                <a:gdLst/>
                <a:ahLst/>
                <a:cxnLst/>
                <a:rect l="l" t="t" r="r" b="b"/>
                <a:pathLst>
                  <a:path w="1023" h="202" extrusionOk="0">
                    <a:moveTo>
                      <a:pt x="1007" y="0"/>
                    </a:moveTo>
                    <a:cubicBezTo>
                      <a:pt x="1005" y="0"/>
                      <a:pt x="1003" y="1"/>
                      <a:pt x="1001" y="3"/>
                    </a:cubicBezTo>
                    <a:cubicBezTo>
                      <a:pt x="822" y="39"/>
                      <a:pt x="656" y="63"/>
                      <a:pt x="477" y="99"/>
                    </a:cubicBezTo>
                    <a:cubicBezTo>
                      <a:pt x="322" y="111"/>
                      <a:pt x="179" y="123"/>
                      <a:pt x="25" y="158"/>
                    </a:cubicBezTo>
                    <a:cubicBezTo>
                      <a:pt x="1" y="158"/>
                      <a:pt x="13" y="194"/>
                      <a:pt x="25" y="194"/>
                    </a:cubicBezTo>
                    <a:cubicBezTo>
                      <a:pt x="72" y="200"/>
                      <a:pt x="119" y="202"/>
                      <a:pt x="165" y="202"/>
                    </a:cubicBezTo>
                    <a:cubicBezTo>
                      <a:pt x="320" y="202"/>
                      <a:pt x="474" y="177"/>
                      <a:pt x="620" y="158"/>
                    </a:cubicBezTo>
                    <a:cubicBezTo>
                      <a:pt x="763" y="134"/>
                      <a:pt x="894" y="111"/>
                      <a:pt x="1013" y="39"/>
                    </a:cubicBezTo>
                    <a:cubicBezTo>
                      <a:pt x="1022" y="20"/>
                      <a:pt x="1016" y="0"/>
                      <a:pt x="100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19;p33"/>
              <p:cNvSpPr/>
              <p:nvPr/>
            </p:nvSpPr>
            <p:spPr>
              <a:xfrm>
                <a:off x="3863275" y="3675600"/>
                <a:ext cx="30375" cy="6075"/>
              </a:xfrm>
              <a:custGeom>
                <a:avLst/>
                <a:gdLst/>
                <a:ahLst/>
                <a:cxnLst/>
                <a:rect l="l" t="t" r="r" b="b"/>
                <a:pathLst>
                  <a:path w="1215" h="243" extrusionOk="0">
                    <a:moveTo>
                      <a:pt x="1060" y="1"/>
                    </a:moveTo>
                    <a:cubicBezTo>
                      <a:pt x="933" y="1"/>
                      <a:pt x="809" y="48"/>
                      <a:pt x="679" y="83"/>
                    </a:cubicBezTo>
                    <a:cubicBezTo>
                      <a:pt x="465" y="131"/>
                      <a:pt x="238" y="155"/>
                      <a:pt x="12" y="202"/>
                    </a:cubicBezTo>
                    <a:cubicBezTo>
                      <a:pt x="0" y="202"/>
                      <a:pt x="0" y="238"/>
                      <a:pt x="12" y="238"/>
                    </a:cubicBezTo>
                    <a:cubicBezTo>
                      <a:pt x="57" y="241"/>
                      <a:pt x="101" y="242"/>
                      <a:pt x="144" y="242"/>
                    </a:cubicBezTo>
                    <a:cubicBezTo>
                      <a:pt x="275" y="242"/>
                      <a:pt x="402" y="229"/>
                      <a:pt x="536" y="202"/>
                    </a:cubicBezTo>
                    <a:cubicBezTo>
                      <a:pt x="762" y="178"/>
                      <a:pt x="977" y="71"/>
                      <a:pt x="1203" y="59"/>
                    </a:cubicBezTo>
                    <a:cubicBezTo>
                      <a:pt x="1215" y="59"/>
                      <a:pt x="1215" y="24"/>
                      <a:pt x="1203" y="24"/>
                    </a:cubicBezTo>
                    <a:cubicBezTo>
                      <a:pt x="1154" y="7"/>
                      <a:pt x="1107" y="1"/>
                      <a:pt x="106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20;p33"/>
              <p:cNvSpPr/>
              <p:nvPr/>
            </p:nvSpPr>
            <p:spPr>
              <a:xfrm>
                <a:off x="3865050" y="3685400"/>
                <a:ext cx="30975" cy="5600"/>
              </a:xfrm>
              <a:custGeom>
                <a:avLst/>
                <a:gdLst/>
                <a:ahLst/>
                <a:cxnLst/>
                <a:rect l="l" t="t" r="r" b="b"/>
                <a:pathLst>
                  <a:path w="1239" h="224" extrusionOk="0">
                    <a:moveTo>
                      <a:pt x="1227" y="1"/>
                    </a:moveTo>
                    <a:cubicBezTo>
                      <a:pt x="1025" y="1"/>
                      <a:pt x="846" y="36"/>
                      <a:pt x="656" y="60"/>
                    </a:cubicBezTo>
                    <a:cubicBezTo>
                      <a:pt x="453" y="96"/>
                      <a:pt x="227" y="108"/>
                      <a:pt x="36" y="179"/>
                    </a:cubicBezTo>
                    <a:cubicBezTo>
                      <a:pt x="1" y="203"/>
                      <a:pt x="1" y="215"/>
                      <a:pt x="36" y="215"/>
                    </a:cubicBezTo>
                    <a:cubicBezTo>
                      <a:pt x="93" y="221"/>
                      <a:pt x="152" y="223"/>
                      <a:pt x="215" y="223"/>
                    </a:cubicBezTo>
                    <a:cubicBezTo>
                      <a:pt x="547" y="223"/>
                      <a:pt x="946" y="147"/>
                      <a:pt x="1227" y="36"/>
                    </a:cubicBezTo>
                    <a:cubicBezTo>
                      <a:pt x="1239" y="36"/>
                      <a:pt x="1239" y="1"/>
                      <a:pt x="122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21;p33"/>
              <p:cNvSpPr/>
              <p:nvPr/>
            </p:nvSpPr>
            <p:spPr>
              <a:xfrm>
                <a:off x="3871025" y="3697850"/>
                <a:ext cx="30675" cy="5075"/>
              </a:xfrm>
              <a:custGeom>
                <a:avLst/>
                <a:gdLst/>
                <a:ahLst/>
                <a:cxnLst/>
                <a:rect l="l" t="t" r="r" b="b"/>
                <a:pathLst>
                  <a:path w="1227" h="203" extrusionOk="0">
                    <a:moveTo>
                      <a:pt x="1126" y="0"/>
                    </a:moveTo>
                    <a:cubicBezTo>
                      <a:pt x="961" y="0"/>
                      <a:pt x="797" y="31"/>
                      <a:pt x="643" y="62"/>
                    </a:cubicBezTo>
                    <a:cubicBezTo>
                      <a:pt x="452" y="86"/>
                      <a:pt x="238" y="98"/>
                      <a:pt x="47" y="146"/>
                    </a:cubicBezTo>
                    <a:cubicBezTo>
                      <a:pt x="42" y="144"/>
                      <a:pt x="37" y="144"/>
                      <a:pt x="33" y="144"/>
                    </a:cubicBezTo>
                    <a:cubicBezTo>
                      <a:pt x="0" y="144"/>
                      <a:pt x="4" y="181"/>
                      <a:pt x="36" y="181"/>
                    </a:cubicBezTo>
                    <a:cubicBezTo>
                      <a:pt x="121" y="196"/>
                      <a:pt x="214" y="202"/>
                      <a:pt x="310" y="202"/>
                    </a:cubicBezTo>
                    <a:cubicBezTo>
                      <a:pt x="613" y="202"/>
                      <a:pt x="949" y="135"/>
                      <a:pt x="1202" y="27"/>
                    </a:cubicBezTo>
                    <a:cubicBezTo>
                      <a:pt x="1226" y="15"/>
                      <a:pt x="1226" y="3"/>
                      <a:pt x="1202" y="3"/>
                    </a:cubicBezTo>
                    <a:cubicBezTo>
                      <a:pt x="1177" y="1"/>
                      <a:pt x="1151" y="0"/>
                      <a:pt x="112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22;p33"/>
              <p:cNvSpPr/>
              <p:nvPr/>
            </p:nvSpPr>
            <p:spPr>
              <a:xfrm>
                <a:off x="3871300" y="3707075"/>
                <a:ext cx="32775" cy="6025"/>
              </a:xfrm>
              <a:custGeom>
                <a:avLst/>
                <a:gdLst/>
                <a:ahLst/>
                <a:cxnLst/>
                <a:rect l="l" t="t" r="r" b="b"/>
                <a:pathLst>
                  <a:path w="1311" h="241" extrusionOk="0">
                    <a:moveTo>
                      <a:pt x="1224" y="1"/>
                    </a:moveTo>
                    <a:cubicBezTo>
                      <a:pt x="1052" y="1"/>
                      <a:pt x="873" y="40"/>
                      <a:pt x="703" y="50"/>
                    </a:cubicBezTo>
                    <a:cubicBezTo>
                      <a:pt x="477" y="74"/>
                      <a:pt x="239" y="110"/>
                      <a:pt x="25" y="193"/>
                    </a:cubicBezTo>
                    <a:cubicBezTo>
                      <a:pt x="1" y="217"/>
                      <a:pt x="1" y="241"/>
                      <a:pt x="36" y="241"/>
                    </a:cubicBezTo>
                    <a:cubicBezTo>
                      <a:pt x="263" y="241"/>
                      <a:pt x="477" y="193"/>
                      <a:pt x="703" y="170"/>
                    </a:cubicBezTo>
                    <a:cubicBezTo>
                      <a:pt x="917" y="134"/>
                      <a:pt x="1120" y="122"/>
                      <a:pt x="1298" y="39"/>
                    </a:cubicBezTo>
                    <a:cubicBezTo>
                      <a:pt x="1310" y="15"/>
                      <a:pt x="1298" y="3"/>
                      <a:pt x="1287" y="3"/>
                    </a:cubicBezTo>
                    <a:cubicBezTo>
                      <a:pt x="1266" y="2"/>
                      <a:pt x="1245" y="1"/>
                      <a:pt x="122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23;p33"/>
              <p:cNvSpPr/>
              <p:nvPr/>
            </p:nvSpPr>
            <p:spPr>
              <a:xfrm>
                <a:off x="3875475" y="3716325"/>
                <a:ext cx="34550" cy="6900"/>
              </a:xfrm>
              <a:custGeom>
                <a:avLst/>
                <a:gdLst/>
                <a:ahLst/>
                <a:cxnLst/>
                <a:rect l="l" t="t" r="r" b="b"/>
                <a:pathLst>
                  <a:path w="1382" h="276" extrusionOk="0">
                    <a:moveTo>
                      <a:pt x="1289" y="0"/>
                    </a:moveTo>
                    <a:cubicBezTo>
                      <a:pt x="1092" y="0"/>
                      <a:pt x="888" y="53"/>
                      <a:pt x="715" y="85"/>
                    </a:cubicBezTo>
                    <a:cubicBezTo>
                      <a:pt x="477" y="121"/>
                      <a:pt x="250" y="157"/>
                      <a:pt x="12" y="228"/>
                    </a:cubicBezTo>
                    <a:cubicBezTo>
                      <a:pt x="0" y="240"/>
                      <a:pt x="12" y="276"/>
                      <a:pt x="36" y="276"/>
                    </a:cubicBezTo>
                    <a:cubicBezTo>
                      <a:pt x="239" y="276"/>
                      <a:pt x="441" y="240"/>
                      <a:pt x="655" y="204"/>
                    </a:cubicBezTo>
                    <a:cubicBezTo>
                      <a:pt x="881" y="157"/>
                      <a:pt x="1131" y="145"/>
                      <a:pt x="1358" y="61"/>
                    </a:cubicBezTo>
                    <a:cubicBezTo>
                      <a:pt x="1382" y="50"/>
                      <a:pt x="1382" y="2"/>
                      <a:pt x="1346" y="2"/>
                    </a:cubicBezTo>
                    <a:cubicBezTo>
                      <a:pt x="1327" y="1"/>
                      <a:pt x="1308" y="0"/>
                      <a:pt x="1289"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24;p33"/>
              <p:cNvSpPr/>
              <p:nvPr/>
            </p:nvSpPr>
            <p:spPr>
              <a:xfrm>
                <a:off x="3878450" y="3725650"/>
                <a:ext cx="39025" cy="8600"/>
              </a:xfrm>
              <a:custGeom>
                <a:avLst/>
                <a:gdLst/>
                <a:ahLst/>
                <a:cxnLst/>
                <a:rect l="l" t="t" r="r" b="b"/>
                <a:pathLst>
                  <a:path w="1561" h="344" extrusionOk="0">
                    <a:moveTo>
                      <a:pt x="1393" y="1"/>
                    </a:moveTo>
                    <a:cubicBezTo>
                      <a:pt x="946" y="1"/>
                      <a:pt x="463" y="209"/>
                      <a:pt x="36" y="284"/>
                    </a:cubicBezTo>
                    <a:cubicBezTo>
                      <a:pt x="0" y="308"/>
                      <a:pt x="0" y="343"/>
                      <a:pt x="36" y="343"/>
                    </a:cubicBezTo>
                    <a:cubicBezTo>
                      <a:pt x="274" y="331"/>
                      <a:pt x="489" y="308"/>
                      <a:pt x="727" y="248"/>
                    </a:cubicBezTo>
                    <a:cubicBezTo>
                      <a:pt x="1001" y="189"/>
                      <a:pt x="1298" y="141"/>
                      <a:pt x="1548" y="34"/>
                    </a:cubicBezTo>
                    <a:cubicBezTo>
                      <a:pt x="1560" y="34"/>
                      <a:pt x="1560" y="10"/>
                      <a:pt x="1548" y="10"/>
                    </a:cubicBezTo>
                    <a:cubicBezTo>
                      <a:pt x="1497" y="4"/>
                      <a:pt x="1446" y="1"/>
                      <a:pt x="139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25;p33"/>
              <p:cNvSpPr/>
              <p:nvPr/>
            </p:nvSpPr>
            <p:spPr>
              <a:xfrm>
                <a:off x="3881425" y="3734625"/>
                <a:ext cx="44950" cy="10925"/>
              </a:xfrm>
              <a:custGeom>
                <a:avLst/>
                <a:gdLst/>
                <a:ahLst/>
                <a:cxnLst/>
                <a:rect l="l" t="t" r="r" b="b"/>
                <a:pathLst>
                  <a:path w="1798" h="437" extrusionOk="0">
                    <a:moveTo>
                      <a:pt x="1788" y="0"/>
                    </a:moveTo>
                    <a:cubicBezTo>
                      <a:pt x="1785" y="0"/>
                      <a:pt x="1780" y="2"/>
                      <a:pt x="1775" y="8"/>
                    </a:cubicBezTo>
                    <a:cubicBezTo>
                      <a:pt x="1203" y="32"/>
                      <a:pt x="560" y="258"/>
                      <a:pt x="12" y="401"/>
                    </a:cubicBezTo>
                    <a:cubicBezTo>
                      <a:pt x="1" y="401"/>
                      <a:pt x="1" y="437"/>
                      <a:pt x="36" y="437"/>
                    </a:cubicBezTo>
                    <a:cubicBezTo>
                      <a:pt x="596" y="401"/>
                      <a:pt x="1263" y="258"/>
                      <a:pt x="1786" y="32"/>
                    </a:cubicBezTo>
                    <a:cubicBezTo>
                      <a:pt x="1795" y="23"/>
                      <a:pt x="1798" y="0"/>
                      <a:pt x="178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26;p33"/>
              <p:cNvSpPr/>
              <p:nvPr/>
            </p:nvSpPr>
            <p:spPr>
              <a:xfrm>
                <a:off x="3504300" y="2306375"/>
                <a:ext cx="83950" cy="165500"/>
              </a:xfrm>
              <a:custGeom>
                <a:avLst/>
                <a:gdLst/>
                <a:ahLst/>
                <a:cxnLst/>
                <a:rect l="l" t="t" r="r" b="b"/>
                <a:pathLst>
                  <a:path w="3358" h="6620" extrusionOk="0">
                    <a:moveTo>
                      <a:pt x="0" y="822"/>
                    </a:moveTo>
                    <a:lnTo>
                      <a:pt x="0" y="822"/>
                    </a:lnTo>
                    <a:cubicBezTo>
                      <a:pt x="0" y="822"/>
                      <a:pt x="0" y="822"/>
                      <a:pt x="0" y="822"/>
                    </a:cubicBezTo>
                    <a:lnTo>
                      <a:pt x="0" y="822"/>
                    </a:lnTo>
                    <a:lnTo>
                      <a:pt x="0" y="822"/>
                    </a:lnTo>
                    <a:close/>
                    <a:moveTo>
                      <a:pt x="3358" y="0"/>
                    </a:moveTo>
                    <a:lnTo>
                      <a:pt x="3358" y="0"/>
                    </a:lnTo>
                    <a:cubicBezTo>
                      <a:pt x="2224" y="118"/>
                      <a:pt x="37" y="822"/>
                      <a:pt x="1" y="822"/>
                    </a:cubicBezTo>
                    <a:cubicBezTo>
                      <a:pt x="1" y="822"/>
                      <a:pt x="0" y="822"/>
                      <a:pt x="0" y="822"/>
                    </a:cubicBezTo>
                    <a:lnTo>
                      <a:pt x="0" y="822"/>
                    </a:lnTo>
                    <a:lnTo>
                      <a:pt x="3275" y="6620"/>
                    </a:lnTo>
                    <a:lnTo>
                      <a:pt x="3358" y="0"/>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27;p33"/>
              <p:cNvSpPr/>
              <p:nvPr/>
            </p:nvSpPr>
            <p:spPr>
              <a:xfrm>
                <a:off x="3497750" y="2302200"/>
                <a:ext cx="94675" cy="186050"/>
              </a:xfrm>
              <a:custGeom>
                <a:avLst/>
                <a:gdLst/>
                <a:ahLst/>
                <a:cxnLst/>
                <a:rect l="l" t="t" r="r" b="b"/>
                <a:pathLst>
                  <a:path w="3787" h="7442" extrusionOk="0">
                    <a:moveTo>
                      <a:pt x="3441" y="370"/>
                    </a:moveTo>
                    <a:lnTo>
                      <a:pt x="3370" y="6168"/>
                    </a:lnTo>
                    <a:lnTo>
                      <a:pt x="512" y="1108"/>
                    </a:lnTo>
                    <a:cubicBezTo>
                      <a:pt x="1048" y="941"/>
                      <a:pt x="2501" y="489"/>
                      <a:pt x="3441" y="370"/>
                    </a:cubicBezTo>
                    <a:close/>
                    <a:moveTo>
                      <a:pt x="3787" y="0"/>
                    </a:moveTo>
                    <a:lnTo>
                      <a:pt x="3596" y="12"/>
                    </a:lnTo>
                    <a:cubicBezTo>
                      <a:pt x="2441" y="120"/>
                      <a:pt x="286" y="822"/>
                      <a:pt x="203" y="846"/>
                    </a:cubicBezTo>
                    <a:lnTo>
                      <a:pt x="0" y="905"/>
                    </a:lnTo>
                    <a:lnTo>
                      <a:pt x="3691" y="7442"/>
                    </a:lnTo>
                    <a:lnTo>
                      <a:pt x="3787" y="0"/>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28;p33"/>
              <p:cNvSpPr/>
              <p:nvPr/>
            </p:nvSpPr>
            <p:spPr>
              <a:xfrm>
                <a:off x="3575725" y="2442100"/>
                <a:ext cx="12225" cy="7175"/>
              </a:xfrm>
              <a:custGeom>
                <a:avLst/>
                <a:gdLst/>
                <a:ahLst/>
                <a:cxnLst/>
                <a:rect l="l" t="t" r="r" b="b"/>
                <a:pathLst>
                  <a:path w="489" h="287" extrusionOk="0">
                    <a:moveTo>
                      <a:pt x="453" y="0"/>
                    </a:moveTo>
                    <a:cubicBezTo>
                      <a:pt x="382" y="0"/>
                      <a:pt x="298" y="48"/>
                      <a:pt x="239" y="96"/>
                    </a:cubicBezTo>
                    <a:cubicBezTo>
                      <a:pt x="156" y="131"/>
                      <a:pt x="84" y="179"/>
                      <a:pt x="13" y="238"/>
                    </a:cubicBezTo>
                    <a:cubicBezTo>
                      <a:pt x="1" y="250"/>
                      <a:pt x="13" y="286"/>
                      <a:pt x="25" y="286"/>
                    </a:cubicBezTo>
                    <a:cubicBezTo>
                      <a:pt x="120" y="250"/>
                      <a:pt x="191" y="215"/>
                      <a:pt x="275" y="167"/>
                    </a:cubicBezTo>
                    <a:cubicBezTo>
                      <a:pt x="358" y="119"/>
                      <a:pt x="429" y="108"/>
                      <a:pt x="477" y="36"/>
                    </a:cubicBezTo>
                    <a:cubicBezTo>
                      <a:pt x="489" y="12"/>
                      <a:pt x="477" y="0"/>
                      <a:pt x="45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29;p33"/>
              <p:cNvSpPr/>
              <p:nvPr/>
            </p:nvSpPr>
            <p:spPr>
              <a:xfrm>
                <a:off x="3576025" y="2432875"/>
                <a:ext cx="11650" cy="6275"/>
              </a:xfrm>
              <a:custGeom>
                <a:avLst/>
                <a:gdLst/>
                <a:ahLst/>
                <a:cxnLst/>
                <a:rect l="l" t="t" r="r" b="b"/>
                <a:pathLst>
                  <a:path w="466" h="251" extrusionOk="0">
                    <a:moveTo>
                      <a:pt x="441" y="0"/>
                    </a:moveTo>
                    <a:cubicBezTo>
                      <a:pt x="370" y="0"/>
                      <a:pt x="298" y="60"/>
                      <a:pt x="239" y="84"/>
                    </a:cubicBezTo>
                    <a:lnTo>
                      <a:pt x="13" y="226"/>
                    </a:lnTo>
                    <a:cubicBezTo>
                      <a:pt x="1" y="238"/>
                      <a:pt x="25" y="250"/>
                      <a:pt x="48" y="250"/>
                    </a:cubicBezTo>
                    <a:cubicBezTo>
                      <a:pt x="132" y="238"/>
                      <a:pt x="203" y="191"/>
                      <a:pt x="286" y="143"/>
                    </a:cubicBezTo>
                    <a:cubicBezTo>
                      <a:pt x="346" y="119"/>
                      <a:pt x="429" y="72"/>
                      <a:pt x="465" y="12"/>
                    </a:cubicBezTo>
                    <a:cubicBezTo>
                      <a:pt x="465" y="0"/>
                      <a:pt x="465" y="0"/>
                      <a:pt x="441"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630;p33"/>
              <p:cNvSpPr/>
              <p:nvPr/>
            </p:nvSpPr>
            <p:spPr>
              <a:xfrm>
                <a:off x="3572750" y="2424975"/>
                <a:ext cx="14925" cy="7025"/>
              </a:xfrm>
              <a:custGeom>
                <a:avLst/>
                <a:gdLst/>
                <a:ahLst/>
                <a:cxnLst/>
                <a:rect l="l" t="t" r="r" b="b"/>
                <a:pathLst>
                  <a:path w="597" h="281" extrusionOk="0">
                    <a:moveTo>
                      <a:pt x="524" y="0"/>
                    </a:moveTo>
                    <a:cubicBezTo>
                      <a:pt x="451" y="0"/>
                      <a:pt x="369" y="39"/>
                      <a:pt x="310" y="78"/>
                    </a:cubicBezTo>
                    <a:cubicBezTo>
                      <a:pt x="203" y="126"/>
                      <a:pt x="96" y="161"/>
                      <a:pt x="13" y="245"/>
                    </a:cubicBezTo>
                    <a:cubicBezTo>
                      <a:pt x="1" y="257"/>
                      <a:pt x="13" y="281"/>
                      <a:pt x="36" y="281"/>
                    </a:cubicBezTo>
                    <a:cubicBezTo>
                      <a:pt x="144" y="257"/>
                      <a:pt x="251" y="209"/>
                      <a:pt x="334" y="161"/>
                    </a:cubicBezTo>
                    <a:cubicBezTo>
                      <a:pt x="429" y="138"/>
                      <a:pt x="537" y="102"/>
                      <a:pt x="596" y="31"/>
                    </a:cubicBezTo>
                    <a:cubicBezTo>
                      <a:pt x="596" y="19"/>
                      <a:pt x="596" y="7"/>
                      <a:pt x="572" y="7"/>
                    </a:cubicBezTo>
                    <a:cubicBezTo>
                      <a:pt x="557" y="2"/>
                      <a:pt x="541" y="0"/>
                      <a:pt x="52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631;p33"/>
              <p:cNvSpPr/>
              <p:nvPr/>
            </p:nvSpPr>
            <p:spPr>
              <a:xfrm>
                <a:off x="3571625" y="2415600"/>
                <a:ext cx="16925" cy="7625"/>
              </a:xfrm>
              <a:custGeom>
                <a:avLst/>
                <a:gdLst/>
                <a:ahLst/>
                <a:cxnLst/>
                <a:rect l="l" t="t" r="r" b="b"/>
                <a:pathLst>
                  <a:path w="677" h="305" extrusionOk="0">
                    <a:moveTo>
                      <a:pt x="653" y="1"/>
                    </a:moveTo>
                    <a:cubicBezTo>
                      <a:pt x="427" y="36"/>
                      <a:pt x="201" y="144"/>
                      <a:pt x="10" y="239"/>
                    </a:cubicBezTo>
                    <a:cubicBezTo>
                      <a:pt x="0" y="268"/>
                      <a:pt x="6" y="305"/>
                      <a:pt x="28" y="305"/>
                    </a:cubicBezTo>
                    <a:cubicBezTo>
                      <a:pt x="33" y="305"/>
                      <a:pt x="39" y="303"/>
                      <a:pt x="46" y="298"/>
                    </a:cubicBezTo>
                    <a:cubicBezTo>
                      <a:pt x="248" y="239"/>
                      <a:pt x="486" y="167"/>
                      <a:pt x="665" y="36"/>
                    </a:cubicBezTo>
                    <a:cubicBezTo>
                      <a:pt x="677" y="13"/>
                      <a:pt x="677" y="1"/>
                      <a:pt x="65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632;p33"/>
              <p:cNvSpPr/>
              <p:nvPr/>
            </p:nvSpPr>
            <p:spPr>
              <a:xfrm>
                <a:off x="3570075" y="2407525"/>
                <a:ext cx="19675" cy="6625"/>
              </a:xfrm>
              <a:custGeom>
                <a:avLst/>
                <a:gdLst/>
                <a:ahLst/>
                <a:cxnLst/>
                <a:rect l="l" t="t" r="r" b="b"/>
                <a:pathLst>
                  <a:path w="787" h="265" extrusionOk="0">
                    <a:moveTo>
                      <a:pt x="725" y="1"/>
                    </a:moveTo>
                    <a:cubicBezTo>
                      <a:pt x="596" y="1"/>
                      <a:pt x="478" y="52"/>
                      <a:pt x="370" y="74"/>
                    </a:cubicBezTo>
                    <a:cubicBezTo>
                      <a:pt x="251" y="121"/>
                      <a:pt x="120" y="169"/>
                      <a:pt x="12" y="240"/>
                    </a:cubicBezTo>
                    <a:cubicBezTo>
                      <a:pt x="1" y="252"/>
                      <a:pt x="12" y="264"/>
                      <a:pt x="24" y="264"/>
                    </a:cubicBezTo>
                    <a:cubicBezTo>
                      <a:pt x="167" y="252"/>
                      <a:pt x="298" y="193"/>
                      <a:pt x="429" y="169"/>
                    </a:cubicBezTo>
                    <a:cubicBezTo>
                      <a:pt x="548" y="133"/>
                      <a:pt x="667" y="121"/>
                      <a:pt x="774" y="50"/>
                    </a:cubicBezTo>
                    <a:cubicBezTo>
                      <a:pt x="786" y="26"/>
                      <a:pt x="786" y="2"/>
                      <a:pt x="763" y="2"/>
                    </a:cubicBezTo>
                    <a:cubicBezTo>
                      <a:pt x="750" y="1"/>
                      <a:pt x="737" y="1"/>
                      <a:pt x="72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633;p33"/>
              <p:cNvSpPr/>
              <p:nvPr/>
            </p:nvSpPr>
            <p:spPr>
              <a:xfrm>
                <a:off x="3567525" y="2398925"/>
                <a:ext cx="20425" cy="6275"/>
              </a:xfrm>
              <a:custGeom>
                <a:avLst/>
                <a:gdLst/>
                <a:ahLst/>
                <a:cxnLst/>
                <a:rect l="l" t="t" r="r" b="b"/>
                <a:pathLst>
                  <a:path w="817" h="251" extrusionOk="0">
                    <a:moveTo>
                      <a:pt x="805" y="1"/>
                    </a:moveTo>
                    <a:cubicBezTo>
                      <a:pt x="543" y="25"/>
                      <a:pt x="245" y="120"/>
                      <a:pt x="31" y="239"/>
                    </a:cubicBezTo>
                    <a:cubicBezTo>
                      <a:pt x="24" y="237"/>
                      <a:pt x="19" y="236"/>
                      <a:pt x="15" y="236"/>
                    </a:cubicBezTo>
                    <a:cubicBezTo>
                      <a:pt x="1" y="236"/>
                      <a:pt x="12" y="251"/>
                      <a:pt x="31" y="251"/>
                    </a:cubicBezTo>
                    <a:cubicBezTo>
                      <a:pt x="281" y="239"/>
                      <a:pt x="579" y="156"/>
                      <a:pt x="805" y="13"/>
                    </a:cubicBezTo>
                    <a:cubicBezTo>
                      <a:pt x="817" y="13"/>
                      <a:pt x="805" y="1"/>
                      <a:pt x="80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634;p33"/>
              <p:cNvSpPr/>
              <p:nvPr/>
            </p:nvSpPr>
            <p:spPr>
              <a:xfrm>
                <a:off x="3564775" y="2388675"/>
                <a:ext cx="24675" cy="8550"/>
              </a:xfrm>
              <a:custGeom>
                <a:avLst/>
                <a:gdLst/>
                <a:ahLst/>
                <a:cxnLst/>
                <a:rect l="l" t="t" r="r" b="b"/>
                <a:pathLst>
                  <a:path w="987" h="342" extrusionOk="0">
                    <a:moveTo>
                      <a:pt x="902" y="1"/>
                    </a:moveTo>
                    <a:cubicBezTo>
                      <a:pt x="775" y="1"/>
                      <a:pt x="653" y="49"/>
                      <a:pt x="522" y="89"/>
                    </a:cubicBezTo>
                    <a:cubicBezTo>
                      <a:pt x="355" y="149"/>
                      <a:pt x="177" y="209"/>
                      <a:pt x="22" y="292"/>
                    </a:cubicBezTo>
                    <a:cubicBezTo>
                      <a:pt x="1" y="303"/>
                      <a:pt x="17" y="341"/>
                      <a:pt x="38" y="341"/>
                    </a:cubicBezTo>
                    <a:cubicBezTo>
                      <a:pt x="41" y="341"/>
                      <a:pt x="43" y="341"/>
                      <a:pt x="46" y="340"/>
                    </a:cubicBezTo>
                    <a:cubicBezTo>
                      <a:pt x="213" y="304"/>
                      <a:pt x="355" y="232"/>
                      <a:pt x="522" y="185"/>
                    </a:cubicBezTo>
                    <a:cubicBezTo>
                      <a:pt x="677" y="125"/>
                      <a:pt x="820" y="101"/>
                      <a:pt x="975" y="54"/>
                    </a:cubicBezTo>
                    <a:cubicBezTo>
                      <a:pt x="986" y="54"/>
                      <a:pt x="986" y="30"/>
                      <a:pt x="975" y="6"/>
                    </a:cubicBezTo>
                    <a:cubicBezTo>
                      <a:pt x="950" y="2"/>
                      <a:pt x="926" y="1"/>
                      <a:pt x="90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635;p33"/>
              <p:cNvSpPr/>
              <p:nvPr/>
            </p:nvSpPr>
            <p:spPr>
              <a:xfrm>
                <a:off x="3561750" y="2377975"/>
                <a:ext cx="29700" cy="9975"/>
              </a:xfrm>
              <a:custGeom>
                <a:avLst/>
                <a:gdLst/>
                <a:ahLst/>
                <a:cxnLst/>
                <a:rect l="l" t="t" r="r" b="b"/>
                <a:pathLst>
                  <a:path w="1188" h="399" extrusionOk="0">
                    <a:moveTo>
                      <a:pt x="1177" y="1"/>
                    </a:moveTo>
                    <a:cubicBezTo>
                      <a:pt x="1174" y="1"/>
                      <a:pt x="1170" y="2"/>
                      <a:pt x="1167" y="6"/>
                    </a:cubicBezTo>
                    <a:cubicBezTo>
                      <a:pt x="977" y="101"/>
                      <a:pt x="750" y="101"/>
                      <a:pt x="536" y="160"/>
                    </a:cubicBezTo>
                    <a:cubicBezTo>
                      <a:pt x="357" y="196"/>
                      <a:pt x="179" y="256"/>
                      <a:pt x="24" y="363"/>
                    </a:cubicBezTo>
                    <a:cubicBezTo>
                      <a:pt x="0" y="375"/>
                      <a:pt x="24" y="398"/>
                      <a:pt x="36" y="398"/>
                    </a:cubicBezTo>
                    <a:cubicBezTo>
                      <a:pt x="274" y="351"/>
                      <a:pt x="500" y="256"/>
                      <a:pt x="738" y="196"/>
                    </a:cubicBezTo>
                    <a:cubicBezTo>
                      <a:pt x="893" y="160"/>
                      <a:pt x="1060" y="160"/>
                      <a:pt x="1179" y="17"/>
                    </a:cubicBezTo>
                    <a:cubicBezTo>
                      <a:pt x="1187" y="9"/>
                      <a:pt x="1184" y="1"/>
                      <a:pt x="117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636;p33"/>
              <p:cNvSpPr/>
              <p:nvPr/>
            </p:nvSpPr>
            <p:spPr>
              <a:xfrm>
                <a:off x="3559075" y="2368575"/>
                <a:ext cx="29775" cy="9850"/>
              </a:xfrm>
              <a:custGeom>
                <a:avLst/>
                <a:gdLst/>
                <a:ahLst/>
                <a:cxnLst/>
                <a:rect l="l" t="t" r="r" b="b"/>
                <a:pathLst>
                  <a:path w="1191" h="394" extrusionOk="0">
                    <a:moveTo>
                      <a:pt x="1167" y="1"/>
                    </a:moveTo>
                    <a:cubicBezTo>
                      <a:pt x="953" y="12"/>
                      <a:pt x="762" y="72"/>
                      <a:pt x="572" y="131"/>
                    </a:cubicBezTo>
                    <a:cubicBezTo>
                      <a:pt x="381" y="191"/>
                      <a:pt x="179" y="251"/>
                      <a:pt x="0" y="358"/>
                    </a:cubicBezTo>
                    <a:cubicBezTo>
                      <a:pt x="24" y="370"/>
                      <a:pt x="24" y="393"/>
                      <a:pt x="36" y="393"/>
                    </a:cubicBezTo>
                    <a:cubicBezTo>
                      <a:pt x="226" y="370"/>
                      <a:pt x="429" y="298"/>
                      <a:pt x="619" y="239"/>
                    </a:cubicBezTo>
                    <a:cubicBezTo>
                      <a:pt x="810" y="179"/>
                      <a:pt x="1000" y="131"/>
                      <a:pt x="1179" y="24"/>
                    </a:cubicBezTo>
                    <a:cubicBezTo>
                      <a:pt x="1191" y="12"/>
                      <a:pt x="1191" y="1"/>
                      <a:pt x="116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637;p33"/>
              <p:cNvSpPr/>
              <p:nvPr/>
            </p:nvSpPr>
            <p:spPr>
              <a:xfrm>
                <a:off x="3559950" y="2355475"/>
                <a:ext cx="29200" cy="10450"/>
              </a:xfrm>
              <a:custGeom>
                <a:avLst/>
                <a:gdLst/>
                <a:ahLst/>
                <a:cxnLst/>
                <a:rect l="l" t="t" r="r" b="b"/>
                <a:pathLst>
                  <a:path w="1168" h="418" extrusionOk="0">
                    <a:moveTo>
                      <a:pt x="1132" y="1"/>
                    </a:moveTo>
                    <a:cubicBezTo>
                      <a:pt x="775" y="13"/>
                      <a:pt x="310" y="144"/>
                      <a:pt x="13" y="370"/>
                    </a:cubicBezTo>
                    <a:cubicBezTo>
                      <a:pt x="1" y="382"/>
                      <a:pt x="1" y="417"/>
                      <a:pt x="36" y="417"/>
                    </a:cubicBezTo>
                    <a:cubicBezTo>
                      <a:pt x="227" y="358"/>
                      <a:pt x="417" y="286"/>
                      <a:pt x="608" y="227"/>
                    </a:cubicBezTo>
                    <a:cubicBezTo>
                      <a:pt x="787" y="179"/>
                      <a:pt x="989" y="132"/>
                      <a:pt x="1144" y="24"/>
                    </a:cubicBezTo>
                    <a:cubicBezTo>
                      <a:pt x="1168" y="13"/>
                      <a:pt x="1168" y="1"/>
                      <a:pt x="113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638;p33"/>
              <p:cNvSpPr/>
              <p:nvPr/>
            </p:nvSpPr>
            <p:spPr>
              <a:xfrm>
                <a:off x="3555200" y="2345650"/>
                <a:ext cx="31575" cy="10150"/>
              </a:xfrm>
              <a:custGeom>
                <a:avLst/>
                <a:gdLst/>
                <a:ahLst/>
                <a:cxnLst/>
                <a:rect l="l" t="t" r="r" b="b"/>
                <a:pathLst>
                  <a:path w="1263" h="406" extrusionOk="0">
                    <a:moveTo>
                      <a:pt x="1239" y="1"/>
                    </a:moveTo>
                    <a:cubicBezTo>
                      <a:pt x="1024" y="1"/>
                      <a:pt x="834" y="96"/>
                      <a:pt x="643" y="156"/>
                    </a:cubicBezTo>
                    <a:cubicBezTo>
                      <a:pt x="429" y="227"/>
                      <a:pt x="203" y="275"/>
                      <a:pt x="12" y="382"/>
                    </a:cubicBezTo>
                    <a:cubicBezTo>
                      <a:pt x="0" y="382"/>
                      <a:pt x="12" y="406"/>
                      <a:pt x="24" y="406"/>
                    </a:cubicBezTo>
                    <a:cubicBezTo>
                      <a:pt x="250" y="394"/>
                      <a:pt x="465" y="322"/>
                      <a:pt x="667" y="263"/>
                    </a:cubicBezTo>
                    <a:cubicBezTo>
                      <a:pt x="858" y="203"/>
                      <a:pt x="1072" y="144"/>
                      <a:pt x="1250" y="36"/>
                    </a:cubicBezTo>
                    <a:cubicBezTo>
                      <a:pt x="1262" y="25"/>
                      <a:pt x="1262" y="1"/>
                      <a:pt x="123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639;p33"/>
              <p:cNvSpPr/>
              <p:nvPr/>
            </p:nvSpPr>
            <p:spPr>
              <a:xfrm>
                <a:off x="3554900" y="2333750"/>
                <a:ext cx="33650" cy="11325"/>
              </a:xfrm>
              <a:custGeom>
                <a:avLst/>
                <a:gdLst/>
                <a:ahLst/>
                <a:cxnLst/>
                <a:rect l="l" t="t" r="r" b="b"/>
                <a:pathLst>
                  <a:path w="1346" h="453" extrusionOk="0">
                    <a:moveTo>
                      <a:pt x="1310" y="1"/>
                    </a:moveTo>
                    <a:cubicBezTo>
                      <a:pt x="1084" y="36"/>
                      <a:pt x="858" y="108"/>
                      <a:pt x="655" y="179"/>
                    </a:cubicBezTo>
                    <a:cubicBezTo>
                      <a:pt x="429" y="239"/>
                      <a:pt x="215" y="298"/>
                      <a:pt x="12" y="405"/>
                    </a:cubicBezTo>
                    <a:cubicBezTo>
                      <a:pt x="0" y="417"/>
                      <a:pt x="12" y="453"/>
                      <a:pt x="36" y="453"/>
                    </a:cubicBezTo>
                    <a:cubicBezTo>
                      <a:pt x="274" y="405"/>
                      <a:pt x="500" y="346"/>
                      <a:pt x="727" y="274"/>
                    </a:cubicBezTo>
                    <a:cubicBezTo>
                      <a:pt x="917" y="215"/>
                      <a:pt x="1143" y="167"/>
                      <a:pt x="1322" y="60"/>
                    </a:cubicBezTo>
                    <a:cubicBezTo>
                      <a:pt x="1346" y="48"/>
                      <a:pt x="1334" y="1"/>
                      <a:pt x="131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640;p33"/>
              <p:cNvSpPr/>
              <p:nvPr/>
            </p:nvSpPr>
            <p:spPr>
              <a:xfrm>
                <a:off x="3550425" y="2311425"/>
                <a:ext cx="44975" cy="11050"/>
              </a:xfrm>
              <a:custGeom>
                <a:avLst/>
                <a:gdLst/>
                <a:ahLst/>
                <a:cxnLst/>
                <a:rect l="l" t="t" r="r" b="b"/>
                <a:pathLst>
                  <a:path w="1799" h="442" extrusionOk="0">
                    <a:moveTo>
                      <a:pt x="1763" y="1"/>
                    </a:moveTo>
                    <a:cubicBezTo>
                      <a:pt x="1203" y="24"/>
                      <a:pt x="537" y="203"/>
                      <a:pt x="13" y="405"/>
                    </a:cubicBezTo>
                    <a:cubicBezTo>
                      <a:pt x="1" y="405"/>
                      <a:pt x="1" y="441"/>
                      <a:pt x="25" y="441"/>
                    </a:cubicBezTo>
                    <a:cubicBezTo>
                      <a:pt x="596" y="334"/>
                      <a:pt x="1263" y="262"/>
                      <a:pt x="1787" y="36"/>
                    </a:cubicBezTo>
                    <a:cubicBezTo>
                      <a:pt x="1799" y="24"/>
                      <a:pt x="1799" y="1"/>
                      <a:pt x="176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641;p33"/>
              <p:cNvSpPr/>
              <p:nvPr/>
            </p:nvSpPr>
            <p:spPr>
              <a:xfrm>
                <a:off x="3287900" y="2387025"/>
                <a:ext cx="124750" cy="157500"/>
              </a:xfrm>
              <a:custGeom>
                <a:avLst/>
                <a:gdLst/>
                <a:ahLst/>
                <a:cxnLst/>
                <a:rect l="l" t="t" r="r" b="b"/>
                <a:pathLst>
                  <a:path w="4990" h="6300" extrusionOk="0">
                    <a:moveTo>
                      <a:pt x="2917" y="1"/>
                    </a:moveTo>
                    <a:cubicBezTo>
                      <a:pt x="1870" y="477"/>
                      <a:pt x="0" y="1882"/>
                      <a:pt x="24" y="1882"/>
                    </a:cubicBezTo>
                    <a:lnTo>
                      <a:pt x="4989" y="6299"/>
                    </a:lnTo>
                    <a:lnTo>
                      <a:pt x="2917" y="1"/>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642;p33"/>
              <p:cNvSpPr/>
              <p:nvPr/>
            </p:nvSpPr>
            <p:spPr>
              <a:xfrm>
                <a:off x="3281350" y="2381075"/>
                <a:ext cx="140225" cy="177125"/>
              </a:xfrm>
              <a:custGeom>
                <a:avLst/>
                <a:gdLst/>
                <a:ahLst/>
                <a:cxnLst/>
                <a:rect l="l" t="t" r="r" b="b"/>
                <a:pathLst>
                  <a:path w="5609" h="7085" extrusionOk="0">
                    <a:moveTo>
                      <a:pt x="3084" y="477"/>
                    </a:moveTo>
                    <a:lnTo>
                      <a:pt x="4894" y="5989"/>
                    </a:lnTo>
                    <a:lnTo>
                      <a:pt x="548" y="2132"/>
                    </a:lnTo>
                    <a:cubicBezTo>
                      <a:pt x="1001" y="1798"/>
                      <a:pt x="2227" y="905"/>
                      <a:pt x="3084" y="477"/>
                    </a:cubicBezTo>
                    <a:close/>
                    <a:moveTo>
                      <a:pt x="3275" y="1"/>
                    </a:moveTo>
                    <a:lnTo>
                      <a:pt x="3096" y="72"/>
                    </a:lnTo>
                    <a:cubicBezTo>
                      <a:pt x="2048" y="548"/>
                      <a:pt x="239" y="1906"/>
                      <a:pt x="167" y="1965"/>
                    </a:cubicBezTo>
                    <a:lnTo>
                      <a:pt x="1" y="2096"/>
                    </a:lnTo>
                    <a:lnTo>
                      <a:pt x="5608" y="7085"/>
                    </a:lnTo>
                    <a:lnTo>
                      <a:pt x="3275"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643;p33"/>
              <p:cNvSpPr/>
              <p:nvPr/>
            </p:nvSpPr>
            <p:spPr>
              <a:xfrm>
                <a:off x="3394825" y="2516100"/>
                <a:ext cx="9775" cy="9875"/>
              </a:xfrm>
              <a:custGeom>
                <a:avLst/>
                <a:gdLst/>
                <a:ahLst/>
                <a:cxnLst/>
                <a:rect l="l" t="t" r="r" b="b"/>
                <a:pathLst>
                  <a:path w="391" h="395" extrusionOk="0">
                    <a:moveTo>
                      <a:pt x="372" y="0"/>
                    </a:moveTo>
                    <a:cubicBezTo>
                      <a:pt x="369" y="0"/>
                      <a:pt x="367" y="2"/>
                      <a:pt x="367" y="5"/>
                    </a:cubicBezTo>
                    <a:cubicBezTo>
                      <a:pt x="295" y="29"/>
                      <a:pt x="236" y="88"/>
                      <a:pt x="176" y="148"/>
                    </a:cubicBezTo>
                    <a:cubicBezTo>
                      <a:pt x="117" y="231"/>
                      <a:pt x="57" y="291"/>
                      <a:pt x="10" y="374"/>
                    </a:cubicBezTo>
                    <a:cubicBezTo>
                      <a:pt x="1" y="374"/>
                      <a:pt x="19" y="394"/>
                      <a:pt x="33" y="394"/>
                    </a:cubicBezTo>
                    <a:cubicBezTo>
                      <a:pt x="38" y="394"/>
                      <a:pt x="42" y="392"/>
                      <a:pt x="45" y="386"/>
                    </a:cubicBezTo>
                    <a:cubicBezTo>
                      <a:pt x="117" y="326"/>
                      <a:pt x="176" y="267"/>
                      <a:pt x="248" y="196"/>
                    </a:cubicBezTo>
                    <a:cubicBezTo>
                      <a:pt x="295" y="136"/>
                      <a:pt x="367" y="88"/>
                      <a:pt x="391" y="17"/>
                    </a:cubicBezTo>
                    <a:cubicBezTo>
                      <a:pt x="391" y="9"/>
                      <a:pt x="379" y="0"/>
                      <a:pt x="37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644;p33"/>
              <p:cNvSpPr/>
              <p:nvPr/>
            </p:nvSpPr>
            <p:spPr>
              <a:xfrm>
                <a:off x="3392250" y="2506400"/>
                <a:ext cx="9375" cy="9925"/>
              </a:xfrm>
              <a:custGeom>
                <a:avLst/>
                <a:gdLst/>
                <a:ahLst/>
                <a:cxnLst/>
                <a:rect l="l" t="t" r="r" b="b"/>
                <a:pathLst>
                  <a:path w="375" h="397" extrusionOk="0">
                    <a:moveTo>
                      <a:pt x="351" y="0"/>
                    </a:moveTo>
                    <a:cubicBezTo>
                      <a:pt x="279" y="36"/>
                      <a:pt x="232" y="107"/>
                      <a:pt x="172" y="167"/>
                    </a:cubicBezTo>
                    <a:cubicBezTo>
                      <a:pt x="113" y="226"/>
                      <a:pt x="53" y="286"/>
                      <a:pt x="29" y="357"/>
                    </a:cubicBezTo>
                    <a:cubicBezTo>
                      <a:pt x="0" y="377"/>
                      <a:pt x="19" y="396"/>
                      <a:pt x="33" y="396"/>
                    </a:cubicBezTo>
                    <a:cubicBezTo>
                      <a:pt x="36" y="396"/>
                      <a:pt x="39" y="395"/>
                      <a:pt x="41" y="393"/>
                    </a:cubicBezTo>
                    <a:cubicBezTo>
                      <a:pt x="113" y="345"/>
                      <a:pt x="172" y="286"/>
                      <a:pt x="232" y="214"/>
                    </a:cubicBezTo>
                    <a:cubicBezTo>
                      <a:pt x="279" y="155"/>
                      <a:pt x="351" y="95"/>
                      <a:pt x="375" y="24"/>
                    </a:cubicBezTo>
                    <a:cubicBezTo>
                      <a:pt x="375" y="0"/>
                      <a:pt x="351" y="0"/>
                      <a:pt x="351"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645;p33"/>
              <p:cNvSpPr/>
              <p:nvPr/>
            </p:nvSpPr>
            <p:spPr>
              <a:xfrm>
                <a:off x="3386725" y="2499550"/>
                <a:ext cx="11925" cy="11100"/>
              </a:xfrm>
              <a:custGeom>
                <a:avLst/>
                <a:gdLst/>
                <a:ahLst/>
                <a:cxnLst/>
                <a:rect l="l" t="t" r="r" b="b"/>
                <a:pathLst>
                  <a:path w="477" h="444" extrusionOk="0">
                    <a:moveTo>
                      <a:pt x="453" y="0"/>
                    </a:moveTo>
                    <a:cubicBezTo>
                      <a:pt x="369" y="0"/>
                      <a:pt x="274" y="96"/>
                      <a:pt x="215" y="143"/>
                    </a:cubicBezTo>
                    <a:cubicBezTo>
                      <a:pt x="143" y="215"/>
                      <a:pt x="48" y="310"/>
                      <a:pt x="0" y="393"/>
                    </a:cubicBezTo>
                    <a:cubicBezTo>
                      <a:pt x="0" y="423"/>
                      <a:pt x="16" y="444"/>
                      <a:pt x="29" y="444"/>
                    </a:cubicBezTo>
                    <a:cubicBezTo>
                      <a:pt x="31" y="444"/>
                      <a:pt x="34" y="443"/>
                      <a:pt x="36" y="441"/>
                    </a:cubicBezTo>
                    <a:cubicBezTo>
                      <a:pt x="131" y="381"/>
                      <a:pt x="203" y="310"/>
                      <a:pt x="274" y="238"/>
                    </a:cubicBezTo>
                    <a:cubicBezTo>
                      <a:pt x="334" y="179"/>
                      <a:pt x="453" y="119"/>
                      <a:pt x="477" y="24"/>
                    </a:cubicBezTo>
                    <a:cubicBezTo>
                      <a:pt x="477" y="12"/>
                      <a:pt x="477" y="0"/>
                      <a:pt x="45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646;p33"/>
              <p:cNvSpPr/>
              <p:nvPr/>
            </p:nvSpPr>
            <p:spPr>
              <a:xfrm>
                <a:off x="3382875" y="2490800"/>
                <a:ext cx="14125" cy="12100"/>
              </a:xfrm>
              <a:custGeom>
                <a:avLst/>
                <a:gdLst/>
                <a:ahLst/>
                <a:cxnLst/>
                <a:rect l="l" t="t" r="r" b="b"/>
                <a:pathLst>
                  <a:path w="565" h="484" extrusionOk="0">
                    <a:moveTo>
                      <a:pt x="542" y="0"/>
                    </a:moveTo>
                    <a:cubicBezTo>
                      <a:pt x="538" y="0"/>
                      <a:pt x="535" y="2"/>
                      <a:pt x="535" y="5"/>
                    </a:cubicBezTo>
                    <a:cubicBezTo>
                      <a:pt x="345" y="88"/>
                      <a:pt x="166" y="267"/>
                      <a:pt x="11" y="434"/>
                    </a:cubicBezTo>
                    <a:cubicBezTo>
                      <a:pt x="1" y="444"/>
                      <a:pt x="9" y="483"/>
                      <a:pt x="36" y="483"/>
                    </a:cubicBezTo>
                    <a:cubicBezTo>
                      <a:pt x="40" y="483"/>
                      <a:pt x="43" y="483"/>
                      <a:pt x="47" y="481"/>
                    </a:cubicBezTo>
                    <a:cubicBezTo>
                      <a:pt x="226" y="362"/>
                      <a:pt x="428" y="207"/>
                      <a:pt x="547" y="17"/>
                    </a:cubicBezTo>
                    <a:cubicBezTo>
                      <a:pt x="564" y="8"/>
                      <a:pt x="551" y="0"/>
                      <a:pt x="54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47;p33"/>
              <p:cNvSpPr/>
              <p:nvPr/>
            </p:nvSpPr>
            <p:spPr>
              <a:xfrm>
                <a:off x="3378375" y="2482200"/>
                <a:ext cx="17475" cy="12300"/>
              </a:xfrm>
              <a:custGeom>
                <a:avLst/>
                <a:gdLst/>
                <a:ahLst/>
                <a:cxnLst/>
                <a:rect l="l" t="t" r="r" b="b"/>
                <a:pathLst>
                  <a:path w="699" h="492" extrusionOk="0">
                    <a:moveTo>
                      <a:pt x="665" y="0"/>
                    </a:moveTo>
                    <a:cubicBezTo>
                      <a:pt x="661" y="0"/>
                      <a:pt x="658" y="1"/>
                      <a:pt x="656" y="4"/>
                    </a:cubicBezTo>
                    <a:cubicBezTo>
                      <a:pt x="525" y="28"/>
                      <a:pt x="406" y="135"/>
                      <a:pt x="299" y="206"/>
                    </a:cubicBezTo>
                    <a:cubicBezTo>
                      <a:pt x="191" y="289"/>
                      <a:pt x="84" y="361"/>
                      <a:pt x="13" y="468"/>
                    </a:cubicBezTo>
                    <a:cubicBezTo>
                      <a:pt x="1" y="480"/>
                      <a:pt x="37" y="492"/>
                      <a:pt x="49" y="492"/>
                    </a:cubicBezTo>
                    <a:cubicBezTo>
                      <a:pt x="180" y="432"/>
                      <a:pt x="287" y="325"/>
                      <a:pt x="406" y="254"/>
                    </a:cubicBezTo>
                    <a:cubicBezTo>
                      <a:pt x="489" y="194"/>
                      <a:pt x="608" y="135"/>
                      <a:pt x="680" y="28"/>
                    </a:cubicBezTo>
                    <a:cubicBezTo>
                      <a:pt x="699" y="18"/>
                      <a:pt x="679" y="0"/>
                      <a:pt x="66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48;p33"/>
              <p:cNvSpPr/>
              <p:nvPr/>
            </p:nvSpPr>
            <p:spPr>
              <a:xfrm>
                <a:off x="3373375" y="2474550"/>
                <a:ext cx="16950" cy="12300"/>
              </a:xfrm>
              <a:custGeom>
                <a:avLst/>
                <a:gdLst/>
                <a:ahLst/>
                <a:cxnLst/>
                <a:rect l="l" t="t" r="r" b="b"/>
                <a:pathLst>
                  <a:path w="678" h="492" extrusionOk="0">
                    <a:moveTo>
                      <a:pt x="665" y="0"/>
                    </a:moveTo>
                    <a:cubicBezTo>
                      <a:pt x="534" y="60"/>
                      <a:pt x="427" y="143"/>
                      <a:pt x="308" y="238"/>
                    </a:cubicBezTo>
                    <a:cubicBezTo>
                      <a:pt x="201" y="310"/>
                      <a:pt x="94" y="381"/>
                      <a:pt x="10" y="476"/>
                    </a:cubicBezTo>
                    <a:cubicBezTo>
                      <a:pt x="1" y="476"/>
                      <a:pt x="7" y="492"/>
                      <a:pt x="15" y="492"/>
                    </a:cubicBezTo>
                    <a:cubicBezTo>
                      <a:pt x="18" y="492"/>
                      <a:pt x="20" y="491"/>
                      <a:pt x="22" y="488"/>
                    </a:cubicBezTo>
                    <a:cubicBezTo>
                      <a:pt x="141" y="441"/>
                      <a:pt x="260" y="357"/>
                      <a:pt x="368" y="286"/>
                    </a:cubicBezTo>
                    <a:cubicBezTo>
                      <a:pt x="487" y="203"/>
                      <a:pt x="582" y="119"/>
                      <a:pt x="677" y="12"/>
                    </a:cubicBezTo>
                    <a:cubicBezTo>
                      <a:pt x="677" y="0"/>
                      <a:pt x="677" y="0"/>
                      <a:pt x="66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49;p33"/>
              <p:cNvSpPr/>
              <p:nvPr/>
            </p:nvSpPr>
            <p:spPr>
              <a:xfrm>
                <a:off x="3368000" y="2465325"/>
                <a:ext cx="21125" cy="14950"/>
              </a:xfrm>
              <a:custGeom>
                <a:avLst/>
                <a:gdLst/>
                <a:ahLst/>
                <a:cxnLst/>
                <a:rect l="l" t="t" r="r" b="b"/>
                <a:pathLst>
                  <a:path w="845" h="598" extrusionOk="0">
                    <a:moveTo>
                      <a:pt x="821" y="0"/>
                    </a:moveTo>
                    <a:cubicBezTo>
                      <a:pt x="690" y="12"/>
                      <a:pt x="571" y="95"/>
                      <a:pt x="464" y="179"/>
                    </a:cubicBezTo>
                    <a:cubicBezTo>
                      <a:pt x="309" y="298"/>
                      <a:pt x="154" y="429"/>
                      <a:pt x="11" y="560"/>
                    </a:cubicBezTo>
                    <a:cubicBezTo>
                      <a:pt x="1" y="570"/>
                      <a:pt x="8" y="598"/>
                      <a:pt x="33" y="598"/>
                    </a:cubicBezTo>
                    <a:cubicBezTo>
                      <a:pt x="37" y="598"/>
                      <a:pt x="42" y="597"/>
                      <a:pt x="47" y="595"/>
                    </a:cubicBezTo>
                    <a:cubicBezTo>
                      <a:pt x="190" y="500"/>
                      <a:pt x="309" y="393"/>
                      <a:pt x="452" y="298"/>
                    </a:cubicBezTo>
                    <a:cubicBezTo>
                      <a:pt x="571" y="191"/>
                      <a:pt x="714" y="119"/>
                      <a:pt x="833" y="24"/>
                    </a:cubicBezTo>
                    <a:cubicBezTo>
                      <a:pt x="845" y="12"/>
                      <a:pt x="833" y="0"/>
                      <a:pt x="821"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50;p33"/>
              <p:cNvSpPr/>
              <p:nvPr/>
            </p:nvSpPr>
            <p:spPr>
              <a:xfrm>
                <a:off x="3362025" y="2453450"/>
                <a:ext cx="25325" cy="18975"/>
              </a:xfrm>
              <a:custGeom>
                <a:avLst/>
                <a:gdLst/>
                <a:ahLst/>
                <a:cxnLst/>
                <a:rect l="l" t="t" r="r" b="b"/>
                <a:pathLst>
                  <a:path w="1013" h="759" extrusionOk="0">
                    <a:moveTo>
                      <a:pt x="999" y="1"/>
                    </a:moveTo>
                    <a:cubicBezTo>
                      <a:pt x="996" y="1"/>
                      <a:pt x="992" y="3"/>
                      <a:pt x="988" y="11"/>
                    </a:cubicBezTo>
                    <a:cubicBezTo>
                      <a:pt x="834" y="142"/>
                      <a:pt x="631" y="225"/>
                      <a:pt x="441" y="332"/>
                    </a:cubicBezTo>
                    <a:cubicBezTo>
                      <a:pt x="286" y="439"/>
                      <a:pt x="119" y="558"/>
                      <a:pt x="0" y="701"/>
                    </a:cubicBezTo>
                    <a:cubicBezTo>
                      <a:pt x="0" y="736"/>
                      <a:pt x="6" y="758"/>
                      <a:pt x="19" y="758"/>
                    </a:cubicBezTo>
                    <a:cubicBezTo>
                      <a:pt x="24" y="758"/>
                      <a:pt x="29" y="755"/>
                      <a:pt x="36" y="749"/>
                    </a:cubicBezTo>
                    <a:cubicBezTo>
                      <a:pt x="238" y="630"/>
                      <a:pt x="429" y="475"/>
                      <a:pt x="643" y="332"/>
                    </a:cubicBezTo>
                    <a:cubicBezTo>
                      <a:pt x="774" y="249"/>
                      <a:pt x="941" y="189"/>
                      <a:pt x="1012" y="23"/>
                    </a:cubicBezTo>
                    <a:cubicBezTo>
                      <a:pt x="1012" y="14"/>
                      <a:pt x="1006" y="1"/>
                      <a:pt x="99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51;p33"/>
              <p:cNvSpPr/>
              <p:nvPr/>
            </p:nvSpPr>
            <p:spPr>
              <a:xfrm>
                <a:off x="3356950" y="2445975"/>
                <a:ext cx="25325" cy="18475"/>
              </a:xfrm>
              <a:custGeom>
                <a:avLst/>
                <a:gdLst/>
                <a:ahLst/>
                <a:cxnLst/>
                <a:rect l="l" t="t" r="r" b="b"/>
                <a:pathLst>
                  <a:path w="1013" h="739" extrusionOk="0">
                    <a:moveTo>
                      <a:pt x="977" y="0"/>
                    </a:moveTo>
                    <a:cubicBezTo>
                      <a:pt x="787" y="72"/>
                      <a:pt x="632" y="203"/>
                      <a:pt x="477" y="310"/>
                    </a:cubicBezTo>
                    <a:cubicBezTo>
                      <a:pt x="310" y="429"/>
                      <a:pt x="132" y="548"/>
                      <a:pt x="13" y="691"/>
                    </a:cubicBezTo>
                    <a:cubicBezTo>
                      <a:pt x="1" y="726"/>
                      <a:pt x="13" y="738"/>
                      <a:pt x="25" y="738"/>
                    </a:cubicBezTo>
                    <a:cubicBezTo>
                      <a:pt x="215" y="655"/>
                      <a:pt x="382" y="500"/>
                      <a:pt x="548" y="381"/>
                    </a:cubicBezTo>
                    <a:cubicBezTo>
                      <a:pt x="691" y="262"/>
                      <a:pt x="858" y="179"/>
                      <a:pt x="989" y="24"/>
                    </a:cubicBezTo>
                    <a:cubicBezTo>
                      <a:pt x="1013" y="12"/>
                      <a:pt x="989" y="0"/>
                      <a:pt x="97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52;p33"/>
              <p:cNvSpPr/>
              <p:nvPr/>
            </p:nvSpPr>
            <p:spPr>
              <a:xfrm>
                <a:off x="3353150" y="2433400"/>
                <a:ext cx="24575" cy="18925"/>
              </a:xfrm>
              <a:custGeom>
                <a:avLst/>
                <a:gdLst/>
                <a:ahLst/>
                <a:cxnLst/>
                <a:rect l="l" t="t" r="r" b="b"/>
                <a:pathLst>
                  <a:path w="983" h="757" extrusionOk="0">
                    <a:moveTo>
                      <a:pt x="956" y="1"/>
                    </a:moveTo>
                    <a:cubicBezTo>
                      <a:pt x="954" y="1"/>
                      <a:pt x="952" y="1"/>
                      <a:pt x="950" y="3"/>
                    </a:cubicBezTo>
                    <a:cubicBezTo>
                      <a:pt x="760" y="86"/>
                      <a:pt x="581" y="217"/>
                      <a:pt x="415" y="336"/>
                    </a:cubicBezTo>
                    <a:cubicBezTo>
                      <a:pt x="272" y="456"/>
                      <a:pt x="117" y="563"/>
                      <a:pt x="10" y="717"/>
                    </a:cubicBezTo>
                    <a:cubicBezTo>
                      <a:pt x="0" y="737"/>
                      <a:pt x="6" y="756"/>
                      <a:pt x="28" y="756"/>
                    </a:cubicBezTo>
                    <a:cubicBezTo>
                      <a:pt x="33" y="756"/>
                      <a:pt x="39" y="755"/>
                      <a:pt x="46" y="753"/>
                    </a:cubicBezTo>
                    <a:cubicBezTo>
                      <a:pt x="212" y="634"/>
                      <a:pt x="355" y="515"/>
                      <a:pt x="522" y="396"/>
                    </a:cubicBezTo>
                    <a:cubicBezTo>
                      <a:pt x="665" y="289"/>
                      <a:pt x="843" y="182"/>
                      <a:pt x="962" y="39"/>
                    </a:cubicBezTo>
                    <a:cubicBezTo>
                      <a:pt x="983" y="29"/>
                      <a:pt x="968" y="1"/>
                      <a:pt x="95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53;p33"/>
              <p:cNvSpPr/>
              <p:nvPr/>
            </p:nvSpPr>
            <p:spPr>
              <a:xfrm>
                <a:off x="3345650" y="2424525"/>
                <a:ext cx="27100" cy="19975"/>
              </a:xfrm>
              <a:custGeom>
                <a:avLst/>
                <a:gdLst/>
                <a:ahLst/>
                <a:cxnLst/>
                <a:rect l="l" t="t" r="r" b="b"/>
                <a:pathLst>
                  <a:path w="1084" h="799" extrusionOk="0">
                    <a:moveTo>
                      <a:pt x="1060" y="1"/>
                    </a:moveTo>
                    <a:cubicBezTo>
                      <a:pt x="869" y="60"/>
                      <a:pt x="703" y="215"/>
                      <a:pt x="536" y="334"/>
                    </a:cubicBezTo>
                    <a:cubicBezTo>
                      <a:pt x="357" y="465"/>
                      <a:pt x="167" y="584"/>
                      <a:pt x="12" y="751"/>
                    </a:cubicBezTo>
                    <a:cubicBezTo>
                      <a:pt x="0" y="763"/>
                      <a:pt x="12" y="799"/>
                      <a:pt x="36" y="799"/>
                    </a:cubicBezTo>
                    <a:cubicBezTo>
                      <a:pt x="238" y="715"/>
                      <a:pt x="417" y="572"/>
                      <a:pt x="596" y="441"/>
                    </a:cubicBezTo>
                    <a:cubicBezTo>
                      <a:pt x="762" y="322"/>
                      <a:pt x="953" y="203"/>
                      <a:pt x="1072" y="37"/>
                    </a:cubicBezTo>
                    <a:cubicBezTo>
                      <a:pt x="1084" y="25"/>
                      <a:pt x="1072" y="1"/>
                      <a:pt x="106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54;p33"/>
              <p:cNvSpPr/>
              <p:nvPr/>
            </p:nvSpPr>
            <p:spPr>
              <a:xfrm>
                <a:off x="3341300" y="2413075"/>
                <a:ext cx="29550" cy="21075"/>
              </a:xfrm>
              <a:custGeom>
                <a:avLst/>
                <a:gdLst/>
                <a:ahLst/>
                <a:cxnLst/>
                <a:rect l="l" t="t" r="r" b="b"/>
                <a:pathLst>
                  <a:path w="1182" h="843" extrusionOk="0">
                    <a:moveTo>
                      <a:pt x="1139" y="0"/>
                    </a:moveTo>
                    <a:cubicBezTo>
                      <a:pt x="1132" y="0"/>
                      <a:pt x="1124" y="2"/>
                      <a:pt x="1115" y="6"/>
                    </a:cubicBezTo>
                    <a:cubicBezTo>
                      <a:pt x="901" y="90"/>
                      <a:pt x="710" y="268"/>
                      <a:pt x="531" y="387"/>
                    </a:cubicBezTo>
                    <a:cubicBezTo>
                      <a:pt x="353" y="507"/>
                      <a:pt x="174" y="626"/>
                      <a:pt x="31" y="792"/>
                    </a:cubicBezTo>
                    <a:cubicBezTo>
                      <a:pt x="1" y="813"/>
                      <a:pt x="23" y="842"/>
                      <a:pt x="45" y="842"/>
                    </a:cubicBezTo>
                    <a:cubicBezTo>
                      <a:pt x="48" y="842"/>
                      <a:pt x="52" y="842"/>
                      <a:pt x="55" y="840"/>
                    </a:cubicBezTo>
                    <a:cubicBezTo>
                      <a:pt x="270" y="721"/>
                      <a:pt x="460" y="578"/>
                      <a:pt x="651" y="447"/>
                    </a:cubicBezTo>
                    <a:cubicBezTo>
                      <a:pt x="817" y="328"/>
                      <a:pt x="1020" y="209"/>
                      <a:pt x="1162" y="66"/>
                    </a:cubicBezTo>
                    <a:cubicBezTo>
                      <a:pt x="1182" y="37"/>
                      <a:pt x="1170" y="0"/>
                      <a:pt x="1139"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55;p33"/>
              <p:cNvSpPr/>
              <p:nvPr/>
            </p:nvSpPr>
            <p:spPr>
              <a:xfrm>
                <a:off x="3335675" y="2401800"/>
                <a:ext cx="33500" cy="22550"/>
              </a:xfrm>
              <a:custGeom>
                <a:avLst/>
                <a:gdLst/>
                <a:ahLst/>
                <a:cxnLst/>
                <a:rect l="l" t="t" r="r" b="b"/>
                <a:pathLst>
                  <a:path w="1340" h="902" extrusionOk="0">
                    <a:moveTo>
                      <a:pt x="1331" y="0"/>
                    </a:moveTo>
                    <a:cubicBezTo>
                      <a:pt x="1328" y="0"/>
                      <a:pt x="1323" y="2"/>
                      <a:pt x="1316" y="5"/>
                    </a:cubicBezTo>
                    <a:cubicBezTo>
                      <a:pt x="1078" y="100"/>
                      <a:pt x="864" y="279"/>
                      <a:pt x="637" y="410"/>
                    </a:cubicBezTo>
                    <a:cubicBezTo>
                      <a:pt x="411" y="541"/>
                      <a:pt x="209" y="696"/>
                      <a:pt x="30" y="850"/>
                    </a:cubicBezTo>
                    <a:cubicBezTo>
                      <a:pt x="1" y="880"/>
                      <a:pt x="20" y="901"/>
                      <a:pt x="41" y="901"/>
                    </a:cubicBezTo>
                    <a:cubicBezTo>
                      <a:pt x="45" y="901"/>
                      <a:pt x="50" y="900"/>
                      <a:pt x="54" y="898"/>
                    </a:cubicBezTo>
                    <a:cubicBezTo>
                      <a:pt x="292" y="731"/>
                      <a:pt x="530" y="600"/>
                      <a:pt x="768" y="457"/>
                    </a:cubicBezTo>
                    <a:cubicBezTo>
                      <a:pt x="959" y="338"/>
                      <a:pt x="1197" y="219"/>
                      <a:pt x="1340" y="17"/>
                    </a:cubicBezTo>
                    <a:cubicBezTo>
                      <a:pt x="1340" y="9"/>
                      <a:pt x="1340" y="0"/>
                      <a:pt x="1331"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56;p33"/>
              <p:cNvSpPr/>
              <p:nvPr/>
            </p:nvSpPr>
            <p:spPr>
              <a:xfrm>
                <a:off x="3330250" y="2389200"/>
                <a:ext cx="39150" cy="24750"/>
              </a:xfrm>
              <a:custGeom>
                <a:avLst/>
                <a:gdLst/>
                <a:ahLst/>
                <a:cxnLst/>
                <a:rect l="l" t="t" r="r" b="b"/>
                <a:pathLst>
                  <a:path w="1566" h="990" extrusionOk="0">
                    <a:moveTo>
                      <a:pt x="1553" y="1"/>
                    </a:moveTo>
                    <a:cubicBezTo>
                      <a:pt x="1551" y="1"/>
                      <a:pt x="1548" y="3"/>
                      <a:pt x="1545" y="9"/>
                    </a:cubicBezTo>
                    <a:cubicBezTo>
                      <a:pt x="1259" y="104"/>
                      <a:pt x="1009" y="283"/>
                      <a:pt x="747" y="438"/>
                    </a:cubicBezTo>
                    <a:cubicBezTo>
                      <a:pt x="497" y="604"/>
                      <a:pt x="247" y="747"/>
                      <a:pt x="9" y="950"/>
                    </a:cubicBezTo>
                    <a:cubicBezTo>
                      <a:pt x="0" y="976"/>
                      <a:pt x="5" y="990"/>
                      <a:pt x="12" y="990"/>
                    </a:cubicBezTo>
                    <a:cubicBezTo>
                      <a:pt x="15" y="990"/>
                      <a:pt x="18" y="988"/>
                      <a:pt x="21" y="985"/>
                    </a:cubicBezTo>
                    <a:cubicBezTo>
                      <a:pt x="307" y="842"/>
                      <a:pt x="569" y="664"/>
                      <a:pt x="842" y="497"/>
                    </a:cubicBezTo>
                    <a:cubicBezTo>
                      <a:pt x="1081" y="342"/>
                      <a:pt x="1343" y="223"/>
                      <a:pt x="1557" y="33"/>
                    </a:cubicBezTo>
                    <a:cubicBezTo>
                      <a:pt x="1566" y="24"/>
                      <a:pt x="1561" y="1"/>
                      <a:pt x="155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57;p33"/>
              <p:cNvSpPr/>
              <p:nvPr/>
            </p:nvSpPr>
            <p:spPr>
              <a:xfrm>
                <a:off x="3069725" y="2603725"/>
                <a:ext cx="159550" cy="119675"/>
              </a:xfrm>
              <a:custGeom>
                <a:avLst/>
                <a:gdLst/>
                <a:ahLst/>
                <a:cxnLst/>
                <a:rect l="l" t="t" r="r" b="b"/>
                <a:pathLst>
                  <a:path w="6382" h="4787" extrusionOk="0">
                    <a:moveTo>
                      <a:pt x="1798" y="0"/>
                    </a:moveTo>
                    <a:cubicBezTo>
                      <a:pt x="1072" y="870"/>
                      <a:pt x="0" y="2941"/>
                      <a:pt x="0" y="2941"/>
                    </a:cubicBezTo>
                    <a:lnTo>
                      <a:pt x="6382" y="4787"/>
                    </a:lnTo>
                    <a:lnTo>
                      <a:pt x="1798" y="0"/>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58;p33"/>
              <p:cNvSpPr/>
              <p:nvPr/>
            </p:nvSpPr>
            <p:spPr>
              <a:xfrm>
                <a:off x="3062875" y="2596875"/>
                <a:ext cx="180400" cy="135175"/>
              </a:xfrm>
              <a:custGeom>
                <a:avLst/>
                <a:gdLst/>
                <a:ahLst/>
                <a:cxnLst/>
                <a:rect l="l" t="t" r="r" b="b"/>
                <a:pathLst>
                  <a:path w="7216" h="5407" extrusionOk="0">
                    <a:moveTo>
                      <a:pt x="2084" y="536"/>
                    </a:moveTo>
                    <a:lnTo>
                      <a:pt x="6084" y="4715"/>
                    </a:lnTo>
                    <a:lnTo>
                      <a:pt x="6084" y="4715"/>
                    </a:lnTo>
                    <a:lnTo>
                      <a:pt x="512" y="3108"/>
                    </a:lnTo>
                    <a:cubicBezTo>
                      <a:pt x="774" y="2620"/>
                      <a:pt x="1501" y="1286"/>
                      <a:pt x="2084" y="536"/>
                    </a:cubicBezTo>
                    <a:close/>
                    <a:moveTo>
                      <a:pt x="2060" y="1"/>
                    </a:moveTo>
                    <a:lnTo>
                      <a:pt x="1941" y="155"/>
                    </a:lnTo>
                    <a:cubicBezTo>
                      <a:pt x="1191" y="1048"/>
                      <a:pt x="155" y="3037"/>
                      <a:pt x="107" y="3132"/>
                    </a:cubicBezTo>
                    <a:lnTo>
                      <a:pt x="0" y="3322"/>
                    </a:lnTo>
                    <a:lnTo>
                      <a:pt x="7216" y="5406"/>
                    </a:lnTo>
                    <a:lnTo>
                      <a:pt x="2060"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59;p33"/>
              <p:cNvSpPr/>
              <p:nvPr/>
            </p:nvSpPr>
            <p:spPr>
              <a:xfrm>
                <a:off x="3205150" y="2701050"/>
                <a:ext cx="5075" cy="12950"/>
              </a:xfrm>
              <a:custGeom>
                <a:avLst/>
                <a:gdLst/>
                <a:ahLst/>
                <a:cxnLst/>
                <a:rect l="l" t="t" r="r" b="b"/>
                <a:pathLst>
                  <a:path w="203" h="518" extrusionOk="0">
                    <a:moveTo>
                      <a:pt x="155" y="1"/>
                    </a:moveTo>
                    <a:cubicBezTo>
                      <a:pt x="96" y="60"/>
                      <a:pt x="84" y="156"/>
                      <a:pt x="60" y="227"/>
                    </a:cubicBezTo>
                    <a:cubicBezTo>
                      <a:pt x="24" y="310"/>
                      <a:pt x="12" y="406"/>
                      <a:pt x="1" y="489"/>
                    </a:cubicBezTo>
                    <a:cubicBezTo>
                      <a:pt x="9" y="506"/>
                      <a:pt x="24" y="517"/>
                      <a:pt x="32" y="517"/>
                    </a:cubicBezTo>
                    <a:cubicBezTo>
                      <a:pt x="35" y="517"/>
                      <a:pt x="36" y="516"/>
                      <a:pt x="36" y="513"/>
                    </a:cubicBezTo>
                    <a:cubicBezTo>
                      <a:pt x="72" y="418"/>
                      <a:pt x="120" y="346"/>
                      <a:pt x="143" y="251"/>
                    </a:cubicBezTo>
                    <a:cubicBezTo>
                      <a:pt x="179" y="179"/>
                      <a:pt x="203" y="108"/>
                      <a:pt x="191" y="13"/>
                    </a:cubicBezTo>
                    <a:cubicBezTo>
                      <a:pt x="191" y="1"/>
                      <a:pt x="179" y="1"/>
                      <a:pt x="15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60;p33"/>
              <p:cNvSpPr/>
              <p:nvPr/>
            </p:nvSpPr>
            <p:spPr>
              <a:xfrm>
                <a:off x="3198600" y="2694575"/>
                <a:ext cx="5075" cy="11875"/>
              </a:xfrm>
              <a:custGeom>
                <a:avLst/>
                <a:gdLst/>
                <a:ahLst/>
                <a:cxnLst/>
                <a:rect l="l" t="t" r="r" b="b"/>
                <a:pathLst>
                  <a:path w="203" h="475" extrusionOk="0">
                    <a:moveTo>
                      <a:pt x="172" y="1"/>
                    </a:moveTo>
                    <a:cubicBezTo>
                      <a:pt x="167" y="1"/>
                      <a:pt x="161" y="4"/>
                      <a:pt x="155" y="10"/>
                    </a:cubicBezTo>
                    <a:cubicBezTo>
                      <a:pt x="108" y="69"/>
                      <a:pt x="96" y="153"/>
                      <a:pt x="60" y="212"/>
                    </a:cubicBezTo>
                    <a:cubicBezTo>
                      <a:pt x="36" y="307"/>
                      <a:pt x="1" y="379"/>
                      <a:pt x="1" y="462"/>
                    </a:cubicBezTo>
                    <a:lnTo>
                      <a:pt x="48" y="474"/>
                    </a:lnTo>
                    <a:cubicBezTo>
                      <a:pt x="96" y="391"/>
                      <a:pt x="120" y="307"/>
                      <a:pt x="155" y="236"/>
                    </a:cubicBezTo>
                    <a:cubicBezTo>
                      <a:pt x="167" y="153"/>
                      <a:pt x="203" y="81"/>
                      <a:pt x="179" y="10"/>
                    </a:cubicBezTo>
                    <a:cubicBezTo>
                      <a:pt x="179" y="4"/>
                      <a:pt x="176" y="1"/>
                      <a:pt x="17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61;p33"/>
              <p:cNvSpPr/>
              <p:nvPr/>
            </p:nvSpPr>
            <p:spPr>
              <a:xfrm>
                <a:off x="3190875" y="2688725"/>
                <a:ext cx="7150" cy="14925"/>
              </a:xfrm>
              <a:custGeom>
                <a:avLst/>
                <a:gdLst/>
                <a:ahLst/>
                <a:cxnLst/>
                <a:rect l="l" t="t" r="r" b="b"/>
                <a:pathLst>
                  <a:path w="286" h="597" extrusionOk="0">
                    <a:moveTo>
                      <a:pt x="251" y="1"/>
                    </a:moveTo>
                    <a:cubicBezTo>
                      <a:pt x="246" y="1"/>
                      <a:pt x="242" y="2"/>
                      <a:pt x="238" y="6"/>
                    </a:cubicBezTo>
                    <a:cubicBezTo>
                      <a:pt x="167" y="53"/>
                      <a:pt x="131" y="149"/>
                      <a:pt x="95" y="244"/>
                    </a:cubicBezTo>
                    <a:cubicBezTo>
                      <a:pt x="48" y="351"/>
                      <a:pt x="0" y="446"/>
                      <a:pt x="0" y="565"/>
                    </a:cubicBezTo>
                    <a:cubicBezTo>
                      <a:pt x="8" y="588"/>
                      <a:pt x="25" y="596"/>
                      <a:pt x="39" y="596"/>
                    </a:cubicBezTo>
                    <a:cubicBezTo>
                      <a:pt x="48" y="596"/>
                      <a:pt x="55" y="593"/>
                      <a:pt x="60" y="589"/>
                    </a:cubicBezTo>
                    <a:cubicBezTo>
                      <a:pt x="107" y="494"/>
                      <a:pt x="155" y="410"/>
                      <a:pt x="179" y="303"/>
                    </a:cubicBezTo>
                    <a:cubicBezTo>
                      <a:pt x="214" y="208"/>
                      <a:pt x="286" y="113"/>
                      <a:pt x="274" y="18"/>
                    </a:cubicBezTo>
                    <a:cubicBezTo>
                      <a:pt x="274" y="9"/>
                      <a:pt x="262" y="1"/>
                      <a:pt x="25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62;p33"/>
              <p:cNvSpPr/>
              <p:nvPr/>
            </p:nvSpPr>
            <p:spPr>
              <a:xfrm>
                <a:off x="3184325" y="2681575"/>
                <a:ext cx="7750" cy="16525"/>
              </a:xfrm>
              <a:custGeom>
                <a:avLst/>
                <a:gdLst/>
                <a:ahLst/>
                <a:cxnLst/>
                <a:rect l="l" t="t" r="r" b="b"/>
                <a:pathLst>
                  <a:path w="310" h="661" extrusionOk="0">
                    <a:moveTo>
                      <a:pt x="292" y="1"/>
                    </a:moveTo>
                    <a:cubicBezTo>
                      <a:pt x="287" y="1"/>
                      <a:pt x="281" y="2"/>
                      <a:pt x="274" y="6"/>
                    </a:cubicBezTo>
                    <a:cubicBezTo>
                      <a:pt x="143" y="173"/>
                      <a:pt x="60" y="411"/>
                      <a:pt x="0" y="613"/>
                    </a:cubicBezTo>
                    <a:cubicBezTo>
                      <a:pt x="0" y="645"/>
                      <a:pt x="16" y="661"/>
                      <a:pt x="34" y="661"/>
                    </a:cubicBezTo>
                    <a:cubicBezTo>
                      <a:pt x="42" y="661"/>
                      <a:pt x="52" y="657"/>
                      <a:pt x="60" y="649"/>
                    </a:cubicBezTo>
                    <a:cubicBezTo>
                      <a:pt x="155" y="470"/>
                      <a:pt x="274" y="232"/>
                      <a:pt x="310" y="18"/>
                    </a:cubicBezTo>
                    <a:cubicBezTo>
                      <a:pt x="310" y="9"/>
                      <a:pt x="304" y="1"/>
                      <a:pt x="29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63;p33"/>
              <p:cNvSpPr/>
              <p:nvPr/>
            </p:nvSpPr>
            <p:spPr>
              <a:xfrm>
                <a:off x="3177175" y="2674500"/>
                <a:ext cx="10150" cy="18375"/>
              </a:xfrm>
              <a:custGeom>
                <a:avLst/>
                <a:gdLst/>
                <a:ahLst/>
                <a:cxnLst/>
                <a:rect l="l" t="t" r="r" b="b"/>
                <a:pathLst>
                  <a:path w="406" h="735" extrusionOk="0">
                    <a:moveTo>
                      <a:pt x="375" y="1"/>
                    </a:moveTo>
                    <a:cubicBezTo>
                      <a:pt x="373" y="1"/>
                      <a:pt x="371" y="1"/>
                      <a:pt x="369" y="3"/>
                    </a:cubicBezTo>
                    <a:cubicBezTo>
                      <a:pt x="262" y="86"/>
                      <a:pt x="227" y="217"/>
                      <a:pt x="167" y="325"/>
                    </a:cubicBezTo>
                    <a:cubicBezTo>
                      <a:pt x="107" y="444"/>
                      <a:pt x="24" y="575"/>
                      <a:pt x="0" y="706"/>
                    </a:cubicBezTo>
                    <a:cubicBezTo>
                      <a:pt x="0" y="725"/>
                      <a:pt x="4" y="734"/>
                      <a:pt x="9" y="734"/>
                    </a:cubicBezTo>
                    <a:cubicBezTo>
                      <a:pt x="13" y="734"/>
                      <a:pt x="19" y="728"/>
                      <a:pt x="24" y="718"/>
                    </a:cubicBezTo>
                    <a:cubicBezTo>
                      <a:pt x="119" y="622"/>
                      <a:pt x="167" y="479"/>
                      <a:pt x="238" y="360"/>
                    </a:cubicBezTo>
                    <a:cubicBezTo>
                      <a:pt x="298" y="265"/>
                      <a:pt x="381" y="158"/>
                      <a:pt x="405" y="39"/>
                    </a:cubicBezTo>
                    <a:cubicBezTo>
                      <a:pt x="405" y="29"/>
                      <a:pt x="388" y="1"/>
                      <a:pt x="37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64;p33"/>
              <p:cNvSpPr/>
              <p:nvPr/>
            </p:nvSpPr>
            <p:spPr>
              <a:xfrm>
                <a:off x="3169025" y="2669800"/>
                <a:ext cx="10250" cy="18450"/>
              </a:xfrm>
              <a:custGeom>
                <a:avLst/>
                <a:gdLst/>
                <a:ahLst/>
                <a:cxnLst/>
                <a:rect l="l" t="t" r="r" b="b"/>
                <a:pathLst>
                  <a:path w="410" h="738" extrusionOk="0">
                    <a:moveTo>
                      <a:pt x="398" y="1"/>
                    </a:moveTo>
                    <a:cubicBezTo>
                      <a:pt x="314" y="108"/>
                      <a:pt x="255" y="227"/>
                      <a:pt x="195" y="346"/>
                    </a:cubicBezTo>
                    <a:cubicBezTo>
                      <a:pt x="136" y="465"/>
                      <a:pt x="52" y="584"/>
                      <a:pt x="17" y="715"/>
                    </a:cubicBezTo>
                    <a:cubicBezTo>
                      <a:pt x="0" y="723"/>
                      <a:pt x="7" y="737"/>
                      <a:pt x="16" y="737"/>
                    </a:cubicBezTo>
                    <a:cubicBezTo>
                      <a:pt x="20" y="737"/>
                      <a:pt x="25" y="734"/>
                      <a:pt x="29" y="727"/>
                    </a:cubicBezTo>
                    <a:cubicBezTo>
                      <a:pt x="195" y="536"/>
                      <a:pt x="350" y="263"/>
                      <a:pt x="410" y="13"/>
                    </a:cubicBezTo>
                    <a:cubicBezTo>
                      <a:pt x="410" y="1"/>
                      <a:pt x="398" y="1"/>
                      <a:pt x="39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65;p33"/>
              <p:cNvSpPr/>
              <p:nvPr/>
            </p:nvSpPr>
            <p:spPr>
              <a:xfrm>
                <a:off x="3161200" y="2661875"/>
                <a:ext cx="13250" cy="22550"/>
              </a:xfrm>
              <a:custGeom>
                <a:avLst/>
                <a:gdLst/>
                <a:ahLst/>
                <a:cxnLst/>
                <a:rect l="l" t="t" r="r" b="b"/>
                <a:pathLst>
                  <a:path w="530" h="902" extrusionOk="0">
                    <a:moveTo>
                      <a:pt x="501" y="0"/>
                    </a:moveTo>
                    <a:cubicBezTo>
                      <a:pt x="496" y="0"/>
                      <a:pt x="490" y="2"/>
                      <a:pt x="485" y="8"/>
                    </a:cubicBezTo>
                    <a:cubicBezTo>
                      <a:pt x="365" y="80"/>
                      <a:pt x="294" y="234"/>
                      <a:pt x="235" y="353"/>
                    </a:cubicBezTo>
                    <a:cubicBezTo>
                      <a:pt x="163" y="508"/>
                      <a:pt x="68" y="687"/>
                      <a:pt x="8" y="865"/>
                    </a:cubicBezTo>
                    <a:cubicBezTo>
                      <a:pt x="1" y="888"/>
                      <a:pt x="18" y="902"/>
                      <a:pt x="34" y="902"/>
                    </a:cubicBezTo>
                    <a:cubicBezTo>
                      <a:pt x="43" y="902"/>
                      <a:pt x="52" y="898"/>
                      <a:pt x="56" y="889"/>
                    </a:cubicBezTo>
                    <a:cubicBezTo>
                      <a:pt x="163" y="734"/>
                      <a:pt x="223" y="568"/>
                      <a:pt x="294" y="425"/>
                    </a:cubicBezTo>
                    <a:cubicBezTo>
                      <a:pt x="354" y="294"/>
                      <a:pt x="449" y="175"/>
                      <a:pt x="520" y="32"/>
                    </a:cubicBezTo>
                    <a:cubicBezTo>
                      <a:pt x="529" y="23"/>
                      <a:pt x="518" y="0"/>
                      <a:pt x="501"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66;p33"/>
              <p:cNvSpPr/>
              <p:nvPr/>
            </p:nvSpPr>
            <p:spPr>
              <a:xfrm>
                <a:off x="3152475" y="2652900"/>
                <a:ext cx="15500" cy="27175"/>
              </a:xfrm>
              <a:custGeom>
                <a:avLst/>
                <a:gdLst/>
                <a:ahLst/>
                <a:cxnLst/>
                <a:rect l="l" t="t" r="r" b="b"/>
                <a:pathLst>
                  <a:path w="620" h="1087" extrusionOk="0">
                    <a:moveTo>
                      <a:pt x="606" y="1"/>
                    </a:moveTo>
                    <a:cubicBezTo>
                      <a:pt x="598" y="1"/>
                      <a:pt x="589" y="4"/>
                      <a:pt x="584" y="10"/>
                    </a:cubicBezTo>
                    <a:cubicBezTo>
                      <a:pt x="512" y="200"/>
                      <a:pt x="345" y="379"/>
                      <a:pt x="226" y="558"/>
                    </a:cubicBezTo>
                    <a:cubicBezTo>
                      <a:pt x="143" y="724"/>
                      <a:pt x="48" y="891"/>
                      <a:pt x="0" y="1070"/>
                    </a:cubicBezTo>
                    <a:cubicBezTo>
                      <a:pt x="0" y="1078"/>
                      <a:pt x="18" y="1086"/>
                      <a:pt x="33" y="1086"/>
                    </a:cubicBezTo>
                    <a:cubicBezTo>
                      <a:pt x="39" y="1086"/>
                      <a:pt x="44" y="1085"/>
                      <a:pt x="48" y="1081"/>
                    </a:cubicBezTo>
                    <a:cubicBezTo>
                      <a:pt x="179" y="891"/>
                      <a:pt x="274" y="677"/>
                      <a:pt x="393" y="486"/>
                    </a:cubicBezTo>
                    <a:cubicBezTo>
                      <a:pt x="476" y="331"/>
                      <a:pt x="619" y="200"/>
                      <a:pt x="619" y="10"/>
                    </a:cubicBezTo>
                    <a:cubicBezTo>
                      <a:pt x="619" y="4"/>
                      <a:pt x="613" y="1"/>
                      <a:pt x="60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67;p33"/>
              <p:cNvSpPr/>
              <p:nvPr/>
            </p:nvSpPr>
            <p:spPr>
              <a:xfrm>
                <a:off x="3144425" y="2647350"/>
                <a:ext cx="15200" cy="27475"/>
              </a:xfrm>
              <a:custGeom>
                <a:avLst/>
                <a:gdLst/>
                <a:ahLst/>
                <a:cxnLst/>
                <a:rect l="l" t="t" r="r" b="b"/>
                <a:pathLst>
                  <a:path w="608" h="1099" extrusionOk="0">
                    <a:moveTo>
                      <a:pt x="590" y="1"/>
                    </a:moveTo>
                    <a:cubicBezTo>
                      <a:pt x="585" y="1"/>
                      <a:pt x="579" y="2"/>
                      <a:pt x="572" y="6"/>
                    </a:cubicBezTo>
                    <a:cubicBezTo>
                      <a:pt x="441" y="160"/>
                      <a:pt x="358" y="339"/>
                      <a:pt x="251" y="518"/>
                    </a:cubicBezTo>
                    <a:cubicBezTo>
                      <a:pt x="155" y="696"/>
                      <a:pt x="60" y="863"/>
                      <a:pt x="1" y="1065"/>
                    </a:cubicBezTo>
                    <a:cubicBezTo>
                      <a:pt x="1" y="1082"/>
                      <a:pt x="7" y="1099"/>
                      <a:pt x="14" y="1099"/>
                    </a:cubicBezTo>
                    <a:cubicBezTo>
                      <a:pt x="17" y="1099"/>
                      <a:pt x="21" y="1096"/>
                      <a:pt x="24" y="1089"/>
                    </a:cubicBezTo>
                    <a:cubicBezTo>
                      <a:pt x="167" y="946"/>
                      <a:pt x="239" y="756"/>
                      <a:pt x="346" y="577"/>
                    </a:cubicBezTo>
                    <a:cubicBezTo>
                      <a:pt x="429" y="399"/>
                      <a:pt x="548" y="220"/>
                      <a:pt x="608" y="18"/>
                    </a:cubicBezTo>
                    <a:cubicBezTo>
                      <a:pt x="608" y="9"/>
                      <a:pt x="602" y="1"/>
                      <a:pt x="59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68;p33"/>
              <p:cNvSpPr/>
              <p:nvPr/>
            </p:nvSpPr>
            <p:spPr>
              <a:xfrm>
                <a:off x="3135725" y="2638425"/>
                <a:ext cx="14675" cy="26975"/>
              </a:xfrm>
              <a:custGeom>
                <a:avLst/>
                <a:gdLst/>
                <a:ahLst/>
                <a:cxnLst/>
                <a:rect l="l" t="t" r="r" b="b"/>
                <a:pathLst>
                  <a:path w="587" h="1079" extrusionOk="0">
                    <a:moveTo>
                      <a:pt x="569" y="1"/>
                    </a:moveTo>
                    <a:cubicBezTo>
                      <a:pt x="564" y="1"/>
                      <a:pt x="558" y="2"/>
                      <a:pt x="551" y="5"/>
                    </a:cubicBezTo>
                    <a:cubicBezTo>
                      <a:pt x="313" y="279"/>
                      <a:pt x="75" y="696"/>
                      <a:pt x="15" y="1053"/>
                    </a:cubicBezTo>
                    <a:cubicBezTo>
                      <a:pt x="1" y="1068"/>
                      <a:pt x="13" y="1078"/>
                      <a:pt x="28" y="1078"/>
                    </a:cubicBezTo>
                    <a:cubicBezTo>
                      <a:pt x="37" y="1078"/>
                      <a:pt x="46" y="1074"/>
                      <a:pt x="51" y="1065"/>
                    </a:cubicBezTo>
                    <a:cubicBezTo>
                      <a:pt x="158" y="887"/>
                      <a:pt x="230" y="708"/>
                      <a:pt x="337" y="529"/>
                    </a:cubicBezTo>
                    <a:cubicBezTo>
                      <a:pt x="420" y="363"/>
                      <a:pt x="527" y="196"/>
                      <a:pt x="587" y="17"/>
                    </a:cubicBezTo>
                    <a:cubicBezTo>
                      <a:pt x="587" y="9"/>
                      <a:pt x="581" y="1"/>
                      <a:pt x="56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69;p33"/>
              <p:cNvSpPr/>
              <p:nvPr/>
            </p:nvSpPr>
            <p:spPr>
              <a:xfrm>
                <a:off x="3125375" y="2632475"/>
                <a:ext cx="16400" cy="28975"/>
              </a:xfrm>
              <a:custGeom>
                <a:avLst/>
                <a:gdLst/>
                <a:ahLst/>
                <a:cxnLst/>
                <a:rect l="l" t="t" r="r" b="b"/>
                <a:pathLst>
                  <a:path w="656" h="1159" extrusionOk="0">
                    <a:moveTo>
                      <a:pt x="642" y="0"/>
                    </a:moveTo>
                    <a:cubicBezTo>
                      <a:pt x="639" y="0"/>
                      <a:pt x="635" y="2"/>
                      <a:pt x="632" y="5"/>
                    </a:cubicBezTo>
                    <a:cubicBezTo>
                      <a:pt x="477" y="148"/>
                      <a:pt x="405" y="351"/>
                      <a:pt x="298" y="529"/>
                    </a:cubicBezTo>
                    <a:cubicBezTo>
                      <a:pt x="191" y="720"/>
                      <a:pt x="72" y="910"/>
                      <a:pt x="1" y="1125"/>
                    </a:cubicBezTo>
                    <a:cubicBezTo>
                      <a:pt x="1" y="1141"/>
                      <a:pt x="18" y="1158"/>
                      <a:pt x="33" y="1158"/>
                    </a:cubicBezTo>
                    <a:cubicBezTo>
                      <a:pt x="39" y="1158"/>
                      <a:pt x="45" y="1155"/>
                      <a:pt x="48" y="1148"/>
                    </a:cubicBezTo>
                    <a:cubicBezTo>
                      <a:pt x="191" y="994"/>
                      <a:pt x="298" y="779"/>
                      <a:pt x="405" y="589"/>
                    </a:cubicBezTo>
                    <a:cubicBezTo>
                      <a:pt x="489" y="410"/>
                      <a:pt x="608" y="220"/>
                      <a:pt x="655" y="17"/>
                    </a:cubicBezTo>
                    <a:cubicBezTo>
                      <a:pt x="655" y="9"/>
                      <a:pt x="650" y="0"/>
                      <a:pt x="64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670;p33"/>
              <p:cNvSpPr/>
              <p:nvPr/>
            </p:nvSpPr>
            <p:spPr>
              <a:xfrm>
                <a:off x="3117475" y="2623425"/>
                <a:ext cx="17750" cy="30750"/>
              </a:xfrm>
              <a:custGeom>
                <a:avLst/>
                <a:gdLst/>
                <a:ahLst/>
                <a:cxnLst/>
                <a:rect l="l" t="t" r="r" b="b"/>
                <a:pathLst>
                  <a:path w="710" h="1230" extrusionOk="0">
                    <a:moveTo>
                      <a:pt x="673" y="0"/>
                    </a:moveTo>
                    <a:cubicBezTo>
                      <a:pt x="665" y="0"/>
                      <a:pt x="657" y="3"/>
                      <a:pt x="650" y="10"/>
                    </a:cubicBezTo>
                    <a:cubicBezTo>
                      <a:pt x="495" y="177"/>
                      <a:pt x="412" y="403"/>
                      <a:pt x="305" y="594"/>
                    </a:cubicBezTo>
                    <a:cubicBezTo>
                      <a:pt x="198" y="784"/>
                      <a:pt x="79" y="975"/>
                      <a:pt x="7" y="1201"/>
                    </a:cubicBezTo>
                    <a:cubicBezTo>
                      <a:pt x="1" y="1220"/>
                      <a:pt x="8" y="1229"/>
                      <a:pt x="21" y="1229"/>
                    </a:cubicBezTo>
                    <a:cubicBezTo>
                      <a:pt x="31" y="1229"/>
                      <a:pt x="44" y="1223"/>
                      <a:pt x="55" y="1213"/>
                    </a:cubicBezTo>
                    <a:cubicBezTo>
                      <a:pt x="186" y="1022"/>
                      <a:pt x="305" y="820"/>
                      <a:pt x="424" y="605"/>
                    </a:cubicBezTo>
                    <a:cubicBezTo>
                      <a:pt x="531" y="427"/>
                      <a:pt x="662" y="236"/>
                      <a:pt x="710" y="34"/>
                    </a:cubicBezTo>
                    <a:cubicBezTo>
                      <a:pt x="710" y="17"/>
                      <a:pt x="692" y="0"/>
                      <a:pt x="67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71;p33"/>
              <p:cNvSpPr/>
              <p:nvPr/>
            </p:nvSpPr>
            <p:spPr>
              <a:xfrm>
                <a:off x="3108000" y="2613425"/>
                <a:ext cx="20675" cy="34200"/>
              </a:xfrm>
              <a:custGeom>
                <a:avLst/>
                <a:gdLst/>
                <a:ahLst/>
                <a:cxnLst/>
                <a:rect l="l" t="t" r="r" b="b"/>
                <a:pathLst>
                  <a:path w="827" h="1368" extrusionOk="0">
                    <a:moveTo>
                      <a:pt x="812" y="1"/>
                    </a:moveTo>
                    <a:cubicBezTo>
                      <a:pt x="809" y="1"/>
                      <a:pt x="806" y="2"/>
                      <a:pt x="803" y="5"/>
                    </a:cubicBezTo>
                    <a:cubicBezTo>
                      <a:pt x="624" y="208"/>
                      <a:pt x="505" y="458"/>
                      <a:pt x="374" y="684"/>
                    </a:cubicBezTo>
                    <a:cubicBezTo>
                      <a:pt x="231" y="898"/>
                      <a:pt x="100" y="1113"/>
                      <a:pt x="17" y="1351"/>
                    </a:cubicBezTo>
                    <a:cubicBezTo>
                      <a:pt x="0" y="1359"/>
                      <a:pt x="19" y="1368"/>
                      <a:pt x="36" y="1368"/>
                    </a:cubicBezTo>
                    <a:cubicBezTo>
                      <a:pt x="43" y="1368"/>
                      <a:pt x="49" y="1366"/>
                      <a:pt x="53" y="1363"/>
                    </a:cubicBezTo>
                    <a:cubicBezTo>
                      <a:pt x="196" y="1125"/>
                      <a:pt x="338" y="922"/>
                      <a:pt x="493" y="696"/>
                    </a:cubicBezTo>
                    <a:cubicBezTo>
                      <a:pt x="624" y="482"/>
                      <a:pt x="791" y="279"/>
                      <a:pt x="827" y="29"/>
                    </a:cubicBezTo>
                    <a:cubicBezTo>
                      <a:pt x="827" y="12"/>
                      <a:pt x="820" y="1"/>
                      <a:pt x="81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72;p33"/>
              <p:cNvSpPr/>
              <p:nvPr/>
            </p:nvSpPr>
            <p:spPr>
              <a:xfrm>
                <a:off x="3098400" y="2602400"/>
                <a:ext cx="25725" cy="38725"/>
              </a:xfrm>
              <a:custGeom>
                <a:avLst/>
                <a:gdLst/>
                <a:ahLst/>
                <a:cxnLst/>
                <a:rect l="l" t="t" r="r" b="b"/>
                <a:pathLst>
                  <a:path w="1029" h="1549" extrusionOk="0">
                    <a:moveTo>
                      <a:pt x="1009" y="1"/>
                    </a:moveTo>
                    <a:cubicBezTo>
                      <a:pt x="1004" y="1"/>
                      <a:pt x="1000" y="2"/>
                      <a:pt x="996" y="6"/>
                    </a:cubicBezTo>
                    <a:cubicBezTo>
                      <a:pt x="782" y="208"/>
                      <a:pt x="615" y="494"/>
                      <a:pt x="461" y="732"/>
                    </a:cubicBezTo>
                    <a:cubicBezTo>
                      <a:pt x="294" y="982"/>
                      <a:pt x="127" y="1232"/>
                      <a:pt x="8" y="1518"/>
                    </a:cubicBezTo>
                    <a:cubicBezTo>
                      <a:pt x="1" y="1541"/>
                      <a:pt x="7" y="1549"/>
                      <a:pt x="19" y="1549"/>
                    </a:cubicBezTo>
                    <a:cubicBezTo>
                      <a:pt x="26" y="1549"/>
                      <a:pt x="35" y="1546"/>
                      <a:pt x="44" y="1542"/>
                    </a:cubicBezTo>
                    <a:cubicBezTo>
                      <a:pt x="222" y="1280"/>
                      <a:pt x="401" y="1006"/>
                      <a:pt x="580" y="744"/>
                    </a:cubicBezTo>
                    <a:cubicBezTo>
                      <a:pt x="734" y="506"/>
                      <a:pt x="913" y="280"/>
                      <a:pt x="1020" y="18"/>
                    </a:cubicBezTo>
                    <a:cubicBezTo>
                      <a:pt x="1029" y="9"/>
                      <a:pt x="1019" y="1"/>
                      <a:pt x="100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73;p33"/>
              <p:cNvSpPr/>
              <p:nvPr/>
            </p:nvSpPr>
            <p:spPr>
              <a:xfrm>
                <a:off x="2989950" y="2820125"/>
                <a:ext cx="166400" cy="84550"/>
              </a:xfrm>
              <a:custGeom>
                <a:avLst/>
                <a:gdLst/>
                <a:ahLst/>
                <a:cxnLst/>
                <a:rect l="l" t="t" r="r" b="b"/>
                <a:pathLst>
                  <a:path w="6656" h="3382" extrusionOk="0">
                    <a:moveTo>
                      <a:pt x="762" y="0"/>
                    </a:moveTo>
                    <a:cubicBezTo>
                      <a:pt x="346" y="1084"/>
                      <a:pt x="0" y="3382"/>
                      <a:pt x="0" y="3382"/>
                    </a:cubicBezTo>
                    <a:lnTo>
                      <a:pt x="6656" y="3048"/>
                    </a:lnTo>
                    <a:lnTo>
                      <a:pt x="762" y="0"/>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74;p33"/>
              <p:cNvSpPr/>
              <p:nvPr/>
            </p:nvSpPr>
            <p:spPr>
              <a:xfrm>
                <a:off x="2984875" y="2814175"/>
                <a:ext cx="187550" cy="94975"/>
              </a:xfrm>
              <a:custGeom>
                <a:avLst/>
                <a:gdLst/>
                <a:ahLst/>
                <a:cxnLst/>
                <a:rect l="l" t="t" r="r" b="b"/>
                <a:pathLst>
                  <a:path w="7502" h="3799" extrusionOk="0">
                    <a:moveTo>
                      <a:pt x="1049" y="488"/>
                    </a:moveTo>
                    <a:lnTo>
                      <a:pt x="6204" y="3155"/>
                    </a:lnTo>
                    <a:lnTo>
                      <a:pt x="394" y="3441"/>
                    </a:lnTo>
                    <a:cubicBezTo>
                      <a:pt x="489" y="2893"/>
                      <a:pt x="751" y="1381"/>
                      <a:pt x="1049" y="488"/>
                    </a:cubicBezTo>
                    <a:close/>
                    <a:moveTo>
                      <a:pt x="870" y="0"/>
                    </a:moveTo>
                    <a:lnTo>
                      <a:pt x="799" y="179"/>
                    </a:lnTo>
                    <a:cubicBezTo>
                      <a:pt x="382" y="1262"/>
                      <a:pt x="37" y="3501"/>
                      <a:pt x="25" y="3584"/>
                    </a:cubicBezTo>
                    <a:lnTo>
                      <a:pt x="1" y="3798"/>
                    </a:lnTo>
                    <a:lnTo>
                      <a:pt x="7502" y="3417"/>
                    </a:lnTo>
                    <a:lnTo>
                      <a:pt x="870" y="0"/>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75;p33"/>
              <p:cNvSpPr/>
              <p:nvPr/>
            </p:nvSpPr>
            <p:spPr>
              <a:xfrm>
                <a:off x="3129250" y="2881575"/>
                <a:ext cx="2400" cy="13650"/>
              </a:xfrm>
              <a:custGeom>
                <a:avLst/>
                <a:gdLst/>
                <a:ahLst/>
                <a:cxnLst/>
                <a:rect l="l" t="t" r="r" b="b"/>
                <a:pathLst>
                  <a:path w="96" h="546" extrusionOk="0">
                    <a:moveTo>
                      <a:pt x="54" y="1"/>
                    </a:moveTo>
                    <a:cubicBezTo>
                      <a:pt x="45" y="1"/>
                      <a:pt x="36" y="7"/>
                      <a:pt x="36" y="19"/>
                    </a:cubicBezTo>
                    <a:cubicBezTo>
                      <a:pt x="0" y="90"/>
                      <a:pt x="12" y="174"/>
                      <a:pt x="12" y="257"/>
                    </a:cubicBezTo>
                    <a:cubicBezTo>
                      <a:pt x="12" y="340"/>
                      <a:pt x="24" y="435"/>
                      <a:pt x="36" y="519"/>
                    </a:cubicBezTo>
                    <a:cubicBezTo>
                      <a:pt x="36" y="537"/>
                      <a:pt x="48" y="546"/>
                      <a:pt x="60" y="546"/>
                    </a:cubicBezTo>
                    <a:cubicBezTo>
                      <a:pt x="72" y="546"/>
                      <a:pt x="84" y="537"/>
                      <a:pt x="84" y="519"/>
                    </a:cubicBezTo>
                    <a:cubicBezTo>
                      <a:pt x="96" y="424"/>
                      <a:pt x="96" y="328"/>
                      <a:pt x="96" y="233"/>
                    </a:cubicBezTo>
                    <a:cubicBezTo>
                      <a:pt x="96" y="162"/>
                      <a:pt x="96" y="90"/>
                      <a:pt x="72" y="19"/>
                    </a:cubicBezTo>
                    <a:cubicBezTo>
                      <a:pt x="72" y="7"/>
                      <a:pt x="63" y="1"/>
                      <a:pt x="5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76;p33"/>
              <p:cNvSpPr/>
              <p:nvPr/>
            </p:nvSpPr>
            <p:spPr>
              <a:xfrm>
                <a:off x="3120325" y="2877125"/>
                <a:ext cx="3000" cy="12900"/>
              </a:xfrm>
              <a:custGeom>
                <a:avLst/>
                <a:gdLst/>
                <a:ahLst/>
                <a:cxnLst/>
                <a:rect l="l" t="t" r="r" b="b"/>
                <a:pathLst>
                  <a:path w="120" h="516" extrusionOk="0">
                    <a:moveTo>
                      <a:pt x="46" y="0"/>
                    </a:moveTo>
                    <a:cubicBezTo>
                      <a:pt x="39" y="0"/>
                      <a:pt x="30" y="6"/>
                      <a:pt x="24" y="18"/>
                    </a:cubicBezTo>
                    <a:cubicBezTo>
                      <a:pt x="0" y="90"/>
                      <a:pt x="12" y="173"/>
                      <a:pt x="12" y="256"/>
                    </a:cubicBezTo>
                    <a:cubicBezTo>
                      <a:pt x="12" y="340"/>
                      <a:pt x="12" y="411"/>
                      <a:pt x="36" y="506"/>
                    </a:cubicBezTo>
                    <a:cubicBezTo>
                      <a:pt x="48" y="512"/>
                      <a:pt x="60" y="515"/>
                      <a:pt x="69" y="515"/>
                    </a:cubicBezTo>
                    <a:cubicBezTo>
                      <a:pt x="78" y="515"/>
                      <a:pt x="84" y="512"/>
                      <a:pt x="84" y="506"/>
                    </a:cubicBezTo>
                    <a:cubicBezTo>
                      <a:pt x="119" y="411"/>
                      <a:pt x="119" y="328"/>
                      <a:pt x="95" y="232"/>
                    </a:cubicBezTo>
                    <a:cubicBezTo>
                      <a:pt x="95" y="161"/>
                      <a:pt x="95" y="78"/>
                      <a:pt x="60" y="18"/>
                    </a:cubicBezTo>
                    <a:cubicBezTo>
                      <a:pt x="60" y="6"/>
                      <a:pt x="54" y="0"/>
                      <a:pt x="4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77;p33"/>
              <p:cNvSpPr/>
              <p:nvPr/>
            </p:nvSpPr>
            <p:spPr>
              <a:xfrm>
                <a:off x="3113175" y="2874150"/>
                <a:ext cx="3000" cy="15850"/>
              </a:xfrm>
              <a:custGeom>
                <a:avLst/>
                <a:gdLst/>
                <a:ahLst/>
                <a:cxnLst/>
                <a:rect l="l" t="t" r="r" b="b"/>
                <a:pathLst>
                  <a:path w="120" h="634" extrusionOk="0">
                    <a:moveTo>
                      <a:pt x="72" y="0"/>
                    </a:moveTo>
                    <a:cubicBezTo>
                      <a:pt x="66" y="0"/>
                      <a:pt x="60" y="6"/>
                      <a:pt x="60" y="18"/>
                    </a:cubicBezTo>
                    <a:cubicBezTo>
                      <a:pt x="0" y="90"/>
                      <a:pt x="0" y="209"/>
                      <a:pt x="0" y="292"/>
                    </a:cubicBezTo>
                    <a:cubicBezTo>
                      <a:pt x="0" y="399"/>
                      <a:pt x="0" y="518"/>
                      <a:pt x="12" y="625"/>
                    </a:cubicBezTo>
                    <a:cubicBezTo>
                      <a:pt x="12" y="630"/>
                      <a:pt x="21" y="633"/>
                      <a:pt x="30" y="633"/>
                    </a:cubicBezTo>
                    <a:cubicBezTo>
                      <a:pt x="44" y="633"/>
                      <a:pt x="60" y="627"/>
                      <a:pt x="60" y="613"/>
                    </a:cubicBezTo>
                    <a:cubicBezTo>
                      <a:pt x="72" y="506"/>
                      <a:pt x="72" y="399"/>
                      <a:pt x="84" y="316"/>
                    </a:cubicBezTo>
                    <a:cubicBezTo>
                      <a:pt x="84" y="221"/>
                      <a:pt x="120" y="101"/>
                      <a:pt x="84" y="18"/>
                    </a:cubicBezTo>
                    <a:cubicBezTo>
                      <a:pt x="84" y="6"/>
                      <a:pt x="78" y="0"/>
                      <a:pt x="7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678;p33"/>
              <p:cNvSpPr/>
              <p:nvPr/>
            </p:nvSpPr>
            <p:spPr>
              <a:xfrm>
                <a:off x="3104850" y="2869300"/>
                <a:ext cx="3875" cy="17825"/>
              </a:xfrm>
              <a:custGeom>
                <a:avLst/>
                <a:gdLst/>
                <a:ahLst/>
                <a:cxnLst/>
                <a:rect l="l" t="t" r="r" b="b"/>
                <a:pathLst>
                  <a:path w="155" h="713" extrusionOk="0">
                    <a:moveTo>
                      <a:pt x="89" y="1"/>
                    </a:moveTo>
                    <a:cubicBezTo>
                      <a:pt x="80" y="1"/>
                      <a:pt x="72" y="4"/>
                      <a:pt x="72" y="10"/>
                    </a:cubicBezTo>
                    <a:cubicBezTo>
                      <a:pt x="0" y="224"/>
                      <a:pt x="0" y="474"/>
                      <a:pt x="12" y="676"/>
                    </a:cubicBezTo>
                    <a:cubicBezTo>
                      <a:pt x="20" y="700"/>
                      <a:pt x="37" y="713"/>
                      <a:pt x="49" y="713"/>
                    </a:cubicBezTo>
                    <a:cubicBezTo>
                      <a:pt x="55" y="713"/>
                      <a:pt x="60" y="709"/>
                      <a:pt x="60" y="700"/>
                    </a:cubicBezTo>
                    <a:cubicBezTo>
                      <a:pt x="107" y="486"/>
                      <a:pt x="155" y="236"/>
                      <a:pt x="107" y="10"/>
                    </a:cubicBezTo>
                    <a:cubicBezTo>
                      <a:pt x="107" y="4"/>
                      <a:pt x="98" y="1"/>
                      <a:pt x="8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679;p33"/>
              <p:cNvSpPr/>
              <p:nvPr/>
            </p:nvSpPr>
            <p:spPr>
              <a:xfrm>
                <a:off x="3095900" y="2864050"/>
                <a:ext cx="5100" cy="20325"/>
              </a:xfrm>
              <a:custGeom>
                <a:avLst/>
                <a:gdLst/>
                <a:ahLst/>
                <a:cxnLst/>
                <a:rect l="l" t="t" r="r" b="b"/>
                <a:pathLst>
                  <a:path w="204" h="813" extrusionOk="0">
                    <a:moveTo>
                      <a:pt x="181" y="1"/>
                    </a:moveTo>
                    <a:cubicBezTo>
                      <a:pt x="171" y="1"/>
                      <a:pt x="161" y="7"/>
                      <a:pt x="156" y="17"/>
                    </a:cubicBezTo>
                    <a:cubicBezTo>
                      <a:pt x="84" y="124"/>
                      <a:pt x="60" y="267"/>
                      <a:pt x="49" y="398"/>
                    </a:cubicBezTo>
                    <a:cubicBezTo>
                      <a:pt x="37" y="529"/>
                      <a:pt x="1" y="672"/>
                      <a:pt x="37" y="803"/>
                    </a:cubicBezTo>
                    <a:cubicBezTo>
                      <a:pt x="37" y="809"/>
                      <a:pt x="43" y="812"/>
                      <a:pt x="49" y="812"/>
                    </a:cubicBezTo>
                    <a:cubicBezTo>
                      <a:pt x="54" y="812"/>
                      <a:pt x="60" y="809"/>
                      <a:pt x="60" y="803"/>
                    </a:cubicBezTo>
                    <a:cubicBezTo>
                      <a:pt x="108" y="672"/>
                      <a:pt x="120" y="541"/>
                      <a:pt x="144" y="398"/>
                    </a:cubicBezTo>
                    <a:cubicBezTo>
                      <a:pt x="156" y="279"/>
                      <a:pt x="203" y="160"/>
                      <a:pt x="203" y="29"/>
                    </a:cubicBezTo>
                    <a:cubicBezTo>
                      <a:pt x="203" y="10"/>
                      <a:pt x="192" y="1"/>
                      <a:pt x="18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680;p33"/>
              <p:cNvSpPr/>
              <p:nvPr/>
            </p:nvSpPr>
            <p:spPr>
              <a:xfrm>
                <a:off x="3087575" y="2862250"/>
                <a:ext cx="4500" cy="20325"/>
              </a:xfrm>
              <a:custGeom>
                <a:avLst/>
                <a:gdLst/>
                <a:ahLst/>
                <a:cxnLst/>
                <a:rect l="l" t="t" r="r" b="b"/>
                <a:pathLst>
                  <a:path w="180" h="813" extrusionOk="0">
                    <a:moveTo>
                      <a:pt x="137" y="0"/>
                    </a:moveTo>
                    <a:cubicBezTo>
                      <a:pt x="134" y="0"/>
                      <a:pt x="132" y="6"/>
                      <a:pt x="132" y="18"/>
                    </a:cubicBezTo>
                    <a:cubicBezTo>
                      <a:pt x="36" y="256"/>
                      <a:pt x="1" y="554"/>
                      <a:pt x="1" y="804"/>
                    </a:cubicBezTo>
                    <a:cubicBezTo>
                      <a:pt x="1" y="810"/>
                      <a:pt x="6" y="813"/>
                      <a:pt x="12" y="813"/>
                    </a:cubicBezTo>
                    <a:cubicBezTo>
                      <a:pt x="18" y="813"/>
                      <a:pt x="24" y="810"/>
                      <a:pt x="24" y="804"/>
                    </a:cubicBezTo>
                    <a:cubicBezTo>
                      <a:pt x="120" y="566"/>
                      <a:pt x="179" y="268"/>
                      <a:pt x="143" y="18"/>
                    </a:cubicBezTo>
                    <a:cubicBezTo>
                      <a:pt x="143" y="6"/>
                      <a:pt x="140" y="0"/>
                      <a:pt x="13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681;p33"/>
              <p:cNvSpPr/>
              <p:nvPr/>
            </p:nvSpPr>
            <p:spPr>
              <a:xfrm>
                <a:off x="3078950" y="2856175"/>
                <a:ext cx="5075" cy="25175"/>
              </a:xfrm>
              <a:custGeom>
                <a:avLst/>
                <a:gdLst/>
                <a:ahLst/>
                <a:cxnLst/>
                <a:rect l="l" t="t" r="r" b="b"/>
                <a:pathLst>
                  <a:path w="203" h="1007" extrusionOk="0">
                    <a:moveTo>
                      <a:pt x="189" y="1"/>
                    </a:moveTo>
                    <a:cubicBezTo>
                      <a:pt x="186" y="1"/>
                      <a:pt x="182" y="4"/>
                      <a:pt x="179" y="11"/>
                    </a:cubicBezTo>
                    <a:cubicBezTo>
                      <a:pt x="84" y="118"/>
                      <a:pt x="72" y="249"/>
                      <a:pt x="48" y="392"/>
                    </a:cubicBezTo>
                    <a:cubicBezTo>
                      <a:pt x="12" y="582"/>
                      <a:pt x="0" y="797"/>
                      <a:pt x="0" y="987"/>
                    </a:cubicBezTo>
                    <a:cubicBezTo>
                      <a:pt x="0" y="1001"/>
                      <a:pt x="17" y="1007"/>
                      <a:pt x="30" y="1007"/>
                    </a:cubicBezTo>
                    <a:cubicBezTo>
                      <a:pt x="40" y="1007"/>
                      <a:pt x="48" y="1004"/>
                      <a:pt x="48" y="999"/>
                    </a:cubicBezTo>
                    <a:cubicBezTo>
                      <a:pt x="84" y="844"/>
                      <a:pt x="84" y="701"/>
                      <a:pt x="119" y="547"/>
                    </a:cubicBezTo>
                    <a:cubicBezTo>
                      <a:pt x="131" y="368"/>
                      <a:pt x="179" y="213"/>
                      <a:pt x="203" y="35"/>
                    </a:cubicBezTo>
                    <a:cubicBezTo>
                      <a:pt x="203" y="18"/>
                      <a:pt x="197" y="1"/>
                      <a:pt x="18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682;p33"/>
              <p:cNvSpPr/>
              <p:nvPr/>
            </p:nvSpPr>
            <p:spPr>
              <a:xfrm>
                <a:off x="3069125" y="2849650"/>
                <a:ext cx="7450" cy="30500"/>
              </a:xfrm>
              <a:custGeom>
                <a:avLst/>
                <a:gdLst/>
                <a:ahLst/>
                <a:cxnLst/>
                <a:rect l="l" t="t" r="r" b="b"/>
                <a:pathLst>
                  <a:path w="298" h="1220" extrusionOk="0">
                    <a:moveTo>
                      <a:pt x="227" y="1"/>
                    </a:moveTo>
                    <a:cubicBezTo>
                      <a:pt x="221" y="1"/>
                      <a:pt x="215" y="4"/>
                      <a:pt x="215" y="10"/>
                    </a:cubicBezTo>
                    <a:cubicBezTo>
                      <a:pt x="203" y="236"/>
                      <a:pt x="96" y="462"/>
                      <a:pt x="60" y="677"/>
                    </a:cubicBezTo>
                    <a:cubicBezTo>
                      <a:pt x="36" y="855"/>
                      <a:pt x="0" y="1022"/>
                      <a:pt x="24" y="1201"/>
                    </a:cubicBezTo>
                    <a:cubicBezTo>
                      <a:pt x="24" y="1208"/>
                      <a:pt x="29" y="1219"/>
                      <a:pt x="35" y="1219"/>
                    </a:cubicBezTo>
                    <a:cubicBezTo>
                      <a:pt x="39" y="1219"/>
                      <a:pt x="43" y="1215"/>
                      <a:pt x="48" y="1201"/>
                    </a:cubicBezTo>
                    <a:cubicBezTo>
                      <a:pt x="108" y="974"/>
                      <a:pt x="119" y="760"/>
                      <a:pt x="179" y="534"/>
                    </a:cubicBezTo>
                    <a:cubicBezTo>
                      <a:pt x="227" y="355"/>
                      <a:pt x="298" y="188"/>
                      <a:pt x="238" y="10"/>
                    </a:cubicBezTo>
                    <a:cubicBezTo>
                      <a:pt x="238" y="4"/>
                      <a:pt x="233" y="1"/>
                      <a:pt x="22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683;p33"/>
              <p:cNvSpPr/>
              <p:nvPr/>
            </p:nvSpPr>
            <p:spPr>
              <a:xfrm>
                <a:off x="3059300" y="2848175"/>
                <a:ext cx="6275" cy="30000"/>
              </a:xfrm>
              <a:custGeom>
                <a:avLst/>
                <a:gdLst/>
                <a:ahLst/>
                <a:cxnLst/>
                <a:rect l="l" t="t" r="r" b="b"/>
                <a:pathLst>
                  <a:path w="251" h="1200" extrusionOk="0">
                    <a:moveTo>
                      <a:pt x="233" y="0"/>
                    </a:moveTo>
                    <a:cubicBezTo>
                      <a:pt x="224" y="0"/>
                      <a:pt x="215" y="3"/>
                      <a:pt x="215" y="9"/>
                    </a:cubicBezTo>
                    <a:cubicBezTo>
                      <a:pt x="84" y="331"/>
                      <a:pt x="0" y="843"/>
                      <a:pt x="24" y="1200"/>
                    </a:cubicBezTo>
                    <a:cubicBezTo>
                      <a:pt x="24" y="1200"/>
                      <a:pt x="60" y="1200"/>
                      <a:pt x="60" y="1188"/>
                    </a:cubicBezTo>
                    <a:cubicBezTo>
                      <a:pt x="131" y="998"/>
                      <a:pt x="143" y="771"/>
                      <a:pt x="179" y="557"/>
                    </a:cubicBezTo>
                    <a:cubicBezTo>
                      <a:pt x="203" y="378"/>
                      <a:pt x="250" y="188"/>
                      <a:pt x="250" y="9"/>
                    </a:cubicBezTo>
                    <a:cubicBezTo>
                      <a:pt x="250" y="3"/>
                      <a:pt x="242" y="0"/>
                      <a:pt x="23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684;p33"/>
              <p:cNvSpPr/>
              <p:nvPr/>
            </p:nvSpPr>
            <p:spPr>
              <a:xfrm>
                <a:off x="3047700" y="2842025"/>
                <a:ext cx="6275" cy="29825"/>
              </a:xfrm>
              <a:custGeom>
                <a:avLst/>
                <a:gdLst/>
                <a:ahLst/>
                <a:cxnLst/>
                <a:rect l="l" t="t" r="r" b="b"/>
                <a:pathLst>
                  <a:path w="251" h="1193" extrusionOk="0">
                    <a:moveTo>
                      <a:pt x="231" y="0"/>
                    </a:moveTo>
                    <a:cubicBezTo>
                      <a:pt x="228" y="0"/>
                      <a:pt x="226" y="2"/>
                      <a:pt x="226" y="5"/>
                    </a:cubicBezTo>
                    <a:cubicBezTo>
                      <a:pt x="72" y="351"/>
                      <a:pt x="0" y="803"/>
                      <a:pt x="60" y="1184"/>
                    </a:cubicBezTo>
                    <a:cubicBezTo>
                      <a:pt x="54" y="1190"/>
                      <a:pt x="57" y="1193"/>
                      <a:pt x="63" y="1193"/>
                    </a:cubicBezTo>
                    <a:cubicBezTo>
                      <a:pt x="69" y="1193"/>
                      <a:pt x="77" y="1190"/>
                      <a:pt x="83" y="1184"/>
                    </a:cubicBezTo>
                    <a:cubicBezTo>
                      <a:pt x="119" y="982"/>
                      <a:pt x="143" y="779"/>
                      <a:pt x="179" y="589"/>
                    </a:cubicBezTo>
                    <a:cubicBezTo>
                      <a:pt x="203" y="410"/>
                      <a:pt x="250" y="208"/>
                      <a:pt x="250" y="17"/>
                    </a:cubicBezTo>
                    <a:cubicBezTo>
                      <a:pt x="250" y="9"/>
                      <a:pt x="238" y="0"/>
                      <a:pt x="231"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685;p33"/>
              <p:cNvSpPr/>
              <p:nvPr/>
            </p:nvSpPr>
            <p:spPr>
              <a:xfrm>
                <a:off x="3037575" y="2839050"/>
                <a:ext cx="6875" cy="32525"/>
              </a:xfrm>
              <a:custGeom>
                <a:avLst/>
                <a:gdLst/>
                <a:ahLst/>
                <a:cxnLst/>
                <a:rect l="l" t="t" r="r" b="b"/>
                <a:pathLst>
                  <a:path w="275" h="1301" extrusionOk="0">
                    <a:moveTo>
                      <a:pt x="231" y="0"/>
                    </a:moveTo>
                    <a:cubicBezTo>
                      <a:pt x="229" y="0"/>
                      <a:pt x="227" y="2"/>
                      <a:pt x="227" y="5"/>
                    </a:cubicBezTo>
                    <a:cubicBezTo>
                      <a:pt x="131" y="196"/>
                      <a:pt x="119" y="410"/>
                      <a:pt x="96" y="601"/>
                    </a:cubicBezTo>
                    <a:cubicBezTo>
                      <a:pt x="60" y="827"/>
                      <a:pt x="0" y="1041"/>
                      <a:pt x="0" y="1267"/>
                    </a:cubicBezTo>
                    <a:cubicBezTo>
                      <a:pt x="7" y="1288"/>
                      <a:pt x="22" y="1301"/>
                      <a:pt x="33" y="1301"/>
                    </a:cubicBezTo>
                    <a:cubicBezTo>
                      <a:pt x="42" y="1301"/>
                      <a:pt x="48" y="1294"/>
                      <a:pt x="48" y="1279"/>
                    </a:cubicBezTo>
                    <a:cubicBezTo>
                      <a:pt x="131" y="1077"/>
                      <a:pt x="167" y="851"/>
                      <a:pt x="191" y="648"/>
                    </a:cubicBezTo>
                    <a:cubicBezTo>
                      <a:pt x="227" y="434"/>
                      <a:pt x="274" y="231"/>
                      <a:pt x="250" y="17"/>
                    </a:cubicBezTo>
                    <a:cubicBezTo>
                      <a:pt x="250" y="9"/>
                      <a:pt x="238" y="0"/>
                      <a:pt x="231"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686;p33"/>
              <p:cNvSpPr/>
              <p:nvPr/>
            </p:nvSpPr>
            <p:spPr>
              <a:xfrm>
                <a:off x="3027700" y="2832575"/>
                <a:ext cx="7800" cy="34550"/>
              </a:xfrm>
              <a:custGeom>
                <a:avLst/>
                <a:gdLst/>
                <a:ahLst/>
                <a:cxnLst/>
                <a:rect l="l" t="t" r="r" b="b"/>
                <a:pathLst>
                  <a:path w="312" h="1382" extrusionOk="0">
                    <a:moveTo>
                      <a:pt x="255" y="1"/>
                    </a:moveTo>
                    <a:cubicBezTo>
                      <a:pt x="241" y="1"/>
                      <a:pt x="229" y="10"/>
                      <a:pt x="229" y="26"/>
                    </a:cubicBezTo>
                    <a:cubicBezTo>
                      <a:pt x="157" y="240"/>
                      <a:pt x="133" y="479"/>
                      <a:pt x="86" y="717"/>
                    </a:cubicBezTo>
                    <a:cubicBezTo>
                      <a:pt x="38" y="931"/>
                      <a:pt x="14" y="1133"/>
                      <a:pt x="14" y="1348"/>
                    </a:cubicBezTo>
                    <a:cubicBezTo>
                      <a:pt x="0" y="1368"/>
                      <a:pt x="11" y="1381"/>
                      <a:pt x="24" y="1381"/>
                    </a:cubicBezTo>
                    <a:cubicBezTo>
                      <a:pt x="34" y="1381"/>
                      <a:pt x="45" y="1375"/>
                      <a:pt x="50" y="1360"/>
                    </a:cubicBezTo>
                    <a:cubicBezTo>
                      <a:pt x="110" y="1145"/>
                      <a:pt x="157" y="895"/>
                      <a:pt x="205" y="657"/>
                    </a:cubicBezTo>
                    <a:cubicBezTo>
                      <a:pt x="252" y="455"/>
                      <a:pt x="312" y="252"/>
                      <a:pt x="288" y="38"/>
                    </a:cubicBezTo>
                    <a:cubicBezTo>
                      <a:pt x="288" y="13"/>
                      <a:pt x="271" y="1"/>
                      <a:pt x="25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687;p33"/>
              <p:cNvSpPr/>
              <p:nvPr/>
            </p:nvSpPr>
            <p:spPr>
              <a:xfrm>
                <a:off x="3016725" y="2825325"/>
                <a:ext cx="10150" cy="38850"/>
              </a:xfrm>
              <a:custGeom>
                <a:avLst/>
                <a:gdLst/>
                <a:ahLst/>
                <a:cxnLst/>
                <a:rect l="l" t="t" r="r" b="b"/>
                <a:pathLst>
                  <a:path w="406" h="1554" extrusionOk="0">
                    <a:moveTo>
                      <a:pt x="337" y="1"/>
                    </a:moveTo>
                    <a:cubicBezTo>
                      <a:pt x="331" y="1"/>
                      <a:pt x="322" y="7"/>
                      <a:pt x="310" y="18"/>
                    </a:cubicBezTo>
                    <a:cubicBezTo>
                      <a:pt x="215" y="257"/>
                      <a:pt x="179" y="542"/>
                      <a:pt x="120" y="780"/>
                    </a:cubicBezTo>
                    <a:cubicBezTo>
                      <a:pt x="60" y="1031"/>
                      <a:pt x="13" y="1269"/>
                      <a:pt x="1" y="1531"/>
                    </a:cubicBezTo>
                    <a:cubicBezTo>
                      <a:pt x="1" y="1544"/>
                      <a:pt x="15" y="1553"/>
                      <a:pt x="28" y="1553"/>
                    </a:cubicBezTo>
                    <a:cubicBezTo>
                      <a:pt x="39" y="1553"/>
                      <a:pt x="48" y="1547"/>
                      <a:pt x="48" y="1531"/>
                    </a:cubicBezTo>
                    <a:cubicBezTo>
                      <a:pt x="156" y="1054"/>
                      <a:pt x="406" y="507"/>
                      <a:pt x="346" y="18"/>
                    </a:cubicBezTo>
                    <a:cubicBezTo>
                      <a:pt x="346" y="7"/>
                      <a:pt x="343" y="1"/>
                      <a:pt x="33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688;p33"/>
              <p:cNvSpPr/>
              <p:nvPr/>
            </p:nvSpPr>
            <p:spPr>
              <a:xfrm>
                <a:off x="3005725" y="2816300"/>
                <a:ext cx="11325" cy="44750"/>
              </a:xfrm>
              <a:custGeom>
                <a:avLst/>
                <a:gdLst/>
                <a:ahLst/>
                <a:cxnLst/>
                <a:rect l="l" t="t" r="r" b="b"/>
                <a:pathLst>
                  <a:path w="453" h="1790" extrusionOk="0">
                    <a:moveTo>
                      <a:pt x="434" y="0"/>
                    </a:moveTo>
                    <a:cubicBezTo>
                      <a:pt x="431" y="0"/>
                      <a:pt x="429" y="3"/>
                      <a:pt x="429" y="10"/>
                    </a:cubicBezTo>
                    <a:cubicBezTo>
                      <a:pt x="191" y="522"/>
                      <a:pt x="36" y="1201"/>
                      <a:pt x="0" y="1761"/>
                    </a:cubicBezTo>
                    <a:cubicBezTo>
                      <a:pt x="0" y="1780"/>
                      <a:pt x="8" y="1789"/>
                      <a:pt x="14" y="1789"/>
                    </a:cubicBezTo>
                    <a:cubicBezTo>
                      <a:pt x="19" y="1789"/>
                      <a:pt x="24" y="1783"/>
                      <a:pt x="24" y="1773"/>
                    </a:cubicBezTo>
                    <a:cubicBezTo>
                      <a:pt x="191" y="1225"/>
                      <a:pt x="417" y="606"/>
                      <a:pt x="453" y="22"/>
                    </a:cubicBezTo>
                    <a:cubicBezTo>
                      <a:pt x="453" y="14"/>
                      <a:pt x="441" y="0"/>
                      <a:pt x="43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689;p33"/>
              <p:cNvSpPr/>
              <p:nvPr/>
            </p:nvSpPr>
            <p:spPr>
              <a:xfrm>
                <a:off x="2988750" y="3169275"/>
                <a:ext cx="165825" cy="83650"/>
              </a:xfrm>
              <a:custGeom>
                <a:avLst/>
                <a:gdLst/>
                <a:ahLst/>
                <a:cxnLst/>
                <a:rect l="l" t="t" r="r" b="b"/>
                <a:pathLst>
                  <a:path w="6633" h="3346" extrusionOk="0">
                    <a:moveTo>
                      <a:pt x="1" y="0"/>
                    </a:moveTo>
                    <a:lnTo>
                      <a:pt x="1" y="0"/>
                    </a:lnTo>
                    <a:cubicBezTo>
                      <a:pt x="120" y="1143"/>
                      <a:pt x="870" y="3346"/>
                      <a:pt x="870" y="3346"/>
                    </a:cubicBezTo>
                    <a:lnTo>
                      <a:pt x="6632" y="12"/>
                    </a:lnTo>
                    <a:lnTo>
                      <a:pt x="1" y="0"/>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690;p33"/>
              <p:cNvSpPr/>
              <p:nvPr/>
            </p:nvSpPr>
            <p:spPr>
              <a:xfrm>
                <a:off x="2984000" y="3164800"/>
                <a:ext cx="186350" cy="94375"/>
              </a:xfrm>
              <a:custGeom>
                <a:avLst/>
                <a:gdLst/>
                <a:ahLst/>
                <a:cxnLst/>
                <a:rect l="l" t="t" r="r" b="b"/>
                <a:pathLst>
                  <a:path w="7454" h="3775" extrusionOk="0">
                    <a:moveTo>
                      <a:pt x="393" y="334"/>
                    </a:moveTo>
                    <a:lnTo>
                      <a:pt x="6191" y="358"/>
                    </a:lnTo>
                    <a:lnTo>
                      <a:pt x="1167" y="3251"/>
                    </a:lnTo>
                    <a:cubicBezTo>
                      <a:pt x="988" y="2739"/>
                      <a:pt x="536" y="1275"/>
                      <a:pt x="393" y="334"/>
                    </a:cubicBezTo>
                    <a:close/>
                    <a:moveTo>
                      <a:pt x="0" y="1"/>
                    </a:moveTo>
                    <a:lnTo>
                      <a:pt x="12" y="191"/>
                    </a:lnTo>
                    <a:cubicBezTo>
                      <a:pt x="155" y="1334"/>
                      <a:pt x="869" y="3477"/>
                      <a:pt x="893" y="3573"/>
                    </a:cubicBezTo>
                    <a:lnTo>
                      <a:pt x="965" y="3775"/>
                    </a:lnTo>
                    <a:lnTo>
                      <a:pt x="7453" y="13"/>
                    </a:lnTo>
                    <a:lnTo>
                      <a:pt x="0"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691;p33"/>
              <p:cNvSpPr/>
              <p:nvPr/>
            </p:nvSpPr>
            <p:spPr>
              <a:xfrm>
                <a:off x="3124775" y="3167825"/>
                <a:ext cx="6875" cy="12200"/>
              </a:xfrm>
              <a:custGeom>
                <a:avLst/>
                <a:gdLst/>
                <a:ahLst/>
                <a:cxnLst/>
                <a:rect l="l" t="t" r="r" b="b"/>
                <a:pathLst>
                  <a:path w="275" h="488" extrusionOk="0">
                    <a:moveTo>
                      <a:pt x="14" y="0"/>
                    </a:moveTo>
                    <a:cubicBezTo>
                      <a:pt x="6" y="0"/>
                      <a:pt x="1" y="14"/>
                      <a:pt x="1" y="23"/>
                    </a:cubicBezTo>
                    <a:cubicBezTo>
                      <a:pt x="1" y="94"/>
                      <a:pt x="37" y="189"/>
                      <a:pt x="84" y="249"/>
                    </a:cubicBezTo>
                    <a:cubicBezTo>
                      <a:pt x="132" y="320"/>
                      <a:pt x="179" y="392"/>
                      <a:pt x="239" y="475"/>
                    </a:cubicBezTo>
                    <a:cubicBezTo>
                      <a:pt x="243" y="483"/>
                      <a:pt x="249" y="487"/>
                      <a:pt x="254" y="487"/>
                    </a:cubicBezTo>
                    <a:cubicBezTo>
                      <a:pt x="265" y="487"/>
                      <a:pt x="275" y="474"/>
                      <a:pt x="275" y="451"/>
                    </a:cubicBezTo>
                    <a:cubicBezTo>
                      <a:pt x="251" y="368"/>
                      <a:pt x="203" y="284"/>
                      <a:pt x="156" y="201"/>
                    </a:cubicBezTo>
                    <a:cubicBezTo>
                      <a:pt x="120" y="130"/>
                      <a:pt x="84" y="46"/>
                      <a:pt x="25" y="11"/>
                    </a:cubicBezTo>
                    <a:cubicBezTo>
                      <a:pt x="21" y="3"/>
                      <a:pt x="17" y="0"/>
                      <a:pt x="1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692;p33"/>
              <p:cNvSpPr/>
              <p:nvPr/>
            </p:nvSpPr>
            <p:spPr>
              <a:xfrm>
                <a:off x="3114675" y="3168375"/>
                <a:ext cx="7150" cy="11125"/>
              </a:xfrm>
              <a:custGeom>
                <a:avLst/>
                <a:gdLst/>
                <a:ahLst/>
                <a:cxnLst/>
                <a:rect l="l" t="t" r="r" b="b"/>
                <a:pathLst>
                  <a:path w="286" h="445" extrusionOk="0">
                    <a:moveTo>
                      <a:pt x="24" y="1"/>
                    </a:moveTo>
                    <a:cubicBezTo>
                      <a:pt x="12" y="1"/>
                      <a:pt x="0" y="1"/>
                      <a:pt x="12" y="12"/>
                    </a:cubicBezTo>
                    <a:cubicBezTo>
                      <a:pt x="24" y="84"/>
                      <a:pt x="71" y="167"/>
                      <a:pt x="107" y="227"/>
                    </a:cubicBezTo>
                    <a:lnTo>
                      <a:pt x="238" y="441"/>
                    </a:lnTo>
                    <a:cubicBezTo>
                      <a:pt x="240" y="443"/>
                      <a:pt x="244" y="444"/>
                      <a:pt x="247" y="444"/>
                    </a:cubicBezTo>
                    <a:cubicBezTo>
                      <a:pt x="262" y="444"/>
                      <a:pt x="286" y="427"/>
                      <a:pt x="286" y="417"/>
                    </a:cubicBezTo>
                    <a:cubicBezTo>
                      <a:pt x="262" y="322"/>
                      <a:pt x="226" y="251"/>
                      <a:pt x="179" y="179"/>
                    </a:cubicBezTo>
                    <a:cubicBezTo>
                      <a:pt x="131" y="120"/>
                      <a:pt x="107" y="24"/>
                      <a:pt x="2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693;p33"/>
              <p:cNvSpPr/>
              <p:nvPr/>
            </p:nvSpPr>
            <p:spPr>
              <a:xfrm>
                <a:off x="3106925" y="3168375"/>
                <a:ext cx="7700" cy="14725"/>
              </a:xfrm>
              <a:custGeom>
                <a:avLst/>
                <a:gdLst/>
                <a:ahLst/>
                <a:cxnLst/>
                <a:rect l="l" t="t" r="r" b="b"/>
                <a:pathLst>
                  <a:path w="308" h="589" extrusionOk="0">
                    <a:moveTo>
                      <a:pt x="36" y="1"/>
                    </a:moveTo>
                    <a:cubicBezTo>
                      <a:pt x="24" y="1"/>
                      <a:pt x="12" y="1"/>
                      <a:pt x="12" y="12"/>
                    </a:cubicBezTo>
                    <a:cubicBezTo>
                      <a:pt x="0" y="108"/>
                      <a:pt x="36" y="191"/>
                      <a:pt x="84" y="286"/>
                    </a:cubicBezTo>
                    <a:cubicBezTo>
                      <a:pt x="131" y="393"/>
                      <a:pt x="191" y="489"/>
                      <a:pt x="262" y="584"/>
                    </a:cubicBezTo>
                    <a:cubicBezTo>
                      <a:pt x="265" y="587"/>
                      <a:pt x="270" y="588"/>
                      <a:pt x="275" y="588"/>
                    </a:cubicBezTo>
                    <a:cubicBezTo>
                      <a:pt x="289" y="588"/>
                      <a:pt x="307" y="575"/>
                      <a:pt x="298" y="548"/>
                    </a:cubicBezTo>
                    <a:cubicBezTo>
                      <a:pt x="262" y="453"/>
                      <a:pt x="215" y="346"/>
                      <a:pt x="179" y="251"/>
                    </a:cubicBezTo>
                    <a:cubicBezTo>
                      <a:pt x="143" y="167"/>
                      <a:pt x="120" y="60"/>
                      <a:pt x="3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694;p33"/>
              <p:cNvSpPr/>
              <p:nvPr/>
            </p:nvSpPr>
            <p:spPr>
              <a:xfrm>
                <a:off x="3098300" y="3167375"/>
                <a:ext cx="7625" cy="16750"/>
              </a:xfrm>
              <a:custGeom>
                <a:avLst/>
                <a:gdLst/>
                <a:ahLst/>
                <a:cxnLst/>
                <a:rect l="l" t="t" r="r" b="b"/>
                <a:pathLst>
                  <a:path w="305" h="670" extrusionOk="0">
                    <a:moveTo>
                      <a:pt x="15" y="0"/>
                    </a:moveTo>
                    <a:cubicBezTo>
                      <a:pt x="7" y="0"/>
                      <a:pt x="0" y="11"/>
                      <a:pt x="0" y="29"/>
                    </a:cubicBezTo>
                    <a:cubicBezTo>
                      <a:pt x="24" y="255"/>
                      <a:pt x="143" y="469"/>
                      <a:pt x="250" y="648"/>
                    </a:cubicBezTo>
                    <a:cubicBezTo>
                      <a:pt x="255" y="663"/>
                      <a:pt x="266" y="669"/>
                      <a:pt x="277" y="669"/>
                    </a:cubicBezTo>
                    <a:cubicBezTo>
                      <a:pt x="292" y="669"/>
                      <a:pt x="305" y="657"/>
                      <a:pt x="298" y="636"/>
                    </a:cubicBezTo>
                    <a:cubicBezTo>
                      <a:pt x="238" y="433"/>
                      <a:pt x="167" y="195"/>
                      <a:pt x="24" y="5"/>
                    </a:cubicBezTo>
                    <a:cubicBezTo>
                      <a:pt x="21" y="2"/>
                      <a:pt x="18" y="0"/>
                      <a:pt x="1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695;p33"/>
              <p:cNvSpPr/>
              <p:nvPr/>
            </p:nvSpPr>
            <p:spPr>
              <a:xfrm>
                <a:off x="3089350" y="3166400"/>
                <a:ext cx="7475" cy="19450"/>
              </a:xfrm>
              <a:custGeom>
                <a:avLst/>
                <a:gdLst/>
                <a:ahLst/>
                <a:cxnLst/>
                <a:rect l="l" t="t" r="r" b="b"/>
                <a:pathLst>
                  <a:path w="299" h="778" extrusionOk="0">
                    <a:moveTo>
                      <a:pt x="38" y="0"/>
                    </a:moveTo>
                    <a:cubicBezTo>
                      <a:pt x="25" y="0"/>
                      <a:pt x="13" y="6"/>
                      <a:pt x="13" y="20"/>
                    </a:cubicBezTo>
                    <a:cubicBezTo>
                      <a:pt x="1" y="151"/>
                      <a:pt x="61" y="294"/>
                      <a:pt x="108" y="413"/>
                    </a:cubicBezTo>
                    <a:cubicBezTo>
                      <a:pt x="144" y="532"/>
                      <a:pt x="191" y="663"/>
                      <a:pt x="263" y="770"/>
                    </a:cubicBezTo>
                    <a:cubicBezTo>
                      <a:pt x="272" y="774"/>
                      <a:pt x="279" y="777"/>
                      <a:pt x="284" y="777"/>
                    </a:cubicBezTo>
                    <a:cubicBezTo>
                      <a:pt x="294" y="777"/>
                      <a:pt x="299" y="769"/>
                      <a:pt x="299" y="746"/>
                    </a:cubicBezTo>
                    <a:cubicBezTo>
                      <a:pt x="263" y="615"/>
                      <a:pt x="227" y="484"/>
                      <a:pt x="180" y="341"/>
                    </a:cubicBezTo>
                    <a:cubicBezTo>
                      <a:pt x="144" y="234"/>
                      <a:pt x="120" y="103"/>
                      <a:pt x="61" y="8"/>
                    </a:cubicBezTo>
                    <a:cubicBezTo>
                      <a:pt x="56" y="3"/>
                      <a:pt x="47" y="0"/>
                      <a:pt x="3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696;p33"/>
              <p:cNvSpPr/>
              <p:nvPr/>
            </p:nvSpPr>
            <p:spPr>
              <a:xfrm>
                <a:off x="3081025" y="3168550"/>
                <a:ext cx="6875" cy="19950"/>
              </a:xfrm>
              <a:custGeom>
                <a:avLst/>
                <a:gdLst/>
                <a:ahLst/>
                <a:cxnLst/>
                <a:rect l="l" t="t" r="r" b="b"/>
                <a:pathLst>
                  <a:path w="275" h="798" extrusionOk="0">
                    <a:moveTo>
                      <a:pt x="18" y="0"/>
                    </a:moveTo>
                    <a:cubicBezTo>
                      <a:pt x="11" y="0"/>
                      <a:pt x="1" y="5"/>
                      <a:pt x="1" y="5"/>
                    </a:cubicBezTo>
                    <a:cubicBezTo>
                      <a:pt x="36" y="255"/>
                      <a:pt x="132" y="541"/>
                      <a:pt x="239" y="779"/>
                    </a:cubicBezTo>
                    <a:cubicBezTo>
                      <a:pt x="239" y="791"/>
                      <a:pt x="248" y="797"/>
                      <a:pt x="257" y="797"/>
                    </a:cubicBezTo>
                    <a:cubicBezTo>
                      <a:pt x="266" y="797"/>
                      <a:pt x="274" y="791"/>
                      <a:pt x="274" y="779"/>
                    </a:cubicBezTo>
                    <a:cubicBezTo>
                      <a:pt x="239" y="529"/>
                      <a:pt x="155" y="232"/>
                      <a:pt x="24" y="5"/>
                    </a:cubicBezTo>
                    <a:cubicBezTo>
                      <a:pt x="24" y="1"/>
                      <a:pt x="22" y="0"/>
                      <a:pt x="1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697;p33"/>
              <p:cNvSpPr/>
              <p:nvPr/>
            </p:nvSpPr>
            <p:spPr>
              <a:xfrm>
                <a:off x="3070600" y="3166975"/>
                <a:ext cx="9550" cy="24300"/>
              </a:xfrm>
              <a:custGeom>
                <a:avLst/>
                <a:gdLst/>
                <a:ahLst/>
                <a:cxnLst/>
                <a:rect l="l" t="t" r="r" b="b"/>
                <a:pathLst>
                  <a:path w="382" h="972" extrusionOk="0">
                    <a:moveTo>
                      <a:pt x="65" y="0"/>
                    </a:moveTo>
                    <a:cubicBezTo>
                      <a:pt x="54" y="0"/>
                      <a:pt x="43" y="3"/>
                      <a:pt x="37" y="9"/>
                    </a:cubicBezTo>
                    <a:cubicBezTo>
                      <a:pt x="1" y="164"/>
                      <a:pt x="60" y="307"/>
                      <a:pt x="108" y="461"/>
                    </a:cubicBezTo>
                    <a:cubicBezTo>
                      <a:pt x="168" y="616"/>
                      <a:pt x="227" y="795"/>
                      <a:pt x="322" y="961"/>
                    </a:cubicBezTo>
                    <a:cubicBezTo>
                      <a:pt x="326" y="968"/>
                      <a:pt x="332" y="971"/>
                      <a:pt x="340" y="971"/>
                    </a:cubicBezTo>
                    <a:cubicBezTo>
                      <a:pt x="358" y="971"/>
                      <a:pt x="382" y="954"/>
                      <a:pt x="382" y="938"/>
                    </a:cubicBezTo>
                    <a:cubicBezTo>
                      <a:pt x="346" y="771"/>
                      <a:pt x="275" y="616"/>
                      <a:pt x="215" y="461"/>
                    </a:cubicBezTo>
                    <a:cubicBezTo>
                      <a:pt x="156" y="307"/>
                      <a:pt x="120" y="164"/>
                      <a:pt x="84" y="9"/>
                    </a:cubicBezTo>
                    <a:cubicBezTo>
                      <a:pt x="84" y="3"/>
                      <a:pt x="75" y="0"/>
                      <a:pt x="6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698;p33"/>
              <p:cNvSpPr/>
              <p:nvPr/>
            </p:nvSpPr>
            <p:spPr>
              <a:xfrm>
                <a:off x="3059975" y="3164850"/>
                <a:ext cx="10525" cy="29575"/>
              </a:xfrm>
              <a:custGeom>
                <a:avLst/>
                <a:gdLst/>
                <a:ahLst/>
                <a:cxnLst/>
                <a:rect l="l" t="t" r="r" b="b"/>
                <a:pathLst>
                  <a:path w="421" h="1183" extrusionOk="0">
                    <a:moveTo>
                      <a:pt x="15" y="0"/>
                    </a:moveTo>
                    <a:cubicBezTo>
                      <a:pt x="4" y="0"/>
                      <a:pt x="1" y="14"/>
                      <a:pt x="9" y="22"/>
                    </a:cubicBezTo>
                    <a:cubicBezTo>
                      <a:pt x="104" y="213"/>
                      <a:pt x="104" y="439"/>
                      <a:pt x="164" y="654"/>
                    </a:cubicBezTo>
                    <a:cubicBezTo>
                      <a:pt x="223" y="832"/>
                      <a:pt x="283" y="999"/>
                      <a:pt x="366" y="1165"/>
                    </a:cubicBezTo>
                    <a:cubicBezTo>
                      <a:pt x="382" y="1176"/>
                      <a:pt x="396" y="1182"/>
                      <a:pt x="405" y="1182"/>
                    </a:cubicBezTo>
                    <a:cubicBezTo>
                      <a:pt x="416" y="1182"/>
                      <a:pt x="421" y="1173"/>
                      <a:pt x="414" y="1154"/>
                    </a:cubicBezTo>
                    <a:cubicBezTo>
                      <a:pt x="354" y="915"/>
                      <a:pt x="271" y="689"/>
                      <a:pt x="212" y="451"/>
                    </a:cubicBezTo>
                    <a:cubicBezTo>
                      <a:pt x="164" y="284"/>
                      <a:pt x="164" y="130"/>
                      <a:pt x="33" y="11"/>
                    </a:cubicBezTo>
                    <a:cubicBezTo>
                      <a:pt x="26" y="3"/>
                      <a:pt x="19" y="0"/>
                      <a:pt x="1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699;p33"/>
              <p:cNvSpPr/>
              <p:nvPr/>
            </p:nvSpPr>
            <p:spPr>
              <a:xfrm>
                <a:off x="3050975" y="3167875"/>
                <a:ext cx="10125" cy="29100"/>
              </a:xfrm>
              <a:custGeom>
                <a:avLst/>
                <a:gdLst/>
                <a:ahLst/>
                <a:cxnLst/>
                <a:rect l="l" t="t" r="r" b="b"/>
                <a:pathLst>
                  <a:path w="405" h="1164" extrusionOk="0">
                    <a:moveTo>
                      <a:pt x="12" y="1"/>
                    </a:moveTo>
                    <a:cubicBezTo>
                      <a:pt x="4" y="1"/>
                      <a:pt x="0" y="7"/>
                      <a:pt x="0" y="21"/>
                    </a:cubicBezTo>
                    <a:cubicBezTo>
                      <a:pt x="12" y="235"/>
                      <a:pt x="72" y="425"/>
                      <a:pt x="155" y="604"/>
                    </a:cubicBezTo>
                    <a:cubicBezTo>
                      <a:pt x="214" y="794"/>
                      <a:pt x="274" y="985"/>
                      <a:pt x="369" y="1164"/>
                    </a:cubicBezTo>
                    <a:cubicBezTo>
                      <a:pt x="393" y="1164"/>
                      <a:pt x="405" y="1164"/>
                      <a:pt x="405" y="1152"/>
                    </a:cubicBezTo>
                    <a:cubicBezTo>
                      <a:pt x="369" y="961"/>
                      <a:pt x="298" y="771"/>
                      <a:pt x="238" y="568"/>
                    </a:cubicBezTo>
                    <a:cubicBezTo>
                      <a:pt x="179" y="378"/>
                      <a:pt x="119" y="187"/>
                      <a:pt x="36" y="9"/>
                    </a:cubicBezTo>
                    <a:cubicBezTo>
                      <a:pt x="26" y="4"/>
                      <a:pt x="18" y="1"/>
                      <a:pt x="1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700;p33"/>
              <p:cNvSpPr/>
              <p:nvPr/>
            </p:nvSpPr>
            <p:spPr>
              <a:xfrm>
                <a:off x="3037875" y="3168175"/>
                <a:ext cx="11025" cy="28500"/>
              </a:xfrm>
              <a:custGeom>
                <a:avLst/>
                <a:gdLst/>
                <a:ahLst/>
                <a:cxnLst/>
                <a:rect l="l" t="t" r="r" b="b"/>
                <a:pathLst>
                  <a:path w="441" h="1140" extrusionOk="0">
                    <a:moveTo>
                      <a:pt x="18" y="1"/>
                    </a:moveTo>
                    <a:cubicBezTo>
                      <a:pt x="8" y="1"/>
                      <a:pt x="0" y="7"/>
                      <a:pt x="0" y="20"/>
                    </a:cubicBezTo>
                    <a:cubicBezTo>
                      <a:pt x="24" y="378"/>
                      <a:pt x="167" y="842"/>
                      <a:pt x="393" y="1140"/>
                    </a:cubicBezTo>
                    <a:cubicBezTo>
                      <a:pt x="393" y="1140"/>
                      <a:pt x="441" y="1140"/>
                      <a:pt x="417" y="1116"/>
                    </a:cubicBezTo>
                    <a:cubicBezTo>
                      <a:pt x="357" y="913"/>
                      <a:pt x="286" y="735"/>
                      <a:pt x="226" y="544"/>
                    </a:cubicBezTo>
                    <a:cubicBezTo>
                      <a:pt x="167" y="366"/>
                      <a:pt x="119" y="175"/>
                      <a:pt x="36" y="9"/>
                    </a:cubicBezTo>
                    <a:cubicBezTo>
                      <a:pt x="31" y="4"/>
                      <a:pt x="24" y="1"/>
                      <a:pt x="1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701;p33"/>
              <p:cNvSpPr/>
              <p:nvPr/>
            </p:nvSpPr>
            <p:spPr>
              <a:xfrm>
                <a:off x="3028350" y="3169975"/>
                <a:ext cx="10425" cy="31300"/>
              </a:xfrm>
              <a:custGeom>
                <a:avLst/>
                <a:gdLst/>
                <a:ahLst/>
                <a:cxnLst/>
                <a:rect l="l" t="t" r="r" b="b"/>
                <a:pathLst>
                  <a:path w="417" h="1252" extrusionOk="0">
                    <a:moveTo>
                      <a:pt x="12" y="1"/>
                    </a:moveTo>
                    <a:cubicBezTo>
                      <a:pt x="5" y="1"/>
                      <a:pt x="0" y="9"/>
                      <a:pt x="0" y="32"/>
                    </a:cubicBezTo>
                    <a:cubicBezTo>
                      <a:pt x="12" y="234"/>
                      <a:pt x="84" y="425"/>
                      <a:pt x="143" y="627"/>
                    </a:cubicBezTo>
                    <a:cubicBezTo>
                      <a:pt x="226" y="830"/>
                      <a:pt x="262" y="1056"/>
                      <a:pt x="369" y="1246"/>
                    </a:cubicBezTo>
                    <a:cubicBezTo>
                      <a:pt x="373" y="1250"/>
                      <a:pt x="378" y="1251"/>
                      <a:pt x="384" y="1251"/>
                    </a:cubicBezTo>
                    <a:cubicBezTo>
                      <a:pt x="399" y="1251"/>
                      <a:pt x="417" y="1243"/>
                      <a:pt x="417" y="1234"/>
                    </a:cubicBezTo>
                    <a:cubicBezTo>
                      <a:pt x="405" y="1008"/>
                      <a:pt x="322" y="806"/>
                      <a:pt x="250" y="591"/>
                    </a:cubicBezTo>
                    <a:cubicBezTo>
                      <a:pt x="191" y="401"/>
                      <a:pt x="131" y="187"/>
                      <a:pt x="24" y="8"/>
                    </a:cubicBezTo>
                    <a:cubicBezTo>
                      <a:pt x="20" y="4"/>
                      <a:pt x="15" y="1"/>
                      <a:pt x="1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702;p33"/>
              <p:cNvSpPr/>
              <p:nvPr/>
            </p:nvSpPr>
            <p:spPr>
              <a:xfrm>
                <a:off x="3016250" y="3168650"/>
                <a:ext cx="11600" cy="33400"/>
              </a:xfrm>
              <a:custGeom>
                <a:avLst/>
                <a:gdLst/>
                <a:ahLst/>
                <a:cxnLst/>
                <a:rect l="l" t="t" r="r" b="b"/>
                <a:pathLst>
                  <a:path w="464" h="1336" extrusionOk="0">
                    <a:moveTo>
                      <a:pt x="42" y="1"/>
                    </a:moveTo>
                    <a:cubicBezTo>
                      <a:pt x="22" y="1"/>
                      <a:pt x="0" y="14"/>
                      <a:pt x="8" y="37"/>
                    </a:cubicBezTo>
                    <a:cubicBezTo>
                      <a:pt x="32" y="251"/>
                      <a:pt x="127" y="478"/>
                      <a:pt x="187" y="692"/>
                    </a:cubicBezTo>
                    <a:cubicBezTo>
                      <a:pt x="246" y="894"/>
                      <a:pt x="318" y="1121"/>
                      <a:pt x="425" y="1323"/>
                    </a:cubicBezTo>
                    <a:cubicBezTo>
                      <a:pt x="425" y="1331"/>
                      <a:pt x="431" y="1335"/>
                      <a:pt x="437" y="1335"/>
                    </a:cubicBezTo>
                    <a:cubicBezTo>
                      <a:pt x="449" y="1335"/>
                      <a:pt x="464" y="1322"/>
                      <a:pt x="448" y="1299"/>
                    </a:cubicBezTo>
                    <a:cubicBezTo>
                      <a:pt x="413" y="1061"/>
                      <a:pt x="329" y="835"/>
                      <a:pt x="270" y="609"/>
                    </a:cubicBezTo>
                    <a:cubicBezTo>
                      <a:pt x="210" y="418"/>
                      <a:pt x="175" y="204"/>
                      <a:pt x="67" y="13"/>
                    </a:cubicBezTo>
                    <a:cubicBezTo>
                      <a:pt x="63" y="5"/>
                      <a:pt x="53" y="1"/>
                      <a:pt x="4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703;p33"/>
              <p:cNvSpPr/>
              <p:nvPr/>
            </p:nvSpPr>
            <p:spPr>
              <a:xfrm>
                <a:off x="3005125" y="3165850"/>
                <a:ext cx="11625" cy="38300"/>
              </a:xfrm>
              <a:custGeom>
                <a:avLst/>
                <a:gdLst/>
                <a:ahLst/>
                <a:cxnLst/>
                <a:rect l="l" t="t" r="r" b="b"/>
                <a:pathLst>
                  <a:path w="465" h="1532" extrusionOk="0">
                    <a:moveTo>
                      <a:pt x="18" y="0"/>
                    </a:moveTo>
                    <a:cubicBezTo>
                      <a:pt x="9" y="0"/>
                      <a:pt x="1" y="6"/>
                      <a:pt x="1" y="18"/>
                    </a:cubicBezTo>
                    <a:cubicBezTo>
                      <a:pt x="24" y="268"/>
                      <a:pt x="120" y="530"/>
                      <a:pt x="179" y="792"/>
                    </a:cubicBezTo>
                    <a:cubicBezTo>
                      <a:pt x="239" y="1042"/>
                      <a:pt x="322" y="1280"/>
                      <a:pt x="417" y="1518"/>
                    </a:cubicBezTo>
                    <a:cubicBezTo>
                      <a:pt x="417" y="1527"/>
                      <a:pt x="424" y="1531"/>
                      <a:pt x="433" y="1531"/>
                    </a:cubicBezTo>
                    <a:cubicBezTo>
                      <a:pt x="447" y="1531"/>
                      <a:pt x="465" y="1521"/>
                      <a:pt x="465" y="1506"/>
                    </a:cubicBezTo>
                    <a:cubicBezTo>
                      <a:pt x="334" y="1042"/>
                      <a:pt x="322" y="411"/>
                      <a:pt x="36" y="18"/>
                    </a:cubicBezTo>
                    <a:cubicBezTo>
                      <a:pt x="36" y="6"/>
                      <a:pt x="27" y="0"/>
                      <a:pt x="1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704;p33"/>
              <p:cNvSpPr/>
              <p:nvPr/>
            </p:nvSpPr>
            <p:spPr>
              <a:xfrm>
                <a:off x="2993825" y="3161925"/>
                <a:ext cx="11025" cy="44700"/>
              </a:xfrm>
              <a:custGeom>
                <a:avLst/>
                <a:gdLst/>
                <a:ahLst/>
                <a:cxnLst/>
                <a:rect l="l" t="t" r="r" b="b"/>
                <a:pathLst>
                  <a:path w="441" h="1788" extrusionOk="0">
                    <a:moveTo>
                      <a:pt x="10" y="1"/>
                    </a:moveTo>
                    <a:cubicBezTo>
                      <a:pt x="4" y="1"/>
                      <a:pt x="0" y="6"/>
                      <a:pt x="0" y="20"/>
                    </a:cubicBezTo>
                    <a:cubicBezTo>
                      <a:pt x="24" y="592"/>
                      <a:pt x="191" y="1259"/>
                      <a:pt x="429" y="1783"/>
                    </a:cubicBezTo>
                    <a:cubicBezTo>
                      <a:pt x="429" y="1786"/>
                      <a:pt x="430" y="1787"/>
                      <a:pt x="431" y="1787"/>
                    </a:cubicBezTo>
                    <a:cubicBezTo>
                      <a:pt x="434" y="1787"/>
                      <a:pt x="441" y="1776"/>
                      <a:pt x="441" y="1759"/>
                    </a:cubicBezTo>
                    <a:cubicBezTo>
                      <a:pt x="333" y="1199"/>
                      <a:pt x="250" y="544"/>
                      <a:pt x="24" y="9"/>
                    </a:cubicBezTo>
                    <a:cubicBezTo>
                      <a:pt x="19" y="4"/>
                      <a:pt x="14" y="1"/>
                      <a:pt x="1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705;p33"/>
              <p:cNvSpPr/>
              <p:nvPr/>
            </p:nvSpPr>
            <p:spPr>
              <a:xfrm>
                <a:off x="3071800" y="3341900"/>
                <a:ext cx="157175" cy="125650"/>
              </a:xfrm>
              <a:custGeom>
                <a:avLst/>
                <a:gdLst/>
                <a:ahLst/>
                <a:cxnLst/>
                <a:rect l="l" t="t" r="r" b="b"/>
                <a:pathLst>
                  <a:path w="6287" h="5026" extrusionOk="0">
                    <a:moveTo>
                      <a:pt x="6287" y="1"/>
                    </a:moveTo>
                    <a:lnTo>
                      <a:pt x="1" y="2144"/>
                    </a:lnTo>
                    <a:cubicBezTo>
                      <a:pt x="489" y="3192"/>
                      <a:pt x="1906" y="5025"/>
                      <a:pt x="1917" y="5025"/>
                    </a:cubicBezTo>
                    <a:lnTo>
                      <a:pt x="6287" y="1"/>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706;p33"/>
              <p:cNvSpPr/>
              <p:nvPr/>
            </p:nvSpPr>
            <p:spPr>
              <a:xfrm>
                <a:off x="3065550" y="3332675"/>
                <a:ext cx="176825" cy="142025"/>
              </a:xfrm>
              <a:custGeom>
                <a:avLst/>
                <a:gdLst/>
                <a:ahLst/>
                <a:cxnLst/>
                <a:rect l="l" t="t" r="r" b="b"/>
                <a:pathLst>
                  <a:path w="7073" h="5681" extrusionOk="0">
                    <a:moveTo>
                      <a:pt x="5977" y="739"/>
                    </a:moveTo>
                    <a:lnTo>
                      <a:pt x="2167" y="5132"/>
                    </a:lnTo>
                    <a:cubicBezTo>
                      <a:pt x="1834" y="4680"/>
                      <a:pt x="917" y="3442"/>
                      <a:pt x="489" y="2608"/>
                    </a:cubicBezTo>
                    <a:lnTo>
                      <a:pt x="5977" y="739"/>
                    </a:lnTo>
                    <a:close/>
                    <a:moveTo>
                      <a:pt x="7073" y="1"/>
                    </a:moveTo>
                    <a:lnTo>
                      <a:pt x="0" y="2418"/>
                    </a:lnTo>
                    <a:lnTo>
                      <a:pt x="84" y="2596"/>
                    </a:lnTo>
                    <a:cubicBezTo>
                      <a:pt x="596" y="3632"/>
                      <a:pt x="1965" y="5442"/>
                      <a:pt x="2025" y="5513"/>
                    </a:cubicBezTo>
                    <a:lnTo>
                      <a:pt x="2156" y="5680"/>
                    </a:lnTo>
                    <a:lnTo>
                      <a:pt x="7073"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707;p33"/>
              <p:cNvSpPr/>
              <p:nvPr/>
            </p:nvSpPr>
            <p:spPr>
              <a:xfrm>
                <a:off x="3200100" y="3350250"/>
                <a:ext cx="10350" cy="9325"/>
              </a:xfrm>
              <a:custGeom>
                <a:avLst/>
                <a:gdLst/>
                <a:ahLst/>
                <a:cxnLst/>
                <a:rect l="l" t="t" r="r" b="b"/>
                <a:pathLst>
                  <a:path w="414" h="373" extrusionOk="0">
                    <a:moveTo>
                      <a:pt x="36" y="0"/>
                    </a:moveTo>
                    <a:cubicBezTo>
                      <a:pt x="24" y="0"/>
                      <a:pt x="0" y="24"/>
                      <a:pt x="24" y="24"/>
                    </a:cubicBezTo>
                    <a:cubicBezTo>
                      <a:pt x="48" y="96"/>
                      <a:pt x="107" y="155"/>
                      <a:pt x="167" y="203"/>
                    </a:cubicBezTo>
                    <a:cubicBezTo>
                      <a:pt x="238" y="262"/>
                      <a:pt x="298" y="322"/>
                      <a:pt x="393" y="357"/>
                    </a:cubicBezTo>
                    <a:cubicBezTo>
                      <a:pt x="397" y="369"/>
                      <a:pt x="401" y="373"/>
                      <a:pt x="404" y="373"/>
                    </a:cubicBezTo>
                    <a:cubicBezTo>
                      <a:pt x="410" y="373"/>
                      <a:pt x="413" y="354"/>
                      <a:pt x="405" y="346"/>
                    </a:cubicBezTo>
                    <a:cubicBezTo>
                      <a:pt x="345" y="274"/>
                      <a:pt x="274" y="215"/>
                      <a:pt x="214" y="143"/>
                    </a:cubicBezTo>
                    <a:cubicBezTo>
                      <a:pt x="155" y="96"/>
                      <a:pt x="107" y="24"/>
                      <a:pt x="3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708;p33"/>
              <p:cNvSpPr/>
              <p:nvPr/>
            </p:nvSpPr>
            <p:spPr>
              <a:xfrm>
                <a:off x="3190875" y="3353225"/>
                <a:ext cx="10025" cy="9100"/>
              </a:xfrm>
              <a:custGeom>
                <a:avLst/>
                <a:gdLst/>
                <a:ahLst/>
                <a:cxnLst/>
                <a:rect l="l" t="t" r="r" b="b"/>
                <a:pathLst>
                  <a:path w="401" h="364" extrusionOk="0">
                    <a:moveTo>
                      <a:pt x="12" y="0"/>
                    </a:moveTo>
                    <a:cubicBezTo>
                      <a:pt x="0" y="0"/>
                      <a:pt x="0" y="24"/>
                      <a:pt x="0" y="24"/>
                    </a:cubicBezTo>
                    <a:cubicBezTo>
                      <a:pt x="36" y="96"/>
                      <a:pt x="107" y="143"/>
                      <a:pt x="167" y="203"/>
                    </a:cubicBezTo>
                    <a:cubicBezTo>
                      <a:pt x="226" y="262"/>
                      <a:pt x="286" y="298"/>
                      <a:pt x="357" y="346"/>
                    </a:cubicBezTo>
                    <a:cubicBezTo>
                      <a:pt x="370" y="359"/>
                      <a:pt x="380" y="364"/>
                      <a:pt x="387" y="364"/>
                    </a:cubicBezTo>
                    <a:cubicBezTo>
                      <a:pt x="398" y="364"/>
                      <a:pt x="400" y="349"/>
                      <a:pt x="393" y="334"/>
                    </a:cubicBezTo>
                    <a:cubicBezTo>
                      <a:pt x="345" y="262"/>
                      <a:pt x="286" y="203"/>
                      <a:pt x="214" y="143"/>
                    </a:cubicBezTo>
                    <a:cubicBezTo>
                      <a:pt x="155" y="96"/>
                      <a:pt x="95" y="24"/>
                      <a:pt x="1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709;p33"/>
              <p:cNvSpPr/>
              <p:nvPr/>
            </p:nvSpPr>
            <p:spPr>
              <a:xfrm>
                <a:off x="3183725" y="3356200"/>
                <a:ext cx="11625" cy="11925"/>
              </a:xfrm>
              <a:custGeom>
                <a:avLst/>
                <a:gdLst/>
                <a:ahLst/>
                <a:cxnLst/>
                <a:rect l="l" t="t" r="r" b="b"/>
                <a:pathLst>
                  <a:path w="465" h="477" extrusionOk="0">
                    <a:moveTo>
                      <a:pt x="36" y="0"/>
                    </a:moveTo>
                    <a:cubicBezTo>
                      <a:pt x="24" y="0"/>
                      <a:pt x="0" y="0"/>
                      <a:pt x="0" y="24"/>
                    </a:cubicBezTo>
                    <a:cubicBezTo>
                      <a:pt x="0" y="108"/>
                      <a:pt x="107" y="179"/>
                      <a:pt x="167" y="262"/>
                    </a:cubicBezTo>
                    <a:cubicBezTo>
                      <a:pt x="238" y="334"/>
                      <a:pt x="334" y="417"/>
                      <a:pt x="417" y="477"/>
                    </a:cubicBezTo>
                    <a:cubicBezTo>
                      <a:pt x="441" y="477"/>
                      <a:pt x="465" y="465"/>
                      <a:pt x="453" y="441"/>
                    </a:cubicBezTo>
                    <a:cubicBezTo>
                      <a:pt x="393" y="346"/>
                      <a:pt x="322" y="274"/>
                      <a:pt x="238" y="203"/>
                    </a:cubicBezTo>
                    <a:cubicBezTo>
                      <a:pt x="179" y="143"/>
                      <a:pt x="119" y="12"/>
                      <a:pt x="3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710;p33"/>
              <p:cNvSpPr/>
              <p:nvPr/>
            </p:nvSpPr>
            <p:spPr>
              <a:xfrm>
                <a:off x="3174900" y="3358500"/>
                <a:ext cx="12625" cy="13450"/>
              </a:xfrm>
              <a:custGeom>
                <a:avLst/>
                <a:gdLst/>
                <a:ahLst/>
                <a:cxnLst/>
                <a:rect l="l" t="t" r="r" b="b"/>
                <a:pathLst>
                  <a:path w="505" h="538" extrusionOk="0">
                    <a:moveTo>
                      <a:pt x="24" y="0"/>
                    </a:moveTo>
                    <a:cubicBezTo>
                      <a:pt x="12" y="0"/>
                      <a:pt x="1" y="16"/>
                      <a:pt x="20" y="16"/>
                    </a:cubicBezTo>
                    <a:cubicBezTo>
                      <a:pt x="115" y="206"/>
                      <a:pt x="294" y="385"/>
                      <a:pt x="449" y="528"/>
                    </a:cubicBezTo>
                    <a:cubicBezTo>
                      <a:pt x="455" y="534"/>
                      <a:pt x="463" y="537"/>
                      <a:pt x="471" y="537"/>
                    </a:cubicBezTo>
                    <a:cubicBezTo>
                      <a:pt x="489" y="537"/>
                      <a:pt x="505" y="521"/>
                      <a:pt x="496" y="504"/>
                    </a:cubicBezTo>
                    <a:cubicBezTo>
                      <a:pt x="377" y="325"/>
                      <a:pt x="222" y="135"/>
                      <a:pt x="32" y="4"/>
                    </a:cubicBezTo>
                    <a:cubicBezTo>
                      <a:pt x="29" y="1"/>
                      <a:pt x="27" y="0"/>
                      <a:pt x="2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711;p33"/>
              <p:cNvSpPr/>
              <p:nvPr/>
            </p:nvSpPr>
            <p:spPr>
              <a:xfrm>
                <a:off x="3166525" y="3359575"/>
                <a:ext cx="12750" cy="16975"/>
              </a:xfrm>
              <a:custGeom>
                <a:avLst/>
                <a:gdLst/>
                <a:ahLst/>
                <a:cxnLst/>
                <a:rect l="l" t="t" r="r" b="b"/>
                <a:pathLst>
                  <a:path w="510" h="679" extrusionOk="0">
                    <a:moveTo>
                      <a:pt x="23" y="0"/>
                    </a:moveTo>
                    <a:cubicBezTo>
                      <a:pt x="12" y="0"/>
                      <a:pt x="1" y="23"/>
                      <a:pt x="10" y="32"/>
                    </a:cubicBezTo>
                    <a:cubicBezTo>
                      <a:pt x="33" y="163"/>
                      <a:pt x="141" y="282"/>
                      <a:pt x="224" y="389"/>
                    </a:cubicBezTo>
                    <a:cubicBezTo>
                      <a:pt x="307" y="496"/>
                      <a:pt x="391" y="604"/>
                      <a:pt x="498" y="675"/>
                    </a:cubicBezTo>
                    <a:cubicBezTo>
                      <a:pt x="498" y="677"/>
                      <a:pt x="498" y="678"/>
                      <a:pt x="499" y="678"/>
                    </a:cubicBezTo>
                    <a:cubicBezTo>
                      <a:pt x="502" y="678"/>
                      <a:pt x="510" y="659"/>
                      <a:pt x="510" y="639"/>
                    </a:cubicBezTo>
                    <a:cubicBezTo>
                      <a:pt x="450" y="508"/>
                      <a:pt x="355" y="401"/>
                      <a:pt x="260" y="282"/>
                    </a:cubicBezTo>
                    <a:cubicBezTo>
                      <a:pt x="188" y="199"/>
                      <a:pt x="141" y="80"/>
                      <a:pt x="33" y="8"/>
                    </a:cubicBezTo>
                    <a:cubicBezTo>
                      <a:pt x="31" y="3"/>
                      <a:pt x="27" y="0"/>
                      <a:pt x="2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712;p33"/>
              <p:cNvSpPr/>
              <p:nvPr/>
            </p:nvSpPr>
            <p:spPr>
              <a:xfrm>
                <a:off x="3159025" y="3365725"/>
                <a:ext cx="12800" cy="16700"/>
              </a:xfrm>
              <a:custGeom>
                <a:avLst/>
                <a:gdLst/>
                <a:ahLst/>
                <a:cxnLst/>
                <a:rect l="l" t="t" r="r" b="b"/>
                <a:pathLst>
                  <a:path w="512" h="668" extrusionOk="0">
                    <a:moveTo>
                      <a:pt x="12" y="0"/>
                    </a:moveTo>
                    <a:cubicBezTo>
                      <a:pt x="0" y="0"/>
                      <a:pt x="0" y="0"/>
                      <a:pt x="0" y="12"/>
                    </a:cubicBezTo>
                    <a:cubicBezTo>
                      <a:pt x="60" y="143"/>
                      <a:pt x="143" y="250"/>
                      <a:pt x="238" y="369"/>
                    </a:cubicBezTo>
                    <a:cubicBezTo>
                      <a:pt x="310" y="477"/>
                      <a:pt x="381" y="572"/>
                      <a:pt x="476" y="667"/>
                    </a:cubicBezTo>
                    <a:cubicBezTo>
                      <a:pt x="488" y="655"/>
                      <a:pt x="512" y="655"/>
                      <a:pt x="500" y="631"/>
                    </a:cubicBezTo>
                    <a:cubicBezTo>
                      <a:pt x="441" y="500"/>
                      <a:pt x="357" y="381"/>
                      <a:pt x="274" y="274"/>
                    </a:cubicBezTo>
                    <a:cubicBezTo>
                      <a:pt x="202" y="179"/>
                      <a:pt x="119" y="72"/>
                      <a:pt x="1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713;p33"/>
              <p:cNvSpPr/>
              <p:nvPr/>
            </p:nvSpPr>
            <p:spPr>
              <a:xfrm>
                <a:off x="3149200" y="3366200"/>
                <a:ext cx="16000" cy="20925"/>
              </a:xfrm>
              <a:custGeom>
                <a:avLst/>
                <a:gdLst/>
                <a:ahLst/>
                <a:cxnLst/>
                <a:rect l="l" t="t" r="r" b="b"/>
                <a:pathLst>
                  <a:path w="640" h="837" extrusionOk="0">
                    <a:moveTo>
                      <a:pt x="18" y="0"/>
                    </a:moveTo>
                    <a:cubicBezTo>
                      <a:pt x="6" y="0"/>
                      <a:pt x="0" y="9"/>
                      <a:pt x="0" y="17"/>
                    </a:cubicBezTo>
                    <a:cubicBezTo>
                      <a:pt x="12" y="160"/>
                      <a:pt x="107" y="279"/>
                      <a:pt x="179" y="374"/>
                    </a:cubicBezTo>
                    <a:cubicBezTo>
                      <a:pt x="298" y="529"/>
                      <a:pt x="429" y="696"/>
                      <a:pt x="584" y="827"/>
                    </a:cubicBezTo>
                    <a:cubicBezTo>
                      <a:pt x="590" y="833"/>
                      <a:pt x="598" y="836"/>
                      <a:pt x="605" y="836"/>
                    </a:cubicBezTo>
                    <a:cubicBezTo>
                      <a:pt x="624" y="836"/>
                      <a:pt x="640" y="817"/>
                      <a:pt x="631" y="791"/>
                    </a:cubicBezTo>
                    <a:cubicBezTo>
                      <a:pt x="536" y="648"/>
                      <a:pt x="417" y="529"/>
                      <a:pt x="310" y="398"/>
                    </a:cubicBezTo>
                    <a:cubicBezTo>
                      <a:pt x="214" y="279"/>
                      <a:pt x="131" y="124"/>
                      <a:pt x="36" y="5"/>
                    </a:cubicBezTo>
                    <a:cubicBezTo>
                      <a:pt x="29" y="2"/>
                      <a:pt x="23" y="0"/>
                      <a:pt x="1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714;p33"/>
              <p:cNvSpPr/>
              <p:nvPr/>
            </p:nvSpPr>
            <p:spPr>
              <a:xfrm>
                <a:off x="3138475" y="3368100"/>
                <a:ext cx="19075" cy="24850"/>
              </a:xfrm>
              <a:custGeom>
                <a:avLst/>
                <a:gdLst/>
                <a:ahLst/>
                <a:cxnLst/>
                <a:rect l="l" t="t" r="r" b="b"/>
                <a:pathLst>
                  <a:path w="763" h="994" extrusionOk="0">
                    <a:moveTo>
                      <a:pt x="24" y="1"/>
                    </a:moveTo>
                    <a:cubicBezTo>
                      <a:pt x="12" y="1"/>
                      <a:pt x="1" y="24"/>
                      <a:pt x="12" y="36"/>
                    </a:cubicBezTo>
                    <a:cubicBezTo>
                      <a:pt x="143" y="179"/>
                      <a:pt x="239" y="394"/>
                      <a:pt x="358" y="560"/>
                    </a:cubicBezTo>
                    <a:cubicBezTo>
                      <a:pt x="465" y="715"/>
                      <a:pt x="584" y="870"/>
                      <a:pt x="739" y="989"/>
                    </a:cubicBezTo>
                    <a:cubicBezTo>
                      <a:pt x="739" y="992"/>
                      <a:pt x="741" y="994"/>
                      <a:pt x="744" y="994"/>
                    </a:cubicBezTo>
                    <a:cubicBezTo>
                      <a:pt x="751" y="994"/>
                      <a:pt x="763" y="985"/>
                      <a:pt x="763" y="977"/>
                    </a:cubicBezTo>
                    <a:cubicBezTo>
                      <a:pt x="643" y="763"/>
                      <a:pt x="477" y="572"/>
                      <a:pt x="346" y="358"/>
                    </a:cubicBezTo>
                    <a:cubicBezTo>
                      <a:pt x="251" y="227"/>
                      <a:pt x="191" y="60"/>
                      <a:pt x="2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715;p33"/>
              <p:cNvSpPr/>
              <p:nvPr/>
            </p:nvSpPr>
            <p:spPr>
              <a:xfrm>
                <a:off x="3130725" y="3373625"/>
                <a:ext cx="18500" cy="24975"/>
              </a:xfrm>
              <a:custGeom>
                <a:avLst/>
                <a:gdLst/>
                <a:ahLst/>
                <a:cxnLst/>
                <a:rect l="l" t="t" r="r" b="b"/>
                <a:pathLst>
                  <a:path w="740" h="999" extrusionOk="0">
                    <a:moveTo>
                      <a:pt x="15" y="1"/>
                    </a:moveTo>
                    <a:cubicBezTo>
                      <a:pt x="7" y="1"/>
                      <a:pt x="1" y="9"/>
                      <a:pt x="1" y="18"/>
                    </a:cubicBezTo>
                    <a:cubicBezTo>
                      <a:pt x="72" y="220"/>
                      <a:pt x="203" y="363"/>
                      <a:pt x="322" y="530"/>
                    </a:cubicBezTo>
                    <a:cubicBezTo>
                      <a:pt x="441" y="696"/>
                      <a:pt x="561" y="875"/>
                      <a:pt x="727" y="994"/>
                    </a:cubicBezTo>
                    <a:cubicBezTo>
                      <a:pt x="727" y="997"/>
                      <a:pt x="728" y="999"/>
                      <a:pt x="729" y="999"/>
                    </a:cubicBezTo>
                    <a:cubicBezTo>
                      <a:pt x="733" y="999"/>
                      <a:pt x="739" y="988"/>
                      <a:pt x="739" y="970"/>
                    </a:cubicBezTo>
                    <a:cubicBezTo>
                      <a:pt x="656" y="780"/>
                      <a:pt x="501" y="613"/>
                      <a:pt x="382" y="458"/>
                    </a:cubicBezTo>
                    <a:cubicBezTo>
                      <a:pt x="263" y="304"/>
                      <a:pt x="156" y="137"/>
                      <a:pt x="25" y="6"/>
                    </a:cubicBezTo>
                    <a:cubicBezTo>
                      <a:pt x="21" y="2"/>
                      <a:pt x="18" y="1"/>
                      <a:pt x="1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716;p33"/>
              <p:cNvSpPr/>
              <p:nvPr/>
            </p:nvSpPr>
            <p:spPr>
              <a:xfrm>
                <a:off x="3117725" y="3378400"/>
                <a:ext cx="19525" cy="24150"/>
              </a:xfrm>
              <a:custGeom>
                <a:avLst/>
                <a:gdLst/>
                <a:ahLst/>
                <a:cxnLst/>
                <a:rect l="l" t="t" r="r" b="b"/>
                <a:pathLst>
                  <a:path w="781" h="966" extrusionOk="0">
                    <a:moveTo>
                      <a:pt x="26" y="1"/>
                    </a:moveTo>
                    <a:cubicBezTo>
                      <a:pt x="11" y="1"/>
                      <a:pt x="0" y="12"/>
                      <a:pt x="9" y="29"/>
                    </a:cubicBezTo>
                    <a:cubicBezTo>
                      <a:pt x="80" y="220"/>
                      <a:pt x="223" y="398"/>
                      <a:pt x="354" y="565"/>
                    </a:cubicBezTo>
                    <a:cubicBezTo>
                      <a:pt x="473" y="708"/>
                      <a:pt x="592" y="863"/>
                      <a:pt x="735" y="958"/>
                    </a:cubicBezTo>
                    <a:cubicBezTo>
                      <a:pt x="741" y="964"/>
                      <a:pt x="747" y="966"/>
                      <a:pt x="752" y="966"/>
                    </a:cubicBezTo>
                    <a:cubicBezTo>
                      <a:pt x="768" y="966"/>
                      <a:pt x="780" y="943"/>
                      <a:pt x="771" y="934"/>
                    </a:cubicBezTo>
                    <a:cubicBezTo>
                      <a:pt x="652" y="767"/>
                      <a:pt x="521" y="624"/>
                      <a:pt x="402" y="458"/>
                    </a:cubicBezTo>
                    <a:cubicBezTo>
                      <a:pt x="295" y="303"/>
                      <a:pt x="176" y="124"/>
                      <a:pt x="45" y="5"/>
                    </a:cubicBezTo>
                    <a:cubicBezTo>
                      <a:pt x="38" y="2"/>
                      <a:pt x="32" y="1"/>
                      <a:pt x="2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717;p33"/>
              <p:cNvSpPr/>
              <p:nvPr/>
            </p:nvSpPr>
            <p:spPr>
              <a:xfrm>
                <a:off x="3109300" y="3383325"/>
                <a:ext cx="20275" cy="26625"/>
              </a:xfrm>
              <a:custGeom>
                <a:avLst/>
                <a:gdLst/>
                <a:ahLst/>
                <a:cxnLst/>
                <a:rect l="l" t="t" r="r" b="b"/>
                <a:pathLst>
                  <a:path w="811" h="1065" extrusionOk="0">
                    <a:moveTo>
                      <a:pt x="23" y="1"/>
                    </a:moveTo>
                    <a:cubicBezTo>
                      <a:pt x="12" y="1"/>
                      <a:pt x="1" y="14"/>
                      <a:pt x="1" y="23"/>
                    </a:cubicBezTo>
                    <a:cubicBezTo>
                      <a:pt x="84" y="213"/>
                      <a:pt x="227" y="380"/>
                      <a:pt x="346" y="523"/>
                    </a:cubicBezTo>
                    <a:cubicBezTo>
                      <a:pt x="477" y="701"/>
                      <a:pt x="596" y="904"/>
                      <a:pt x="763" y="1047"/>
                    </a:cubicBezTo>
                    <a:cubicBezTo>
                      <a:pt x="767" y="1060"/>
                      <a:pt x="775" y="1065"/>
                      <a:pt x="783" y="1065"/>
                    </a:cubicBezTo>
                    <a:cubicBezTo>
                      <a:pt x="796" y="1065"/>
                      <a:pt x="810" y="1050"/>
                      <a:pt x="810" y="1035"/>
                    </a:cubicBezTo>
                    <a:cubicBezTo>
                      <a:pt x="715" y="808"/>
                      <a:pt x="572" y="630"/>
                      <a:pt x="417" y="451"/>
                    </a:cubicBezTo>
                    <a:cubicBezTo>
                      <a:pt x="298" y="308"/>
                      <a:pt x="179" y="130"/>
                      <a:pt x="36" y="11"/>
                    </a:cubicBezTo>
                    <a:cubicBezTo>
                      <a:pt x="33" y="3"/>
                      <a:pt x="28" y="1"/>
                      <a:pt x="2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718;p33"/>
              <p:cNvSpPr/>
              <p:nvPr/>
            </p:nvSpPr>
            <p:spPr>
              <a:xfrm>
                <a:off x="3097475" y="3385725"/>
                <a:ext cx="21900" cy="28350"/>
              </a:xfrm>
              <a:custGeom>
                <a:avLst/>
                <a:gdLst/>
                <a:ahLst/>
                <a:cxnLst/>
                <a:rect l="l" t="t" r="r" b="b"/>
                <a:pathLst>
                  <a:path w="876" h="1134" extrusionOk="0">
                    <a:moveTo>
                      <a:pt x="46" y="1"/>
                    </a:moveTo>
                    <a:cubicBezTo>
                      <a:pt x="24" y="1"/>
                      <a:pt x="1" y="23"/>
                      <a:pt x="9" y="58"/>
                    </a:cubicBezTo>
                    <a:cubicBezTo>
                      <a:pt x="105" y="272"/>
                      <a:pt x="283" y="462"/>
                      <a:pt x="414" y="641"/>
                    </a:cubicBezTo>
                    <a:cubicBezTo>
                      <a:pt x="533" y="820"/>
                      <a:pt x="676" y="974"/>
                      <a:pt x="819" y="1129"/>
                    </a:cubicBezTo>
                    <a:cubicBezTo>
                      <a:pt x="829" y="1132"/>
                      <a:pt x="837" y="1134"/>
                      <a:pt x="845" y="1134"/>
                    </a:cubicBezTo>
                    <a:cubicBezTo>
                      <a:pt x="865" y="1134"/>
                      <a:pt x="875" y="1123"/>
                      <a:pt x="867" y="1105"/>
                    </a:cubicBezTo>
                    <a:cubicBezTo>
                      <a:pt x="748" y="891"/>
                      <a:pt x="605" y="712"/>
                      <a:pt x="474" y="522"/>
                    </a:cubicBezTo>
                    <a:cubicBezTo>
                      <a:pt x="355" y="355"/>
                      <a:pt x="236" y="153"/>
                      <a:pt x="69" y="10"/>
                    </a:cubicBezTo>
                    <a:cubicBezTo>
                      <a:pt x="62" y="4"/>
                      <a:pt x="54" y="1"/>
                      <a:pt x="4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719;p33"/>
              <p:cNvSpPr/>
              <p:nvPr/>
            </p:nvSpPr>
            <p:spPr>
              <a:xfrm>
                <a:off x="3086100" y="3386850"/>
                <a:ext cx="23625" cy="32925"/>
              </a:xfrm>
              <a:custGeom>
                <a:avLst/>
                <a:gdLst/>
                <a:ahLst/>
                <a:cxnLst/>
                <a:rect l="l" t="t" r="r" b="b"/>
                <a:pathLst>
                  <a:path w="945" h="1317" extrusionOk="0">
                    <a:moveTo>
                      <a:pt x="24" y="1"/>
                    </a:moveTo>
                    <a:cubicBezTo>
                      <a:pt x="12" y="1"/>
                      <a:pt x="0" y="1"/>
                      <a:pt x="12" y="13"/>
                    </a:cubicBezTo>
                    <a:cubicBezTo>
                      <a:pt x="119" y="251"/>
                      <a:pt x="274" y="477"/>
                      <a:pt x="429" y="679"/>
                    </a:cubicBezTo>
                    <a:cubicBezTo>
                      <a:pt x="560" y="906"/>
                      <a:pt x="714" y="1096"/>
                      <a:pt x="893" y="1299"/>
                    </a:cubicBezTo>
                    <a:cubicBezTo>
                      <a:pt x="897" y="1311"/>
                      <a:pt x="906" y="1316"/>
                      <a:pt x="914" y="1316"/>
                    </a:cubicBezTo>
                    <a:cubicBezTo>
                      <a:pt x="929" y="1316"/>
                      <a:pt x="944" y="1298"/>
                      <a:pt x="929" y="1275"/>
                    </a:cubicBezTo>
                    <a:cubicBezTo>
                      <a:pt x="774" y="1060"/>
                      <a:pt x="631" y="798"/>
                      <a:pt x="476" y="560"/>
                    </a:cubicBezTo>
                    <a:cubicBezTo>
                      <a:pt x="357" y="370"/>
                      <a:pt x="214" y="144"/>
                      <a:pt x="2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720;p33"/>
              <p:cNvSpPr/>
              <p:nvPr/>
            </p:nvSpPr>
            <p:spPr>
              <a:xfrm>
                <a:off x="3074275" y="3387025"/>
                <a:ext cx="25225" cy="38875"/>
              </a:xfrm>
              <a:custGeom>
                <a:avLst/>
                <a:gdLst/>
                <a:ahLst/>
                <a:cxnLst/>
                <a:rect l="l" t="t" r="r" b="b"/>
                <a:pathLst>
                  <a:path w="1009" h="1555" extrusionOk="0">
                    <a:moveTo>
                      <a:pt x="20" y="1"/>
                    </a:moveTo>
                    <a:cubicBezTo>
                      <a:pt x="10" y="1"/>
                      <a:pt x="0" y="9"/>
                      <a:pt x="9" y="18"/>
                    </a:cubicBezTo>
                    <a:cubicBezTo>
                      <a:pt x="116" y="303"/>
                      <a:pt x="294" y="553"/>
                      <a:pt x="449" y="815"/>
                    </a:cubicBezTo>
                    <a:cubicBezTo>
                      <a:pt x="616" y="1065"/>
                      <a:pt x="783" y="1315"/>
                      <a:pt x="985" y="1542"/>
                    </a:cubicBezTo>
                    <a:cubicBezTo>
                      <a:pt x="985" y="1551"/>
                      <a:pt x="988" y="1555"/>
                      <a:pt x="993" y="1555"/>
                    </a:cubicBezTo>
                    <a:cubicBezTo>
                      <a:pt x="1000" y="1555"/>
                      <a:pt x="1009" y="1544"/>
                      <a:pt x="1009" y="1530"/>
                    </a:cubicBezTo>
                    <a:lnTo>
                      <a:pt x="509" y="720"/>
                    </a:lnTo>
                    <a:cubicBezTo>
                      <a:pt x="366" y="482"/>
                      <a:pt x="235" y="220"/>
                      <a:pt x="32" y="6"/>
                    </a:cubicBezTo>
                    <a:cubicBezTo>
                      <a:pt x="29" y="2"/>
                      <a:pt x="24" y="1"/>
                      <a:pt x="2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721;p33"/>
              <p:cNvSpPr/>
              <p:nvPr/>
            </p:nvSpPr>
            <p:spPr>
              <a:xfrm>
                <a:off x="3290875" y="3523475"/>
                <a:ext cx="118800" cy="160175"/>
              </a:xfrm>
              <a:custGeom>
                <a:avLst/>
                <a:gdLst/>
                <a:ahLst/>
                <a:cxnLst/>
                <a:rect l="l" t="t" r="r" b="b"/>
                <a:pathLst>
                  <a:path w="4752" h="6407" extrusionOk="0">
                    <a:moveTo>
                      <a:pt x="4751" y="1"/>
                    </a:moveTo>
                    <a:lnTo>
                      <a:pt x="1" y="4620"/>
                    </a:lnTo>
                    <a:cubicBezTo>
                      <a:pt x="893" y="5358"/>
                      <a:pt x="2977" y="6406"/>
                      <a:pt x="2977" y="6406"/>
                    </a:cubicBezTo>
                    <a:lnTo>
                      <a:pt x="4751" y="1"/>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722;p33"/>
              <p:cNvSpPr/>
              <p:nvPr/>
            </p:nvSpPr>
            <p:spPr>
              <a:xfrm>
                <a:off x="3284625" y="3509500"/>
                <a:ext cx="133375" cy="180700"/>
              </a:xfrm>
              <a:custGeom>
                <a:avLst/>
                <a:gdLst/>
                <a:ahLst/>
                <a:cxnLst/>
                <a:rect l="l" t="t" r="r" b="b"/>
                <a:pathLst>
                  <a:path w="5335" h="7228" extrusionOk="0">
                    <a:moveTo>
                      <a:pt x="4656" y="1119"/>
                    </a:moveTo>
                    <a:lnTo>
                      <a:pt x="3108" y="6715"/>
                    </a:lnTo>
                    <a:cubicBezTo>
                      <a:pt x="2620" y="6465"/>
                      <a:pt x="1286" y="5739"/>
                      <a:pt x="524" y="5167"/>
                    </a:cubicBezTo>
                    <a:lnTo>
                      <a:pt x="4656" y="1119"/>
                    </a:lnTo>
                    <a:close/>
                    <a:moveTo>
                      <a:pt x="5334" y="0"/>
                    </a:moveTo>
                    <a:lnTo>
                      <a:pt x="0" y="5215"/>
                    </a:lnTo>
                    <a:lnTo>
                      <a:pt x="155" y="5334"/>
                    </a:lnTo>
                    <a:cubicBezTo>
                      <a:pt x="1048" y="6060"/>
                      <a:pt x="3048" y="7084"/>
                      <a:pt x="3144" y="7132"/>
                    </a:cubicBezTo>
                    <a:lnTo>
                      <a:pt x="3334" y="7227"/>
                    </a:lnTo>
                    <a:lnTo>
                      <a:pt x="5334" y="0"/>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723;p33"/>
              <p:cNvSpPr/>
              <p:nvPr/>
            </p:nvSpPr>
            <p:spPr>
              <a:xfrm>
                <a:off x="3387625" y="3543050"/>
                <a:ext cx="13100" cy="4575"/>
              </a:xfrm>
              <a:custGeom>
                <a:avLst/>
                <a:gdLst/>
                <a:ahLst/>
                <a:cxnLst/>
                <a:rect l="l" t="t" r="r" b="b"/>
                <a:pathLst>
                  <a:path w="524" h="183" extrusionOk="0">
                    <a:moveTo>
                      <a:pt x="61" y="0"/>
                    </a:moveTo>
                    <a:cubicBezTo>
                      <a:pt x="45" y="0"/>
                      <a:pt x="29" y="1"/>
                      <a:pt x="12" y="3"/>
                    </a:cubicBezTo>
                    <a:cubicBezTo>
                      <a:pt x="0" y="3"/>
                      <a:pt x="0" y="15"/>
                      <a:pt x="0" y="27"/>
                    </a:cubicBezTo>
                    <a:cubicBezTo>
                      <a:pt x="60" y="87"/>
                      <a:pt x="155" y="111"/>
                      <a:pt x="226" y="134"/>
                    </a:cubicBezTo>
                    <a:cubicBezTo>
                      <a:pt x="310" y="170"/>
                      <a:pt x="405" y="182"/>
                      <a:pt x="488" y="182"/>
                    </a:cubicBezTo>
                    <a:cubicBezTo>
                      <a:pt x="512" y="182"/>
                      <a:pt x="524" y="134"/>
                      <a:pt x="512" y="134"/>
                    </a:cubicBezTo>
                    <a:cubicBezTo>
                      <a:pt x="417" y="111"/>
                      <a:pt x="345" y="63"/>
                      <a:pt x="262" y="51"/>
                    </a:cubicBezTo>
                    <a:cubicBezTo>
                      <a:pt x="193" y="22"/>
                      <a:pt x="133" y="0"/>
                      <a:pt x="61"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724;p33"/>
              <p:cNvSpPr/>
              <p:nvPr/>
            </p:nvSpPr>
            <p:spPr>
              <a:xfrm>
                <a:off x="3381075" y="3549600"/>
                <a:ext cx="11925" cy="4575"/>
              </a:xfrm>
              <a:custGeom>
                <a:avLst/>
                <a:gdLst/>
                <a:ahLst/>
                <a:cxnLst/>
                <a:rect l="l" t="t" r="r" b="b"/>
                <a:pathLst>
                  <a:path w="477" h="183" extrusionOk="0">
                    <a:moveTo>
                      <a:pt x="52" y="0"/>
                    </a:moveTo>
                    <a:cubicBezTo>
                      <a:pt x="39" y="0"/>
                      <a:pt x="25" y="1"/>
                      <a:pt x="12" y="3"/>
                    </a:cubicBezTo>
                    <a:cubicBezTo>
                      <a:pt x="0" y="3"/>
                      <a:pt x="0" y="15"/>
                      <a:pt x="12" y="39"/>
                    </a:cubicBezTo>
                    <a:cubicBezTo>
                      <a:pt x="72" y="75"/>
                      <a:pt x="167" y="99"/>
                      <a:pt x="226" y="122"/>
                    </a:cubicBezTo>
                    <a:cubicBezTo>
                      <a:pt x="310" y="158"/>
                      <a:pt x="381" y="170"/>
                      <a:pt x="476" y="182"/>
                    </a:cubicBezTo>
                    <a:lnTo>
                      <a:pt x="476" y="146"/>
                    </a:lnTo>
                    <a:cubicBezTo>
                      <a:pt x="405" y="99"/>
                      <a:pt x="310" y="63"/>
                      <a:pt x="238" y="39"/>
                    </a:cubicBezTo>
                    <a:cubicBezTo>
                      <a:pt x="180" y="20"/>
                      <a:pt x="114" y="0"/>
                      <a:pt x="5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725;p33"/>
              <p:cNvSpPr/>
              <p:nvPr/>
            </p:nvSpPr>
            <p:spPr>
              <a:xfrm>
                <a:off x="3375100" y="3555300"/>
                <a:ext cx="15525" cy="6300"/>
              </a:xfrm>
              <a:custGeom>
                <a:avLst/>
                <a:gdLst/>
                <a:ahLst/>
                <a:cxnLst/>
                <a:rect l="l" t="t" r="r" b="b"/>
                <a:pathLst>
                  <a:path w="621" h="252" extrusionOk="0">
                    <a:moveTo>
                      <a:pt x="47" y="0"/>
                    </a:moveTo>
                    <a:cubicBezTo>
                      <a:pt x="39" y="0"/>
                      <a:pt x="32" y="1"/>
                      <a:pt x="25" y="2"/>
                    </a:cubicBezTo>
                    <a:cubicBezTo>
                      <a:pt x="13" y="2"/>
                      <a:pt x="1" y="14"/>
                      <a:pt x="13" y="37"/>
                    </a:cubicBezTo>
                    <a:cubicBezTo>
                      <a:pt x="61" y="109"/>
                      <a:pt x="168" y="133"/>
                      <a:pt x="251" y="168"/>
                    </a:cubicBezTo>
                    <a:cubicBezTo>
                      <a:pt x="358" y="216"/>
                      <a:pt x="477" y="240"/>
                      <a:pt x="584" y="252"/>
                    </a:cubicBezTo>
                    <a:cubicBezTo>
                      <a:pt x="608" y="252"/>
                      <a:pt x="620" y="228"/>
                      <a:pt x="596" y="216"/>
                    </a:cubicBezTo>
                    <a:cubicBezTo>
                      <a:pt x="501" y="168"/>
                      <a:pt x="406" y="121"/>
                      <a:pt x="311" y="97"/>
                    </a:cubicBezTo>
                    <a:cubicBezTo>
                      <a:pt x="233" y="64"/>
                      <a:pt x="136" y="0"/>
                      <a:pt x="4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726;p33"/>
              <p:cNvSpPr/>
              <p:nvPr/>
            </p:nvSpPr>
            <p:spPr>
              <a:xfrm>
                <a:off x="3368275" y="3560975"/>
                <a:ext cx="17175" cy="7525"/>
              </a:xfrm>
              <a:custGeom>
                <a:avLst/>
                <a:gdLst/>
                <a:ahLst/>
                <a:cxnLst/>
                <a:rect l="l" t="t" r="r" b="b"/>
                <a:pathLst>
                  <a:path w="687" h="301" extrusionOk="0">
                    <a:moveTo>
                      <a:pt x="36" y="1"/>
                    </a:moveTo>
                    <a:cubicBezTo>
                      <a:pt x="24" y="1"/>
                      <a:pt x="0" y="13"/>
                      <a:pt x="24" y="25"/>
                    </a:cubicBezTo>
                    <a:cubicBezTo>
                      <a:pt x="203" y="168"/>
                      <a:pt x="441" y="251"/>
                      <a:pt x="643" y="299"/>
                    </a:cubicBezTo>
                    <a:cubicBezTo>
                      <a:pt x="644" y="300"/>
                      <a:pt x="646" y="300"/>
                      <a:pt x="648" y="300"/>
                    </a:cubicBezTo>
                    <a:cubicBezTo>
                      <a:pt x="662" y="300"/>
                      <a:pt x="687" y="262"/>
                      <a:pt x="655" y="251"/>
                    </a:cubicBezTo>
                    <a:cubicBezTo>
                      <a:pt x="476" y="144"/>
                      <a:pt x="238" y="25"/>
                      <a:pt x="3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727;p33"/>
              <p:cNvSpPr/>
              <p:nvPr/>
            </p:nvSpPr>
            <p:spPr>
              <a:xfrm>
                <a:off x="3361425" y="3565750"/>
                <a:ext cx="18400" cy="9950"/>
              </a:xfrm>
              <a:custGeom>
                <a:avLst/>
                <a:gdLst/>
                <a:ahLst/>
                <a:cxnLst/>
                <a:rect l="l" t="t" r="r" b="b"/>
                <a:pathLst>
                  <a:path w="736" h="398" extrusionOk="0">
                    <a:moveTo>
                      <a:pt x="36" y="0"/>
                    </a:moveTo>
                    <a:cubicBezTo>
                      <a:pt x="24" y="0"/>
                      <a:pt x="0" y="12"/>
                      <a:pt x="12" y="36"/>
                    </a:cubicBezTo>
                    <a:cubicBezTo>
                      <a:pt x="84" y="131"/>
                      <a:pt x="215" y="179"/>
                      <a:pt x="322" y="238"/>
                    </a:cubicBezTo>
                    <a:cubicBezTo>
                      <a:pt x="441" y="298"/>
                      <a:pt x="572" y="369"/>
                      <a:pt x="715" y="393"/>
                    </a:cubicBezTo>
                    <a:cubicBezTo>
                      <a:pt x="718" y="396"/>
                      <a:pt x="721" y="398"/>
                      <a:pt x="724" y="398"/>
                    </a:cubicBezTo>
                    <a:cubicBezTo>
                      <a:pt x="731" y="398"/>
                      <a:pt x="735" y="387"/>
                      <a:pt x="727" y="369"/>
                    </a:cubicBezTo>
                    <a:cubicBezTo>
                      <a:pt x="619" y="298"/>
                      <a:pt x="488" y="238"/>
                      <a:pt x="369" y="167"/>
                    </a:cubicBezTo>
                    <a:cubicBezTo>
                      <a:pt x="262" y="108"/>
                      <a:pt x="155" y="12"/>
                      <a:pt x="3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728;p33"/>
              <p:cNvSpPr/>
              <p:nvPr/>
            </p:nvSpPr>
            <p:spPr>
              <a:xfrm>
                <a:off x="3356950" y="3574075"/>
                <a:ext cx="18475" cy="9850"/>
              </a:xfrm>
              <a:custGeom>
                <a:avLst/>
                <a:gdLst/>
                <a:ahLst/>
                <a:cxnLst/>
                <a:rect l="l" t="t" r="r" b="b"/>
                <a:pathLst>
                  <a:path w="739" h="394" extrusionOk="0">
                    <a:moveTo>
                      <a:pt x="13" y="1"/>
                    </a:moveTo>
                    <a:cubicBezTo>
                      <a:pt x="1" y="1"/>
                      <a:pt x="1" y="13"/>
                      <a:pt x="1" y="13"/>
                    </a:cubicBezTo>
                    <a:cubicBezTo>
                      <a:pt x="96" y="96"/>
                      <a:pt x="215" y="156"/>
                      <a:pt x="334" y="215"/>
                    </a:cubicBezTo>
                    <a:cubicBezTo>
                      <a:pt x="453" y="275"/>
                      <a:pt x="572" y="358"/>
                      <a:pt x="715" y="394"/>
                    </a:cubicBezTo>
                    <a:cubicBezTo>
                      <a:pt x="727" y="394"/>
                      <a:pt x="739" y="382"/>
                      <a:pt x="727" y="370"/>
                    </a:cubicBezTo>
                    <a:cubicBezTo>
                      <a:pt x="536" y="203"/>
                      <a:pt x="251" y="60"/>
                      <a:pt x="1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729;p33"/>
              <p:cNvSpPr/>
              <p:nvPr/>
            </p:nvSpPr>
            <p:spPr>
              <a:xfrm>
                <a:off x="3348375" y="3579375"/>
                <a:ext cx="23475" cy="12600"/>
              </a:xfrm>
              <a:custGeom>
                <a:avLst/>
                <a:gdLst/>
                <a:ahLst/>
                <a:cxnLst/>
                <a:rect l="l" t="t" r="r" b="b"/>
                <a:pathLst>
                  <a:path w="939" h="504" extrusionOk="0">
                    <a:moveTo>
                      <a:pt x="36" y="1"/>
                    </a:moveTo>
                    <a:cubicBezTo>
                      <a:pt x="16" y="1"/>
                      <a:pt x="0" y="29"/>
                      <a:pt x="10" y="39"/>
                    </a:cubicBezTo>
                    <a:cubicBezTo>
                      <a:pt x="82" y="158"/>
                      <a:pt x="237" y="229"/>
                      <a:pt x="356" y="289"/>
                    </a:cubicBezTo>
                    <a:cubicBezTo>
                      <a:pt x="510" y="360"/>
                      <a:pt x="689" y="455"/>
                      <a:pt x="868" y="503"/>
                    </a:cubicBezTo>
                    <a:cubicBezTo>
                      <a:pt x="915" y="503"/>
                      <a:pt x="939" y="467"/>
                      <a:pt x="903" y="455"/>
                    </a:cubicBezTo>
                    <a:cubicBezTo>
                      <a:pt x="760" y="360"/>
                      <a:pt x="594" y="289"/>
                      <a:pt x="427" y="217"/>
                    </a:cubicBezTo>
                    <a:cubicBezTo>
                      <a:pt x="296" y="158"/>
                      <a:pt x="177" y="63"/>
                      <a:pt x="46" y="3"/>
                    </a:cubicBezTo>
                    <a:cubicBezTo>
                      <a:pt x="43" y="1"/>
                      <a:pt x="39" y="1"/>
                      <a:pt x="3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730;p33"/>
              <p:cNvSpPr/>
              <p:nvPr/>
            </p:nvSpPr>
            <p:spPr>
              <a:xfrm>
                <a:off x="3339700" y="3585975"/>
                <a:ext cx="27700" cy="14925"/>
              </a:xfrm>
              <a:custGeom>
                <a:avLst/>
                <a:gdLst/>
                <a:ahLst/>
                <a:cxnLst/>
                <a:rect l="l" t="t" r="r" b="b"/>
                <a:pathLst>
                  <a:path w="1108" h="597" extrusionOk="0">
                    <a:moveTo>
                      <a:pt x="12" y="1"/>
                    </a:moveTo>
                    <a:cubicBezTo>
                      <a:pt x="0" y="1"/>
                      <a:pt x="0" y="13"/>
                      <a:pt x="12" y="25"/>
                    </a:cubicBezTo>
                    <a:cubicBezTo>
                      <a:pt x="203" y="96"/>
                      <a:pt x="393" y="263"/>
                      <a:pt x="572" y="370"/>
                    </a:cubicBezTo>
                    <a:cubicBezTo>
                      <a:pt x="726" y="453"/>
                      <a:pt x="893" y="549"/>
                      <a:pt x="1072" y="596"/>
                    </a:cubicBezTo>
                    <a:cubicBezTo>
                      <a:pt x="1084" y="572"/>
                      <a:pt x="1107" y="561"/>
                      <a:pt x="1084" y="549"/>
                    </a:cubicBezTo>
                    <a:cubicBezTo>
                      <a:pt x="893" y="418"/>
                      <a:pt x="667" y="322"/>
                      <a:pt x="476" y="203"/>
                    </a:cubicBezTo>
                    <a:cubicBezTo>
                      <a:pt x="334" y="120"/>
                      <a:pt x="191" y="1"/>
                      <a:pt x="1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731;p33"/>
              <p:cNvSpPr/>
              <p:nvPr/>
            </p:nvSpPr>
            <p:spPr>
              <a:xfrm>
                <a:off x="3334625" y="3594325"/>
                <a:ext cx="27700" cy="14600"/>
              </a:xfrm>
              <a:custGeom>
                <a:avLst/>
                <a:gdLst/>
                <a:ahLst/>
                <a:cxnLst/>
                <a:rect l="l" t="t" r="r" b="b"/>
                <a:pathLst>
                  <a:path w="1108" h="584" extrusionOk="0">
                    <a:moveTo>
                      <a:pt x="25" y="0"/>
                    </a:moveTo>
                    <a:cubicBezTo>
                      <a:pt x="13" y="0"/>
                      <a:pt x="1" y="24"/>
                      <a:pt x="13" y="36"/>
                    </a:cubicBezTo>
                    <a:cubicBezTo>
                      <a:pt x="156" y="167"/>
                      <a:pt x="346" y="262"/>
                      <a:pt x="513" y="346"/>
                    </a:cubicBezTo>
                    <a:cubicBezTo>
                      <a:pt x="691" y="441"/>
                      <a:pt x="870" y="536"/>
                      <a:pt x="1072" y="584"/>
                    </a:cubicBezTo>
                    <a:cubicBezTo>
                      <a:pt x="1096" y="584"/>
                      <a:pt x="1108" y="560"/>
                      <a:pt x="1096" y="560"/>
                    </a:cubicBezTo>
                    <a:cubicBezTo>
                      <a:pt x="953" y="441"/>
                      <a:pt x="751" y="346"/>
                      <a:pt x="572" y="262"/>
                    </a:cubicBezTo>
                    <a:cubicBezTo>
                      <a:pt x="394" y="167"/>
                      <a:pt x="215" y="48"/>
                      <a:pt x="2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732;p33"/>
              <p:cNvSpPr/>
              <p:nvPr/>
            </p:nvSpPr>
            <p:spPr>
              <a:xfrm>
                <a:off x="3325100" y="3603850"/>
                <a:ext cx="28000" cy="13725"/>
              </a:xfrm>
              <a:custGeom>
                <a:avLst/>
                <a:gdLst/>
                <a:ahLst/>
                <a:cxnLst/>
                <a:rect l="l" t="t" r="r" b="b"/>
                <a:pathLst>
                  <a:path w="1120" h="549" extrusionOk="0">
                    <a:moveTo>
                      <a:pt x="36" y="0"/>
                    </a:moveTo>
                    <a:cubicBezTo>
                      <a:pt x="25" y="0"/>
                      <a:pt x="1" y="12"/>
                      <a:pt x="25" y="24"/>
                    </a:cubicBezTo>
                    <a:cubicBezTo>
                      <a:pt x="286" y="262"/>
                      <a:pt x="715" y="500"/>
                      <a:pt x="1072" y="548"/>
                    </a:cubicBezTo>
                    <a:cubicBezTo>
                      <a:pt x="1108" y="548"/>
                      <a:pt x="1120" y="512"/>
                      <a:pt x="1096" y="500"/>
                    </a:cubicBezTo>
                    <a:lnTo>
                      <a:pt x="560" y="238"/>
                    </a:lnTo>
                    <a:cubicBezTo>
                      <a:pt x="394" y="143"/>
                      <a:pt x="227" y="36"/>
                      <a:pt x="3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733;p33"/>
              <p:cNvSpPr/>
              <p:nvPr/>
            </p:nvSpPr>
            <p:spPr>
              <a:xfrm>
                <a:off x="3320050" y="3611875"/>
                <a:ext cx="29400" cy="15875"/>
              </a:xfrm>
              <a:custGeom>
                <a:avLst/>
                <a:gdLst/>
                <a:ahLst/>
                <a:cxnLst/>
                <a:rect l="l" t="t" r="r" b="b"/>
                <a:pathLst>
                  <a:path w="1176" h="635" extrusionOk="0">
                    <a:moveTo>
                      <a:pt x="24" y="1"/>
                    </a:moveTo>
                    <a:cubicBezTo>
                      <a:pt x="12" y="1"/>
                      <a:pt x="0" y="13"/>
                      <a:pt x="12" y="37"/>
                    </a:cubicBezTo>
                    <a:cubicBezTo>
                      <a:pt x="167" y="168"/>
                      <a:pt x="358" y="251"/>
                      <a:pt x="536" y="346"/>
                    </a:cubicBezTo>
                    <a:cubicBezTo>
                      <a:pt x="727" y="453"/>
                      <a:pt x="917" y="572"/>
                      <a:pt x="1131" y="632"/>
                    </a:cubicBezTo>
                    <a:cubicBezTo>
                      <a:pt x="1135" y="634"/>
                      <a:pt x="1138" y="634"/>
                      <a:pt x="1141" y="634"/>
                    </a:cubicBezTo>
                    <a:cubicBezTo>
                      <a:pt x="1161" y="634"/>
                      <a:pt x="1176" y="606"/>
                      <a:pt x="1155" y="596"/>
                    </a:cubicBezTo>
                    <a:cubicBezTo>
                      <a:pt x="1000" y="453"/>
                      <a:pt x="786" y="346"/>
                      <a:pt x="596" y="251"/>
                    </a:cubicBezTo>
                    <a:cubicBezTo>
                      <a:pt x="417" y="168"/>
                      <a:pt x="227" y="48"/>
                      <a:pt x="2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734;p33"/>
              <p:cNvSpPr/>
              <p:nvPr/>
            </p:nvSpPr>
            <p:spPr>
              <a:xfrm>
                <a:off x="3309925" y="3618725"/>
                <a:ext cx="32050" cy="17050"/>
              </a:xfrm>
              <a:custGeom>
                <a:avLst/>
                <a:gdLst/>
                <a:ahLst/>
                <a:cxnLst/>
                <a:rect l="l" t="t" r="r" b="b"/>
                <a:pathLst>
                  <a:path w="1282" h="682" extrusionOk="0">
                    <a:moveTo>
                      <a:pt x="60" y="1"/>
                    </a:moveTo>
                    <a:cubicBezTo>
                      <a:pt x="36" y="1"/>
                      <a:pt x="1" y="24"/>
                      <a:pt x="36" y="60"/>
                    </a:cubicBezTo>
                    <a:cubicBezTo>
                      <a:pt x="215" y="191"/>
                      <a:pt x="417" y="298"/>
                      <a:pt x="608" y="394"/>
                    </a:cubicBezTo>
                    <a:cubicBezTo>
                      <a:pt x="798" y="501"/>
                      <a:pt x="1013" y="620"/>
                      <a:pt x="1227" y="679"/>
                    </a:cubicBezTo>
                    <a:cubicBezTo>
                      <a:pt x="1232" y="681"/>
                      <a:pt x="1236" y="682"/>
                      <a:pt x="1241" y="682"/>
                    </a:cubicBezTo>
                    <a:cubicBezTo>
                      <a:pt x="1268" y="682"/>
                      <a:pt x="1282" y="652"/>
                      <a:pt x="1251" y="632"/>
                    </a:cubicBezTo>
                    <a:cubicBezTo>
                      <a:pt x="1060" y="501"/>
                      <a:pt x="846" y="382"/>
                      <a:pt x="643" y="275"/>
                    </a:cubicBezTo>
                    <a:cubicBezTo>
                      <a:pt x="465" y="179"/>
                      <a:pt x="274" y="60"/>
                      <a:pt x="6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735;p33"/>
              <p:cNvSpPr/>
              <p:nvPr/>
            </p:nvSpPr>
            <p:spPr>
              <a:xfrm>
                <a:off x="3300700" y="3625275"/>
                <a:ext cx="34850" cy="20575"/>
              </a:xfrm>
              <a:custGeom>
                <a:avLst/>
                <a:gdLst/>
                <a:ahLst/>
                <a:cxnLst/>
                <a:rect l="l" t="t" r="r" b="b"/>
                <a:pathLst>
                  <a:path w="1394" h="823" extrusionOk="0">
                    <a:moveTo>
                      <a:pt x="24" y="1"/>
                    </a:moveTo>
                    <a:cubicBezTo>
                      <a:pt x="12" y="1"/>
                      <a:pt x="0" y="13"/>
                      <a:pt x="12" y="36"/>
                    </a:cubicBezTo>
                    <a:cubicBezTo>
                      <a:pt x="203" y="215"/>
                      <a:pt x="465" y="334"/>
                      <a:pt x="679" y="465"/>
                    </a:cubicBezTo>
                    <a:cubicBezTo>
                      <a:pt x="905" y="596"/>
                      <a:pt x="1108" y="715"/>
                      <a:pt x="1358" y="822"/>
                    </a:cubicBezTo>
                    <a:cubicBezTo>
                      <a:pt x="1382" y="822"/>
                      <a:pt x="1393" y="775"/>
                      <a:pt x="1382" y="763"/>
                    </a:cubicBezTo>
                    <a:cubicBezTo>
                      <a:pt x="1143" y="632"/>
                      <a:pt x="917" y="477"/>
                      <a:pt x="703" y="346"/>
                    </a:cubicBezTo>
                    <a:cubicBezTo>
                      <a:pt x="489" y="215"/>
                      <a:pt x="262" y="48"/>
                      <a:pt x="2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736;p33"/>
              <p:cNvSpPr/>
              <p:nvPr/>
            </p:nvSpPr>
            <p:spPr>
              <a:xfrm>
                <a:off x="3289375" y="3630625"/>
                <a:ext cx="39625" cy="24450"/>
              </a:xfrm>
              <a:custGeom>
                <a:avLst/>
                <a:gdLst/>
                <a:ahLst/>
                <a:cxnLst/>
                <a:rect l="l" t="t" r="r" b="b"/>
                <a:pathLst>
                  <a:path w="1585" h="978" extrusionOk="0">
                    <a:moveTo>
                      <a:pt x="37" y="1"/>
                    </a:moveTo>
                    <a:cubicBezTo>
                      <a:pt x="25" y="1"/>
                      <a:pt x="1" y="13"/>
                      <a:pt x="25" y="25"/>
                    </a:cubicBezTo>
                    <a:cubicBezTo>
                      <a:pt x="239" y="239"/>
                      <a:pt x="513" y="382"/>
                      <a:pt x="763" y="549"/>
                    </a:cubicBezTo>
                    <a:cubicBezTo>
                      <a:pt x="1013" y="715"/>
                      <a:pt x="1275" y="858"/>
                      <a:pt x="1549" y="977"/>
                    </a:cubicBezTo>
                    <a:cubicBezTo>
                      <a:pt x="1585" y="977"/>
                      <a:pt x="1585" y="953"/>
                      <a:pt x="1573" y="953"/>
                    </a:cubicBezTo>
                    <a:cubicBezTo>
                      <a:pt x="1299" y="775"/>
                      <a:pt x="1037" y="608"/>
                      <a:pt x="763" y="430"/>
                    </a:cubicBezTo>
                    <a:cubicBezTo>
                      <a:pt x="525" y="275"/>
                      <a:pt x="299" y="96"/>
                      <a:pt x="3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737;p33"/>
              <p:cNvSpPr/>
              <p:nvPr/>
            </p:nvSpPr>
            <p:spPr>
              <a:xfrm>
                <a:off x="3509050" y="3594325"/>
                <a:ext cx="84575" cy="166125"/>
              </a:xfrm>
              <a:custGeom>
                <a:avLst/>
                <a:gdLst/>
                <a:ahLst/>
                <a:cxnLst/>
                <a:rect l="l" t="t" r="r" b="b"/>
                <a:pathLst>
                  <a:path w="3383" h="6645" extrusionOk="0">
                    <a:moveTo>
                      <a:pt x="2977" y="0"/>
                    </a:moveTo>
                    <a:lnTo>
                      <a:pt x="1" y="5930"/>
                    </a:lnTo>
                    <a:cubicBezTo>
                      <a:pt x="1065" y="6327"/>
                      <a:pt x="3300" y="6644"/>
                      <a:pt x="3380" y="6644"/>
                    </a:cubicBezTo>
                    <a:cubicBezTo>
                      <a:pt x="3381" y="6644"/>
                      <a:pt x="3382" y="6644"/>
                      <a:pt x="3382" y="6644"/>
                    </a:cubicBezTo>
                    <a:lnTo>
                      <a:pt x="2977" y="0"/>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738;p33"/>
              <p:cNvSpPr/>
              <p:nvPr/>
            </p:nvSpPr>
            <p:spPr>
              <a:xfrm>
                <a:off x="3503100" y="3578550"/>
                <a:ext cx="95275" cy="186950"/>
              </a:xfrm>
              <a:custGeom>
                <a:avLst/>
                <a:gdLst/>
                <a:ahLst/>
                <a:cxnLst/>
                <a:rect l="l" t="t" r="r" b="b"/>
                <a:pathLst>
                  <a:path w="3811" h="7478" extrusionOk="0">
                    <a:moveTo>
                      <a:pt x="3084" y="1310"/>
                    </a:moveTo>
                    <a:lnTo>
                      <a:pt x="3442" y="7096"/>
                    </a:lnTo>
                    <a:cubicBezTo>
                      <a:pt x="2882" y="7001"/>
                      <a:pt x="1382" y="6763"/>
                      <a:pt x="477" y="6465"/>
                    </a:cubicBezTo>
                    <a:lnTo>
                      <a:pt x="3084" y="1310"/>
                    </a:lnTo>
                    <a:close/>
                    <a:moveTo>
                      <a:pt x="3346" y="0"/>
                    </a:moveTo>
                    <a:lnTo>
                      <a:pt x="1" y="6668"/>
                    </a:lnTo>
                    <a:lnTo>
                      <a:pt x="179" y="6727"/>
                    </a:lnTo>
                    <a:cubicBezTo>
                      <a:pt x="1263" y="7120"/>
                      <a:pt x="3513" y="7442"/>
                      <a:pt x="3596" y="7454"/>
                    </a:cubicBezTo>
                    <a:lnTo>
                      <a:pt x="3811" y="7477"/>
                    </a:lnTo>
                    <a:lnTo>
                      <a:pt x="3346" y="0"/>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739;p33"/>
              <p:cNvSpPr/>
              <p:nvPr/>
            </p:nvSpPr>
            <p:spPr>
              <a:xfrm>
                <a:off x="3564425" y="3627950"/>
                <a:ext cx="13425" cy="2300"/>
              </a:xfrm>
              <a:custGeom>
                <a:avLst/>
                <a:gdLst/>
                <a:ahLst/>
                <a:cxnLst/>
                <a:rect l="l" t="t" r="r" b="b"/>
                <a:pathLst>
                  <a:path w="537" h="92" extrusionOk="0">
                    <a:moveTo>
                      <a:pt x="238" y="1"/>
                    </a:moveTo>
                    <a:cubicBezTo>
                      <a:pt x="167" y="1"/>
                      <a:pt x="72" y="1"/>
                      <a:pt x="12" y="48"/>
                    </a:cubicBezTo>
                    <a:cubicBezTo>
                      <a:pt x="0" y="48"/>
                      <a:pt x="0" y="60"/>
                      <a:pt x="12" y="72"/>
                    </a:cubicBezTo>
                    <a:cubicBezTo>
                      <a:pt x="48" y="88"/>
                      <a:pt x="84" y="92"/>
                      <a:pt x="118" y="92"/>
                    </a:cubicBezTo>
                    <a:cubicBezTo>
                      <a:pt x="165" y="92"/>
                      <a:pt x="210" y="84"/>
                      <a:pt x="250" y="84"/>
                    </a:cubicBezTo>
                    <a:cubicBezTo>
                      <a:pt x="346" y="84"/>
                      <a:pt x="417" y="84"/>
                      <a:pt x="512" y="60"/>
                    </a:cubicBezTo>
                    <a:cubicBezTo>
                      <a:pt x="536" y="48"/>
                      <a:pt x="536" y="13"/>
                      <a:pt x="512" y="13"/>
                    </a:cubicBezTo>
                    <a:cubicBezTo>
                      <a:pt x="417" y="1"/>
                      <a:pt x="334" y="1"/>
                      <a:pt x="23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740;p33"/>
              <p:cNvSpPr/>
              <p:nvPr/>
            </p:nvSpPr>
            <p:spPr>
              <a:xfrm>
                <a:off x="3561450" y="3635075"/>
                <a:ext cx="16400" cy="3025"/>
              </a:xfrm>
              <a:custGeom>
                <a:avLst/>
                <a:gdLst/>
                <a:ahLst/>
                <a:cxnLst/>
                <a:rect l="l" t="t" r="r" b="b"/>
                <a:pathLst>
                  <a:path w="656" h="121" extrusionOk="0">
                    <a:moveTo>
                      <a:pt x="126" y="1"/>
                    </a:moveTo>
                    <a:cubicBezTo>
                      <a:pt x="88" y="1"/>
                      <a:pt x="50" y="6"/>
                      <a:pt x="12" y="25"/>
                    </a:cubicBezTo>
                    <a:cubicBezTo>
                      <a:pt x="0" y="25"/>
                      <a:pt x="0" y="61"/>
                      <a:pt x="12" y="61"/>
                    </a:cubicBezTo>
                    <a:cubicBezTo>
                      <a:pt x="96" y="121"/>
                      <a:pt x="203" y="97"/>
                      <a:pt x="298" y="121"/>
                    </a:cubicBezTo>
                    <a:cubicBezTo>
                      <a:pt x="405" y="121"/>
                      <a:pt x="524" y="121"/>
                      <a:pt x="631" y="85"/>
                    </a:cubicBezTo>
                    <a:cubicBezTo>
                      <a:pt x="655" y="85"/>
                      <a:pt x="655" y="37"/>
                      <a:pt x="631" y="37"/>
                    </a:cubicBezTo>
                    <a:cubicBezTo>
                      <a:pt x="524" y="25"/>
                      <a:pt x="405" y="25"/>
                      <a:pt x="298" y="13"/>
                    </a:cubicBezTo>
                    <a:cubicBezTo>
                      <a:pt x="241" y="13"/>
                      <a:pt x="184" y="1"/>
                      <a:pt x="12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741;p33"/>
              <p:cNvSpPr/>
              <p:nvPr/>
            </p:nvSpPr>
            <p:spPr>
              <a:xfrm>
                <a:off x="3556675" y="3643000"/>
                <a:ext cx="18475" cy="3000"/>
              </a:xfrm>
              <a:custGeom>
                <a:avLst/>
                <a:gdLst/>
                <a:ahLst/>
                <a:cxnLst/>
                <a:rect l="l" t="t" r="r" b="b"/>
                <a:pathLst>
                  <a:path w="739" h="120" extrusionOk="0">
                    <a:moveTo>
                      <a:pt x="245" y="1"/>
                    </a:moveTo>
                    <a:cubicBezTo>
                      <a:pt x="166" y="1"/>
                      <a:pt x="88" y="6"/>
                      <a:pt x="13" y="18"/>
                    </a:cubicBezTo>
                    <a:cubicBezTo>
                      <a:pt x="1" y="18"/>
                      <a:pt x="1" y="54"/>
                      <a:pt x="13" y="54"/>
                    </a:cubicBezTo>
                    <a:cubicBezTo>
                      <a:pt x="165" y="104"/>
                      <a:pt x="335" y="119"/>
                      <a:pt x="493" y="119"/>
                    </a:cubicBezTo>
                    <a:cubicBezTo>
                      <a:pt x="558" y="119"/>
                      <a:pt x="621" y="117"/>
                      <a:pt x="679" y="113"/>
                    </a:cubicBezTo>
                    <a:cubicBezTo>
                      <a:pt x="727" y="101"/>
                      <a:pt x="739" y="54"/>
                      <a:pt x="703" y="54"/>
                    </a:cubicBezTo>
                    <a:cubicBezTo>
                      <a:pt x="560" y="22"/>
                      <a:pt x="402" y="1"/>
                      <a:pt x="24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742;p33"/>
              <p:cNvSpPr/>
              <p:nvPr/>
            </p:nvSpPr>
            <p:spPr>
              <a:xfrm>
                <a:off x="3552225" y="3650225"/>
                <a:ext cx="19950" cy="4275"/>
              </a:xfrm>
              <a:custGeom>
                <a:avLst/>
                <a:gdLst/>
                <a:ahLst/>
                <a:cxnLst/>
                <a:rect l="l" t="t" r="r" b="b"/>
                <a:pathLst>
                  <a:path w="798" h="171" extrusionOk="0">
                    <a:moveTo>
                      <a:pt x="73" y="0"/>
                    </a:moveTo>
                    <a:cubicBezTo>
                      <a:pt x="57" y="0"/>
                      <a:pt x="40" y="1"/>
                      <a:pt x="24" y="3"/>
                    </a:cubicBezTo>
                    <a:cubicBezTo>
                      <a:pt x="0" y="3"/>
                      <a:pt x="0" y="27"/>
                      <a:pt x="12" y="50"/>
                    </a:cubicBezTo>
                    <a:cubicBezTo>
                      <a:pt x="155" y="131"/>
                      <a:pt x="392" y="171"/>
                      <a:pt x="596" y="171"/>
                    </a:cubicBezTo>
                    <a:cubicBezTo>
                      <a:pt x="665" y="171"/>
                      <a:pt x="729" y="166"/>
                      <a:pt x="786" y="158"/>
                    </a:cubicBezTo>
                    <a:cubicBezTo>
                      <a:pt x="798" y="146"/>
                      <a:pt x="798" y="134"/>
                      <a:pt x="786" y="122"/>
                    </a:cubicBezTo>
                    <a:cubicBezTo>
                      <a:pt x="655" y="74"/>
                      <a:pt x="524" y="62"/>
                      <a:pt x="381" y="50"/>
                    </a:cubicBezTo>
                    <a:cubicBezTo>
                      <a:pt x="278" y="30"/>
                      <a:pt x="176" y="0"/>
                      <a:pt x="7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743;p33"/>
              <p:cNvSpPr/>
              <p:nvPr/>
            </p:nvSpPr>
            <p:spPr>
              <a:xfrm>
                <a:off x="3549825" y="3659375"/>
                <a:ext cx="20850" cy="3675"/>
              </a:xfrm>
              <a:custGeom>
                <a:avLst/>
                <a:gdLst/>
                <a:ahLst/>
                <a:cxnLst/>
                <a:rect l="l" t="t" r="r" b="b"/>
                <a:pathLst>
                  <a:path w="834" h="147" extrusionOk="0">
                    <a:moveTo>
                      <a:pt x="142" y="1"/>
                    </a:moveTo>
                    <a:cubicBezTo>
                      <a:pt x="102" y="1"/>
                      <a:pt x="63" y="2"/>
                      <a:pt x="25" y="6"/>
                    </a:cubicBezTo>
                    <a:cubicBezTo>
                      <a:pt x="1" y="6"/>
                      <a:pt x="1" y="18"/>
                      <a:pt x="25" y="18"/>
                    </a:cubicBezTo>
                    <a:cubicBezTo>
                      <a:pt x="263" y="113"/>
                      <a:pt x="572" y="137"/>
                      <a:pt x="822" y="137"/>
                    </a:cubicBezTo>
                    <a:cubicBezTo>
                      <a:pt x="826" y="144"/>
                      <a:pt x="829" y="147"/>
                      <a:pt x="830" y="147"/>
                    </a:cubicBezTo>
                    <a:cubicBezTo>
                      <a:pt x="833" y="147"/>
                      <a:pt x="831" y="133"/>
                      <a:pt x="822" y="125"/>
                    </a:cubicBezTo>
                    <a:cubicBezTo>
                      <a:pt x="620" y="54"/>
                      <a:pt x="367" y="1"/>
                      <a:pt x="14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744;p33"/>
              <p:cNvSpPr/>
              <p:nvPr/>
            </p:nvSpPr>
            <p:spPr>
              <a:xfrm>
                <a:off x="3543575" y="3666950"/>
                <a:ext cx="26225" cy="4775"/>
              </a:xfrm>
              <a:custGeom>
                <a:avLst/>
                <a:gdLst/>
                <a:ahLst/>
                <a:cxnLst/>
                <a:rect l="l" t="t" r="r" b="b"/>
                <a:pathLst>
                  <a:path w="1049" h="191" extrusionOk="0">
                    <a:moveTo>
                      <a:pt x="49" y="0"/>
                    </a:moveTo>
                    <a:cubicBezTo>
                      <a:pt x="37" y="0"/>
                      <a:pt x="1" y="12"/>
                      <a:pt x="37" y="36"/>
                    </a:cubicBezTo>
                    <a:cubicBezTo>
                      <a:pt x="132" y="120"/>
                      <a:pt x="275" y="131"/>
                      <a:pt x="418" y="155"/>
                    </a:cubicBezTo>
                    <a:cubicBezTo>
                      <a:pt x="608" y="179"/>
                      <a:pt x="822" y="191"/>
                      <a:pt x="1013" y="191"/>
                    </a:cubicBezTo>
                    <a:cubicBezTo>
                      <a:pt x="1049" y="191"/>
                      <a:pt x="1049" y="155"/>
                      <a:pt x="1013" y="155"/>
                    </a:cubicBezTo>
                    <a:cubicBezTo>
                      <a:pt x="870" y="120"/>
                      <a:pt x="715" y="108"/>
                      <a:pt x="572" y="96"/>
                    </a:cubicBezTo>
                    <a:cubicBezTo>
                      <a:pt x="394" y="72"/>
                      <a:pt x="227" y="36"/>
                      <a:pt x="49"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745;p33"/>
              <p:cNvSpPr/>
              <p:nvPr/>
            </p:nvSpPr>
            <p:spPr>
              <a:xfrm>
                <a:off x="3537625" y="3675650"/>
                <a:ext cx="31000" cy="6025"/>
              </a:xfrm>
              <a:custGeom>
                <a:avLst/>
                <a:gdLst/>
                <a:ahLst/>
                <a:cxnLst/>
                <a:rect l="l" t="t" r="r" b="b"/>
                <a:pathLst>
                  <a:path w="1240" h="241" extrusionOk="0">
                    <a:moveTo>
                      <a:pt x="145" y="1"/>
                    </a:moveTo>
                    <a:cubicBezTo>
                      <a:pt x="101" y="1"/>
                      <a:pt x="57" y="7"/>
                      <a:pt x="13" y="22"/>
                    </a:cubicBezTo>
                    <a:cubicBezTo>
                      <a:pt x="1" y="22"/>
                      <a:pt x="1" y="57"/>
                      <a:pt x="13" y="57"/>
                    </a:cubicBezTo>
                    <a:cubicBezTo>
                      <a:pt x="239" y="69"/>
                      <a:pt x="465" y="176"/>
                      <a:pt x="691" y="200"/>
                    </a:cubicBezTo>
                    <a:cubicBezTo>
                      <a:pt x="825" y="227"/>
                      <a:pt x="946" y="240"/>
                      <a:pt x="1073" y="240"/>
                    </a:cubicBezTo>
                    <a:cubicBezTo>
                      <a:pt x="1116" y="240"/>
                      <a:pt x="1159" y="239"/>
                      <a:pt x="1203" y="236"/>
                    </a:cubicBezTo>
                    <a:cubicBezTo>
                      <a:pt x="1227" y="236"/>
                      <a:pt x="1239" y="200"/>
                      <a:pt x="1203" y="200"/>
                    </a:cubicBezTo>
                    <a:cubicBezTo>
                      <a:pt x="989" y="141"/>
                      <a:pt x="763" y="129"/>
                      <a:pt x="537" y="81"/>
                    </a:cubicBezTo>
                    <a:cubicBezTo>
                      <a:pt x="403" y="54"/>
                      <a:pt x="275" y="1"/>
                      <a:pt x="14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746;p33"/>
              <p:cNvSpPr/>
              <p:nvPr/>
            </p:nvSpPr>
            <p:spPr>
              <a:xfrm>
                <a:off x="3535850" y="3685700"/>
                <a:ext cx="30375" cy="5300"/>
              </a:xfrm>
              <a:custGeom>
                <a:avLst/>
                <a:gdLst/>
                <a:ahLst/>
                <a:cxnLst/>
                <a:rect l="l" t="t" r="r" b="b"/>
                <a:pathLst>
                  <a:path w="1215" h="212" extrusionOk="0">
                    <a:moveTo>
                      <a:pt x="12" y="1"/>
                    </a:moveTo>
                    <a:cubicBezTo>
                      <a:pt x="0" y="1"/>
                      <a:pt x="0" y="24"/>
                      <a:pt x="12" y="24"/>
                    </a:cubicBezTo>
                    <a:cubicBezTo>
                      <a:pt x="293" y="135"/>
                      <a:pt x="692" y="211"/>
                      <a:pt x="1025" y="211"/>
                    </a:cubicBezTo>
                    <a:cubicBezTo>
                      <a:pt x="1087" y="211"/>
                      <a:pt x="1147" y="209"/>
                      <a:pt x="1203" y="203"/>
                    </a:cubicBezTo>
                    <a:cubicBezTo>
                      <a:pt x="1215" y="203"/>
                      <a:pt x="1215" y="191"/>
                      <a:pt x="1203" y="179"/>
                    </a:cubicBezTo>
                    <a:cubicBezTo>
                      <a:pt x="1000" y="96"/>
                      <a:pt x="786" y="84"/>
                      <a:pt x="584" y="60"/>
                    </a:cubicBezTo>
                    <a:cubicBezTo>
                      <a:pt x="393" y="24"/>
                      <a:pt x="203" y="1"/>
                      <a:pt x="1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747;p33"/>
              <p:cNvSpPr/>
              <p:nvPr/>
            </p:nvSpPr>
            <p:spPr>
              <a:xfrm>
                <a:off x="3529900" y="3697450"/>
                <a:ext cx="30375" cy="5250"/>
              </a:xfrm>
              <a:custGeom>
                <a:avLst/>
                <a:gdLst/>
                <a:ahLst/>
                <a:cxnLst/>
                <a:rect l="l" t="t" r="r" b="b"/>
                <a:pathLst>
                  <a:path w="1215" h="210" extrusionOk="0">
                    <a:moveTo>
                      <a:pt x="136" y="0"/>
                    </a:moveTo>
                    <a:cubicBezTo>
                      <a:pt x="99" y="0"/>
                      <a:pt x="62" y="2"/>
                      <a:pt x="24" y="7"/>
                    </a:cubicBezTo>
                    <a:cubicBezTo>
                      <a:pt x="12" y="7"/>
                      <a:pt x="0" y="31"/>
                      <a:pt x="24" y="31"/>
                    </a:cubicBezTo>
                    <a:cubicBezTo>
                      <a:pt x="288" y="131"/>
                      <a:pt x="621" y="210"/>
                      <a:pt x="928" y="210"/>
                    </a:cubicBezTo>
                    <a:cubicBezTo>
                      <a:pt x="1023" y="210"/>
                      <a:pt x="1116" y="202"/>
                      <a:pt x="1203" y="185"/>
                    </a:cubicBezTo>
                    <a:cubicBezTo>
                      <a:pt x="1204" y="187"/>
                      <a:pt x="1205" y="187"/>
                      <a:pt x="1206" y="187"/>
                    </a:cubicBezTo>
                    <a:cubicBezTo>
                      <a:pt x="1214" y="187"/>
                      <a:pt x="1212" y="150"/>
                      <a:pt x="1191" y="150"/>
                    </a:cubicBezTo>
                    <a:cubicBezTo>
                      <a:pt x="1000" y="126"/>
                      <a:pt x="786" y="102"/>
                      <a:pt x="596" y="66"/>
                    </a:cubicBezTo>
                    <a:cubicBezTo>
                      <a:pt x="450" y="37"/>
                      <a:pt x="297" y="0"/>
                      <a:pt x="13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748;p33"/>
              <p:cNvSpPr/>
              <p:nvPr/>
            </p:nvSpPr>
            <p:spPr>
              <a:xfrm>
                <a:off x="3527225" y="3707050"/>
                <a:ext cx="32750" cy="6050"/>
              </a:xfrm>
              <a:custGeom>
                <a:avLst/>
                <a:gdLst/>
                <a:ahLst/>
                <a:cxnLst/>
                <a:rect l="l" t="t" r="r" b="b"/>
                <a:pathLst>
                  <a:path w="1310" h="242" extrusionOk="0">
                    <a:moveTo>
                      <a:pt x="137" y="1"/>
                    </a:moveTo>
                    <a:cubicBezTo>
                      <a:pt x="103" y="1"/>
                      <a:pt x="70" y="2"/>
                      <a:pt x="36" y="4"/>
                    </a:cubicBezTo>
                    <a:cubicBezTo>
                      <a:pt x="12" y="4"/>
                      <a:pt x="0" y="40"/>
                      <a:pt x="12" y="40"/>
                    </a:cubicBezTo>
                    <a:cubicBezTo>
                      <a:pt x="214" y="111"/>
                      <a:pt x="417" y="135"/>
                      <a:pt x="607" y="171"/>
                    </a:cubicBezTo>
                    <a:cubicBezTo>
                      <a:pt x="834" y="194"/>
                      <a:pt x="1060" y="242"/>
                      <a:pt x="1286" y="242"/>
                    </a:cubicBezTo>
                    <a:cubicBezTo>
                      <a:pt x="1310" y="242"/>
                      <a:pt x="1310" y="218"/>
                      <a:pt x="1298" y="194"/>
                    </a:cubicBezTo>
                    <a:cubicBezTo>
                      <a:pt x="1084" y="111"/>
                      <a:pt x="845" y="75"/>
                      <a:pt x="607" y="51"/>
                    </a:cubicBezTo>
                    <a:cubicBezTo>
                      <a:pt x="451" y="22"/>
                      <a:pt x="294" y="1"/>
                      <a:pt x="13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749;p33"/>
              <p:cNvSpPr/>
              <p:nvPr/>
            </p:nvSpPr>
            <p:spPr>
              <a:xfrm>
                <a:off x="3520975" y="3716325"/>
                <a:ext cx="34850" cy="6900"/>
              </a:xfrm>
              <a:custGeom>
                <a:avLst/>
                <a:gdLst/>
                <a:ahLst/>
                <a:cxnLst/>
                <a:rect l="l" t="t" r="r" b="b"/>
                <a:pathLst>
                  <a:path w="1394" h="276" extrusionOk="0">
                    <a:moveTo>
                      <a:pt x="93" y="0"/>
                    </a:moveTo>
                    <a:cubicBezTo>
                      <a:pt x="74" y="0"/>
                      <a:pt x="55" y="1"/>
                      <a:pt x="36" y="2"/>
                    </a:cubicBezTo>
                    <a:cubicBezTo>
                      <a:pt x="0" y="2"/>
                      <a:pt x="0" y="61"/>
                      <a:pt x="24" y="61"/>
                    </a:cubicBezTo>
                    <a:cubicBezTo>
                      <a:pt x="250" y="145"/>
                      <a:pt x="500" y="157"/>
                      <a:pt x="726" y="192"/>
                    </a:cubicBezTo>
                    <a:cubicBezTo>
                      <a:pt x="929" y="228"/>
                      <a:pt x="1143" y="276"/>
                      <a:pt x="1357" y="276"/>
                    </a:cubicBezTo>
                    <a:cubicBezTo>
                      <a:pt x="1393" y="276"/>
                      <a:pt x="1393" y="240"/>
                      <a:pt x="1369" y="228"/>
                    </a:cubicBezTo>
                    <a:cubicBezTo>
                      <a:pt x="1143" y="169"/>
                      <a:pt x="905" y="121"/>
                      <a:pt x="667" y="85"/>
                    </a:cubicBezTo>
                    <a:cubicBezTo>
                      <a:pt x="482" y="53"/>
                      <a:pt x="288" y="0"/>
                      <a:pt x="9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750;p33"/>
              <p:cNvSpPr/>
              <p:nvPr/>
            </p:nvSpPr>
            <p:spPr>
              <a:xfrm>
                <a:off x="3513825" y="3725950"/>
                <a:ext cx="39000" cy="8900"/>
              </a:xfrm>
              <a:custGeom>
                <a:avLst/>
                <a:gdLst/>
                <a:ahLst/>
                <a:cxnLst/>
                <a:rect l="l" t="t" r="r" b="b"/>
                <a:pathLst>
                  <a:path w="1560" h="356" extrusionOk="0">
                    <a:moveTo>
                      <a:pt x="164" y="1"/>
                    </a:moveTo>
                    <a:cubicBezTo>
                      <a:pt x="113" y="1"/>
                      <a:pt x="62" y="4"/>
                      <a:pt x="12" y="10"/>
                    </a:cubicBezTo>
                    <a:cubicBezTo>
                      <a:pt x="0" y="10"/>
                      <a:pt x="0" y="22"/>
                      <a:pt x="12" y="34"/>
                    </a:cubicBezTo>
                    <a:cubicBezTo>
                      <a:pt x="274" y="141"/>
                      <a:pt x="572" y="177"/>
                      <a:pt x="834" y="248"/>
                    </a:cubicBezTo>
                    <a:cubicBezTo>
                      <a:pt x="1072" y="307"/>
                      <a:pt x="1298" y="331"/>
                      <a:pt x="1536" y="355"/>
                    </a:cubicBezTo>
                    <a:cubicBezTo>
                      <a:pt x="1560" y="331"/>
                      <a:pt x="1560" y="296"/>
                      <a:pt x="1536" y="296"/>
                    </a:cubicBezTo>
                    <a:cubicBezTo>
                      <a:pt x="1110" y="210"/>
                      <a:pt x="607" y="1"/>
                      <a:pt x="16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751;p33"/>
              <p:cNvSpPr/>
              <p:nvPr/>
            </p:nvSpPr>
            <p:spPr>
              <a:xfrm>
                <a:off x="3504900" y="3734825"/>
                <a:ext cx="44950" cy="10725"/>
              </a:xfrm>
              <a:custGeom>
                <a:avLst/>
                <a:gdLst/>
                <a:ahLst/>
                <a:cxnLst/>
                <a:rect l="l" t="t" r="r" b="b"/>
                <a:pathLst>
                  <a:path w="1798" h="429" extrusionOk="0">
                    <a:moveTo>
                      <a:pt x="36" y="0"/>
                    </a:moveTo>
                    <a:cubicBezTo>
                      <a:pt x="12" y="0"/>
                      <a:pt x="0" y="24"/>
                      <a:pt x="12" y="24"/>
                    </a:cubicBezTo>
                    <a:cubicBezTo>
                      <a:pt x="536" y="262"/>
                      <a:pt x="1203" y="393"/>
                      <a:pt x="1774" y="429"/>
                    </a:cubicBezTo>
                    <a:cubicBezTo>
                      <a:pt x="1798" y="429"/>
                      <a:pt x="1798" y="393"/>
                      <a:pt x="1786" y="393"/>
                    </a:cubicBezTo>
                    <a:cubicBezTo>
                      <a:pt x="1238" y="238"/>
                      <a:pt x="607" y="24"/>
                      <a:pt x="3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752;p33"/>
              <p:cNvSpPr/>
              <p:nvPr/>
            </p:nvSpPr>
            <p:spPr>
              <a:xfrm>
                <a:off x="3215575" y="2532875"/>
                <a:ext cx="499475" cy="498300"/>
              </a:xfrm>
              <a:custGeom>
                <a:avLst/>
                <a:gdLst/>
                <a:ahLst/>
                <a:cxnLst/>
                <a:rect l="l" t="t" r="r" b="b"/>
                <a:pathLst>
                  <a:path w="19979" h="19932" extrusionOk="0">
                    <a:moveTo>
                      <a:pt x="0" y="1"/>
                    </a:moveTo>
                    <a:lnTo>
                      <a:pt x="15121" y="19932"/>
                    </a:lnTo>
                    <a:lnTo>
                      <a:pt x="19979" y="19765"/>
                    </a:lnTo>
                    <a:lnTo>
                      <a:pt x="19884" y="14645"/>
                    </a:lnTo>
                    <a:lnTo>
                      <a:pt x="0" y="1"/>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753;p33"/>
              <p:cNvSpPr/>
              <p:nvPr/>
            </p:nvSpPr>
            <p:spPr>
              <a:xfrm>
                <a:off x="3211400" y="2528125"/>
                <a:ext cx="509325" cy="508700"/>
              </a:xfrm>
              <a:custGeom>
                <a:avLst/>
                <a:gdLst/>
                <a:ahLst/>
                <a:cxnLst/>
                <a:rect l="l" t="t" r="r" b="b"/>
                <a:pathLst>
                  <a:path w="20373" h="20348" extrusionOk="0">
                    <a:moveTo>
                      <a:pt x="1251" y="1250"/>
                    </a:moveTo>
                    <a:lnTo>
                      <a:pt x="19836" y="14943"/>
                    </a:lnTo>
                    <a:lnTo>
                      <a:pt x="19932" y="19753"/>
                    </a:lnTo>
                    <a:lnTo>
                      <a:pt x="15383" y="19896"/>
                    </a:lnTo>
                    <a:lnTo>
                      <a:pt x="1251" y="1250"/>
                    </a:lnTo>
                    <a:close/>
                    <a:moveTo>
                      <a:pt x="298" y="0"/>
                    </a:moveTo>
                    <a:lnTo>
                      <a:pt x="1" y="310"/>
                    </a:lnTo>
                    <a:lnTo>
                      <a:pt x="15181" y="20348"/>
                    </a:lnTo>
                    <a:lnTo>
                      <a:pt x="20372" y="20169"/>
                    </a:lnTo>
                    <a:lnTo>
                      <a:pt x="20265" y="14716"/>
                    </a:lnTo>
                    <a:lnTo>
                      <a:pt x="298" y="0"/>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754;p33"/>
              <p:cNvSpPr/>
              <p:nvPr/>
            </p:nvSpPr>
            <p:spPr>
              <a:xfrm>
                <a:off x="3648075" y="2992950"/>
                <a:ext cx="53000" cy="52825"/>
              </a:xfrm>
              <a:custGeom>
                <a:avLst/>
                <a:gdLst/>
                <a:ahLst/>
                <a:cxnLst/>
                <a:rect l="l" t="t" r="r" b="b"/>
                <a:pathLst>
                  <a:path w="2120" h="2113" extrusionOk="0">
                    <a:moveTo>
                      <a:pt x="2089" y="0"/>
                    </a:moveTo>
                    <a:cubicBezTo>
                      <a:pt x="2086" y="0"/>
                      <a:pt x="2084" y="2"/>
                      <a:pt x="2084" y="5"/>
                    </a:cubicBezTo>
                    <a:cubicBezTo>
                      <a:pt x="1369" y="660"/>
                      <a:pt x="691" y="1374"/>
                      <a:pt x="24" y="2088"/>
                    </a:cubicBezTo>
                    <a:cubicBezTo>
                      <a:pt x="0" y="2112"/>
                      <a:pt x="24" y="2112"/>
                      <a:pt x="36" y="2112"/>
                    </a:cubicBezTo>
                    <a:cubicBezTo>
                      <a:pt x="738" y="1434"/>
                      <a:pt x="1453" y="755"/>
                      <a:pt x="2119" y="41"/>
                    </a:cubicBezTo>
                    <a:cubicBezTo>
                      <a:pt x="2119" y="14"/>
                      <a:pt x="2099" y="0"/>
                      <a:pt x="2089"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755;p33"/>
              <p:cNvSpPr/>
              <p:nvPr/>
            </p:nvSpPr>
            <p:spPr>
              <a:xfrm>
                <a:off x="3632875" y="2973700"/>
                <a:ext cx="56250" cy="56300"/>
              </a:xfrm>
              <a:custGeom>
                <a:avLst/>
                <a:gdLst/>
                <a:ahLst/>
                <a:cxnLst/>
                <a:rect l="l" t="t" r="r" b="b"/>
                <a:pathLst>
                  <a:path w="2250" h="2252" extrusionOk="0">
                    <a:moveTo>
                      <a:pt x="2239" y="1"/>
                    </a:moveTo>
                    <a:cubicBezTo>
                      <a:pt x="2243" y="5"/>
                      <a:pt x="2246" y="6"/>
                      <a:pt x="2247" y="6"/>
                    </a:cubicBezTo>
                    <a:cubicBezTo>
                      <a:pt x="2250" y="6"/>
                      <a:pt x="2247" y="1"/>
                      <a:pt x="2239" y="1"/>
                    </a:cubicBezTo>
                    <a:close/>
                    <a:moveTo>
                      <a:pt x="2239" y="1"/>
                    </a:moveTo>
                    <a:cubicBezTo>
                      <a:pt x="1465" y="703"/>
                      <a:pt x="727" y="1477"/>
                      <a:pt x="1" y="2239"/>
                    </a:cubicBezTo>
                    <a:cubicBezTo>
                      <a:pt x="1" y="2239"/>
                      <a:pt x="1" y="2251"/>
                      <a:pt x="13" y="2251"/>
                    </a:cubicBezTo>
                    <a:cubicBezTo>
                      <a:pt x="775" y="1525"/>
                      <a:pt x="1549" y="799"/>
                      <a:pt x="223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756;p33"/>
              <p:cNvSpPr/>
              <p:nvPr/>
            </p:nvSpPr>
            <p:spPr>
              <a:xfrm>
                <a:off x="3610050" y="2967350"/>
                <a:ext cx="55000" cy="55025"/>
              </a:xfrm>
              <a:custGeom>
                <a:avLst/>
                <a:gdLst/>
                <a:ahLst/>
                <a:cxnLst/>
                <a:rect l="l" t="t" r="r" b="b"/>
                <a:pathLst>
                  <a:path w="2200" h="2201" extrusionOk="0">
                    <a:moveTo>
                      <a:pt x="2175" y="0"/>
                    </a:moveTo>
                    <a:cubicBezTo>
                      <a:pt x="2171" y="0"/>
                      <a:pt x="2167" y="2"/>
                      <a:pt x="2164" y="5"/>
                    </a:cubicBezTo>
                    <a:cubicBezTo>
                      <a:pt x="1438" y="719"/>
                      <a:pt x="711" y="1434"/>
                      <a:pt x="9" y="2184"/>
                    </a:cubicBezTo>
                    <a:cubicBezTo>
                      <a:pt x="0" y="2192"/>
                      <a:pt x="4" y="2201"/>
                      <a:pt x="11" y="2201"/>
                    </a:cubicBezTo>
                    <a:cubicBezTo>
                      <a:pt x="14" y="2201"/>
                      <a:pt x="17" y="2199"/>
                      <a:pt x="21" y="2196"/>
                    </a:cubicBezTo>
                    <a:cubicBezTo>
                      <a:pt x="771" y="1493"/>
                      <a:pt x="1485" y="767"/>
                      <a:pt x="2200" y="41"/>
                    </a:cubicBezTo>
                    <a:cubicBezTo>
                      <a:pt x="2200" y="14"/>
                      <a:pt x="2186" y="0"/>
                      <a:pt x="217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757;p33"/>
              <p:cNvSpPr/>
              <p:nvPr/>
            </p:nvSpPr>
            <p:spPr>
              <a:xfrm>
                <a:off x="3587225" y="2951275"/>
                <a:ext cx="63175" cy="62900"/>
              </a:xfrm>
              <a:custGeom>
                <a:avLst/>
                <a:gdLst/>
                <a:ahLst/>
                <a:cxnLst/>
                <a:rect l="l" t="t" r="r" b="b"/>
                <a:pathLst>
                  <a:path w="2527" h="2516" extrusionOk="0">
                    <a:moveTo>
                      <a:pt x="2510" y="0"/>
                    </a:moveTo>
                    <a:cubicBezTo>
                      <a:pt x="2505" y="0"/>
                      <a:pt x="2500" y="2"/>
                      <a:pt x="2494" y="5"/>
                    </a:cubicBezTo>
                    <a:cubicBezTo>
                      <a:pt x="1660" y="826"/>
                      <a:pt x="803" y="1636"/>
                      <a:pt x="17" y="2493"/>
                    </a:cubicBezTo>
                    <a:cubicBezTo>
                      <a:pt x="1" y="2502"/>
                      <a:pt x="7" y="2515"/>
                      <a:pt x="16" y="2515"/>
                    </a:cubicBezTo>
                    <a:cubicBezTo>
                      <a:pt x="20" y="2515"/>
                      <a:pt x="25" y="2513"/>
                      <a:pt x="29" y="2505"/>
                    </a:cubicBezTo>
                    <a:cubicBezTo>
                      <a:pt x="886" y="1719"/>
                      <a:pt x="1696" y="862"/>
                      <a:pt x="2517" y="29"/>
                    </a:cubicBezTo>
                    <a:cubicBezTo>
                      <a:pt x="2526" y="11"/>
                      <a:pt x="2522" y="0"/>
                      <a:pt x="2510"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758;p33"/>
              <p:cNvSpPr/>
              <p:nvPr/>
            </p:nvSpPr>
            <p:spPr>
              <a:xfrm>
                <a:off x="3577825" y="2940850"/>
                <a:ext cx="52400" cy="52825"/>
              </a:xfrm>
              <a:custGeom>
                <a:avLst/>
                <a:gdLst/>
                <a:ahLst/>
                <a:cxnLst/>
                <a:rect l="l" t="t" r="r" b="b"/>
                <a:pathLst>
                  <a:path w="2096" h="2113" extrusionOk="0">
                    <a:moveTo>
                      <a:pt x="2081" y="1"/>
                    </a:moveTo>
                    <a:cubicBezTo>
                      <a:pt x="2078" y="1"/>
                      <a:pt x="2075" y="2"/>
                      <a:pt x="2072" y="5"/>
                    </a:cubicBezTo>
                    <a:cubicBezTo>
                      <a:pt x="1369" y="696"/>
                      <a:pt x="667" y="1374"/>
                      <a:pt x="0" y="2089"/>
                    </a:cubicBezTo>
                    <a:cubicBezTo>
                      <a:pt x="0" y="2113"/>
                      <a:pt x="0" y="2113"/>
                      <a:pt x="12" y="2113"/>
                    </a:cubicBezTo>
                    <a:cubicBezTo>
                      <a:pt x="726" y="1434"/>
                      <a:pt x="1405" y="720"/>
                      <a:pt x="2096" y="41"/>
                    </a:cubicBezTo>
                    <a:cubicBezTo>
                      <a:pt x="2096" y="14"/>
                      <a:pt x="2089" y="1"/>
                      <a:pt x="208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759;p33"/>
              <p:cNvSpPr/>
              <p:nvPr/>
            </p:nvSpPr>
            <p:spPr>
              <a:xfrm>
                <a:off x="3564425" y="2924300"/>
                <a:ext cx="51450" cy="50925"/>
              </a:xfrm>
              <a:custGeom>
                <a:avLst/>
                <a:gdLst/>
                <a:ahLst/>
                <a:cxnLst/>
                <a:rect l="l" t="t" r="r" b="b"/>
                <a:pathLst>
                  <a:path w="2058" h="2037" extrusionOk="0">
                    <a:moveTo>
                      <a:pt x="2036" y="0"/>
                    </a:moveTo>
                    <a:cubicBezTo>
                      <a:pt x="2044" y="4"/>
                      <a:pt x="2050" y="6"/>
                      <a:pt x="2052" y="6"/>
                    </a:cubicBezTo>
                    <a:cubicBezTo>
                      <a:pt x="2057" y="6"/>
                      <a:pt x="2052" y="0"/>
                      <a:pt x="2036" y="0"/>
                    </a:cubicBezTo>
                    <a:close/>
                    <a:moveTo>
                      <a:pt x="2036" y="0"/>
                    </a:moveTo>
                    <a:cubicBezTo>
                      <a:pt x="1322" y="643"/>
                      <a:pt x="643" y="1322"/>
                      <a:pt x="0" y="2025"/>
                    </a:cubicBezTo>
                    <a:cubicBezTo>
                      <a:pt x="0" y="2036"/>
                      <a:pt x="0" y="2036"/>
                      <a:pt x="12" y="2036"/>
                    </a:cubicBezTo>
                    <a:cubicBezTo>
                      <a:pt x="715" y="1393"/>
                      <a:pt x="1417" y="727"/>
                      <a:pt x="203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760;p33"/>
              <p:cNvSpPr/>
              <p:nvPr/>
            </p:nvSpPr>
            <p:spPr>
              <a:xfrm>
                <a:off x="3550000" y="2910775"/>
                <a:ext cx="48875" cy="49075"/>
              </a:xfrm>
              <a:custGeom>
                <a:avLst/>
                <a:gdLst/>
                <a:ahLst/>
                <a:cxnLst/>
                <a:rect l="l" t="t" r="r" b="b"/>
                <a:pathLst>
                  <a:path w="1955" h="1963" extrusionOk="0">
                    <a:moveTo>
                      <a:pt x="1949" y="0"/>
                    </a:moveTo>
                    <a:cubicBezTo>
                      <a:pt x="1948" y="0"/>
                      <a:pt x="1947" y="2"/>
                      <a:pt x="1947" y="6"/>
                    </a:cubicBezTo>
                    <a:cubicBezTo>
                      <a:pt x="1955" y="6"/>
                      <a:pt x="1952" y="0"/>
                      <a:pt x="1949" y="0"/>
                    </a:cubicBezTo>
                    <a:close/>
                    <a:moveTo>
                      <a:pt x="1947" y="6"/>
                    </a:moveTo>
                    <a:lnTo>
                      <a:pt x="1947" y="6"/>
                    </a:lnTo>
                    <a:cubicBezTo>
                      <a:pt x="1244" y="565"/>
                      <a:pt x="625" y="1268"/>
                      <a:pt x="18" y="1934"/>
                    </a:cubicBezTo>
                    <a:cubicBezTo>
                      <a:pt x="0" y="1952"/>
                      <a:pt x="8" y="1963"/>
                      <a:pt x="19" y="1963"/>
                    </a:cubicBezTo>
                    <a:cubicBezTo>
                      <a:pt x="22" y="1963"/>
                      <a:pt x="26" y="1961"/>
                      <a:pt x="30" y="1958"/>
                    </a:cubicBezTo>
                    <a:cubicBezTo>
                      <a:pt x="685" y="1327"/>
                      <a:pt x="1387" y="708"/>
                      <a:pt x="1947" y="6"/>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761;p33"/>
              <p:cNvSpPr/>
              <p:nvPr/>
            </p:nvSpPr>
            <p:spPr>
              <a:xfrm>
                <a:off x="3536475" y="2895650"/>
                <a:ext cx="46975" cy="46000"/>
              </a:xfrm>
              <a:custGeom>
                <a:avLst/>
                <a:gdLst/>
                <a:ahLst/>
                <a:cxnLst/>
                <a:rect l="l" t="t" r="r" b="b"/>
                <a:pathLst>
                  <a:path w="1879" h="1840" extrusionOk="0">
                    <a:moveTo>
                      <a:pt x="1849" y="0"/>
                    </a:moveTo>
                    <a:cubicBezTo>
                      <a:pt x="1845" y="0"/>
                      <a:pt x="1839" y="1"/>
                      <a:pt x="1833" y="3"/>
                    </a:cubicBezTo>
                    <a:cubicBezTo>
                      <a:pt x="1487" y="206"/>
                      <a:pt x="1226" y="551"/>
                      <a:pt x="940" y="825"/>
                    </a:cubicBezTo>
                    <a:cubicBezTo>
                      <a:pt x="630" y="1135"/>
                      <a:pt x="309" y="1456"/>
                      <a:pt x="11" y="1801"/>
                    </a:cubicBezTo>
                    <a:cubicBezTo>
                      <a:pt x="1" y="1812"/>
                      <a:pt x="26" y="1839"/>
                      <a:pt x="41" y="1839"/>
                    </a:cubicBezTo>
                    <a:cubicBezTo>
                      <a:pt x="43" y="1839"/>
                      <a:pt x="45" y="1839"/>
                      <a:pt x="47" y="1837"/>
                    </a:cubicBezTo>
                    <a:cubicBezTo>
                      <a:pt x="380" y="1539"/>
                      <a:pt x="714" y="1242"/>
                      <a:pt x="1035" y="920"/>
                    </a:cubicBezTo>
                    <a:cubicBezTo>
                      <a:pt x="1309" y="646"/>
                      <a:pt x="1654" y="373"/>
                      <a:pt x="1868" y="51"/>
                    </a:cubicBezTo>
                    <a:cubicBezTo>
                      <a:pt x="1878" y="22"/>
                      <a:pt x="1872" y="0"/>
                      <a:pt x="1849"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762;p33"/>
              <p:cNvSpPr/>
              <p:nvPr/>
            </p:nvSpPr>
            <p:spPr>
              <a:xfrm>
                <a:off x="3523200" y="2878400"/>
                <a:ext cx="46775" cy="46000"/>
              </a:xfrm>
              <a:custGeom>
                <a:avLst/>
                <a:gdLst/>
                <a:ahLst/>
                <a:cxnLst/>
                <a:rect l="l" t="t" r="r" b="b"/>
                <a:pathLst>
                  <a:path w="1871" h="1840" extrusionOk="0">
                    <a:moveTo>
                      <a:pt x="1826" y="1"/>
                    </a:moveTo>
                    <a:cubicBezTo>
                      <a:pt x="1823" y="1"/>
                      <a:pt x="1819" y="1"/>
                      <a:pt x="1816" y="3"/>
                    </a:cubicBezTo>
                    <a:cubicBezTo>
                      <a:pt x="1483" y="229"/>
                      <a:pt x="1221" y="562"/>
                      <a:pt x="935" y="836"/>
                    </a:cubicBezTo>
                    <a:cubicBezTo>
                      <a:pt x="625" y="1158"/>
                      <a:pt x="328" y="1467"/>
                      <a:pt x="30" y="1789"/>
                    </a:cubicBezTo>
                    <a:cubicBezTo>
                      <a:pt x="1" y="1818"/>
                      <a:pt x="28" y="1840"/>
                      <a:pt x="58" y="1840"/>
                    </a:cubicBezTo>
                    <a:cubicBezTo>
                      <a:pt x="65" y="1840"/>
                      <a:pt x="71" y="1839"/>
                      <a:pt x="78" y="1836"/>
                    </a:cubicBezTo>
                    <a:cubicBezTo>
                      <a:pt x="399" y="1539"/>
                      <a:pt x="709" y="1241"/>
                      <a:pt x="1030" y="932"/>
                    </a:cubicBezTo>
                    <a:cubicBezTo>
                      <a:pt x="1304" y="646"/>
                      <a:pt x="1626" y="372"/>
                      <a:pt x="1840" y="51"/>
                    </a:cubicBezTo>
                    <a:cubicBezTo>
                      <a:pt x="1871" y="30"/>
                      <a:pt x="1848" y="1"/>
                      <a:pt x="182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763;p33"/>
              <p:cNvSpPr/>
              <p:nvPr/>
            </p:nvSpPr>
            <p:spPr>
              <a:xfrm>
                <a:off x="3510900" y="2862675"/>
                <a:ext cx="44475" cy="44575"/>
              </a:xfrm>
              <a:custGeom>
                <a:avLst/>
                <a:gdLst/>
                <a:ahLst/>
                <a:cxnLst/>
                <a:rect l="l" t="t" r="r" b="b"/>
                <a:pathLst>
                  <a:path w="1779" h="1783" extrusionOk="0">
                    <a:moveTo>
                      <a:pt x="1728" y="0"/>
                    </a:moveTo>
                    <a:cubicBezTo>
                      <a:pt x="1719" y="0"/>
                      <a:pt x="1710" y="4"/>
                      <a:pt x="1701" y="13"/>
                    </a:cubicBezTo>
                    <a:cubicBezTo>
                      <a:pt x="1106" y="560"/>
                      <a:pt x="534" y="1108"/>
                      <a:pt x="10" y="1739"/>
                    </a:cubicBezTo>
                    <a:cubicBezTo>
                      <a:pt x="1" y="1757"/>
                      <a:pt x="20" y="1783"/>
                      <a:pt x="40" y="1783"/>
                    </a:cubicBezTo>
                    <a:cubicBezTo>
                      <a:pt x="46" y="1783"/>
                      <a:pt x="52" y="1780"/>
                      <a:pt x="58" y="1775"/>
                    </a:cubicBezTo>
                    <a:cubicBezTo>
                      <a:pt x="665" y="1263"/>
                      <a:pt x="1225" y="668"/>
                      <a:pt x="1760" y="72"/>
                    </a:cubicBezTo>
                    <a:cubicBezTo>
                      <a:pt x="1778" y="36"/>
                      <a:pt x="1756" y="0"/>
                      <a:pt x="172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764;p33"/>
              <p:cNvSpPr/>
              <p:nvPr/>
            </p:nvSpPr>
            <p:spPr>
              <a:xfrm>
                <a:off x="3495725" y="2846000"/>
                <a:ext cx="45875" cy="43875"/>
              </a:xfrm>
              <a:custGeom>
                <a:avLst/>
                <a:gdLst/>
                <a:ahLst/>
                <a:cxnLst/>
                <a:rect l="l" t="t" r="r" b="b"/>
                <a:pathLst>
                  <a:path w="1835" h="1755" extrusionOk="0">
                    <a:moveTo>
                      <a:pt x="1783" y="0"/>
                    </a:moveTo>
                    <a:cubicBezTo>
                      <a:pt x="1772" y="0"/>
                      <a:pt x="1760" y="4"/>
                      <a:pt x="1748" y="13"/>
                    </a:cubicBezTo>
                    <a:cubicBezTo>
                      <a:pt x="1427" y="287"/>
                      <a:pt x="1117" y="573"/>
                      <a:pt x="820" y="870"/>
                    </a:cubicBezTo>
                    <a:cubicBezTo>
                      <a:pt x="534" y="1132"/>
                      <a:pt x="224" y="1394"/>
                      <a:pt x="10" y="1704"/>
                    </a:cubicBezTo>
                    <a:cubicBezTo>
                      <a:pt x="0" y="1733"/>
                      <a:pt x="15" y="1754"/>
                      <a:pt x="40" y="1754"/>
                    </a:cubicBezTo>
                    <a:cubicBezTo>
                      <a:pt x="45" y="1754"/>
                      <a:pt x="51" y="1753"/>
                      <a:pt x="58" y="1751"/>
                    </a:cubicBezTo>
                    <a:cubicBezTo>
                      <a:pt x="367" y="1537"/>
                      <a:pt x="641" y="1227"/>
                      <a:pt x="915" y="977"/>
                    </a:cubicBezTo>
                    <a:cubicBezTo>
                      <a:pt x="1236" y="680"/>
                      <a:pt x="1534" y="382"/>
                      <a:pt x="1808" y="61"/>
                    </a:cubicBezTo>
                    <a:cubicBezTo>
                      <a:pt x="1835" y="34"/>
                      <a:pt x="1814" y="0"/>
                      <a:pt x="178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765;p33"/>
              <p:cNvSpPr/>
              <p:nvPr/>
            </p:nvSpPr>
            <p:spPr>
              <a:xfrm>
                <a:off x="3483800" y="2833075"/>
                <a:ext cx="39850" cy="38625"/>
              </a:xfrm>
              <a:custGeom>
                <a:avLst/>
                <a:gdLst/>
                <a:ahLst/>
                <a:cxnLst/>
                <a:rect l="l" t="t" r="r" b="b"/>
                <a:pathLst>
                  <a:path w="1594" h="1545" extrusionOk="0">
                    <a:moveTo>
                      <a:pt x="1536" y="1"/>
                    </a:moveTo>
                    <a:cubicBezTo>
                      <a:pt x="1524" y="1"/>
                      <a:pt x="1511" y="6"/>
                      <a:pt x="1499" y="18"/>
                    </a:cubicBezTo>
                    <a:cubicBezTo>
                      <a:pt x="963" y="482"/>
                      <a:pt x="475" y="971"/>
                      <a:pt x="11" y="1506"/>
                    </a:cubicBezTo>
                    <a:cubicBezTo>
                      <a:pt x="0" y="1517"/>
                      <a:pt x="17" y="1544"/>
                      <a:pt x="37" y="1544"/>
                    </a:cubicBezTo>
                    <a:cubicBezTo>
                      <a:pt x="40" y="1544"/>
                      <a:pt x="43" y="1544"/>
                      <a:pt x="46" y="1542"/>
                    </a:cubicBezTo>
                    <a:cubicBezTo>
                      <a:pt x="582" y="1078"/>
                      <a:pt x="1094" y="613"/>
                      <a:pt x="1558" y="78"/>
                    </a:cubicBezTo>
                    <a:cubicBezTo>
                      <a:pt x="1594" y="42"/>
                      <a:pt x="1570" y="1"/>
                      <a:pt x="153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766;p33"/>
              <p:cNvSpPr/>
              <p:nvPr/>
            </p:nvSpPr>
            <p:spPr>
              <a:xfrm>
                <a:off x="3471075" y="2808025"/>
                <a:ext cx="46750" cy="46125"/>
              </a:xfrm>
              <a:custGeom>
                <a:avLst/>
                <a:gdLst/>
                <a:ahLst/>
                <a:cxnLst/>
                <a:rect l="l" t="t" r="r" b="b"/>
                <a:pathLst>
                  <a:path w="1870" h="1845" extrusionOk="0">
                    <a:moveTo>
                      <a:pt x="1812" y="0"/>
                    </a:moveTo>
                    <a:cubicBezTo>
                      <a:pt x="1803" y="0"/>
                      <a:pt x="1792" y="3"/>
                      <a:pt x="1782" y="8"/>
                    </a:cubicBezTo>
                    <a:cubicBezTo>
                      <a:pt x="1460" y="258"/>
                      <a:pt x="1175" y="591"/>
                      <a:pt x="877" y="877"/>
                    </a:cubicBezTo>
                    <a:cubicBezTo>
                      <a:pt x="579" y="1175"/>
                      <a:pt x="282" y="1472"/>
                      <a:pt x="20" y="1794"/>
                    </a:cubicBezTo>
                    <a:cubicBezTo>
                      <a:pt x="0" y="1823"/>
                      <a:pt x="21" y="1845"/>
                      <a:pt x="42" y="1845"/>
                    </a:cubicBezTo>
                    <a:cubicBezTo>
                      <a:pt x="47" y="1845"/>
                      <a:pt x="51" y="1844"/>
                      <a:pt x="55" y="1842"/>
                    </a:cubicBezTo>
                    <a:cubicBezTo>
                      <a:pt x="389" y="1568"/>
                      <a:pt x="686" y="1270"/>
                      <a:pt x="984" y="972"/>
                    </a:cubicBezTo>
                    <a:cubicBezTo>
                      <a:pt x="1282" y="675"/>
                      <a:pt x="1591" y="401"/>
                      <a:pt x="1841" y="68"/>
                    </a:cubicBezTo>
                    <a:cubicBezTo>
                      <a:pt x="1869" y="30"/>
                      <a:pt x="1846" y="0"/>
                      <a:pt x="181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767;p33"/>
              <p:cNvSpPr/>
              <p:nvPr/>
            </p:nvSpPr>
            <p:spPr>
              <a:xfrm>
                <a:off x="3457725" y="2800025"/>
                <a:ext cx="37500" cy="37025"/>
              </a:xfrm>
              <a:custGeom>
                <a:avLst/>
                <a:gdLst/>
                <a:ahLst/>
                <a:cxnLst/>
                <a:rect l="l" t="t" r="r" b="b"/>
                <a:pathLst>
                  <a:path w="1500" h="1481" extrusionOk="0">
                    <a:moveTo>
                      <a:pt x="1452" y="1"/>
                    </a:moveTo>
                    <a:cubicBezTo>
                      <a:pt x="1442" y="1"/>
                      <a:pt x="1432" y="6"/>
                      <a:pt x="1423" y="18"/>
                    </a:cubicBezTo>
                    <a:cubicBezTo>
                      <a:pt x="935" y="459"/>
                      <a:pt x="411" y="923"/>
                      <a:pt x="18" y="1447"/>
                    </a:cubicBezTo>
                    <a:cubicBezTo>
                      <a:pt x="1" y="1464"/>
                      <a:pt x="14" y="1481"/>
                      <a:pt x="27" y="1481"/>
                    </a:cubicBezTo>
                    <a:cubicBezTo>
                      <a:pt x="33" y="1481"/>
                      <a:pt x="38" y="1478"/>
                      <a:pt x="42" y="1471"/>
                    </a:cubicBezTo>
                    <a:cubicBezTo>
                      <a:pt x="566" y="1054"/>
                      <a:pt x="1042" y="566"/>
                      <a:pt x="1482" y="78"/>
                    </a:cubicBezTo>
                    <a:cubicBezTo>
                      <a:pt x="1500" y="43"/>
                      <a:pt x="1478" y="1"/>
                      <a:pt x="145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768;p33"/>
              <p:cNvSpPr/>
              <p:nvPr/>
            </p:nvSpPr>
            <p:spPr>
              <a:xfrm>
                <a:off x="3431475" y="2771150"/>
                <a:ext cx="31425" cy="31500"/>
              </a:xfrm>
              <a:custGeom>
                <a:avLst/>
                <a:gdLst/>
                <a:ahLst/>
                <a:cxnLst/>
                <a:rect l="l" t="t" r="r" b="b"/>
                <a:pathLst>
                  <a:path w="1257" h="1260" extrusionOk="0">
                    <a:moveTo>
                      <a:pt x="1202" y="0"/>
                    </a:moveTo>
                    <a:cubicBezTo>
                      <a:pt x="1197" y="0"/>
                      <a:pt x="1191" y="2"/>
                      <a:pt x="1187" y="7"/>
                    </a:cubicBezTo>
                    <a:cubicBezTo>
                      <a:pt x="746" y="340"/>
                      <a:pt x="365" y="781"/>
                      <a:pt x="20" y="1221"/>
                    </a:cubicBezTo>
                    <a:cubicBezTo>
                      <a:pt x="1" y="1241"/>
                      <a:pt x="21" y="1260"/>
                      <a:pt x="48" y="1260"/>
                    </a:cubicBezTo>
                    <a:cubicBezTo>
                      <a:pt x="55" y="1260"/>
                      <a:pt x="61" y="1259"/>
                      <a:pt x="68" y="1257"/>
                    </a:cubicBezTo>
                    <a:cubicBezTo>
                      <a:pt x="496" y="923"/>
                      <a:pt x="913" y="495"/>
                      <a:pt x="1246" y="66"/>
                    </a:cubicBezTo>
                    <a:cubicBezTo>
                      <a:pt x="1256" y="37"/>
                      <a:pt x="1226" y="0"/>
                      <a:pt x="120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769;p33"/>
              <p:cNvSpPr/>
              <p:nvPr/>
            </p:nvSpPr>
            <p:spPr>
              <a:xfrm>
                <a:off x="3444075" y="2786950"/>
                <a:ext cx="33450" cy="32500"/>
              </a:xfrm>
              <a:custGeom>
                <a:avLst/>
                <a:gdLst/>
                <a:ahLst/>
                <a:cxnLst/>
                <a:rect l="l" t="t" r="r" b="b"/>
                <a:pathLst>
                  <a:path w="1338" h="1300" extrusionOk="0">
                    <a:moveTo>
                      <a:pt x="1280" y="0"/>
                    </a:moveTo>
                    <a:cubicBezTo>
                      <a:pt x="1268" y="0"/>
                      <a:pt x="1255" y="5"/>
                      <a:pt x="1242" y="18"/>
                    </a:cubicBezTo>
                    <a:cubicBezTo>
                      <a:pt x="802" y="375"/>
                      <a:pt x="397" y="827"/>
                      <a:pt x="28" y="1256"/>
                    </a:cubicBezTo>
                    <a:cubicBezTo>
                      <a:pt x="1" y="1274"/>
                      <a:pt x="22" y="1299"/>
                      <a:pt x="45" y="1299"/>
                    </a:cubicBezTo>
                    <a:cubicBezTo>
                      <a:pt x="51" y="1299"/>
                      <a:pt x="58" y="1297"/>
                      <a:pt x="64" y="1292"/>
                    </a:cubicBezTo>
                    <a:cubicBezTo>
                      <a:pt x="492" y="922"/>
                      <a:pt x="945" y="518"/>
                      <a:pt x="1302" y="77"/>
                    </a:cubicBezTo>
                    <a:cubicBezTo>
                      <a:pt x="1337" y="42"/>
                      <a:pt x="1314" y="0"/>
                      <a:pt x="1280"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770;p33"/>
              <p:cNvSpPr/>
              <p:nvPr/>
            </p:nvSpPr>
            <p:spPr>
              <a:xfrm>
                <a:off x="3417575" y="2756850"/>
                <a:ext cx="28950" cy="28375"/>
              </a:xfrm>
              <a:custGeom>
                <a:avLst/>
                <a:gdLst/>
                <a:ahLst/>
                <a:cxnLst/>
                <a:rect l="l" t="t" r="r" b="b"/>
                <a:pathLst>
                  <a:path w="1158" h="1135" extrusionOk="0">
                    <a:moveTo>
                      <a:pt x="1104" y="1"/>
                    </a:moveTo>
                    <a:cubicBezTo>
                      <a:pt x="1098" y="1"/>
                      <a:pt x="1093" y="3"/>
                      <a:pt x="1088" y="7"/>
                    </a:cubicBezTo>
                    <a:cubicBezTo>
                      <a:pt x="683" y="305"/>
                      <a:pt x="338" y="698"/>
                      <a:pt x="28" y="1091"/>
                    </a:cubicBezTo>
                    <a:cubicBezTo>
                      <a:pt x="1" y="1109"/>
                      <a:pt x="23" y="1134"/>
                      <a:pt x="45" y="1134"/>
                    </a:cubicBezTo>
                    <a:cubicBezTo>
                      <a:pt x="52" y="1134"/>
                      <a:pt x="59" y="1132"/>
                      <a:pt x="64" y="1126"/>
                    </a:cubicBezTo>
                    <a:cubicBezTo>
                      <a:pt x="457" y="817"/>
                      <a:pt x="862" y="460"/>
                      <a:pt x="1148" y="55"/>
                    </a:cubicBezTo>
                    <a:cubicBezTo>
                      <a:pt x="1157" y="36"/>
                      <a:pt x="1128" y="1"/>
                      <a:pt x="110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771;p33"/>
              <p:cNvSpPr/>
              <p:nvPr/>
            </p:nvSpPr>
            <p:spPr>
              <a:xfrm>
                <a:off x="3405250" y="2741825"/>
                <a:ext cx="25400" cy="25525"/>
              </a:xfrm>
              <a:custGeom>
                <a:avLst/>
                <a:gdLst/>
                <a:ahLst/>
                <a:cxnLst/>
                <a:rect l="l" t="t" r="r" b="b"/>
                <a:pathLst>
                  <a:path w="1016" h="1021" extrusionOk="0">
                    <a:moveTo>
                      <a:pt x="971" y="0"/>
                    </a:moveTo>
                    <a:cubicBezTo>
                      <a:pt x="961" y="0"/>
                      <a:pt x="950" y="4"/>
                      <a:pt x="938" y="13"/>
                    </a:cubicBezTo>
                    <a:cubicBezTo>
                      <a:pt x="593" y="275"/>
                      <a:pt x="271" y="620"/>
                      <a:pt x="9" y="977"/>
                    </a:cubicBezTo>
                    <a:cubicBezTo>
                      <a:pt x="0" y="996"/>
                      <a:pt x="19" y="1021"/>
                      <a:pt x="39" y="1021"/>
                    </a:cubicBezTo>
                    <a:cubicBezTo>
                      <a:pt x="45" y="1021"/>
                      <a:pt x="52" y="1018"/>
                      <a:pt x="57" y="1013"/>
                    </a:cubicBezTo>
                    <a:cubicBezTo>
                      <a:pt x="414" y="763"/>
                      <a:pt x="724" y="406"/>
                      <a:pt x="998" y="60"/>
                    </a:cubicBezTo>
                    <a:cubicBezTo>
                      <a:pt x="1015" y="34"/>
                      <a:pt x="1000" y="0"/>
                      <a:pt x="971"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772;p33"/>
              <p:cNvSpPr/>
              <p:nvPr/>
            </p:nvSpPr>
            <p:spPr>
              <a:xfrm>
                <a:off x="3391300" y="2723300"/>
                <a:ext cx="27250" cy="26975"/>
              </a:xfrm>
              <a:custGeom>
                <a:avLst/>
                <a:gdLst/>
                <a:ahLst/>
                <a:cxnLst/>
                <a:rect l="l" t="t" r="r" b="b"/>
                <a:pathLst>
                  <a:path w="1090" h="1079" extrusionOk="0">
                    <a:moveTo>
                      <a:pt x="1049" y="1"/>
                    </a:moveTo>
                    <a:cubicBezTo>
                      <a:pt x="1044" y="1"/>
                      <a:pt x="1038" y="2"/>
                      <a:pt x="1032" y="4"/>
                    </a:cubicBezTo>
                    <a:cubicBezTo>
                      <a:pt x="829" y="111"/>
                      <a:pt x="675" y="301"/>
                      <a:pt x="508" y="468"/>
                    </a:cubicBezTo>
                    <a:cubicBezTo>
                      <a:pt x="329" y="647"/>
                      <a:pt x="175" y="825"/>
                      <a:pt x="20" y="1028"/>
                    </a:cubicBezTo>
                    <a:cubicBezTo>
                      <a:pt x="0" y="1057"/>
                      <a:pt x="21" y="1078"/>
                      <a:pt x="49" y="1078"/>
                    </a:cubicBezTo>
                    <a:cubicBezTo>
                      <a:pt x="55" y="1078"/>
                      <a:pt x="61" y="1077"/>
                      <a:pt x="67" y="1075"/>
                    </a:cubicBezTo>
                    <a:cubicBezTo>
                      <a:pt x="258" y="932"/>
                      <a:pt x="436" y="754"/>
                      <a:pt x="615" y="575"/>
                    </a:cubicBezTo>
                    <a:cubicBezTo>
                      <a:pt x="782" y="409"/>
                      <a:pt x="960" y="242"/>
                      <a:pt x="1079" y="51"/>
                    </a:cubicBezTo>
                    <a:cubicBezTo>
                      <a:pt x="1089" y="22"/>
                      <a:pt x="1075" y="1"/>
                      <a:pt x="104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773;p33"/>
              <p:cNvSpPr/>
              <p:nvPr/>
            </p:nvSpPr>
            <p:spPr>
              <a:xfrm>
                <a:off x="3378800" y="2706925"/>
                <a:ext cx="25200" cy="25500"/>
              </a:xfrm>
              <a:custGeom>
                <a:avLst/>
                <a:gdLst/>
                <a:ahLst/>
                <a:cxnLst/>
                <a:rect l="l" t="t" r="r" b="b"/>
                <a:pathLst>
                  <a:path w="1008" h="1020" extrusionOk="0">
                    <a:moveTo>
                      <a:pt x="980" y="1"/>
                    </a:moveTo>
                    <a:cubicBezTo>
                      <a:pt x="977" y="1"/>
                      <a:pt x="974" y="2"/>
                      <a:pt x="972" y="4"/>
                    </a:cubicBezTo>
                    <a:cubicBezTo>
                      <a:pt x="770" y="111"/>
                      <a:pt x="615" y="302"/>
                      <a:pt x="460" y="468"/>
                    </a:cubicBezTo>
                    <a:cubicBezTo>
                      <a:pt x="317" y="635"/>
                      <a:pt x="151" y="790"/>
                      <a:pt x="20" y="968"/>
                    </a:cubicBezTo>
                    <a:cubicBezTo>
                      <a:pt x="0" y="998"/>
                      <a:pt x="21" y="1019"/>
                      <a:pt x="42" y="1019"/>
                    </a:cubicBezTo>
                    <a:cubicBezTo>
                      <a:pt x="47" y="1019"/>
                      <a:pt x="51" y="1018"/>
                      <a:pt x="55" y="1016"/>
                    </a:cubicBezTo>
                    <a:cubicBezTo>
                      <a:pt x="234" y="885"/>
                      <a:pt x="401" y="718"/>
                      <a:pt x="567" y="552"/>
                    </a:cubicBezTo>
                    <a:cubicBezTo>
                      <a:pt x="710" y="409"/>
                      <a:pt x="913" y="242"/>
                      <a:pt x="1008" y="40"/>
                    </a:cubicBezTo>
                    <a:cubicBezTo>
                      <a:pt x="1008" y="20"/>
                      <a:pt x="992" y="1"/>
                      <a:pt x="98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774;p33"/>
              <p:cNvSpPr/>
              <p:nvPr/>
            </p:nvSpPr>
            <p:spPr>
              <a:xfrm>
                <a:off x="3363725" y="2690900"/>
                <a:ext cx="25975" cy="25675"/>
              </a:xfrm>
              <a:custGeom>
                <a:avLst/>
                <a:gdLst/>
                <a:ahLst/>
                <a:cxnLst/>
                <a:rect l="l" t="t" r="r" b="b"/>
                <a:pathLst>
                  <a:path w="1039" h="1027" extrusionOk="0">
                    <a:moveTo>
                      <a:pt x="968" y="0"/>
                    </a:moveTo>
                    <a:cubicBezTo>
                      <a:pt x="964" y="0"/>
                      <a:pt x="960" y="1"/>
                      <a:pt x="956" y="2"/>
                    </a:cubicBezTo>
                    <a:cubicBezTo>
                      <a:pt x="766" y="109"/>
                      <a:pt x="623" y="288"/>
                      <a:pt x="480" y="443"/>
                    </a:cubicBezTo>
                    <a:cubicBezTo>
                      <a:pt x="325" y="597"/>
                      <a:pt x="158" y="776"/>
                      <a:pt x="27" y="978"/>
                    </a:cubicBezTo>
                    <a:cubicBezTo>
                      <a:pt x="1" y="996"/>
                      <a:pt x="20" y="1027"/>
                      <a:pt x="42" y="1027"/>
                    </a:cubicBezTo>
                    <a:cubicBezTo>
                      <a:pt x="49" y="1027"/>
                      <a:pt x="57" y="1023"/>
                      <a:pt x="63" y="1014"/>
                    </a:cubicBezTo>
                    <a:cubicBezTo>
                      <a:pt x="254" y="871"/>
                      <a:pt x="420" y="716"/>
                      <a:pt x="599" y="562"/>
                    </a:cubicBezTo>
                    <a:cubicBezTo>
                      <a:pt x="754" y="407"/>
                      <a:pt x="932" y="264"/>
                      <a:pt x="1027" y="85"/>
                    </a:cubicBezTo>
                    <a:cubicBezTo>
                      <a:pt x="1038" y="43"/>
                      <a:pt x="1001" y="0"/>
                      <a:pt x="96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775;p33"/>
              <p:cNvSpPr/>
              <p:nvPr/>
            </p:nvSpPr>
            <p:spPr>
              <a:xfrm>
                <a:off x="3351650" y="2672700"/>
                <a:ext cx="25525" cy="25175"/>
              </a:xfrm>
              <a:custGeom>
                <a:avLst/>
                <a:gdLst/>
                <a:ahLst/>
                <a:cxnLst/>
                <a:rect l="l" t="t" r="r" b="b"/>
                <a:pathLst>
                  <a:path w="1021" h="1007" extrusionOk="0">
                    <a:moveTo>
                      <a:pt x="980" y="1"/>
                    </a:moveTo>
                    <a:cubicBezTo>
                      <a:pt x="975" y="1"/>
                      <a:pt x="969" y="2"/>
                      <a:pt x="963" y="4"/>
                    </a:cubicBezTo>
                    <a:cubicBezTo>
                      <a:pt x="784" y="111"/>
                      <a:pt x="629" y="289"/>
                      <a:pt x="475" y="432"/>
                    </a:cubicBezTo>
                    <a:cubicBezTo>
                      <a:pt x="308" y="599"/>
                      <a:pt x="153" y="778"/>
                      <a:pt x="10" y="956"/>
                    </a:cubicBezTo>
                    <a:cubicBezTo>
                      <a:pt x="0" y="986"/>
                      <a:pt x="23" y="1007"/>
                      <a:pt x="44" y="1007"/>
                    </a:cubicBezTo>
                    <a:cubicBezTo>
                      <a:pt x="49" y="1007"/>
                      <a:pt x="54" y="1006"/>
                      <a:pt x="58" y="1004"/>
                    </a:cubicBezTo>
                    <a:cubicBezTo>
                      <a:pt x="237" y="849"/>
                      <a:pt x="415" y="706"/>
                      <a:pt x="582" y="539"/>
                    </a:cubicBezTo>
                    <a:cubicBezTo>
                      <a:pt x="725" y="397"/>
                      <a:pt x="903" y="242"/>
                      <a:pt x="1010" y="63"/>
                    </a:cubicBezTo>
                    <a:cubicBezTo>
                      <a:pt x="1020" y="24"/>
                      <a:pt x="1006" y="1"/>
                      <a:pt x="98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776;p33"/>
              <p:cNvSpPr/>
              <p:nvPr/>
            </p:nvSpPr>
            <p:spPr>
              <a:xfrm>
                <a:off x="3338625" y="2660075"/>
                <a:ext cx="20450" cy="20250"/>
              </a:xfrm>
              <a:custGeom>
                <a:avLst/>
                <a:gdLst/>
                <a:ahLst/>
                <a:cxnLst/>
                <a:rect l="l" t="t" r="r" b="b"/>
                <a:pathLst>
                  <a:path w="818" h="810" extrusionOk="0">
                    <a:moveTo>
                      <a:pt x="781" y="1"/>
                    </a:moveTo>
                    <a:cubicBezTo>
                      <a:pt x="774" y="1"/>
                      <a:pt x="766" y="3"/>
                      <a:pt x="758" y="9"/>
                    </a:cubicBezTo>
                    <a:cubicBezTo>
                      <a:pt x="591" y="92"/>
                      <a:pt x="472" y="247"/>
                      <a:pt x="353" y="354"/>
                    </a:cubicBezTo>
                    <a:cubicBezTo>
                      <a:pt x="222" y="497"/>
                      <a:pt x="115" y="628"/>
                      <a:pt x="19" y="783"/>
                    </a:cubicBezTo>
                    <a:cubicBezTo>
                      <a:pt x="0" y="792"/>
                      <a:pt x="20" y="810"/>
                      <a:pt x="34" y="810"/>
                    </a:cubicBezTo>
                    <a:cubicBezTo>
                      <a:pt x="38" y="810"/>
                      <a:pt x="41" y="809"/>
                      <a:pt x="43" y="806"/>
                    </a:cubicBezTo>
                    <a:cubicBezTo>
                      <a:pt x="198" y="699"/>
                      <a:pt x="329" y="580"/>
                      <a:pt x="460" y="449"/>
                    </a:cubicBezTo>
                    <a:cubicBezTo>
                      <a:pt x="579" y="318"/>
                      <a:pt x="734" y="199"/>
                      <a:pt x="817" y="32"/>
                    </a:cubicBezTo>
                    <a:cubicBezTo>
                      <a:pt x="817" y="23"/>
                      <a:pt x="803" y="1"/>
                      <a:pt x="78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777;p33"/>
              <p:cNvSpPr/>
              <p:nvPr/>
            </p:nvSpPr>
            <p:spPr>
              <a:xfrm>
                <a:off x="3324900" y="2648100"/>
                <a:ext cx="15525" cy="15425"/>
              </a:xfrm>
              <a:custGeom>
                <a:avLst/>
                <a:gdLst/>
                <a:ahLst/>
                <a:cxnLst/>
                <a:rect l="l" t="t" r="r" b="b"/>
                <a:pathLst>
                  <a:path w="621" h="617" extrusionOk="0">
                    <a:moveTo>
                      <a:pt x="568" y="0"/>
                    </a:moveTo>
                    <a:cubicBezTo>
                      <a:pt x="561" y="0"/>
                      <a:pt x="552" y="4"/>
                      <a:pt x="545" y="11"/>
                    </a:cubicBezTo>
                    <a:cubicBezTo>
                      <a:pt x="342" y="154"/>
                      <a:pt x="175" y="369"/>
                      <a:pt x="9" y="571"/>
                    </a:cubicBezTo>
                    <a:cubicBezTo>
                      <a:pt x="0" y="597"/>
                      <a:pt x="16" y="616"/>
                      <a:pt x="30" y="616"/>
                    </a:cubicBezTo>
                    <a:cubicBezTo>
                      <a:pt x="36" y="616"/>
                      <a:pt x="41" y="613"/>
                      <a:pt x="44" y="607"/>
                    </a:cubicBezTo>
                    <a:cubicBezTo>
                      <a:pt x="235" y="452"/>
                      <a:pt x="461" y="273"/>
                      <a:pt x="592" y="71"/>
                    </a:cubicBezTo>
                    <a:cubicBezTo>
                      <a:pt x="620" y="43"/>
                      <a:pt x="597" y="0"/>
                      <a:pt x="56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778;p33"/>
              <p:cNvSpPr/>
              <p:nvPr/>
            </p:nvSpPr>
            <p:spPr>
              <a:xfrm>
                <a:off x="3310850" y="2634050"/>
                <a:ext cx="12750" cy="12925"/>
              </a:xfrm>
              <a:custGeom>
                <a:avLst/>
                <a:gdLst/>
                <a:ahLst/>
                <a:cxnLst/>
                <a:rect l="l" t="t" r="r" b="b"/>
                <a:pathLst>
                  <a:path w="510" h="517" extrusionOk="0">
                    <a:moveTo>
                      <a:pt x="451" y="0"/>
                    </a:moveTo>
                    <a:cubicBezTo>
                      <a:pt x="447" y="0"/>
                      <a:pt x="444" y="1"/>
                      <a:pt x="440" y="2"/>
                    </a:cubicBezTo>
                    <a:cubicBezTo>
                      <a:pt x="261" y="121"/>
                      <a:pt x="106" y="288"/>
                      <a:pt x="11" y="466"/>
                    </a:cubicBezTo>
                    <a:cubicBezTo>
                      <a:pt x="1" y="487"/>
                      <a:pt x="17" y="516"/>
                      <a:pt x="45" y="516"/>
                    </a:cubicBezTo>
                    <a:cubicBezTo>
                      <a:pt x="49" y="516"/>
                      <a:pt x="54" y="515"/>
                      <a:pt x="59" y="514"/>
                    </a:cubicBezTo>
                    <a:cubicBezTo>
                      <a:pt x="237" y="407"/>
                      <a:pt x="392" y="240"/>
                      <a:pt x="499" y="61"/>
                    </a:cubicBezTo>
                    <a:cubicBezTo>
                      <a:pt x="510" y="40"/>
                      <a:pt x="483" y="0"/>
                      <a:pt x="451"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779;p33"/>
              <p:cNvSpPr/>
              <p:nvPr/>
            </p:nvSpPr>
            <p:spPr>
              <a:xfrm>
                <a:off x="3297750" y="2616150"/>
                <a:ext cx="13350" cy="12950"/>
              </a:xfrm>
              <a:custGeom>
                <a:avLst/>
                <a:gdLst/>
                <a:ahLst/>
                <a:cxnLst/>
                <a:rect l="l" t="t" r="r" b="b"/>
                <a:pathLst>
                  <a:path w="534" h="518" extrusionOk="0">
                    <a:moveTo>
                      <a:pt x="478" y="0"/>
                    </a:moveTo>
                    <a:cubicBezTo>
                      <a:pt x="473" y="0"/>
                      <a:pt x="468" y="1"/>
                      <a:pt x="464" y="4"/>
                    </a:cubicBezTo>
                    <a:cubicBezTo>
                      <a:pt x="357" y="39"/>
                      <a:pt x="285" y="123"/>
                      <a:pt x="202" y="218"/>
                    </a:cubicBezTo>
                    <a:cubicBezTo>
                      <a:pt x="130" y="301"/>
                      <a:pt x="71" y="373"/>
                      <a:pt x="11" y="468"/>
                    </a:cubicBezTo>
                    <a:cubicBezTo>
                      <a:pt x="1" y="488"/>
                      <a:pt x="17" y="518"/>
                      <a:pt x="45" y="518"/>
                    </a:cubicBezTo>
                    <a:cubicBezTo>
                      <a:pt x="49" y="518"/>
                      <a:pt x="54" y="517"/>
                      <a:pt x="59" y="515"/>
                    </a:cubicBezTo>
                    <a:cubicBezTo>
                      <a:pt x="142" y="456"/>
                      <a:pt x="237" y="373"/>
                      <a:pt x="309" y="301"/>
                    </a:cubicBezTo>
                    <a:cubicBezTo>
                      <a:pt x="380" y="230"/>
                      <a:pt x="476" y="158"/>
                      <a:pt x="523" y="51"/>
                    </a:cubicBezTo>
                    <a:cubicBezTo>
                      <a:pt x="533" y="22"/>
                      <a:pt x="503" y="0"/>
                      <a:pt x="47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780;p33"/>
              <p:cNvSpPr/>
              <p:nvPr/>
            </p:nvSpPr>
            <p:spPr>
              <a:xfrm>
                <a:off x="3283175" y="2601150"/>
                <a:ext cx="12050" cy="11575"/>
              </a:xfrm>
              <a:custGeom>
                <a:avLst/>
                <a:gdLst/>
                <a:ahLst/>
                <a:cxnLst/>
                <a:rect l="l" t="t" r="r" b="b"/>
                <a:pathLst>
                  <a:path w="482" h="463" extrusionOk="0">
                    <a:moveTo>
                      <a:pt x="433" y="1"/>
                    </a:moveTo>
                    <a:cubicBezTo>
                      <a:pt x="424" y="1"/>
                      <a:pt x="414" y="3"/>
                      <a:pt x="404" y="8"/>
                    </a:cubicBezTo>
                    <a:cubicBezTo>
                      <a:pt x="249" y="127"/>
                      <a:pt x="130" y="246"/>
                      <a:pt x="11" y="413"/>
                    </a:cubicBezTo>
                    <a:cubicBezTo>
                      <a:pt x="1" y="434"/>
                      <a:pt x="26" y="463"/>
                      <a:pt x="48" y="463"/>
                    </a:cubicBezTo>
                    <a:cubicBezTo>
                      <a:pt x="52" y="463"/>
                      <a:pt x="55" y="462"/>
                      <a:pt x="58" y="461"/>
                    </a:cubicBezTo>
                    <a:cubicBezTo>
                      <a:pt x="213" y="342"/>
                      <a:pt x="344" y="223"/>
                      <a:pt x="463" y="68"/>
                    </a:cubicBezTo>
                    <a:cubicBezTo>
                      <a:pt x="482" y="31"/>
                      <a:pt x="464" y="1"/>
                      <a:pt x="43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781;p33"/>
              <p:cNvSpPr/>
              <p:nvPr/>
            </p:nvSpPr>
            <p:spPr>
              <a:xfrm>
                <a:off x="3716525" y="3025500"/>
                <a:ext cx="499800" cy="498300"/>
              </a:xfrm>
              <a:custGeom>
                <a:avLst/>
                <a:gdLst/>
                <a:ahLst/>
                <a:cxnLst/>
                <a:rect l="l" t="t" r="r" b="b"/>
                <a:pathLst>
                  <a:path w="19992" h="19932" extrusionOk="0">
                    <a:moveTo>
                      <a:pt x="4870" y="1"/>
                    </a:moveTo>
                    <a:lnTo>
                      <a:pt x="0" y="155"/>
                    </a:lnTo>
                    <a:lnTo>
                      <a:pt x="108" y="5275"/>
                    </a:lnTo>
                    <a:lnTo>
                      <a:pt x="19991" y="19932"/>
                    </a:lnTo>
                    <a:lnTo>
                      <a:pt x="4870" y="1"/>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782;p33"/>
              <p:cNvSpPr/>
              <p:nvPr/>
            </p:nvSpPr>
            <p:spPr>
              <a:xfrm>
                <a:off x="3710875" y="3019850"/>
                <a:ext cx="509600" cy="508425"/>
              </a:xfrm>
              <a:custGeom>
                <a:avLst/>
                <a:gdLst/>
                <a:ahLst/>
                <a:cxnLst/>
                <a:rect l="l" t="t" r="r" b="b"/>
                <a:pathLst>
                  <a:path w="20384" h="20337" extrusionOk="0">
                    <a:moveTo>
                      <a:pt x="5013" y="441"/>
                    </a:moveTo>
                    <a:lnTo>
                      <a:pt x="19145" y="19086"/>
                    </a:lnTo>
                    <a:lnTo>
                      <a:pt x="560" y="5394"/>
                    </a:lnTo>
                    <a:lnTo>
                      <a:pt x="465" y="584"/>
                    </a:lnTo>
                    <a:lnTo>
                      <a:pt x="5013" y="441"/>
                    </a:lnTo>
                    <a:close/>
                    <a:moveTo>
                      <a:pt x="5203" y="0"/>
                    </a:moveTo>
                    <a:lnTo>
                      <a:pt x="0" y="167"/>
                    </a:lnTo>
                    <a:lnTo>
                      <a:pt x="107" y="5620"/>
                    </a:lnTo>
                    <a:lnTo>
                      <a:pt x="20086" y="20336"/>
                    </a:lnTo>
                    <a:lnTo>
                      <a:pt x="20384" y="20027"/>
                    </a:lnTo>
                    <a:lnTo>
                      <a:pt x="5203" y="0"/>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783;p33"/>
              <p:cNvSpPr/>
              <p:nvPr/>
            </p:nvSpPr>
            <p:spPr>
              <a:xfrm>
                <a:off x="3731100" y="3010925"/>
                <a:ext cx="53025" cy="52650"/>
              </a:xfrm>
              <a:custGeom>
                <a:avLst/>
                <a:gdLst/>
                <a:ahLst/>
                <a:cxnLst/>
                <a:rect l="l" t="t" r="r" b="b"/>
                <a:pathLst>
                  <a:path w="2121" h="2106" extrusionOk="0">
                    <a:moveTo>
                      <a:pt x="2084" y="0"/>
                    </a:moveTo>
                    <a:cubicBezTo>
                      <a:pt x="1382" y="667"/>
                      <a:pt x="668" y="1357"/>
                      <a:pt x="1" y="2072"/>
                    </a:cubicBezTo>
                    <a:cubicBezTo>
                      <a:pt x="1" y="2089"/>
                      <a:pt x="7" y="2106"/>
                      <a:pt x="19" y="2106"/>
                    </a:cubicBezTo>
                    <a:cubicBezTo>
                      <a:pt x="24" y="2106"/>
                      <a:pt x="30" y="2103"/>
                      <a:pt x="37" y="2096"/>
                    </a:cubicBezTo>
                    <a:cubicBezTo>
                      <a:pt x="751" y="1453"/>
                      <a:pt x="1430" y="726"/>
                      <a:pt x="2096" y="12"/>
                    </a:cubicBezTo>
                    <a:cubicBezTo>
                      <a:pt x="2120" y="0"/>
                      <a:pt x="2096" y="0"/>
                      <a:pt x="208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784;p33"/>
              <p:cNvSpPr/>
              <p:nvPr/>
            </p:nvSpPr>
            <p:spPr>
              <a:xfrm>
                <a:off x="3742825" y="3026100"/>
                <a:ext cx="56175" cy="56550"/>
              </a:xfrm>
              <a:custGeom>
                <a:avLst/>
                <a:gdLst/>
                <a:ahLst/>
                <a:cxnLst/>
                <a:rect l="l" t="t" r="r" b="b"/>
                <a:pathLst>
                  <a:path w="2247" h="2262" extrusionOk="0">
                    <a:moveTo>
                      <a:pt x="2223" y="0"/>
                    </a:moveTo>
                    <a:cubicBezTo>
                      <a:pt x="1473" y="739"/>
                      <a:pt x="711" y="1465"/>
                      <a:pt x="8" y="2251"/>
                    </a:cubicBezTo>
                    <a:cubicBezTo>
                      <a:pt x="782" y="1548"/>
                      <a:pt x="1508" y="786"/>
                      <a:pt x="2246" y="24"/>
                    </a:cubicBezTo>
                    <a:cubicBezTo>
                      <a:pt x="2246" y="24"/>
                      <a:pt x="2246" y="0"/>
                      <a:pt x="2223" y="0"/>
                    </a:cubicBezTo>
                    <a:close/>
                    <a:moveTo>
                      <a:pt x="8" y="2251"/>
                    </a:moveTo>
                    <a:cubicBezTo>
                      <a:pt x="0" y="2251"/>
                      <a:pt x="3" y="2261"/>
                      <a:pt x="5" y="2261"/>
                    </a:cubicBezTo>
                    <a:cubicBezTo>
                      <a:pt x="7" y="2261"/>
                      <a:pt x="8" y="2259"/>
                      <a:pt x="8" y="225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785;p33"/>
              <p:cNvSpPr/>
              <p:nvPr/>
            </p:nvSpPr>
            <p:spPr>
              <a:xfrm>
                <a:off x="3766825" y="3034300"/>
                <a:ext cx="55000" cy="54925"/>
              </a:xfrm>
              <a:custGeom>
                <a:avLst/>
                <a:gdLst/>
                <a:ahLst/>
                <a:cxnLst/>
                <a:rect l="l" t="t" r="r" b="b"/>
                <a:pathLst>
                  <a:path w="2200" h="2197" extrusionOk="0">
                    <a:moveTo>
                      <a:pt x="2189" y="1"/>
                    </a:moveTo>
                    <a:cubicBezTo>
                      <a:pt x="2186" y="1"/>
                      <a:pt x="2183" y="2"/>
                      <a:pt x="2179" y="6"/>
                    </a:cubicBezTo>
                    <a:cubicBezTo>
                      <a:pt x="1429" y="708"/>
                      <a:pt x="715" y="1435"/>
                      <a:pt x="1" y="2161"/>
                    </a:cubicBezTo>
                    <a:cubicBezTo>
                      <a:pt x="1" y="2185"/>
                      <a:pt x="13" y="2196"/>
                      <a:pt x="36" y="2196"/>
                    </a:cubicBezTo>
                    <a:cubicBezTo>
                      <a:pt x="763" y="1482"/>
                      <a:pt x="1489" y="768"/>
                      <a:pt x="2191" y="18"/>
                    </a:cubicBezTo>
                    <a:cubicBezTo>
                      <a:pt x="2200" y="9"/>
                      <a:pt x="2196" y="1"/>
                      <a:pt x="218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786;p33"/>
              <p:cNvSpPr/>
              <p:nvPr/>
            </p:nvSpPr>
            <p:spPr>
              <a:xfrm>
                <a:off x="3781450" y="3042350"/>
                <a:ext cx="63000" cy="63000"/>
              </a:xfrm>
              <a:custGeom>
                <a:avLst/>
                <a:gdLst/>
                <a:ahLst/>
                <a:cxnLst/>
                <a:rect l="l" t="t" r="r" b="b"/>
                <a:pathLst>
                  <a:path w="2520" h="2520" extrusionOk="0">
                    <a:moveTo>
                      <a:pt x="2508" y="1"/>
                    </a:moveTo>
                    <a:cubicBezTo>
                      <a:pt x="2506" y="1"/>
                      <a:pt x="2503" y="2"/>
                      <a:pt x="2499" y="5"/>
                    </a:cubicBezTo>
                    <a:cubicBezTo>
                      <a:pt x="1630" y="803"/>
                      <a:pt x="832" y="1660"/>
                      <a:pt x="11" y="2494"/>
                    </a:cubicBezTo>
                    <a:cubicBezTo>
                      <a:pt x="1" y="2494"/>
                      <a:pt x="8" y="2520"/>
                      <a:pt x="18" y="2520"/>
                    </a:cubicBezTo>
                    <a:cubicBezTo>
                      <a:pt x="19" y="2520"/>
                      <a:pt x="21" y="2519"/>
                      <a:pt x="23" y="2517"/>
                    </a:cubicBezTo>
                    <a:cubicBezTo>
                      <a:pt x="856" y="1696"/>
                      <a:pt x="1725" y="886"/>
                      <a:pt x="2511" y="29"/>
                    </a:cubicBezTo>
                    <a:cubicBezTo>
                      <a:pt x="2520" y="12"/>
                      <a:pt x="2516" y="1"/>
                      <a:pt x="250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787;p33"/>
              <p:cNvSpPr/>
              <p:nvPr/>
            </p:nvSpPr>
            <p:spPr>
              <a:xfrm>
                <a:off x="3801350" y="3063000"/>
                <a:ext cx="52725" cy="52675"/>
              </a:xfrm>
              <a:custGeom>
                <a:avLst/>
                <a:gdLst/>
                <a:ahLst/>
                <a:cxnLst/>
                <a:rect l="l" t="t" r="r" b="b"/>
                <a:pathLst>
                  <a:path w="2109" h="2107" extrusionOk="0">
                    <a:moveTo>
                      <a:pt x="2084" y="1"/>
                    </a:moveTo>
                    <a:cubicBezTo>
                      <a:pt x="1370" y="668"/>
                      <a:pt x="703" y="1382"/>
                      <a:pt x="1" y="2072"/>
                    </a:cubicBezTo>
                    <a:cubicBezTo>
                      <a:pt x="1" y="2089"/>
                      <a:pt x="19" y="2106"/>
                      <a:pt x="29" y="2106"/>
                    </a:cubicBezTo>
                    <a:cubicBezTo>
                      <a:pt x="33" y="2106"/>
                      <a:pt x="36" y="2103"/>
                      <a:pt x="36" y="2096"/>
                    </a:cubicBezTo>
                    <a:cubicBezTo>
                      <a:pt x="739" y="1418"/>
                      <a:pt x="1429" y="727"/>
                      <a:pt x="2108" y="13"/>
                    </a:cubicBezTo>
                    <a:cubicBezTo>
                      <a:pt x="2108" y="1"/>
                      <a:pt x="2108" y="1"/>
                      <a:pt x="208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788;p33"/>
              <p:cNvSpPr/>
              <p:nvPr/>
            </p:nvSpPr>
            <p:spPr>
              <a:xfrm>
                <a:off x="3815975" y="3080875"/>
                <a:ext cx="51475" cy="51350"/>
              </a:xfrm>
              <a:custGeom>
                <a:avLst/>
                <a:gdLst/>
                <a:ahLst/>
                <a:cxnLst/>
                <a:rect l="l" t="t" r="r" b="b"/>
                <a:pathLst>
                  <a:path w="2059" h="2054" extrusionOk="0">
                    <a:moveTo>
                      <a:pt x="2035" y="0"/>
                    </a:moveTo>
                    <a:cubicBezTo>
                      <a:pt x="1345" y="655"/>
                      <a:pt x="642" y="1334"/>
                      <a:pt x="11" y="2048"/>
                    </a:cubicBezTo>
                    <a:cubicBezTo>
                      <a:pt x="725" y="1405"/>
                      <a:pt x="1416" y="714"/>
                      <a:pt x="2059" y="24"/>
                    </a:cubicBezTo>
                    <a:cubicBezTo>
                      <a:pt x="2059" y="0"/>
                      <a:pt x="2059" y="0"/>
                      <a:pt x="2035" y="0"/>
                    </a:cubicBezTo>
                    <a:close/>
                    <a:moveTo>
                      <a:pt x="11" y="2048"/>
                    </a:moveTo>
                    <a:cubicBezTo>
                      <a:pt x="3" y="2048"/>
                      <a:pt x="0" y="2053"/>
                      <a:pt x="3" y="2053"/>
                    </a:cubicBezTo>
                    <a:cubicBezTo>
                      <a:pt x="4" y="2053"/>
                      <a:pt x="7" y="2052"/>
                      <a:pt x="11" y="2048"/>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789;p33"/>
              <p:cNvSpPr/>
              <p:nvPr/>
            </p:nvSpPr>
            <p:spPr>
              <a:xfrm>
                <a:off x="3833200" y="3096825"/>
                <a:ext cx="48450" cy="48950"/>
              </a:xfrm>
              <a:custGeom>
                <a:avLst/>
                <a:gdLst/>
                <a:ahLst/>
                <a:cxnLst/>
                <a:rect l="l" t="t" r="r" b="b"/>
                <a:pathLst>
                  <a:path w="1938" h="1958" extrusionOk="0">
                    <a:moveTo>
                      <a:pt x="1927" y="0"/>
                    </a:moveTo>
                    <a:cubicBezTo>
                      <a:pt x="1925" y="0"/>
                      <a:pt x="1921" y="2"/>
                      <a:pt x="1918" y="5"/>
                    </a:cubicBezTo>
                    <a:cubicBezTo>
                      <a:pt x="1263" y="636"/>
                      <a:pt x="560" y="1255"/>
                      <a:pt x="1" y="1958"/>
                    </a:cubicBezTo>
                    <a:cubicBezTo>
                      <a:pt x="691" y="1386"/>
                      <a:pt x="1322" y="696"/>
                      <a:pt x="1930" y="17"/>
                    </a:cubicBezTo>
                    <a:cubicBezTo>
                      <a:pt x="1938" y="9"/>
                      <a:pt x="1934" y="0"/>
                      <a:pt x="192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790;p33"/>
              <p:cNvSpPr/>
              <p:nvPr/>
            </p:nvSpPr>
            <p:spPr>
              <a:xfrm>
                <a:off x="3848450" y="3115025"/>
                <a:ext cx="46625" cy="46000"/>
              </a:xfrm>
              <a:custGeom>
                <a:avLst/>
                <a:gdLst/>
                <a:ahLst/>
                <a:cxnLst/>
                <a:rect l="l" t="t" r="r" b="b"/>
                <a:pathLst>
                  <a:path w="1865" h="1840" extrusionOk="0">
                    <a:moveTo>
                      <a:pt x="1839" y="0"/>
                    </a:moveTo>
                    <a:cubicBezTo>
                      <a:pt x="1836" y="0"/>
                      <a:pt x="1834" y="1"/>
                      <a:pt x="1831" y="3"/>
                    </a:cubicBezTo>
                    <a:cubicBezTo>
                      <a:pt x="1498" y="301"/>
                      <a:pt x="1153" y="599"/>
                      <a:pt x="843" y="908"/>
                    </a:cubicBezTo>
                    <a:cubicBezTo>
                      <a:pt x="558" y="1194"/>
                      <a:pt x="224" y="1468"/>
                      <a:pt x="10" y="1789"/>
                    </a:cubicBezTo>
                    <a:cubicBezTo>
                      <a:pt x="0" y="1819"/>
                      <a:pt x="6" y="1840"/>
                      <a:pt x="29" y="1840"/>
                    </a:cubicBezTo>
                    <a:cubicBezTo>
                      <a:pt x="34" y="1840"/>
                      <a:pt x="39" y="1839"/>
                      <a:pt x="46" y="1837"/>
                    </a:cubicBezTo>
                    <a:cubicBezTo>
                      <a:pt x="379" y="1634"/>
                      <a:pt x="653" y="1289"/>
                      <a:pt x="939" y="1015"/>
                    </a:cubicBezTo>
                    <a:cubicBezTo>
                      <a:pt x="1248" y="706"/>
                      <a:pt x="1558" y="384"/>
                      <a:pt x="1855" y="39"/>
                    </a:cubicBezTo>
                    <a:cubicBezTo>
                      <a:pt x="1865" y="20"/>
                      <a:pt x="1851" y="0"/>
                      <a:pt x="1839"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791;p33"/>
              <p:cNvSpPr/>
              <p:nvPr/>
            </p:nvSpPr>
            <p:spPr>
              <a:xfrm>
                <a:off x="3861925" y="3131875"/>
                <a:ext cx="46475" cy="45950"/>
              </a:xfrm>
              <a:custGeom>
                <a:avLst/>
                <a:gdLst/>
                <a:ahLst/>
                <a:cxnLst/>
                <a:rect l="l" t="t" r="r" b="b"/>
                <a:pathLst>
                  <a:path w="1859" h="1838" extrusionOk="0">
                    <a:moveTo>
                      <a:pt x="1817" y="0"/>
                    </a:moveTo>
                    <a:cubicBezTo>
                      <a:pt x="1809" y="0"/>
                      <a:pt x="1801" y="2"/>
                      <a:pt x="1793" y="8"/>
                    </a:cubicBezTo>
                    <a:cubicBezTo>
                      <a:pt x="1471" y="306"/>
                      <a:pt x="1150" y="603"/>
                      <a:pt x="840" y="913"/>
                    </a:cubicBezTo>
                    <a:cubicBezTo>
                      <a:pt x="554" y="1199"/>
                      <a:pt x="245" y="1461"/>
                      <a:pt x="19" y="1794"/>
                    </a:cubicBezTo>
                    <a:cubicBezTo>
                      <a:pt x="0" y="1812"/>
                      <a:pt x="10" y="1838"/>
                      <a:pt x="32" y="1838"/>
                    </a:cubicBezTo>
                    <a:cubicBezTo>
                      <a:pt x="38" y="1838"/>
                      <a:pt x="46" y="1835"/>
                      <a:pt x="54" y="1830"/>
                    </a:cubicBezTo>
                    <a:cubicBezTo>
                      <a:pt x="376" y="1615"/>
                      <a:pt x="650" y="1282"/>
                      <a:pt x="935" y="996"/>
                    </a:cubicBezTo>
                    <a:cubicBezTo>
                      <a:pt x="1245" y="687"/>
                      <a:pt x="1543" y="377"/>
                      <a:pt x="1840" y="44"/>
                    </a:cubicBezTo>
                    <a:cubicBezTo>
                      <a:pt x="1858" y="25"/>
                      <a:pt x="1842" y="0"/>
                      <a:pt x="181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792;p33"/>
              <p:cNvSpPr/>
              <p:nvPr/>
            </p:nvSpPr>
            <p:spPr>
              <a:xfrm>
                <a:off x="3876500" y="3149250"/>
                <a:ext cx="44425" cy="44775"/>
              </a:xfrm>
              <a:custGeom>
                <a:avLst/>
                <a:gdLst/>
                <a:ahLst/>
                <a:cxnLst/>
                <a:rect l="l" t="t" r="r" b="b"/>
                <a:pathLst>
                  <a:path w="1777" h="1791" extrusionOk="0">
                    <a:moveTo>
                      <a:pt x="1735" y="0"/>
                    </a:moveTo>
                    <a:cubicBezTo>
                      <a:pt x="1730" y="0"/>
                      <a:pt x="1726" y="1"/>
                      <a:pt x="1722" y="4"/>
                    </a:cubicBezTo>
                    <a:cubicBezTo>
                      <a:pt x="1102" y="527"/>
                      <a:pt x="555" y="1123"/>
                      <a:pt x="19" y="1718"/>
                    </a:cubicBezTo>
                    <a:cubicBezTo>
                      <a:pt x="1" y="1754"/>
                      <a:pt x="31" y="1790"/>
                      <a:pt x="56" y="1790"/>
                    </a:cubicBezTo>
                    <a:cubicBezTo>
                      <a:pt x="65" y="1790"/>
                      <a:pt x="73" y="1786"/>
                      <a:pt x="78" y="1778"/>
                    </a:cubicBezTo>
                    <a:cubicBezTo>
                      <a:pt x="674" y="1230"/>
                      <a:pt x="1245" y="682"/>
                      <a:pt x="1757" y="51"/>
                    </a:cubicBezTo>
                    <a:cubicBezTo>
                      <a:pt x="1777" y="22"/>
                      <a:pt x="1756" y="0"/>
                      <a:pt x="173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793;p33"/>
              <p:cNvSpPr/>
              <p:nvPr/>
            </p:nvSpPr>
            <p:spPr>
              <a:xfrm>
                <a:off x="3890425" y="3166800"/>
                <a:ext cx="45750" cy="43875"/>
              </a:xfrm>
              <a:custGeom>
                <a:avLst/>
                <a:gdLst/>
                <a:ahLst/>
                <a:cxnLst/>
                <a:rect l="l" t="t" r="r" b="b"/>
                <a:pathLst>
                  <a:path w="1830" h="1755" extrusionOk="0">
                    <a:moveTo>
                      <a:pt x="1785" y="1"/>
                    </a:moveTo>
                    <a:cubicBezTo>
                      <a:pt x="1781" y="1"/>
                      <a:pt x="1776" y="2"/>
                      <a:pt x="1772" y="4"/>
                    </a:cubicBezTo>
                    <a:cubicBezTo>
                      <a:pt x="1462" y="218"/>
                      <a:pt x="1188" y="528"/>
                      <a:pt x="903" y="778"/>
                    </a:cubicBezTo>
                    <a:cubicBezTo>
                      <a:pt x="593" y="1076"/>
                      <a:pt x="295" y="1373"/>
                      <a:pt x="10" y="1683"/>
                    </a:cubicBezTo>
                    <a:cubicBezTo>
                      <a:pt x="1" y="1719"/>
                      <a:pt x="26" y="1755"/>
                      <a:pt x="49" y="1755"/>
                    </a:cubicBezTo>
                    <a:cubicBezTo>
                      <a:pt x="56" y="1755"/>
                      <a:pt x="63" y="1751"/>
                      <a:pt x="69" y="1742"/>
                    </a:cubicBezTo>
                    <a:cubicBezTo>
                      <a:pt x="403" y="1468"/>
                      <a:pt x="712" y="1183"/>
                      <a:pt x="1010" y="885"/>
                    </a:cubicBezTo>
                    <a:cubicBezTo>
                      <a:pt x="1295" y="611"/>
                      <a:pt x="1605" y="361"/>
                      <a:pt x="1819" y="52"/>
                    </a:cubicBezTo>
                    <a:cubicBezTo>
                      <a:pt x="1829" y="22"/>
                      <a:pt x="1807" y="1"/>
                      <a:pt x="178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794;p33"/>
              <p:cNvSpPr/>
              <p:nvPr/>
            </p:nvSpPr>
            <p:spPr>
              <a:xfrm>
                <a:off x="3908375" y="3184975"/>
                <a:ext cx="39700" cy="38625"/>
              </a:xfrm>
              <a:custGeom>
                <a:avLst/>
                <a:gdLst/>
                <a:ahLst/>
                <a:cxnLst/>
                <a:rect l="l" t="t" r="r" b="b"/>
                <a:pathLst>
                  <a:path w="1588" h="1545" extrusionOk="0">
                    <a:moveTo>
                      <a:pt x="1548" y="1"/>
                    </a:moveTo>
                    <a:cubicBezTo>
                      <a:pt x="1546" y="1"/>
                      <a:pt x="1544" y="2"/>
                      <a:pt x="1542" y="3"/>
                    </a:cubicBezTo>
                    <a:cubicBezTo>
                      <a:pt x="1006" y="468"/>
                      <a:pt x="482" y="932"/>
                      <a:pt x="18" y="1468"/>
                    </a:cubicBezTo>
                    <a:cubicBezTo>
                      <a:pt x="0" y="1503"/>
                      <a:pt x="22" y="1545"/>
                      <a:pt x="53" y="1545"/>
                    </a:cubicBezTo>
                    <a:cubicBezTo>
                      <a:pt x="65" y="1545"/>
                      <a:pt x="77" y="1540"/>
                      <a:pt x="89" y="1527"/>
                    </a:cubicBezTo>
                    <a:cubicBezTo>
                      <a:pt x="625" y="1063"/>
                      <a:pt x="1113" y="575"/>
                      <a:pt x="1578" y="39"/>
                    </a:cubicBezTo>
                    <a:cubicBezTo>
                      <a:pt x="1588" y="29"/>
                      <a:pt x="1563" y="1"/>
                      <a:pt x="154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795;p33"/>
              <p:cNvSpPr/>
              <p:nvPr/>
            </p:nvSpPr>
            <p:spPr>
              <a:xfrm>
                <a:off x="3914000" y="3202525"/>
                <a:ext cx="46575" cy="46125"/>
              </a:xfrm>
              <a:custGeom>
                <a:avLst/>
                <a:gdLst/>
                <a:ahLst/>
                <a:cxnLst/>
                <a:rect l="l" t="t" r="r" b="b"/>
                <a:pathLst>
                  <a:path w="1863" h="1845" extrusionOk="0">
                    <a:moveTo>
                      <a:pt x="1823" y="1"/>
                    </a:moveTo>
                    <a:cubicBezTo>
                      <a:pt x="1817" y="1"/>
                      <a:pt x="1811" y="2"/>
                      <a:pt x="1805" y="4"/>
                    </a:cubicBezTo>
                    <a:cubicBezTo>
                      <a:pt x="1484" y="278"/>
                      <a:pt x="1186" y="575"/>
                      <a:pt x="888" y="873"/>
                    </a:cubicBezTo>
                    <a:cubicBezTo>
                      <a:pt x="591" y="1171"/>
                      <a:pt x="281" y="1444"/>
                      <a:pt x="19" y="1778"/>
                    </a:cubicBezTo>
                    <a:cubicBezTo>
                      <a:pt x="1" y="1815"/>
                      <a:pt x="25" y="1845"/>
                      <a:pt x="54" y="1845"/>
                    </a:cubicBezTo>
                    <a:cubicBezTo>
                      <a:pt x="62" y="1845"/>
                      <a:pt x="71" y="1843"/>
                      <a:pt x="79" y="1837"/>
                    </a:cubicBezTo>
                    <a:cubicBezTo>
                      <a:pt x="412" y="1575"/>
                      <a:pt x="698" y="1254"/>
                      <a:pt x="995" y="968"/>
                    </a:cubicBezTo>
                    <a:cubicBezTo>
                      <a:pt x="1293" y="671"/>
                      <a:pt x="1591" y="373"/>
                      <a:pt x="1853" y="51"/>
                    </a:cubicBezTo>
                    <a:cubicBezTo>
                      <a:pt x="1862" y="22"/>
                      <a:pt x="1848" y="1"/>
                      <a:pt x="182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796;p33"/>
              <p:cNvSpPr/>
              <p:nvPr/>
            </p:nvSpPr>
            <p:spPr>
              <a:xfrm>
                <a:off x="3936550" y="3219450"/>
                <a:ext cx="37400" cy="36950"/>
              </a:xfrm>
              <a:custGeom>
                <a:avLst/>
                <a:gdLst/>
                <a:ahLst/>
                <a:cxnLst/>
                <a:rect l="l" t="t" r="r" b="b"/>
                <a:pathLst>
                  <a:path w="1496" h="1478" extrusionOk="0">
                    <a:moveTo>
                      <a:pt x="1473" y="1"/>
                    </a:moveTo>
                    <a:cubicBezTo>
                      <a:pt x="1469" y="1"/>
                      <a:pt x="1466" y="2"/>
                      <a:pt x="1463" y="5"/>
                    </a:cubicBezTo>
                    <a:cubicBezTo>
                      <a:pt x="939" y="422"/>
                      <a:pt x="463" y="922"/>
                      <a:pt x="10" y="1410"/>
                    </a:cubicBezTo>
                    <a:cubicBezTo>
                      <a:pt x="1" y="1448"/>
                      <a:pt x="28" y="1477"/>
                      <a:pt x="51" y="1477"/>
                    </a:cubicBezTo>
                    <a:cubicBezTo>
                      <a:pt x="58" y="1477"/>
                      <a:pt x="64" y="1475"/>
                      <a:pt x="70" y="1470"/>
                    </a:cubicBezTo>
                    <a:cubicBezTo>
                      <a:pt x="570" y="1029"/>
                      <a:pt x="1082" y="565"/>
                      <a:pt x="1486" y="41"/>
                    </a:cubicBezTo>
                    <a:cubicBezTo>
                      <a:pt x="1495" y="14"/>
                      <a:pt x="1484" y="1"/>
                      <a:pt x="147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797;p33"/>
              <p:cNvSpPr/>
              <p:nvPr/>
            </p:nvSpPr>
            <p:spPr>
              <a:xfrm>
                <a:off x="3969275" y="3253900"/>
                <a:ext cx="31400" cy="31525"/>
              </a:xfrm>
              <a:custGeom>
                <a:avLst/>
                <a:gdLst/>
                <a:ahLst/>
                <a:cxnLst/>
                <a:rect l="l" t="t" r="r" b="b"/>
                <a:pathLst>
                  <a:path w="1256" h="1261" extrusionOk="0">
                    <a:moveTo>
                      <a:pt x="1209" y="1"/>
                    </a:moveTo>
                    <a:cubicBezTo>
                      <a:pt x="1202" y="1"/>
                      <a:pt x="1195" y="3"/>
                      <a:pt x="1189" y="9"/>
                    </a:cubicBezTo>
                    <a:cubicBezTo>
                      <a:pt x="761" y="342"/>
                      <a:pt x="344" y="759"/>
                      <a:pt x="11" y="1199"/>
                    </a:cubicBezTo>
                    <a:cubicBezTo>
                      <a:pt x="0" y="1220"/>
                      <a:pt x="37" y="1261"/>
                      <a:pt x="62" y="1261"/>
                    </a:cubicBezTo>
                    <a:cubicBezTo>
                      <a:pt x="65" y="1261"/>
                      <a:pt x="68" y="1260"/>
                      <a:pt x="70" y="1259"/>
                    </a:cubicBezTo>
                    <a:cubicBezTo>
                      <a:pt x="511" y="925"/>
                      <a:pt x="892" y="473"/>
                      <a:pt x="1237" y="44"/>
                    </a:cubicBezTo>
                    <a:cubicBezTo>
                      <a:pt x="1255" y="26"/>
                      <a:pt x="1232" y="1"/>
                      <a:pt x="120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798;p33"/>
              <p:cNvSpPr/>
              <p:nvPr/>
            </p:nvSpPr>
            <p:spPr>
              <a:xfrm>
                <a:off x="3954325" y="3237075"/>
                <a:ext cx="33575" cy="32425"/>
              </a:xfrm>
              <a:custGeom>
                <a:avLst/>
                <a:gdLst/>
                <a:ahLst/>
                <a:cxnLst/>
                <a:rect l="l" t="t" r="r" b="b"/>
                <a:pathLst>
                  <a:path w="1343" h="1297" extrusionOk="0">
                    <a:moveTo>
                      <a:pt x="1279" y="1"/>
                    </a:moveTo>
                    <a:cubicBezTo>
                      <a:pt x="1274" y="1"/>
                      <a:pt x="1268" y="1"/>
                      <a:pt x="1264" y="3"/>
                    </a:cubicBezTo>
                    <a:cubicBezTo>
                      <a:pt x="835" y="384"/>
                      <a:pt x="394" y="777"/>
                      <a:pt x="37" y="1229"/>
                    </a:cubicBezTo>
                    <a:cubicBezTo>
                      <a:pt x="0" y="1266"/>
                      <a:pt x="28" y="1296"/>
                      <a:pt x="65" y="1296"/>
                    </a:cubicBezTo>
                    <a:cubicBezTo>
                      <a:pt x="75" y="1296"/>
                      <a:pt x="86" y="1294"/>
                      <a:pt x="97" y="1289"/>
                    </a:cubicBezTo>
                    <a:cubicBezTo>
                      <a:pt x="537" y="932"/>
                      <a:pt x="942" y="479"/>
                      <a:pt x="1311" y="51"/>
                    </a:cubicBezTo>
                    <a:cubicBezTo>
                      <a:pt x="1342" y="30"/>
                      <a:pt x="1311" y="1"/>
                      <a:pt x="127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799;p33"/>
              <p:cNvSpPr/>
              <p:nvPr/>
            </p:nvSpPr>
            <p:spPr>
              <a:xfrm>
                <a:off x="3985375" y="3271000"/>
                <a:ext cx="28725" cy="28675"/>
              </a:xfrm>
              <a:custGeom>
                <a:avLst/>
                <a:gdLst/>
                <a:ahLst/>
                <a:cxnLst/>
                <a:rect l="l" t="t" r="r" b="b"/>
                <a:pathLst>
                  <a:path w="1149" h="1147" extrusionOk="0">
                    <a:moveTo>
                      <a:pt x="1100" y="0"/>
                    </a:moveTo>
                    <a:cubicBezTo>
                      <a:pt x="1094" y="0"/>
                      <a:pt x="1088" y="1"/>
                      <a:pt x="1081" y="3"/>
                    </a:cubicBezTo>
                    <a:cubicBezTo>
                      <a:pt x="700" y="313"/>
                      <a:pt x="295" y="670"/>
                      <a:pt x="10" y="1075"/>
                    </a:cubicBezTo>
                    <a:cubicBezTo>
                      <a:pt x="1" y="1111"/>
                      <a:pt x="26" y="1147"/>
                      <a:pt x="49" y="1147"/>
                    </a:cubicBezTo>
                    <a:cubicBezTo>
                      <a:pt x="56" y="1147"/>
                      <a:pt x="63" y="1143"/>
                      <a:pt x="69" y="1134"/>
                    </a:cubicBezTo>
                    <a:cubicBezTo>
                      <a:pt x="474" y="837"/>
                      <a:pt x="819" y="432"/>
                      <a:pt x="1129" y="51"/>
                    </a:cubicBezTo>
                    <a:cubicBezTo>
                      <a:pt x="1148" y="21"/>
                      <a:pt x="1128" y="0"/>
                      <a:pt x="1100"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800;p33"/>
              <p:cNvSpPr/>
              <p:nvPr/>
            </p:nvSpPr>
            <p:spPr>
              <a:xfrm>
                <a:off x="4000975" y="3289150"/>
                <a:ext cx="25625" cy="25675"/>
              </a:xfrm>
              <a:custGeom>
                <a:avLst/>
                <a:gdLst/>
                <a:ahLst/>
                <a:cxnLst/>
                <a:rect l="l" t="t" r="r" b="b"/>
                <a:pathLst>
                  <a:path w="1025" h="1027" extrusionOk="0">
                    <a:moveTo>
                      <a:pt x="983" y="0"/>
                    </a:moveTo>
                    <a:cubicBezTo>
                      <a:pt x="978" y="0"/>
                      <a:pt x="973" y="1"/>
                      <a:pt x="969" y="3"/>
                    </a:cubicBezTo>
                    <a:cubicBezTo>
                      <a:pt x="612" y="265"/>
                      <a:pt x="291" y="623"/>
                      <a:pt x="29" y="956"/>
                    </a:cubicBezTo>
                    <a:cubicBezTo>
                      <a:pt x="1" y="984"/>
                      <a:pt x="24" y="1027"/>
                      <a:pt x="58" y="1027"/>
                    </a:cubicBezTo>
                    <a:cubicBezTo>
                      <a:pt x="68" y="1027"/>
                      <a:pt x="78" y="1023"/>
                      <a:pt x="88" y="1016"/>
                    </a:cubicBezTo>
                    <a:cubicBezTo>
                      <a:pt x="433" y="754"/>
                      <a:pt x="755" y="408"/>
                      <a:pt x="1005" y="51"/>
                    </a:cubicBezTo>
                    <a:cubicBezTo>
                      <a:pt x="1025" y="22"/>
                      <a:pt x="1004" y="0"/>
                      <a:pt x="98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801;p33"/>
              <p:cNvSpPr/>
              <p:nvPr/>
            </p:nvSpPr>
            <p:spPr>
              <a:xfrm>
                <a:off x="4013350" y="3306400"/>
                <a:ext cx="27250" cy="26975"/>
              </a:xfrm>
              <a:custGeom>
                <a:avLst/>
                <a:gdLst/>
                <a:ahLst/>
                <a:cxnLst/>
                <a:rect l="l" t="t" r="r" b="b"/>
                <a:pathLst>
                  <a:path w="1090" h="1079" extrusionOk="0">
                    <a:moveTo>
                      <a:pt x="1036" y="1"/>
                    </a:moveTo>
                    <a:cubicBezTo>
                      <a:pt x="1031" y="1"/>
                      <a:pt x="1026" y="2"/>
                      <a:pt x="1022" y="4"/>
                    </a:cubicBezTo>
                    <a:cubicBezTo>
                      <a:pt x="831" y="147"/>
                      <a:pt x="653" y="326"/>
                      <a:pt x="474" y="504"/>
                    </a:cubicBezTo>
                    <a:cubicBezTo>
                      <a:pt x="308" y="671"/>
                      <a:pt x="129" y="837"/>
                      <a:pt x="10" y="1028"/>
                    </a:cubicBezTo>
                    <a:cubicBezTo>
                      <a:pt x="0" y="1057"/>
                      <a:pt x="14" y="1079"/>
                      <a:pt x="40" y="1079"/>
                    </a:cubicBezTo>
                    <a:cubicBezTo>
                      <a:pt x="45" y="1079"/>
                      <a:pt x="51" y="1078"/>
                      <a:pt x="58" y="1076"/>
                    </a:cubicBezTo>
                    <a:cubicBezTo>
                      <a:pt x="260" y="968"/>
                      <a:pt x="415" y="778"/>
                      <a:pt x="569" y="611"/>
                    </a:cubicBezTo>
                    <a:cubicBezTo>
                      <a:pt x="748" y="433"/>
                      <a:pt x="915" y="254"/>
                      <a:pt x="1070" y="52"/>
                    </a:cubicBezTo>
                    <a:cubicBezTo>
                      <a:pt x="1089" y="22"/>
                      <a:pt x="1060" y="1"/>
                      <a:pt x="103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802;p33"/>
              <p:cNvSpPr/>
              <p:nvPr/>
            </p:nvSpPr>
            <p:spPr>
              <a:xfrm>
                <a:off x="4027575" y="3324275"/>
                <a:ext cx="25275" cy="25400"/>
              </a:xfrm>
              <a:custGeom>
                <a:avLst/>
                <a:gdLst/>
                <a:ahLst/>
                <a:cxnLst/>
                <a:rect l="l" t="t" r="r" b="b"/>
                <a:pathLst>
                  <a:path w="1011" h="1016" extrusionOk="0">
                    <a:moveTo>
                      <a:pt x="971" y="0"/>
                    </a:moveTo>
                    <a:cubicBezTo>
                      <a:pt x="965" y="0"/>
                      <a:pt x="959" y="1"/>
                      <a:pt x="953" y="3"/>
                    </a:cubicBezTo>
                    <a:cubicBezTo>
                      <a:pt x="774" y="134"/>
                      <a:pt x="608" y="301"/>
                      <a:pt x="453" y="468"/>
                    </a:cubicBezTo>
                    <a:cubicBezTo>
                      <a:pt x="298" y="611"/>
                      <a:pt x="108" y="777"/>
                      <a:pt x="0" y="980"/>
                    </a:cubicBezTo>
                    <a:cubicBezTo>
                      <a:pt x="0" y="1004"/>
                      <a:pt x="36" y="1015"/>
                      <a:pt x="48" y="1015"/>
                    </a:cubicBezTo>
                    <a:cubicBezTo>
                      <a:pt x="239" y="908"/>
                      <a:pt x="405" y="718"/>
                      <a:pt x="560" y="551"/>
                    </a:cubicBezTo>
                    <a:cubicBezTo>
                      <a:pt x="703" y="384"/>
                      <a:pt x="870" y="230"/>
                      <a:pt x="1001" y="51"/>
                    </a:cubicBezTo>
                    <a:cubicBezTo>
                      <a:pt x="1010" y="22"/>
                      <a:pt x="996" y="0"/>
                      <a:pt x="971"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803;p33"/>
              <p:cNvSpPr/>
              <p:nvPr/>
            </p:nvSpPr>
            <p:spPr>
              <a:xfrm>
                <a:off x="4042150" y="3339675"/>
                <a:ext cx="25825" cy="25775"/>
              </a:xfrm>
              <a:custGeom>
                <a:avLst/>
                <a:gdLst/>
                <a:ahLst/>
                <a:cxnLst/>
                <a:rect l="l" t="t" r="r" b="b"/>
                <a:pathLst>
                  <a:path w="1033" h="1031" extrusionOk="0">
                    <a:moveTo>
                      <a:pt x="985" y="0"/>
                    </a:moveTo>
                    <a:cubicBezTo>
                      <a:pt x="979" y="0"/>
                      <a:pt x="972" y="2"/>
                      <a:pt x="965" y="7"/>
                    </a:cubicBezTo>
                    <a:cubicBezTo>
                      <a:pt x="775" y="161"/>
                      <a:pt x="608" y="304"/>
                      <a:pt x="430" y="471"/>
                    </a:cubicBezTo>
                    <a:cubicBezTo>
                      <a:pt x="287" y="626"/>
                      <a:pt x="108" y="769"/>
                      <a:pt x="1" y="947"/>
                    </a:cubicBezTo>
                    <a:cubicBezTo>
                      <a:pt x="1" y="992"/>
                      <a:pt x="28" y="1031"/>
                      <a:pt x="52" y="1031"/>
                    </a:cubicBezTo>
                    <a:cubicBezTo>
                      <a:pt x="60" y="1031"/>
                      <a:pt x="67" y="1027"/>
                      <a:pt x="72" y="1019"/>
                    </a:cubicBezTo>
                    <a:cubicBezTo>
                      <a:pt x="275" y="923"/>
                      <a:pt x="418" y="745"/>
                      <a:pt x="549" y="590"/>
                    </a:cubicBezTo>
                    <a:cubicBezTo>
                      <a:pt x="715" y="423"/>
                      <a:pt x="882" y="245"/>
                      <a:pt x="1013" y="54"/>
                    </a:cubicBezTo>
                    <a:cubicBezTo>
                      <a:pt x="1032" y="35"/>
                      <a:pt x="1012" y="0"/>
                      <a:pt x="98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804;p33"/>
              <p:cNvSpPr/>
              <p:nvPr/>
            </p:nvSpPr>
            <p:spPr>
              <a:xfrm>
                <a:off x="4055000" y="3358800"/>
                <a:ext cx="25725" cy="25175"/>
              </a:xfrm>
              <a:custGeom>
                <a:avLst/>
                <a:gdLst/>
                <a:ahLst/>
                <a:cxnLst/>
                <a:rect l="l" t="t" r="r" b="b"/>
                <a:pathLst>
                  <a:path w="1029" h="1007" extrusionOk="0">
                    <a:moveTo>
                      <a:pt x="978" y="0"/>
                    </a:moveTo>
                    <a:cubicBezTo>
                      <a:pt x="972" y="0"/>
                      <a:pt x="967" y="1"/>
                      <a:pt x="963" y="4"/>
                    </a:cubicBezTo>
                    <a:cubicBezTo>
                      <a:pt x="785" y="158"/>
                      <a:pt x="606" y="301"/>
                      <a:pt x="439" y="468"/>
                    </a:cubicBezTo>
                    <a:cubicBezTo>
                      <a:pt x="297" y="611"/>
                      <a:pt x="106" y="766"/>
                      <a:pt x="11" y="944"/>
                    </a:cubicBezTo>
                    <a:cubicBezTo>
                      <a:pt x="1" y="984"/>
                      <a:pt x="16" y="1007"/>
                      <a:pt x="41" y="1007"/>
                    </a:cubicBezTo>
                    <a:cubicBezTo>
                      <a:pt x="46" y="1007"/>
                      <a:pt x="52" y="1006"/>
                      <a:pt x="58" y="1004"/>
                    </a:cubicBezTo>
                    <a:cubicBezTo>
                      <a:pt x="237" y="897"/>
                      <a:pt x="392" y="718"/>
                      <a:pt x="547" y="575"/>
                    </a:cubicBezTo>
                    <a:cubicBezTo>
                      <a:pt x="701" y="408"/>
                      <a:pt x="868" y="230"/>
                      <a:pt x="999" y="51"/>
                    </a:cubicBezTo>
                    <a:cubicBezTo>
                      <a:pt x="1028" y="22"/>
                      <a:pt x="1001" y="0"/>
                      <a:pt x="97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805;p33"/>
              <p:cNvSpPr/>
              <p:nvPr/>
            </p:nvSpPr>
            <p:spPr>
              <a:xfrm>
                <a:off x="4072675" y="3375950"/>
                <a:ext cx="20625" cy="20475"/>
              </a:xfrm>
              <a:custGeom>
                <a:avLst/>
                <a:gdLst/>
                <a:ahLst/>
                <a:cxnLst/>
                <a:rect l="l" t="t" r="r" b="b"/>
                <a:pathLst>
                  <a:path w="825" h="819" extrusionOk="0">
                    <a:moveTo>
                      <a:pt x="802" y="0"/>
                    </a:moveTo>
                    <a:cubicBezTo>
                      <a:pt x="798" y="0"/>
                      <a:pt x="795" y="2"/>
                      <a:pt x="792" y="8"/>
                    </a:cubicBezTo>
                    <a:cubicBezTo>
                      <a:pt x="637" y="103"/>
                      <a:pt x="506" y="222"/>
                      <a:pt x="375" y="365"/>
                    </a:cubicBezTo>
                    <a:cubicBezTo>
                      <a:pt x="256" y="496"/>
                      <a:pt x="101" y="615"/>
                      <a:pt x="18" y="782"/>
                    </a:cubicBezTo>
                    <a:cubicBezTo>
                      <a:pt x="1" y="791"/>
                      <a:pt x="22" y="819"/>
                      <a:pt x="48" y="819"/>
                    </a:cubicBezTo>
                    <a:cubicBezTo>
                      <a:pt x="58" y="819"/>
                      <a:pt x="68" y="815"/>
                      <a:pt x="78" y="806"/>
                    </a:cubicBezTo>
                    <a:cubicBezTo>
                      <a:pt x="232" y="722"/>
                      <a:pt x="363" y="568"/>
                      <a:pt x="482" y="449"/>
                    </a:cubicBezTo>
                    <a:cubicBezTo>
                      <a:pt x="613" y="318"/>
                      <a:pt x="709" y="187"/>
                      <a:pt x="816" y="32"/>
                    </a:cubicBezTo>
                    <a:cubicBezTo>
                      <a:pt x="825" y="23"/>
                      <a:pt x="813" y="0"/>
                      <a:pt x="80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806;p33"/>
              <p:cNvSpPr/>
              <p:nvPr/>
            </p:nvSpPr>
            <p:spPr>
              <a:xfrm>
                <a:off x="4091500" y="3393175"/>
                <a:ext cx="15800" cy="15300"/>
              </a:xfrm>
              <a:custGeom>
                <a:avLst/>
                <a:gdLst/>
                <a:ahLst/>
                <a:cxnLst/>
                <a:rect l="l" t="t" r="r" b="b"/>
                <a:pathLst>
                  <a:path w="632" h="612" extrusionOk="0">
                    <a:moveTo>
                      <a:pt x="601" y="0"/>
                    </a:moveTo>
                    <a:cubicBezTo>
                      <a:pt x="595" y="0"/>
                      <a:pt x="590" y="3"/>
                      <a:pt x="587" y="10"/>
                    </a:cubicBezTo>
                    <a:cubicBezTo>
                      <a:pt x="396" y="164"/>
                      <a:pt x="170" y="343"/>
                      <a:pt x="39" y="545"/>
                    </a:cubicBezTo>
                    <a:cubicBezTo>
                      <a:pt x="0" y="574"/>
                      <a:pt x="25" y="611"/>
                      <a:pt x="61" y="611"/>
                    </a:cubicBezTo>
                    <a:cubicBezTo>
                      <a:pt x="69" y="611"/>
                      <a:pt x="78" y="609"/>
                      <a:pt x="87" y="605"/>
                    </a:cubicBezTo>
                    <a:cubicBezTo>
                      <a:pt x="289" y="462"/>
                      <a:pt x="456" y="248"/>
                      <a:pt x="622" y="45"/>
                    </a:cubicBezTo>
                    <a:cubicBezTo>
                      <a:pt x="631" y="20"/>
                      <a:pt x="615" y="0"/>
                      <a:pt x="601"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807;p33"/>
              <p:cNvSpPr/>
              <p:nvPr/>
            </p:nvSpPr>
            <p:spPr>
              <a:xfrm>
                <a:off x="4108050" y="3409400"/>
                <a:ext cx="12950" cy="13050"/>
              </a:xfrm>
              <a:custGeom>
                <a:avLst/>
                <a:gdLst/>
                <a:ahLst/>
                <a:cxnLst/>
                <a:rect l="l" t="t" r="r" b="b"/>
                <a:pathLst>
                  <a:path w="518" h="522" extrusionOk="0">
                    <a:moveTo>
                      <a:pt x="478" y="1"/>
                    </a:moveTo>
                    <a:cubicBezTo>
                      <a:pt x="473" y="1"/>
                      <a:pt x="467" y="1"/>
                      <a:pt x="461" y="4"/>
                    </a:cubicBezTo>
                    <a:cubicBezTo>
                      <a:pt x="282" y="111"/>
                      <a:pt x="115" y="277"/>
                      <a:pt x="20" y="456"/>
                    </a:cubicBezTo>
                    <a:cubicBezTo>
                      <a:pt x="1" y="485"/>
                      <a:pt x="28" y="522"/>
                      <a:pt x="52" y="522"/>
                    </a:cubicBezTo>
                    <a:cubicBezTo>
                      <a:pt x="58" y="522"/>
                      <a:pt x="63" y="520"/>
                      <a:pt x="68" y="516"/>
                    </a:cubicBezTo>
                    <a:cubicBezTo>
                      <a:pt x="258" y="397"/>
                      <a:pt x="401" y="230"/>
                      <a:pt x="508" y="51"/>
                    </a:cubicBezTo>
                    <a:cubicBezTo>
                      <a:pt x="518" y="22"/>
                      <a:pt x="504" y="1"/>
                      <a:pt x="47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808;p33"/>
              <p:cNvSpPr/>
              <p:nvPr/>
            </p:nvSpPr>
            <p:spPr>
              <a:xfrm>
                <a:off x="4121050" y="3427575"/>
                <a:ext cx="13075" cy="12875"/>
              </a:xfrm>
              <a:custGeom>
                <a:avLst/>
                <a:gdLst/>
                <a:ahLst/>
                <a:cxnLst/>
                <a:rect l="l" t="t" r="r" b="b"/>
                <a:pathLst>
                  <a:path w="523" h="515" extrusionOk="0">
                    <a:moveTo>
                      <a:pt x="475" y="1"/>
                    </a:moveTo>
                    <a:cubicBezTo>
                      <a:pt x="471" y="1"/>
                      <a:pt x="468" y="1"/>
                      <a:pt x="464" y="3"/>
                    </a:cubicBezTo>
                    <a:cubicBezTo>
                      <a:pt x="369" y="62"/>
                      <a:pt x="286" y="146"/>
                      <a:pt x="214" y="217"/>
                    </a:cubicBezTo>
                    <a:cubicBezTo>
                      <a:pt x="131" y="289"/>
                      <a:pt x="48" y="360"/>
                      <a:pt x="0" y="467"/>
                    </a:cubicBezTo>
                    <a:cubicBezTo>
                      <a:pt x="0" y="479"/>
                      <a:pt x="36" y="515"/>
                      <a:pt x="60" y="515"/>
                    </a:cubicBezTo>
                    <a:cubicBezTo>
                      <a:pt x="167" y="479"/>
                      <a:pt x="238" y="396"/>
                      <a:pt x="310" y="301"/>
                    </a:cubicBezTo>
                    <a:cubicBezTo>
                      <a:pt x="393" y="217"/>
                      <a:pt x="452" y="146"/>
                      <a:pt x="512" y="51"/>
                    </a:cubicBezTo>
                    <a:cubicBezTo>
                      <a:pt x="522" y="30"/>
                      <a:pt x="497" y="1"/>
                      <a:pt x="47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809;p33"/>
              <p:cNvSpPr/>
              <p:nvPr/>
            </p:nvSpPr>
            <p:spPr>
              <a:xfrm>
                <a:off x="4136375" y="3443625"/>
                <a:ext cx="12025" cy="11575"/>
              </a:xfrm>
              <a:custGeom>
                <a:avLst/>
                <a:gdLst/>
                <a:ahLst/>
                <a:cxnLst/>
                <a:rect l="l" t="t" r="r" b="b"/>
                <a:pathLst>
                  <a:path w="481" h="463" extrusionOk="0">
                    <a:moveTo>
                      <a:pt x="441" y="1"/>
                    </a:moveTo>
                    <a:cubicBezTo>
                      <a:pt x="435" y="1"/>
                      <a:pt x="429" y="2"/>
                      <a:pt x="423" y="4"/>
                    </a:cubicBezTo>
                    <a:cubicBezTo>
                      <a:pt x="280" y="123"/>
                      <a:pt x="149" y="242"/>
                      <a:pt x="30" y="397"/>
                    </a:cubicBezTo>
                    <a:cubicBezTo>
                      <a:pt x="1" y="426"/>
                      <a:pt x="27" y="463"/>
                      <a:pt x="63" y="463"/>
                    </a:cubicBezTo>
                    <a:cubicBezTo>
                      <a:pt x="72" y="463"/>
                      <a:pt x="81" y="461"/>
                      <a:pt x="90" y="456"/>
                    </a:cubicBezTo>
                    <a:cubicBezTo>
                      <a:pt x="232" y="337"/>
                      <a:pt x="351" y="218"/>
                      <a:pt x="471" y="51"/>
                    </a:cubicBezTo>
                    <a:cubicBezTo>
                      <a:pt x="480" y="22"/>
                      <a:pt x="466" y="1"/>
                      <a:pt x="44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810;p33"/>
              <p:cNvSpPr/>
              <p:nvPr/>
            </p:nvSpPr>
            <p:spPr>
              <a:xfrm>
                <a:off x="3222125" y="3034125"/>
                <a:ext cx="498300" cy="499800"/>
              </a:xfrm>
              <a:custGeom>
                <a:avLst/>
                <a:gdLst/>
                <a:ahLst/>
                <a:cxnLst/>
                <a:rect l="l" t="t" r="r" b="b"/>
                <a:pathLst>
                  <a:path w="19932" h="19992" extrusionOk="0">
                    <a:moveTo>
                      <a:pt x="19765" y="1"/>
                    </a:moveTo>
                    <a:lnTo>
                      <a:pt x="14645" y="108"/>
                    </a:lnTo>
                    <a:lnTo>
                      <a:pt x="0" y="19991"/>
                    </a:lnTo>
                    <a:lnTo>
                      <a:pt x="19931" y="4870"/>
                    </a:lnTo>
                    <a:lnTo>
                      <a:pt x="19765" y="1"/>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811;p33"/>
              <p:cNvSpPr/>
              <p:nvPr/>
            </p:nvSpPr>
            <p:spPr>
              <a:xfrm>
                <a:off x="3217350" y="3028775"/>
                <a:ext cx="508125" cy="509600"/>
              </a:xfrm>
              <a:custGeom>
                <a:avLst/>
                <a:gdLst/>
                <a:ahLst/>
                <a:cxnLst/>
                <a:rect l="l" t="t" r="r" b="b"/>
                <a:pathLst>
                  <a:path w="20325" h="20384" extrusionOk="0">
                    <a:moveTo>
                      <a:pt x="19765" y="453"/>
                    </a:moveTo>
                    <a:lnTo>
                      <a:pt x="19908" y="4989"/>
                    </a:lnTo>
                    <a:lnTo>
                      <a:pt x="1263" y="19134"/>
                    </a:lnTo>
                    <a:lnTo>
                      <a:pt x="1263" y="19134"/>
                    </a:lnTo>
                    <a:lnTo>
                      <a:pt x="14955" y="536"/>
                    </a:lnTo>
                    <a:lnTo>
                      <a:pt x="19765" y="453"/>
                    </a:lnTo>
                    <a:close/>
                    <a:moveTo>
                      <a:pt x="20170" y="1"/>
                    </a:moveTo>
                    <a:lnTo>
                      <a:pt x="14717" y="108"/>
                    </a:lnTo>
                    <a:lnTo>
                      <a:pt x="1" y="20086"/>
                    </a:lnTo>
                    <a:lnTo>
                      <a:pt x="310" y="20384"/>
                    </a:lnTo>
                    <a:lnTo>
                      <a:pt x="20241" y="5275"/>
                    </a:lnTo>
                    <a:lnTo>
                      <a:pt x="20325" y="5204"/>
                    </a:lnTo>
                    <a:lnTo>
                      <a:pt x="20170"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812;p33"/>
              <p:cNvSpPr/>
              <p:nvPr/>
            </p:nvSpPr>
            <p:spPr>
              <a:xfrm>
                <a:off x="3682000" y="3048125"/>
                <a:ext cx="53000" cy="52675"/>
              </a:xfrm>
              <a:custGeom>
                <a:avLst/>
                <a:gdLst/>
                <a:ahLst/>
                <a:cxnLst/>
                <a:rect l="l" t="t" r="r" b="b"/>
                <a:pathLst>
                  <a:path w="2120" h="2107" extrusionOk="0">
                    <a:moveTo>
                      <a:pt x="48" y="0"/>
                    </a:moveTo>
                    <a:cubicBezTo>
                      <a:pt x="12" y="0"/>
                      <a:pt x="0" y="36"/>
                      <a:pt x="12" y="36"/>
                    </a:cubicBezTo>
                    <a:cubicBezTo>
                      <a:pt x="667" y="751"/>
                      <a:pt x="1381" y="1429"/>
                      <a:pt x="2096" y="2096"/>
                    </a:cubicBezTo>
                    <a:cubicBezTo>
                      <a:pt x="2103" y="2103"/>
                      <a:pt x="2108" y="2106"/>
                      <a:pt x="2112" y="2106"/>
                    </a:cubicBezTo>
                    <a:cubicBezTo>
                      <a:pt x="2120" y="2106"/>
                      <a:pt x="2120" y="2092"/>
                      <a:pt x="2120" y="2084"/>
                    </a:cubicBezTo>
                    <a:cubicBezTo>
                      <a:pt x="1441" y="1382"/>
                      <a:pt x="762" y="667"/>
                      <a:pt x="4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813;p33"/>
              <p:cNvSpPr/>
              <p:nvPr/>
            </p:nvSpPr>
            <p:spPr>
              <a:xfrm>
                <a:off x="3662950" y="3060625"/>
                <a:ext cx="56275" cy="55675"/>
              </a:xfrm>
              <a:custGeom>
                <a:avLst/>
                <a:gdLst/>
                <a:ahLst/>
                <a:cxnLst/>
                <a:rect l="l" t="t" r="r" b="b"/>
                <a:pathLst>
                  <a:path w="2251" h="2227" extrusionOk="0">
                    <a:moveTo>
                      <a:pt x="0" y="1"/>
                    </a:moveTo>
                    <a:lnTo>
                      <a:pt x="0" y="1"/>
                    </a:lnTo>
                    <a:cubicBezTo>
                      <a:pt x="703" y="774"/>
                      <a:pt x="1477" y="1501"/>
                      <a:pt x="2239" y="2227"/>
                    </a:cubicBezTo>
                    <a:cubicBezTo>
                      <a:pt x="2239" y="2227"/>
                      <a:pt x="2251" y="2227"/>
                      <a:pt x="2251" y="2215"/>
                    </a:cubicBezTo>
                    <a:cubicBezTo>
                      <a:pt x="1524" y="1453"/>
                      <a:pt x="798" y="691"/>
                      <a:pt x="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814;p33"/>
              <p:cNvSpPr/>
              <p:nvPr/>
            </p:nvSpPr>
            <p:spPr>
              <a:xfrm>
                <a:off x="3656400" y="3084450"/>
                <a:ext cx="55300" cy="54750"/>
              </a:xfrm>
              <a:custGeom>
                <a:avLst/>
                <a:gdLst/>
                <a:ahLst/>
                <a:cxnLst/>
                <a:rect l="l" t="t" r="r" b="b"/>
                <a:pathLst>
                  <a:path w="2212" h="2190" extrusionOk="0">
                    <a:moveTo>
                      <a:pt x="48" y="0"/>
                    </a:moveTo>
                    <a:cubicBezTo>
                      <a:pt x="12" y="0"/>
                      <a:pt x="0" y="12"/>
                      <a:pt x="12" y="24"/>
                    </a:cubicBezTo>
                    <a:cubicBezTo>
                      <a:pt x="727" y="750"/>
                      <a:pt x="1441" y="1488"/>
                      <a:pt x="2191" y="2179"/>
                    </a:cubicBezTo>
                    <a:cubicBezTo>
                      <a:pt x="2195" y="2186"/>
                      <a:pt x="2199" y="2189"/>
                      <a:pt x="2201" y="2189"/>
                    </a:cubicBezTo>
                    <a:cubicBezTo>
                      <a:pt x="2208" y="2189"/>
                      <a:pt x="2211" y="2175"/>
                      <a:pt x="2203" y="2167"/>
                    </a:cubicBezTo>
                    <a:cubicBezTo>
                      <a:pt x="1501" y="1429"/>
                      <a:pt x="774" y="714"/>
                      <a:pt x="4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815;p33"/>
              <p:cNvSpPr/>
              <p:nvPr/>
            </p:nvSpPr>
            <p:spPr>
              <a:xfrm>
                <a:off x="3640425" y="3099075"/>
                <a:ext cx="63175" cy="62900"/>
              </a:xfrm>
              <a:custGeom>
                <a:avLst/>
                <a:gdLst/>
                <a:ahLst/>
                <a:cxnLst/>
                <a:rect l="l" t="t" r="r" b="b"/>
                <a:pathLst>
                  <a:path w="2527" h="2516" extrusionOk="0">
                    <a:moveTo>
                      <a:pt x="14" y="0"/>
                    </a:moveTo>
                    <a:cubicBezTo>
                      <a:pt x="3" y="0"/>
                      <a:pt x="0" y="14"/>
                      <a:pt x="8" y="22"/>
                    </a:cubicBezTo>
                    <a:cubicBezTo>
                      <a:pt x="830" y="856"/>
                      <a:pt x="1640" y="1713"/>
                      <a:pt x="2497" y="2511"/>
                    </a:cubicBezTo>
                    <a:cubicBezTo>
                      <a:pt x="2500" y="2514"/>
                      <a:pt x="2504" y="2515"/>
                      <a:pt x="2508" y="2515"/>
                    </a:cubicBezTo>
                    <a:cubicBezTo>
                      <a:pt x="2518" y="2515"/>
                      <a:pt x="2526" y="2504"/>
                      <a:pt x="2509" y="2487"/>
                    </a:cubicBezTo>
                    <a:cubicBezTo>
                      <a:pt x="1723" y="1630"/>
                      <a:pt x="866" y="820"/>
                      <a:pt x="32" y="10"/>
                    </a:cubicBezTo>
                    <a:cubicBezTo>
                      <a:pt x="25" y="3"/>
                      <a:pt x="19" y="0"/>
                      <a:pt x="1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816;p33"/>
              <p:cNvSpPr/>
              <p:nvPr/>
            </p:nvSpPr>
            <p:spPr>
              <a:xfrm>
                <a:off x="3629900" y="3118975"/>
                <a:ext cx="53025" cy="52400"/>
              </a:xfrm>
              <a:custGeom>
                <a:avLst/>
                <a:gdLst/>
                <a:ahLst/>
                <a:cxnLst/>
                <a:rect l="l" t="t" r="r" b="b"/>
                <a:pathLst>
                  <a:path w="2121" h="2096" extrusionOk="0">
                    <a:moveTo>
                      <a:pt x="48" y="0"/>
                    </a:moveTo>
                    <a:cubicBezTo>
                      <a:pt x="13" y="0"/>
                      <a:pt x="1" y="12"/>
                      <a:pt x="13" y="24"/>
                    </a:cubicBezTo>
                    <a:cubicBezTo>
                      <a:pt x="703" y="726"/>
                      <a:pt x="1382" y="1429"/>
                      <a:pt x="2096" y="2096"/>
                    </a:cubicBezTo>
                    <a:cubicBezTo>
                      <a:pt x="2120" y="2096"/>
                      <a:pt x="2120" y="2096"/>
                      <a:pt x="2120" y="2084"/>
                    </a:cubicBezTo>
                    <a:cubicBezTo>
                      <a:pt x="1441" y="1369"/>
                      <a:pt x="727" y="703"/>
                      <a:pt x="4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817;p33"/>
              <p:cNvSpPr/>
              <p:nvPr/>
            </p:nvSpPr>
            <p:spPr>
              <a:xfrm>
                <a:off x="3613525" y="3133625"/>
                <a:ext cx="50925" cy="51150"/>
              </a:xfrm>
              <a:custGeom>
                <a:avLst/>
                <a:gdLst/>
                <a:ahLst/>
                <a:cxnLst/>
                <a:rect l="l" t="t" r="r" b="b"/>
                <a:pathLst>
                  <a:path w="2037" h="2046" extrusionOk="0">
                    <a:moveTo>
                      <a:pt x="5" y="1"/>
                    </a:moveTo>
                    <a:lnTo>
                      <a:pt x="5" y="1"/>
                    </a:lnTo>
                    <a:cubicBezTo>
                      <a:pt x="4" y="1"/>
                      <a:pt x="1" y="3"/>
                      <a:pt x="1" y="9"/>
                    </a:cubicBezTo>
                    <a:cubicBezTo>
                      <a:pt x="7" y="3"/>
                      <a:pt x="7" y="1"/>
                      <a:pt x="5" y="1"/>
                    </a:cubicBezTo>
                    <a:close/>
                    <a:moveTo>
                      <a:pt x="1" y="9"/>
                    </a:moveTo>
                    <a:lnTo>
                      <a:pt x="1" y="9"/>
                    </a:lnTo>
                    <a:cubicBezTo>
                      <a:pt x="644" y="724"/>
                      <a:pt x="1322" y="1402"/>
                      <a:pt x="2025" y="2045"/>
                    </a:cubicBezTo>
                    <a:cubicBezTo>
                      <a:pt x="2037" y="2045"/>
                      <a:pt x="2037" y="2045"/>
                      <a:pt x="2037" y="2033"/>
                    </a:cubicBezTo>
                    <a:cubicBezTo>
                      <a:pt x="1406" y="1331"/>
                      <a:pt x="727" y="629"/>
                      <a:pt x="1" y="9"/>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818;p33"/>
              <p:cNvSpPr/>
              <p:nvPr/>
            </p:nvSpPr>
            <p:spPr>
              <a:xfrm>
                <a:off x="3599950" y="3150375"/>
                <a:ext cx="49250" cy="48800"/>
              </a:xfrm>
              <a:custGeom>
                <a:avLst/>
                <a:gdLst/>
                <a:ahLst/>
                <a:cxnLst/>
                <a:rect l="l" t="t" r="r" b="b"/>
                <a:pathLst>
                  <a:path w="1970" h="1952" extrusionOk="0">
                    <a:moveTo>
                      <a:pt x="5" y="1"/>
                    </a:moveTo>
                    <a:cubicBezTo>
                      <a:pt x="3" y="1"/>
                      <a:pt x="0" y="6"/>
                      <a:pt x="8" y="6"/>
                    </a:cubicBezTo>
                    <a:cubicBezTo>
                      <a:pt x="8" y="2"/>
                      <a:pt x="7" y="1"/>
                      <a:pt x="5" y="1"/>
                    </a:cubicBezTo>
                    <a:close/>
                    <a:moveTo>
                      <a:pt x="8" y="6"/>
                    </a:moveTo>
                    <a:cubicBezTo>
                      <a:pt x="580" y="709"/>
                      <a:pt x="1270" y="1328"/>
                      <a:pt x="1949" y="1947"/>
                    </a:cubicBezTo>
                    <a:cubicBezTo>
                      <a:pt x="1952" y="1950"/>
                      <a:pt x="1955" y="1952"/>
                      <a:pt x="1958" y="1952"/>
                    </a:cubicBezTo>
                    <a:cubicBezTo>
                      <a:pt x="1965" y="1952"/>
                      <a:pt x="1969" y="1941"/>
                      <a:pt x="1961" y="1923"/>
                    </a:cubicBezTo>
                    <a:cubicBezTo>
                      <a:pt x="1330" y="1268"/>
                      <a:pt x="711" y="578"/>
                      <a:pt x="8" y="6"/>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819;p33"/>
              <p:cNvSpPr/>
              <p:nvPr/>
            </p:nvSpPr>
            <p:spPr>
              <a:xfrm>
                <a:off x="3584750" y="3166050"/>
                <a:ext cx="46325" cy="46475"/>
              </a:xfrm>
              <a:custGeom>
                <a:avLst/>
                <a:gdLst/>
                <a:ahLst/>
                <a:cxnLst/>
                <a:rect l="l" t="t" r="r" b="b"/>
                <a:pathLst>
                  <a:path w="1853" h="1859" extrusionOk="0">
                    <a:moveTo>
                      <a:pt x="29" y="0"/>
                    </a:moveTo>
                    <a:cubicBezTo>
                      <a:pt x="10" y="0"/>
                      <a:pt x="0" y="17"/>
                      <a:pt x="9" y="34"/>
                    </a:cubicBezTo>
                    <a:cubicBezTo>
                      <a:pt x="211" y="379"/>
                      <a:pt x="557" y="641"/>
                      <a:pt x="830" y="927"/>
                    </a:cubicBezTo>
                    <a:cubicBezTo>
                      <a:pt x="1140" y="1237"/>
                      <a:pt x="1461" y="1558"/>
                      <a:pt x="1807" y="1856"/>
                    </a:cubicBezTo>
                    <a:cubicBezTo>
                      <a:pt x="1808" y="1857"/>
                      <a:pt x="1811" y="1858"/>
                      <a:pt x="1813" y="1858"/>
                    </a:cubicBezTo>
                    <a:cubicBezTo>
                      <a:pt x="1828" y="1858"/>
                      <a:pt x="1853" y="1830"/>
                      <a:pt x="1842" y="1820"/>
                    </a:cubicBezTo>
                    <a:cubicBezTo>
                      <a:pt x="1545" y="1498"/>
                      <a:pt x="1247" y="1153"/>
                      <a:pt x="926" y="844"/>
                    </a:cubicBezTo>
                    <a:cubicBezTo>
                      <a:pt x="652" y="558"/>
                      <a:pt x="378" y="213"/>
                      <a:pt x="57" y="10"/>
                    </a:cubicBezTo>
                    <a:cubicBezTo>
                      <a:pt x="46" y="3"/>
                      <a:pt x="37" y="0"/>
                      <a:pt x="29"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820;p33"/>
              <p:cNvSpPr/>
              <p:nvPr/>
            </p:nvSpPr>
            <p:spPr>
              <a:xfrm>
                <a:off x="3567500" y="3179600"/>
                <a:ext cx="46275" cy="45975"/>
              </a:xfrm>
              <a:custGeom>
                <a:avLst/>
                <a:gdLst/>
                <a:ahLst/>
                <a:cxnLst/>
                <a:rect l="l" t="t" r="r" b="b"/>
                <a:pathLst>
                  <a:path w="1851" h="1839" extrusionOk="0">
                    <a:moveTo>
                      <a:pt x="33" y="1"/>
                    </a:moveTo>
                    <a:cubicBezTo>
                      <a:pt x="15" y="1"/>
                      <a:pt x="0" y="23"/>
                      <a:pt x="8" y="40"/>
                    </a:cubicBezTo>
                    <a:cubicBezTo>
                      <a:pt x="235" y="373"/>
                      <a:pt x="568" y="635"/>
                      <a:pt x="842" y="921"/>
                    </a:cubicBezTo>
                    <a:cubicBezTo>
                      <a:pt x="1163" y="1230"/>
                      <a:pt x="1473" y="1528"/>
                      <a:pt x="1794" y="1826"/>
                    </a:cubicBezTo>
                    <a:cubicBezTo>
                      <a:pt x="1803" y="1835"/>
                      <a:pt x="1812" y="1838"/>
                      <a:pt x="1819" y="1838"/>
                    </a:cubicBezTo>
                    <a:cubicBezTo>
                      <a:pt x="1840" y="1838"/>
                      <a:pt x="1851" y="1808"/>
                      <a:pt x="1842" y="1790"/>
                    </a:cubicBezTo>
                    <a:cubicBezTo>
                      <a:pt x="1544" y="1457"/>
                      <a:pt x="1247" y="1147"/>
                      <a:pt x="937" y="837"/>
                    </a:cubicBezTo>
                    <a:cubicBezTo>
                      <a:pt x="651" y="552"/>
                      <a:pt x="377" y="242"/>
                      <a:pt x="56" y="16"/>
                    </a:cubicBezTo>
                    <a:cubicBezTo>
                      <a:pt x="49" y="5"/>
                      <a:pt x="40" y="1"/>
                      <a:pt x="3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821;p33"/>
              <p:cNvSpPr/>
              <p:nvPr/>
            </p:nvSpPr>
            <p:spPr>
              <a:xfrm>
                <a:off x="3551550" y="3194250"/>
                <a:ext cx="45300" cy="43850"/>
              </a:xfrm>
              <a:custGeom>
                <a:avLst/>
                <a:gdLst/>
                <a:ahLst/>
                <a:cxnLst/>
                <a:rect l="l" t="t" r="r" b="b"/>
                <a:pathLst>
                  <a:path w="1812" h="1754" extrusionOk="0">
                    <a:moveTo>
                      <a:pt x="53" y="1"/>
                    </a:moveTo>
                    <a:cubicBezTo>
                      <a:pt x="21" y="1"/>
                      <a:pt x="0" y="37"/>
                      <a:pt x="27" y="73"/>
                    </a:cubicBezTo>
                    <a:cubicBezTo>
                      <a:pt x="575" y="668"/>
                      <a:pt x="1123" y="1228"/>
                      <a:pt x="1754" y="1752"/>
                    </a:cubicBezTo>
                    <a:cubicBezTo>
                      <a:pt x="1757" y="1753"/>
                      <a:pt x="1760" y="1754"/>
                      <a:pt x="1764" y="1754"/>
                    </a:cubicBezTo>
                    <a:cubicBezTo>
                      <a:pt x="1786" y="1754"/>
                      <a:pt x="1812" y="1725"/>
                      <a:pt x="1801" y="1704"/>
                    </a:cubicBezTo>
                    <a:cubicBezTo>
                      <a:pt x="1277" y="1097"/>
                      <a:pt x="682" y="549"/>
                      <a:pt x="87" y="13"/>
                    </a:cubicBezTo>
                    <a:cubicBezTo>
                      <a:pt x="75" y="5"/>
                      <a:pt x="63" y="1"/>
                      <a:pt x="5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822;p33"/>
              <p:cNvSpPr/>
              <p:nvPr/>
            </p:nvSpPr>
            <p:spPr>
              <a:xfrm>
                <a:off x="3534875" y="3207950"/>
                <a:ext cx="44400" cy="45350"/>
              </a:xfrm>
              <a:custGeom>
                <a:avLst/>
                <a:gdLst/>
                <a:ahLst/>
                <a:cxnLst/>
                <a:rect l="l" t="t" r="r" b="b"/>
                <a:pathLst>
                  <a:path w="1776" h="1814" extrusionOk="0">
                    <a:moveTo>
                      <a:pt x="48" y="1"/>
                    </a:moveTo>
                    <a:cubicBezTo>
                      <a:pt x="21" y="1"/>
                      <a:pt x="0" y="37"/>
                      <a:pt x="27" y="73"/>
                    </a:cubicBezTo>
                    <a:cubicBezTo>
                      <a:pt x="301" y="394"/>
                      <a:pt x="587" y="715"/>
                      <a:pt x="885" y="1013"/>
                    </a:cubicBezTo>
                    <a:cubicBezTo>
                      <a:pt x="1159" y="1287"/>
                      <a:pt x="1409" y="1608"/>
                      <a:pt x="1718" y="1811"/>
                    </a:cubicBezTo>
                    <a:cubicBezTo>
                      <a:pt x="1724" y="1813"/>
                      <a:pt x="1730" y="1814"/>
                      <a:pt x="1736" y="1814"/>
                    </a:cubicBezTo>
                    <a:cubicBezTo>
                      <a:pt x="1761" y="1814"/>
                      <a:pt x="1776" y="1793"/>
                      <a:pt x="1766" y="1763"/>
                    </a:cubicBezTo>
                    <a:cubicBezTo>
                      <a:pt x="1551" y="1454"/>
                      <a:pt x="1242" y="1192"/>
                      <a:pt x="992" y="906"/>
                    </a:cubicBezTo>
                    <a:cubicBezTo>
                      <a:pt x="694" y="596"/>
                      <a:pt x="397" y="299"/>
                      <a:pt x="75" y="13"/>
                    </a:cubicBezTo>
                    <a:cubicBezTo>
                      <a:pt x="66" y="4"/>
                      <a:pt x="57" y="1"/>
                      <a:pt x="4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823;p33"/>
              <p:cNvSpPr/>
              <p:nvPr/>
            </p:nvSpPr>
            <p:spPr>
              <a:xfrm>
                <a:off x="3521875" y="3225975"/>
                <a:ext cx="39250" cy="39250"/>
              </a:xfrm>
              <a:custGeom>
                <a:avLst/>
                <a:gdLst/>
                <a:ahLst/>
                <a:cxnLst/>
                <a:rect l="l" t="t" r="r" b="b"/>
                <a:pathLst>
                  <a:path w="1570" h="1570" extrusionOk="0">
                    <a:moveTo>
                      <a:pt x="58" y="1"/>
                    </a:moveTo>
                    <a:cubicBezTo>
                      <a:pt x="24" y="1"/>
                      <a:pt x="0" y="43"/>
                      <a:pt x="35" y="78"/>
                    </a:cubicBezTo>
                    <a:cubicBezTo>
                      <a:pt x="500" y="614"/>
                      <a:pt x="988" y="1102"/>
                      <a:pt x="1524" y="1566"/>
                    </a:cubicBezTo>
                    <a:cubicBezTo>
                      <a:pt x="1526" y="1568"/>
                      <a:pt x="1529" y="1569"/>
                      <a:pt x="1532" y="1569"/>
                    </a:cubicBezTo>
                    <a:cubicBezTo>
                      <a:pt x="1547" y="1569"/>
                      <a:pt x="1569" y="1550"/>
                      <a:pt x="1559" y="1530"/>
                    </a:cubicBezTo>
                    <a:cubicBezTo>
                      <a:pt x="1095" y="995"/>
                      <a:pt x="631" y="483"/>
                      <a:pt x="95" y="18"/>
                    </a:cubicBezTo>
                    <a:cubicBezTo>
                      <a:pt x="83" y="6"/>
                      <a:pt x="69" y="1"/>
                      <a:pt x="5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824;p33"/>
              <p:cNvSpPr/>
              <p:nvPr/>
            </p:nvSpPr>
            <p:spPr>
              <a:xfrm>
                <a:off x="3497000" y="3231775"/>
                <a:ext cx="46575" cy="46225"/>
              </a:xfrm>
              <a:custGeom>
                <a:avLst/>
                <a:gdLst/>
                <a:ahLst/>
                <a:cxnLst/>
                <a:rect l="l" t="t" r="r" b="b"/>
                <a:pathLst>
                  <a:path w="1863" h="1849" extrusionOk="0">
                    <a:moveTo>
                      <a:pt x="46" y="0"/>
                    </a:moveTo>
                    <a:cubicBezTo>
                      <a:pt x="16" y="0"/>
                      <a:pt x="0" y="36"/>
                      <a:pt x="18" y="72"/>
                    </a:cubicBezTo>
                    <a:cubicBezTo>
                      <a:pt x="268" y="393"/>
                      <a:pt x="602" y="679"/>
                      <a:pt x="888" y="977"/>
                    </a:cubicBezTo>
                    <a:cubicBezTo>
                      <a:pt x="1185" y="1275"/>
                      <a:pt x="1483" y="1572"/>
                      <a:pt x="1804" y="1846"/>
                    </a:cubicBezTo>
                    <a:cubicBezTo>
                      <a:pt x="1809" y="1848"/>
                      <a:pt x="1814" y="1848"/>
                      <a:pt x="1818" y="1848"/>
                    </a:cubicBezTo>
                    <a:cubicBezTo>
                      <a:pt x="1846" y="1848"/>
                      <a:pt x="1862" y="1819"/>
                      <a:pt x="1852" y="1798"/>
                    </a:cubicBezTo>
                    <a:cubicBezTo>
                      <a:pt x="1578" y="1465"/>
                      <a:pt x="1281" y="1167"/>
                      <a:pt x="983" y="870"/>
                    </a:cubicBezTo>
                    <a:cubicBezTo>
                      <a:pt x="685" y="572"/>
                      <a:pt x="411" y="263"/>
                      <a:pt x="78" y="12"/>
                    </a:cubicBezTo>
                    <a:cubicBezTo>
                      <a:pt x="66" y="4"/>
                      <a:pt x="55" y="0"/>
                      <a:pt x="4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825;p33"/>
              <p:cNvSpPr/>
              <p:nvPr/>
            </p:nvSpPr>
            <p:spPr>
              <a:xfrm>
                <a:off x="3488675" y="3254350"/>
                <a:ext cx="37875" cy="37050"/>
              </a:xfrm>
              <a:custGeom>
                <a:avLst/>
                <a:gdLst/>
                <a:ahLst/>
                <a:cxnLst/>
                <a:rect l="l" t="t" r="r" b="b"/>
                <a:pathLst>
                  <a:path w="1515" h="1482" extrusionOk="0">
                    <a:moveTo>
                      <a:pt x="82" y="0"/>
                    </a:moveTo>
                    <a:cubicBezTo>
                      <a:pt x="40" y="0"/>
                      <a:pt x="1" y="31"/>
                      <a:pt x="42" y="62"/>
                    </a:cubicBezTo>
                    <a:cubicBezTo>
                      <a:pt x="482" y="550"/>
                      <a:pt x="947" y="1074"/>
                      <a:pt x="1471" y="1479"/>
                    </a:cubicBezTo>
                    <a:cubicBezTo>
                      <a:pt x="1474" y="1480"/>
                      <a:pt x="1477" y="1481"/>
                      <a:pt x="1480" y="1481"/>
                    </a:cubicBezTo>
                    <a:cubicBezTo>
                      <a:pt x="1500" y="1481"/>
                      <a:pt x="1515" y="1453"/>
                      <a:pt x="1494" y="1443"/>
                    </a:cubicBezTo>
                    <a:cubicBezTo>
                      <a:pt x="1078" y="919"/>
                      <a:pt x="590" y="443"/>
                      <a:pt x="101" y="2"/>
                    </a:cubicBezTo>
                    <a:cubicBezTo>
                      <a:pt x="95" y="1"/>
                      <a:pt x="88" y="0"/>
                      <a:pt x="8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826;p33"/>
              <p:cNvSpPr/>
              <p:nvPr/>
            </p:nvSpPr>
            <p:spPr>
              <a:xfrm>
                <a:off x="3460050" y="3286675"/>
                <a:ext cx="32225" cy="30875"/>
              </a:xfrm>
              <a:custGeom>
                <a:avLst/>
                <a:gdLst/>
                <a:ahLst/>
                <a:cxnLst/>
                <a:rect l="l" t="t" r="r" b="b"/>
                <a:pathLst>
                  <a:path w="1289" h="1235" extrusionOk="0">
                    <a:moveTo>
                      <a:pt x="59" y="1"/>
                    </a:moveTo>
                    <a:cubicBezTo>
                      <a:pt x="29" y="1"/>
                      <a:pt x="1" y="38"/>
                      <a:pt x="20" y="67"/>
                    </a:cubicBezTo>
                    <a:cubicBezTo>
                      <a:pt x="353" y="495"/>
                      <a:pt x="794" y="876"/>
                      <a:pt x="1235" y="1222"/>
                    </a:cubicBezTo>
                    <a:cubicBezTo>
                      <a:pt x="1240" y="1231"/>
                      <a:pt x="1247" y="1234"/>
                      <a:pt x="1253" y="1234"/>
                    </a:cubicBezTo>
                    <a:cubicBezTo>
                      <a:pt x="1272" y="1234"/>
                      <a:pt x="1288" y="1201"/>
                      <a:pt x="1270" y="1174"/>
                    </a:cubicBezTo>
                    <a:cubicBezTo>
                      <a:pt x="937" y="745"/>
                      <a:pt x="520" y="329"/>
                      <a:pt x="80" y="7"/>
                    </a:cubicBezTo>
                    <a:cubicBezTo>
                      <a:pt x="73" y="3"/>
                      <a:pt x="66" y="1"/>
                      <a:pt x="5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827;p33"/>
              <p:cNvSpPr/>
              <p:nvPr/>
            </p:nvSpPr>
            <p:spPr>
              <a:xfrm>
                <a:off x="3476175" y="3272125"/>
                <a:ext cx="32800" cy="32775"/>
              </a:xfrm>
              <a:custGeom>
                <a:avLst/>
                <a:gdLst/>
                <a:ahLst/>
                <a:cxnLst/>
                <a:rect l="l" t="t" r="r" b="b"/>
                <a:pathLst>
                  <a:path w="1312" h="1311" extrusionOk="0">
                    <a:moveTo>
                      <a:pt x="44" y="0"/>
                    </a:moveTo>
                    <a:cubicBezTo>
                      <a:pt x="15" y="0"/>
                      <a:pt x="0" y="42"/>
                      <a:pt x="18" y="77"/>
                    </a:cubicBezTo>
                    <a:cubicBezTo>
                      <a:pt x="375" y="530"/>
                      <a:pt x="828" y="923"/>
                      <a:pt x="1256" y="1304"/>
                    </a:cubicBezTo>
                    <a:cubicBezTo>
                      <a:pt x="1261" y="1308"/>
                      <a:pt x="1266" y="1310"/>
                      <a:pt x="1271" y="1310"/>
                    </a:cubicBezTo>
                    <a:cubicBezTo>
                      <a:pt x="1292" y="1310"/>
                      <a:pt x="1311" y="1275"/>
                      <a:pt x="1292" y="1256"/>
                    </a:cubicBezTo>
                    <a:cubicBezTo>
                      <a:pt x="923" y="827"/>
                      <a:pt x="518" y="375"/>
                      <a:pt x="78" y="18"/>
                    </a:cubicBezTo>
                    <a:cubicBezTo>
                      <a:pt x="65" y="5"/>
                      <a:pt x="54" y="0"/>
                      <a:pt x="4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828;p33"/>
              <p:cNvSpPr/>
              <p:nvPr/>
            </p:nvSpPr>
            <p:spPr>
              <a:xfrm>
                <a:off x="3445775" y="3303050"/>
                <a:ext cx="29000" cy="28200"/>
              </a:xfrm>
              <a:custGeom>
                <a:avLst/>
                <a:gdLst/>
                <a:ahLst/>
                <a:cxnLst/>
                <a:rect l="l" t="t" r="r" b="b"/>
                <a:pathLst>
                  <a:path w="1160" h="1128" extrusionOk="0">
                    <a:moveTo>
                      <a:pt x="52" y="1"/>
                    </a:moveTo>
                    <a:cubicBezTo>
                      <a:pt x="28" y="1"/>
                      <a:pt x="0" y="38"/>
                      <a:pt x="20" y="67"/>
                    </a:cubicBezTo>
                    <a:cubicBezTo>
                      <a:pt x="317" y="460"/>
                      <a:pt x="710" y="805"/>
                      <a:pt x="1103" y="1114"/>
                    </a:cubicBezTo>
                    <a:cubicBezTo>
                      <a:pt x="1109" y="1124"/>
                      <a:pt x="1116" y="1127"/>
                      <a:pt x="1123" y="1127"/>
                    </a:cubicBezTo>
                    <a:cubicBezTo>
                      <a:pt x="1142" y="1127"/>
                      <a:pt x="1160" y="1096"/>
                      <a:pt x="1151" y="1079"/>
                    </a:cubicBezTo>
                    <a:cubicBezTo>
                      <a:pt x="829" y="686"/>
                      <a:pt x="472" y="281"/>
                      <a:pt x="67" y="7"/>
                    </a:cubicBezTo>
                    <a:cubicBezTo>
                      <a:pt x="63" y="3"/>
                      <a:pt x="57" y="1"/>
                      <a:pt x="5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829;p33"/>
              <p:cNvSpPr/>
              <p:nvPr/>
            </p:nvSpPr>
            <p:spPr>
              <a:xfrm>
                <a:off x="3430650" y="3318825"/>
                <a:ext cx="26300" cy="24975"/>
              </a:xfrm>
              <a:custGeom>
                <a:avLst/>
                <a:gdLst/>
                <a:ahLst/>
                <a:cxnLst/>
                <a:rect l="l" t="t" r="r" b="b"/>
                <a:pathLst>
                  <a:path w="1052" h="999" extrusionOk="0">
                    <a:moveTo>
                      <a:pt x="63" y="1"/>
                    </a:moveTo>
                    <a:cubicBezTo>
                      <a:pt x="26" y="1"/>
                      <a:pt x="0" y="38"/>
                      <a:pt x="29" y="67"/>
                    </a:cubicBezTo>
                    <a:cubicBezTo>
                      <a:pt x="291" y="412"/>
                      <a:pt x="636" y="745"/>
                      <a:pt x="994" y="995"/>
                    </a:cubicBezTo>
                    <a:cubicBezTo>
                      <a:pt x="998" y="997"/>
                      <a:pt x="1002" y="998"/>
                      <a:pt x="1007" y="998"/>
                    </a:cubicBezTo>
                    <a:cubicBezTo>
                      <a:pt x="1029" y="998"/>
                      <a:pt x="1051" y="977"/>
                      <a:pt x="1041" y="948"/>
                    </a:cubicBezTo>
                    <a:cubicBezTo>
                      <a:pt x="779" y="591"/>
                      <a:pt x="422" y="281"/>
                      <a:pt x="89" y="7"/>
                    </a:cubicBezTo>
                    <a:cubicBezTo>
                      <a:pt x="80" y="3"/>
                      <a:pt x="71" y="1"/>
                      <a:pt x="6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830;p33"/>
              <p:cNvSpPr/>
              <p:nvPr/>
            </p:nvSpPr>
            <p:spPr>
              <a:xfrm>
                <a:off x="3412350" y="3330825"/>
                <a:ext cx="27300" cy="26900"/>
              </a:xfrm>
              <a:custGeom>
                <a:avLst/>
                <a:gdLst/>
                <a:ahLst/>
                <a:cxnLst/>
                <a:rect l="l" t="t" r="r" b="b"/>
                <a:pathLst>
                  <a:path w="1092" h="1076" extrusionOk="0">
                    <a:moveTo>
                      <a:pt x="45" y="1"/>
                    </a:moveTo>
                    <a:cubicBezTo>
                      <a:pt x="17" y="1"/>
                      <a:pt x="1" y="30"/>
                      <a:pt x="11" y="51"/>
                    </a:cubicBezTo>
                    <a:cubicBezTo>
                      <a:pt x="118" y="265"/>
                      <a:pt x="309" y="408"/>
                      <a:pt x="476" y="575"/>
                    </a:cubicBezTo>
                    <a:cubicBezTo>
                      <a:pt x="654" y="753"/>
                      <a:pt x="833" y="920"/>
                      <a:pt x="1035" y="1063"/>
                    </a:cubicBezTo>
                    <a:cubicBezTo>
                      <a:pt x="1044" y="1072"/>
                      <a:pt x="1052" y="1076"/>
                      <a:pt x="1059" y="1076"/>
                    </a:cubicBezTo>
                    <a:cubicBezTo>
                      <a:pt x="1080" y="1076"/>
                      <a:pt x="1092" y="1042"/>
                      <a:pt x="1083" y="1015"/>
                    </a:cubicBezTo>
                    <a:cubicBezTo>
                      <a:pt x="940" y="825"/>
                      <a:pt x="761" y="646"/>
                      <a:pt x="583" y="468"/>
                    </a:cubicBezTo>
                    <a:cubicBezTo>
                      <a:pt x="416" y="301"/>
                      <a:pt x="249" y="122"/>
                      <a:pt x="59" y="3"/>
                    </a:cubicBezTo>
                    <a:cubicBezTo>
                      <a:pt x="54" y="2"/>
                      <a:pt x="49" y="1"/>
                      <a:pt x="4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831;p33"/>
              <p:cNvSpPr/>
              <p:nvPr/>
            </p:nvSpPr>
            <p:spPr>
              <a:xfrm>
                <a:off x="3395950" y="3345175"/>
                <a:ext cx="25875" cy="25100"/>
              </a:xfrm>
              <a:custGeom>
                <a:avLst/>
                <a:gdLst/>
                <a:ahLst/>
                <a:cxnLst/>
                <a:rect l="l" t="t" r="r" b="b"/>
                <a:pathLst>
                  <a:path w="1035" h="1004" extrusionOk="0">
                    <a:moveTo>
                      <a:pt x="36" y="1"/>
                    </a:moveTo>
                    <a:cubicBezTo>
                      <a:pt x="24" y="1"/>
                      <a:pt x="0" y="25"/>
                      <a:pt x="12" y="48"/>
                    </a:cubicBezTo>
                    <a:cubicBezTo>
                      <a:pt x="119" y="239"/>
                      <a:pt x="310" y="406"/>
                      <a:pt x="477" y="549"/>
                    </a:cubicBezTo>
                    <a:cubicBezTo>
                      <a:pt x="643" y="703"/>
                      <a:pt x="798" y="858"/>
                      <a:pt x="977" y="1001"/>
                    </a:cubicBezTo>
                    <a:cubicBezTo>
                      <a:pt x="982" y="1003"/>
                      <a:pt x="986" y="1003"/>
                      <a:pt x="991" y="1003"/>
                    </a:cubicBezTo>
                    <a:cubicBezTo>
                      <a:pt x="1018" y="1003"/>
                      <a:pt x="1035" y="974"/>
                      <a:pt x="1024" y="953"/>
                    </a:cubicBezTo>
                    <a:cubicBezTo>
                      <a:pt x="893" y="775"/>
                      <a:pt x="727" y="608"/>
                      <a:pt x="560" y="441"/>
                    </a:cubicBezTo>
                    <a:cubicBezTo>
                      <a:pt x="417" y="299"/>
                      <a:pt x="250" y="108"/>
                      <a:pt x="3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832;p33"/>
              <p:cNvSpPr/>
              <p:nvPr/>
            </p:nvSpPr>
            <p:spPr>
              <a:xfrm>
                <a:off x="3379875" y="3359775"/>
                <a:ext cx="26350" cy="25475"/>
              </a:xfrm>
              <a:custGeom>
                <a:avLst/>
                <a:gdLst/>
                <a:ahLst/>
                <a:cxnLst/>
                <a:rect l="l" t="t" r="r" b="b"/>
                <a:pathLst>
                  <a:path w="1054" h="1019" extrusionOk="0">
                    <a:moveTo>
                      <a:pt x="84" y="0"/>
                    </a:moveTo>
                    <a:cubicBezTo>
                      <a:pt x="48" y="0"/>
                      <a:pt x="0" y="36"/>
                      <a:pt x="12" y="72"/>
                    </a:cubicBezTo>
                    <a:cubicBezTo>
                      <a:pt x="120" y="262"/>
                      <a:pt x="298" y="417"/>
                      <a:pt x="453" y="548"/>
                    </a:cubicBezTo>
                    <a:cubicBezTo>
                      <a:pt x="608" y="715"/>
                      <a:pt x="786" y="869"/>
                      <a:pt x="989" y="1012"/>
                    </a:cubicBezTo>
                    <a:cubicBezTo>
                      <a:pt x="993" y="1017"/>
                      <a:pt x="999" y="1019"/>
                      <a:pt x="1004" y="1019"/>
                    </a:cubicBezTo>
                    <a:cubicBezTo>
                      <a:pt x="1028" y="1019"/>
                      <a:pt x="1053" y="984"/>
                      <a:pt x="1024" y="965"/>
                    </a:cubicBezTo>
                    <a:cubicBezTo>
                      <a:pt x="882" y="774"/>
                      <a:pt x="727" y="607"/>
                      <a:pt x="572" y="429"/>
                    </a:cubicBezTo>
                    <a:cubicBezTo>
                      <a:pt x="417" y="274"/>
                      <a:pt x="274" y="96"/>
                      <a:pt x="8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833;p33"/>
              <p:cNvSpPr/>
              <p:nvPr/>
            </p:nvSpPr>
            <p:spPr>
              <a:xfrm>
                <a:off x="3361750" y="3372225"/>
                <a:ext cx="25550" cy="25150"/>
              </a:xfrm>
              <a:custGeom>
                <a:avLst/>
                <a:gdLst/>
                <a:ahLst/>
                <a:cxnLst/>
                <a:rect l="l" t="t" r="r" b="b"/>
                <a:pathLst>
                  <a:path w="1022" h="1006" extrusionOk="0">
                    <a:moveTo>
                      <a:pt x="56" y="0"/>
                    </a:moveTo>
                    <a:cubicBezTo>
                      <a:pt x="18" y="0"/>
                      <a:pt x="1" y="39"/>
                      <a:pt x="11" y="50"/>
                    </a:cubicBezTo>
                    <a:cubicBezTo>
                      <a:pt x="118" y="229"/>
                      <a:pt x="297" y="395"/>
                      <a:pt x="440" y="538"/>
                    </a:cubicBezTo>
                    <a:cubicBezTo>
                      <a:pt x="606" y="705"/>
                      <a:pt x="785" y="871"/>
                      <a:pt x="964" y="1002"/>
                    </a:cubicBezTo>
                    <a:cubicBezTo>
                      <a:pt x="970" y="1005"/>
                      <a:pt x="976" y="1006"/>
                      <a:pt x="981" y="1006"/>
                    </a:cubicBezTo>
                    <a:cubicBezTo>
                      <a:pt x="1007" y="1006"/>
                      <a:pt x="1021" y="984"/>
                      <a:pt x="1011" y="955"/>
                    </a:cubicBezTo>
                    <a:cubicBezTo>
                      <a:pt x="856" y="776"/>
                      <a:pt x="714" y="598"/>
                      <a:pt x="547" y="431"/>
                    </a:cubicBezTo>
                    <a:cubicBezTo>
                      <a:pt x="404" y="288"/>
                      <a:pt x="249" y="109"/>
                      <a:pt x="71" y="2"/>
                    </a:cubicBezTo>
                    <a:cubicBezTo>
                      <a:pt x="65" y="1"/>
                      <a:pt x="60" y="0"/>
                      <a:pt x="5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834;p33"/>
              <p:cNvSpPr/>
              <p:nvPr/>
            </p:nvSpPr>
            <p:spPr>
              <a:xfrm>
                <a:off x="3348925" y="3390125"/>
                <a:ext cx="20800" cy="20325"/>
              </a:xfrm>
              <a:custGeom>
                <a:avLst/>
                <a:gdLst/>
                <a:ahLst/>
                <a:cxnLst/>
                <a:rect l="l" t="t" r="r" b="b"/>
                <a:pathLst>
                  <a:path w="832" h="813" extrusionOk="0">
                    <a:moveTo>
                      <a:pt x="48" y="1"/>
                    </a:moveTo>
                    <a:cubicBezTo>
                      <a:pt x="36" y="1"/>
                      <a:pt x="0" y="36"/>
                      <a:pt x="24" y="60"/>
                    </a:cubicBezTo>
                    <a:cubicBezTo>
                      <a:pt x="107" y="227"/>
                      <a:pt x="262" y="346"/>
                      <a:pt x="381" y="465"/>
                    </a:cubicBezTo>
                    <a:cubicBezTo>
                      <a:pt x="512" y="596"/>
                      <a:pt x="643" y="703"/>
                      <a:pt x="798" y="810"/>
                    </a:cubicBezTo>
                    <a:cubicBezTo>
                      <a:pt x="800" y="812"/>
                      <a:pt x="802" y="813"/>
                      <a:pt x="803" y="813"/>
                    </a:cubicBezTo>
                    <a:cubicBezTo>
                      <a:pt x="816" y="813"/>
                      <a:pt x="832" y="785"/>
                      <a:pt x="822" y="775"/>
                    </a:cubicBezTo>
                    <a:cubicBezTo>
                      <a:pt x="715" y="632"/>
                      <a:pt x="596" y="489"/>
                      <a:pt x="465" y="358"/>
                    </a:cubicBezTo>
                    <a:cubicBezTo>
                      <a:pt x="334" y="239"/>
                      <a:pt x="215" y="96"/>
                      <a:pt x="4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835;p33"/>
              <p:cNvSpPr/>
              <p:nvPr/>
            </p:nvSpPr>
            <p:spPr>
              <a:xfrm>
                <a:off x="3336925" y="3409275"/>
                <a:ext cx="16075" cy="14900"/>
              </a:xfrm>
              <a:custGeom>
                <a:avLst/>
                <a:gdLst/>
                <a:ahLst/>
                <a:cxnLst/>
                <a:rect l="l" t="t" r="r" b="b"/>
                <a:pathLst>
                  <a:path w="643" h="596" extrusionOk="0">
                    <a:moveTo>
                      <a:pt x="61" y="1"/>
                    </a:moveTo>
                    <a:cubicBezTo>
                      <a:pt x="30" y="1"/>
                      <a:pt x="0" y="29"/>
                      <a:pt x="28" y="56"/>
                    </a:cubicBezTo>
                    <a:cubicBezTo>
                      <a:pt x="171" y="259"/>
                      <a:pt x="385" y="425"/>
                      <a:pt x="587" y="592"/>
                    </a:cubicBezTo>
                    <a:cubicBezTo>
                      <a:pt x="594" y="594"/>
                      <a:pt x="600" y="595"/>
                      <a:pt x="606" y="595"/>
                    </a:cubicBezTo>
                    <a:cubicBezTo>
                      <a:pt x="630" y="595"/>
                      <a:pt x="643" y="576"/>
                      <a:pt x="623" y="556"/>
                    </a:cubicBezTo>
                    <a:cubicBezTo>
                      <a:pt x="468" y="366"/>
                      <a:pt x="290" y="140"/>
                      <a:pt x="87" y="9"/>
                    </a:cubicBezTo>
                    <a:cubicBezTo>
                      <a:pt x="79" y="3"/>
                      <a:pt x="70" y="1"/>
                      <a:pt x="6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836;p33"/>
              <p:cNvSpPr/>
              <p:nvPr/>
            </p:nvSpPr>
            <p:spPr>
              <a:xfrm>
                <a:off x="3323050" y="3425800"/>
                <a:ext cx="13325" cy="12475"/>
              </a:xfrm>
              <a:custGeom>
                <a:avLst/>
                <a:gdLst/>
                <a:ahLst/>
                <a:cxnLst/>
                <a:rect l="l" t="t" r="r" b="b"/>
                <a:pathLst>
                  <a:path w="533" h="499" extrusionOk="0">
                    <a:moveTo>
                      <a:pt x="62" y="1"/>
                    </a:moveTo>
                    <a:cubicBezTo>
                      <a:pt x="37" y="1"/>
                      <a:pt x="1" y="41"/>
                      <a:pt x="11" y="62"/>
                    </a:cubicBezTo>
                    <a:cubicBezTo>
                      <a:pt x="130" y="241"/>
                      <a:pt x="297" y="395"/>
                      <a:pt x="476" y="491"/>
                    </a:cubicBezTo>
                    <a:cubicBezTo>
                      <a:pt x="481" y="496"/>
                      <a:pt x="487" y="498"/>
                      <a:pt x="493" y="498"/>
                    </a:cubicBezTo>
                    <a:cubicBezTo>
                      <a:pt x="513" y="498"/>
                      <a:pt x="532" y="473"/>
                      <a:pt x="523" y="455"/>
                    </a:cubicBezTo>
                    <a:cubicBezTo>
                      <a:pt x="416" y="276"/>
                      <a:pt x="249" y="110"/>
                      <a:pt x="71" y="2"/>
                    </a:cubicBezTo>
                    <a:cubicBezTo>
                      <a:pt x="68" y="1"/>
                      <a:pt x="65" y="1"/>
                      <a:pt x="6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837;p33"/>
              <p:cNvSpPr/>
              <p:nvPr/>
            </p:nvSpPr>
            <p:spPr>
              <a:xfrm>
                <a:off x="3305175" y="3438650"/>
                <a:ext cx="13350" cy="12600"/>
              </a:xfrm>
              <a:custGeom>
                <a:avLst/>
                <a:gdLst/>
                <a:ahLst/>
                <a:cxnLst/>
                <a:rect l="l" t="t" r="r" b="b"/>
                <a:pathLst>
                  <a:path w="534" h="504" extrusionOk="0">
                    <a:moveTo>
                      <a:pt x="60" y="0"/>
                    </a:moveTo>
                    <a:cubicBezTo>
                      <a:pt x="24" y="0"/>
                      <a:pt x="0" y="24"/>
                      <a:pt x="12" y="60"/>
                    </a:cubicBezTo>
                    <a:cubicBezTo>
                      <a:pt x="48" y="155"/>
                      <a:pt x="131" y="239"/>
                      <a:pt x="226" y="310"/>
                    </a:cubicBezTo>
                    <a:cubicBezTo>
                      <a:pt x="310" y="381"/>
                      <a:pt x="381" y="441"/>
                      <a:pt x="476" y="500"/>
                    </a:cubicBezTo>
                    <a:cubicBezTo>
                      <a:pt x="480" y="503"/>
                      <a:pt x="485" y="504"/>
                      <a:pt x="490" y="504"/>
                    </a:cubicBezTo>
                    <a:cubicBezTo>
                      <a:pt x="511" y="504"/>
                      <a:pt x="534" y="482"/>
                      <a:pt x="524" y="453"/>
                    </a:cubicBezTo>
                    <a:cubicBezTo>
                      <a:pt x="464" y="370"/>
                      <a:pt x="381" y="274"/>
                      <a:pt x="310" y="203"/>
                    </a:cubicBezTo>
                    <a:cubicBezTo>
                      <a:pt x="238" y="131"/>
                      <a:pt x="167" y="36"/>
                      <a:pt x="60"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838;p33"/>
              <p:cNvSpPr/>
              <p:nvPr/>
            </p:nvSpPr>
            <p:spPr>
              <a:xfrm>
                <a:off x="3290150" y="3454275"/>
                <a:ext cx="12300" cy="11550"/>
              </a:xfrm>
              <a:custGeom>
                <a:avLst/>
                <a:gdLst/>
                <a:ahLst/>
                <a:cxnLst/>
                <a:rect l="l" t="t" r="r" b="b"/>
                <a:pathLst>
                  <a:path w="492" h="462" extrusionOk="0">
                    <a:moveTo>
                      <a:pt x="67" y="0"/>
                    </a:moveTo>
                    <a:cubicBezTo>
                      <a:pt x="34" y="0"/>
                      <a:pt x="0" y="37"/>
                      <a:pt x="30" y="66"/>
                    </a:cubicBezTo>
                    <a:cubicBezTo>
                      <a:pt x="149" y="221"/>
                      <a:pt x="268" y="340"/>
                      <a:pt x="434" y="459"/>
                    </a:cubicBezTo>
                    <a:cubicBezTo>
                      <a:pt x="441" y="461"/>
                      <a:pt x="447" y="462"/>
                      <a:pt x="452" y="462"/>
                    </a:cubicBezTo>
                    <a:cubicBezTo>
                      <a:pt x="477" y="462"/>
                      <a:pt x="492" y="441"/>
                      <a:pt x="482" y="411"/>
                    </a:cubicBezTo>
                    <a:cubicBezTo>
                      <a:pt x="363" y="268"/>
                      <a:pt x="244" y="126"/>
                      <a:pt x="89" y="6"/>
                    </a:cubicBezTo>
                    <a:cubicBezTo>
                      <a:pt x="82" y="2"/>
                      <a:pt x="75" y="0"/>
                      <a:pt x="6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839;p33"/>
              <p:cNvSpPr/>
              <p:nvPr/>
            </p:nvSpPr>
            <p:spPr>
              <a:xfrm>
                <a:off x="3599550" y="2109025"/>
                <a:ext cx="232200" cy="919175"/>
              </a:xfrm>
              <a:custGeom>
                <a:avLst/>
                <a:gdLst/>
                <a:ahLst/>
                <a:cxnLst/>
                <a:rect l="l" t="t" r="r" b="b"/>
                <a:pathLst>
                  <a:path w="9288" h="36767" extrusionOk="0">
                    <a:moveTo>
                      <a:pt x="4441" y="0"/>
                    </a:moveTo>
                    <a:lnTo>
                      <a:pt x="0" y="32409"/>
                    </a:lnTo>
                    <a:lnTo>
                      <a:pt x="4644" y="36767"/>
                    </a:lnTo>
                    <a:lnTo>
                      <a:pt x="9287" y="31921"/>
                    </a:lnTo>
                    <a:lnTo>
                      <a:pt x="4441" y="0"/>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840;p33"/>
              <p:cNvSpPr/>
              <p:nvPr/>
            </p:nvSpPr>
            <p:spPr>
              <a:xfrm>
                <a:off x="3592100" y="2108125"/>
                <a:ext cx="247075" cy="930200"/>
              </a:xfrm>
              <a:custGeom>
                <a:avLst/>
                <a:gdLst/>
                <a:ahLst/>
                <a:cxnLst/>
                <a:rect l="l" t="t" r="r" b="b"/>
                <a:pathLst>
                  <a:path w="9883" h="37208" extrusionOk="0">
                    <a:moveTo>
                      <a:pt x="4763" y="2037"/>
                    </a:moveTo>
                    <a:lnTo>
                      <a:pt x="9264" y="31874"/>
                    </a:lnTo>
                    <a:lnTo>
                      <a:pt x="4918" y="36398"/>
                    </a:lnTo>
                    <a:lnTo>
                      <a:pt x="596" y="32338"/>
                    </a:lnTo>
                    <a:lnTo>
                      <a:pt x="4763" y="2037"/>
                    </a:lnTo>
                    <a:close/>
                    <a:moveTo>
                      <a:pt x="4465" y="1"/>
                    </a:moveTo>
                    <a:lnTo>
                      <a:pt x="13" y="32397"/>
                    </a:lnTo>
                    <a:lnTo>
                      <a:pt x="1" y="32540"/>
                    </a:lnTo>
                    <a:lnTo>
                      <a:pt x="4954" y="37208"/>
                    </a:lnTo>
                    <a:lnTo>
                      <a:pt x="9883" y="32064"/>
                    </a:lnTo>
                    <a:lnTo>
                      <a:pt x="5025"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841;p33"/>
              <p:cNvSpPr/>
              <p:nvPr/>
            </p:nvSpPr>
            <p:spPr>
              <a:xfrm>
                <a:off x="3635850" y="2978875"/>
                <a:ext cx="99450" cy="8325"/>
              </a:xfrm>
              <a:custGeom>
                <a:avLst/>
                <a:gdLst/>
                <a:ahLst/>
                <a:cxnLst/>
                <a:rect l="l" t="t" r="r" b="b"/>
                <a:pathLst>
                  <a:path w="3978" h="333" extrusionOk="0">
                    <a:moveTo>
                      <a:pt x="2318" y="0"/>
                    </a:moveTo>
                    <a:cubicBezTo>
                      <a:pt x="1560" y="0"/>
                      <a:pt x="798" y="58"/>
                      <a:pt x="60" y="127"/>
                    </a:cubicBezTo>
                    <a:cubicBezTo>
                      <a:pt x="1" y="127"/>
                      <a:pt x="1" y="211"/>
                      <a:pt x="60" y="211"/>
                    </a:cubicBezTo>
                    <a:cubicBezTo>
                      <a:pt x="791" y="280"/>
                      <a:pt x="1546" y="333"/>
                      <a:pt x="2297" y="333"/>
                    </a:cubicBezTo>
                    <a:cubicBezTo>
                      <a:pt x="2843" y="333"/>
                      <a:pt x="3387" y="305"/>
                      <a:pt x="3918" y="234"/>
                    </a:cubicBezTo>
                    <a:cubicBezTo>
                      <a:pt x="3978" y="234"/>
                      <a:pt x="3978" y="103"/>
                      <a:pt x="3918" y="103"/>
                    </a:cubicBezTo>
                    <a:cubicBezTo>
                      <a:pt x="3394" y="29"/>
                      <a:pt x="2857" y="0"/>
                      <a:pt x="231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842;p33"/>
              <p:cNvSpPr/>
              <p:nvPr/>
            </p:nvSpPr>
            <p:spPr>
              <a:xfrm>
                <a:off x="3636150" y="2950575"/>
                <a:ext cx="105700" cy="8325"/>
              </a:xfrm>
              <a:custGeom>
                <a:avLst/>
                <a:gdLst/>
                <a:ahLst/>
                <a:cxnLst/>
                <a:rect l="l" t="t" r="r" b="b"/>
                <a:pathLst>
                  <a:path w="4228" h="333" extrusionOk="0">
                    <a:moveTo>
                      <a:pt x="2411" y="1"/>
                    </a:moveTo>
                    <a:cubicBezTo>
                      <a:pt x="1610" y="1"/>
                      <a:pt x="798" y="61"/>
                      <a:pt x="48" y="128"/>
                    </a:cubicBezTo>
                    <a:cubicBezTo>
                      <a:pt x="1" y="128"/>
                      <a:pt x="1" y="200"/>
                      <a:pt x="48" y="200"/>
                    </a:cubicBezTo>
                    <a:cubicBezTo>
                      <a:pt x="805" y="268"/>
                      <a:pt x="1617" y="332"/>
                      <a:pt x="2423" y="332"/>
                    </a:cubicBezTo>
                    <a:cubicBezTo>
                      <a:pt x="3024" y="332"/>
                      <a:pt x="3622" y="296"/>
                      <a:pt x="4192" y="200"/>
                    </a:cubicBezTo>
                    <a:cubicBezTo>
                      <a:pt x="4227" y="200"/>
                      <a:pt x="4227" y="140"/>
                      <a:pt x="4192" y="128"/>
                    </a:cubicBezTo>
                    <a:cubicBezTo>
                      <a:pt x="3625" y="35"/>
                      <a:pt x="3021" y="1"/>
                      <a:pt x="241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843;p33"/>
              <p:cNvSpPr/>
              <p:nvPr/>
            </p:nvSpPr>
            <p:spPr>
              <a:xfrm>
                <a:off x="3621875" y="2922875"/>
                <a:ext cx="104200" cy="6925"/>
              </a:xfrm>
              <a:custGeom>
                <a:avLst/>
                <a:gdLst/>
                <a:ahLst/>
                <a:cxnLst/>
                <a:rect l="l" t="t" r="r" b="b"/>
                <a:pathLst>
                  <a:path w="4168" h="277" extrusionOk="0">
                    <a:moveTo>
                      <a:pt x="2067" y="1"/>
                    </a:moveTo>
                    <a:cubicBezTo>
                      <a:pt x="1399" y="1"/>
                      <a:pt x="732" y="28"/>
                      <a:pt x="72" y="93"/>
                    </a:cubicBezTo>
                    <a:cubicBezTo>
                      <a:pt x="0" y="93"/>
                      <a:pt x="0" y="188"/>
                      <a:pt x="72" y="188"/>
                    </a:cubicBezTo>
                    <a:cubicBezTo>
                      <a:pt x="752" y="250"/>
                      <a:pt x="1439" y="276"/>
                      <a:pt x="2127" y="276"/>
                    </a:cubicBezTo>
                    <a:cubicBezTo>
                      <a:pt x="2775" y="276"/>
                      <a:pt x="3425" y="253"/>
                      <a:pt x="4072" y="212"/>
                    </a:cubicBezTo>
                    <a:cubicBezTo>
                      <a:pt x="4167" y="212"/>
                      <a:pt x="4167" y="93"/>
                      <a:pt x="4072" y="69"/>
                    </a:cubicBezTo>
                    <a:cubicBezTo>
                      <a:pt x="3405" y="28"/>
                      <a:pt x="2736" y="1"/>
                      <a:pt x="206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844;p33"/>
              <p:cNvSpPr/>
              <p:nvPr/>
            </p:nvSpPr>
            <p:spPr>
              <a:xfrm>
                <a:off x="3608475" y="2893625"/>
                <a:ext cx="119075" cy="8500"/>
              </a:xfrm>
              <a:custGeom>
                <a:avLst/>
                <a:gdLst/>
                <a:ahLst/>
                <a:cxnLst/>
                <a:rect l="l" t="t" r="r" b="b"/>
                <a:pathLst>
                  <a:path w="4763" h="340" extrusionOk="0">
                    <a:moveTo>
                      <a:pt x="1785" y="1"/>
                    </a:moveTo>
                    <a:cubicBezTo>
                      <a:pt x="1203" y="1"/>
                      <a:pt x="625" y="28"/>
                      <a:pt x="60" y="108"/>
                    </a:cubicBezTo>
                    <a:cubicBezTo>
                      <a:pt x="0" y="132"/>
                      <a:pt x="0" y="227"/>
                      <a:pt x="60" y="227"/>
                    </a:cubicBezTo>
                    <a:cubicBezTo>
                      <a:pt x="621" y="312"/>
                      <a:pt x="1196" y="340"/>
                      <a:pt x="1774" y="340"/>
                    </a:cubicBezTo>
                    <a:cubicBezTo>
                      <a:pt x="2742" y="340"/>
                      <a:pt x="3721" y="262"/>
                      <a:pt x="4668" y="239"/>
                    </a:cubicBezTo>
                    <a:cubicBezTo>
                      <a:pt x="4763" y="239"/>
                      <a:pt x="4763" y="108"/>
                      <a:pt x="4668" y="96"/>
                    </a:cubicBezTo>
                    <a:cubicBezTo>
                      <a:pt x="3725" y="74"/>
                      <a:pt x="2750" y="1"/>
                      <a:pt x="178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845;p33"/>
              <p:cNvSpPr/>
              <p:nvPr/>
            </p:nvSpPr>
            <p:spPr>
              <a:xfrm>
                <a:off x="3618900" y="2866450"/>
                <a:ext cx="99125" cy="6450"/>
              </a:xfrm>
              <a:custGeom>
                <a:avLst/>
                <a:gdLst/>
                <a:ahLst/>
                <a:cxnLst/>
                <a:rect l="l" t="t" r="r" b="b"/>
                <a:pathLst>
                  <a:path w="3965" h="258" extrusionOk="0">
                    <a:moveTo>
                      <a:pt x="1577" y="1"/>
                    </a:moveTo>
                    <a:cubicBezTo>
                      <a:pt x="1068" y="1"/>
                      <a:pt x="560" y="22"/>
                      <a:pt x="60" y="88"/>
                    </a:cubicBezTo>
                    <a:cubicBezTo>
                      <a:pt x="0" y="88"/>
                      <a:pt x="0" y="159"/>
                      <a:pt x="60" y="171"/>
                    </a:cubicBezTo>
                    <a:cubicBezTo>
                      <a:pt x="552" y="236"/>
                      <a:pt x="1049" y="258"/>
                      <a:pt x="1548" y="258"/>
                    </a:cubicBezTo>
                    <a:cubicBezTo>
                      <a:pt x="2330" y="258"/>
                      <a:pt x="3116" y="205"/>
                      <a:pt x="3894" y="183"/>
                    </a:cubicBezTo>
                    <a:cubicBezTo>
                      <a:pt x="3899" y="185"/>
                      <a:pt x="3904" y="186"/>
                      <a:pt x="3909" y="186"/>
                    </a:cubicBezTo>
                    <a:cubicBezTo>
                      <a:pt x="3965" y="186"/>
                      <a:pt x="3959" y="64"/>
                      <a:pt x="3894" y="64"/>
                    </a:cubicBezTo>
                    <a:cubicBezTo>
                      <a:pt x="3132" y="50"/>
                      <a:pt x="2353" y="1"/>
                      <a:pt x="157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846;p33"/>
              <p:cNvSpPr/>
              <p:nvPr/>
            </p:nvSpPr>
            <p:spPr>
              <a:xfrm>
                <a:off x="3623350" y="2836300"/>
                <a:ext cx="95875" cy="9800"/>
              </a:xfrm>
              <a:custGeom>
                <a:avLst/>
                <a:gdLst/>
                <a:ahLst/>
                <a:cxnLst/>
                <a:rect l="l" t="t" r="r" b="b"/>
                <a:pathLst>
                  <a:path w="3835" h="392" extrusionOk="0">
                    <a:moveTo>
                      <a:pt x="1902" y="1"/>
                    </a:moveTo>
                    <a:cubicBezTo>
                      <a:pt x="1259" y="1"/>
                      <a:pt x="617" y="51"/>
                      <a:pt x="37" y="139"/>
                    </a:cubicBezTo>
                    <a:cubicBezTo>
                      <a:pt x="1" y="139"/>
                      <a:pt x="1" y="211"/>
                      <a:pt x="37" y="234"/>
                    </a:cubicBezTo>
                    <a:cubicBezTo>
                      <a:pt x="667" y="330"/>
                      <a:pt x="1370" y="391"/>
                      <a:pt x="2067" y="391"/>
                    </a:cubicBezTo>
                    <a:cubicBezTo>
                      <a:pt x="2673" y="391"/>
                      <a:pt x="3275" y="345"/>
                      <a:pt x="3823" y="234"/>
                    </a:cubicBezTo>
                    <a:cubicBezTo>
                      <a:pt x="3835" y="234"/>
                      <a:pt x="3835" y="187"/>
                      <a:pt x="3823" y="175"/>
                    </a:cubicBezTo>
                    <a:cubicBezTo>
                      <a:pt x="3225" y="54"/>
                      <a:pt x="2563" y="1"/>
                      <a:pt x="190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847;p33"/>
              <p:cNvSpPr/>
              <p:nvPr/>
            </p:nvSpPr>
            <p:spPr>
              <a:xfrm>
                <a:off x="3624250" y="2809400"/>
                <a:ext cx="92000" cy="7700"/>
              </a:xfrm>
              <a:custGeom>
                <a:avLst/>
                <a:gdLst/>
                <a:ahLst/>
                <a:cxnLst/>
                <a:rect l="l" t="t" r="r" b="b"/>
                <a:pathLst>
                  <a:path w="3680" h="308" extrusionOk="0">
                    <a:moveTo>
                      <a:pt x="2584" y="0"/>
                    </a:moveTo>
                    <a:cubicBezTo>
                      <a:pt x="2447" y="0"/>
                      <a:pt x="2311" y="2"/>
                      <a:pt x="2178" y="2"/>
                    </a:cubicBezTo>
                    <a:cubicBezTo>
                      <a:pt x="2118" y="2"/>
                      <a:pt x="2059" y="2"/>
                      <a:pt x="2001" y="1"/>
                    </a:cubicBezTo>
                    <a:cubicBezTo>
                      <a:pt x="1358" y="1"/>
                      <a:pt x="715" y="13"/>
                      <a:pt x="84" y="84"/>
                    </a:cubicBezTo>
                    <a:cubicBezTo>
                      <a:pt x="1" y="108"/>
                      <a:pt x="1" y="203"/>
                      <a:pt x="84" y="203"/>
                    </a:cubicBezTo>
                    <a:cubicBezTo>
                      <a:pt x="715" y="286"/>
                      <a:pt x="1358" y="298"/>
                      <a:pt x="2001" y="298"/>
                    </a:cubicBezTo>
                    <a:cubicBezTo>
                      <a:pt x="2211" y="298"/>
                      <a:pt x="2427" y="307"/>
                      <a:pt x="2643" y="307"/>
                    </a:cubicBezTo>
                    <a:cubicBezTo>
                      <a:pt x="2988" y="307"/>
                      <a:pt x="3333" y="285"/>
                      <a:pt x="3656" y="167"/>
                    </a:cubicBezTo>
                    <a:cubicBezTo>
                      <a:pt x="3680" y="167"/>
                      <a:pt x="3680" y="132"/>
                      <a:pt x="3656" y="132"/>
                    </a:cubicBezTo>
                    <a:cubicBezTo>
                      <a:pt x="3316" y="16"/>
                      <a:pt x="2947" y="0"/>
                      <a:pt x="258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848;p33"/>
              <p:cNvSpPr/>
              <p:nvPr/>
            </p:nvSpPr>
            <p:spPr>
              <a:xfrm>
                <a:off x="3629600" y="2779200"/>
                <a:ext cx="86350" cy="10350"/>
              </a:xfrm>
              <a:custGeom>
                <a:avLst/>
                <a:gdLst/>
                <a:ahLst/>
                <a:cxnLst/>
                <a:rect l="l" t="t" r="r" b="b"/>
                <a:pathLst>
                  <a:path w="3454" h="414" extrusionOk="0">
                    <a:moveTo>
                      <a:pt x="2084" y="1"/>
                    </a:moveTo>
                    <a:cubicBezTo>
                      <a:pt x="1388" y="1"/>
                      <a:pt x="667" y="92"/>
                      <a:pt x="60" y="149"/>
                    </a:cubicBezTo>
                    <a:cubicBezTo>
                      <a:pt x="1" y="149"/>
                      <a:pt x="1" y="244"/>
                      <a:pt x="60" y="244"/>
                    </a:cubicBezTo>
                    <a:cubicBezTo>
                      <a:pt x="713" y="297"/>
                      <a:pt x="1487" y="413"/>
                      <a:pt x="2221" y="413"/>
                    </a:cubicBezTo>
                    <a:cubicBezTo>
                      <a:pt x="2639" y="413"/>
                      <a:pt x="3044" y="376"/>
                      <a:pt x="3406" y="268"/>
                    </a:cubicBezTo>
                    <a:cubicBezTo>
                      <a:pt x="3454" y="256"/>
                      <a:pt x="3454" y="185"/>
                      <a:pt x="3406" y="161"/>
                    </a:cubicBezTo>
                    <a:cubicBezTo>
                      <a:pt x="3005" y="42"/>
                      <a:pt x="2550" y="1"/>
                      <a:pt x="208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849;p33"/>
              <p:cNvSpPr/>
              <p:nvPr/>
            </p:nvSpPr>
            <p:spPr>
              <a:xfrm>
                <a:off x="3632875" y="2752700"/>
                <a:ext cx="86350" cy="7900"/>
              </a:xfrm>
              <a:custGeom>
                <a:avLst/>
                <a:gdLst/>
                <a:ahLst/>
                <a:cxnLst/>
                <a:rect l="l" t="t" r="r" b="b"/>
                <a:pathLst>
                  <a:path w="3454" h="316" extrusionOk="0">
                    <a:moveTo>
                      <a:pt x="2559" y="0"/>
                    </a:moveTo>
                    <a:cubicBezTo>
                      <a:pt x="2320" y="0"/>
                      <a:pt x="2079" y="13"/>
                      <a:pt x="1846" y="18"/>
                    </a:cubicBezTo>
                    <a:cubicBezTo>
                      <a:pt x="1251" y="18"/>
                      <a:pt x="668" y="30"/>
                      <a:pt x="96" y="90"/>
                    </a:cubicBezTo>
                    <a:cubicBezTo>
                      <a:pt x="13" y="114"/>
                      <a:pt x="1" y="209"/>
                      <a:pt x="96" y="221"/>
                    </a:cubicBezTo>
                    <a:cubicBezTo>
                      <a:pt x="668" y="280"/>
                      <a:pt x="1251" y="304"/>
                      <a:pt x="1846" y="304"/>
                    </a:cubicBezTo>
                    <a:cubicBezTo>
                      <a:pt x="2069" y="304"/>
                      <a:pt x="2298" y="315"/>
                      <a:pt x="2526" y="315"/>
                    </a:cubicBezTo>
                    <a:cubicBezTo>
                      <a:pt x="2823" y="315"/>
                      <a:pt x="3118" y="296"/>
                      <a:pt x="3394" y="209"/>
                    </a:cubicBezTo>
                    <a:cubicBezTo>
                      <a:pt x="3454" y="185"/>
                      <a:pt x="3454" y="114"/>
                      <a:pt x="3394" y="90"/>
                    </a:cubicBezTo>
                    <a:cubicBezTo>
                      <a:pt x="3128" y="18"/>
                      <a:pt x="2845" y="0"/>
                      <a:pt x="2559"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850;p33"/>
              <p:cNvSpPr/>
              <p:nvPr/>
            </p:nvSpPr>
            <p:spPr>
              <a:xfrm>
                <a:off x="3637050" y="2724650"/>
                <a:ext cx="83675" cy="7675"/>
              </a:xfrm>
              <a:custGeom>
                <a:avLst/>
                <a:gdLst/>
                <a:ahLst/>
                <a:cxnLst/>
                <a:rect l="l" t="t" r="r" b="b"/>
                <a:pathLst>
                  <a:path w="3347" h="307" extrusionOk="0">
                    <a:moveTo>
                      <a:pt x="1644" y="0"/>
                    </a:moveTo>
                    <a:cubicBezTo>
                      <a:pt x="1117" y="0"/>
                      <a:pt x="590" y="27"/>
                      <a:pt x="60" y="105"/>
                    </a:cubicBezTo>
                    <a:cubicBezTo>
                      <a:pt x="0" y="116"/>
                      <a:pt x="0" y="200"/>
                      <a:pt x="60" y="224"/>
                    </a:cubicBezTo>
                    <a:cubicBezTo>
                      <a:pt x="508" y="284"/>
                      <a:pt x="954" y="306"/>
                      <a:pt x="1399" y="306"/>
                    </a:cubicBezTo>
                    <a:cubicBezTo>
                      <a:pt x="2007" y="306"/>
                      <a:pt x="2615" y="265"/>
                      <a:pt x="3227" y="224"/>
                    </a:cubicBezTo>
                    <a:cubicBezTo>
                      <a:pt x="3346" y="200"/>
                      <a:pt x="3346" y="57"/>
                      <a:pt x="3227" y="57"/>
                    </a:cubicBezTo>
                    <a:cubicBezTo>
                      <a:pt x="2697" y="27"/>
                      <a:pt x="2170" y="0"/>
                      <a:pt x="164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851;p33"/>
              <p:cNvSpPr/>
              <p:nvPr/>
            </p:nvSpPr>
            <p:spPr>
              <a:xfrm>
                <a:off x="3638825" y="2694500"/>
                <a:ext cx="84575" cy="8250"/>
              </a:xfrm>
              <a:custGeom>
                <a:avLst/>
                <a:gdLst/>
                <a:ahLst/>
                <a:cxnLst/>
                <a:rect l="l" t="t" r="r" b="b"/>
                <a:pathLst>
                  <a:path w="3383" h="330" extrusionOk="0">
                    <a:moveTo>
                      <a:pt x="828" y="1"/>
                    </a:moveTo>
                    <a:cubicBezTo>
                      <a:pt x="575" y="1"/>
                      <a:pt x="322" y="19"/>
                      <a:pt x="72" y="84"/>
                    </a:cubicBezTo>
                    <a:cubicBezTo>
                      <a:pt x="1" y="96"/>
                      <a:pt x="1" y="203"/>
                      <a:pt x="72" y="215"/>
                    </a:cubicBezTo>
                    <a:cubicBezTo>
                      <a:pt x="367" y="311"/>
                      <a:pt x="680" y="329"/>
                      <a:pt x="997" y="329"/>
                    </a:cubicBezTo>
                    <a:cubicBezTo>
                      <a:pt x="1193" y="329"/>
                      <a:pt x="1389" y="322"/>
                      <a:pt x="1584" y="322"/>
                    </a:cubicBezTo>
                    <a:cubicBezTo>
                      <a:pt x="1744" y="322"/>
                      <a:pt x="1905" y="323"/>
                      <a:pt x="2066" y="323"/>
                    </a:cubicBezTo>
                    <a:cubicBezTo>
                      <a:pt x="2470" y="323"/>
                      <a:pt x="2875" y="317"/>
                      <a:pt x="3275" y="275"/>
                    </a:cubicBezTo>
                    <a:cubicBezTo>
                      <a:pt x="3382" y="263"/>
                      <a:pt x="3382" y="144"/>
                      <a:pt x="3275" y="132"/>
                    </a:cubicBezTo>
                    <a:cubicBezTo>
                      <a:pt x="2716" y="72"/>
                      <a:pt x="2144" y="37"/>
                      <a:pt x="1584" y="25"/>
                    </a:cubicBezTo>
                    <a:cubicBezTo>
                      <a:pt x="1334" y="19"/>
                      <a:pt x="1081" y="1"/>
                      <a:pt x="82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852;p33"/>
              <p:cNvSpPr/>
              <p:nvPr/>
            </p:nvSpPr>
            <p:spPr>
              <a:xfrm>
                <a:off x="3645075" y="2666750"/>
                <a:ext cx="73550" cy="7800"/>
              </a:xfrm>
              <a:custGeom>
                <a:avLst/>
                <a:gdLst/>
                <a:ahLst/>
                <a:cxnLst/>
                <a:rect l="l" t="t" r="r" b="b"/>
                <a:pathLst>
                  <a:path w="2942" h="312" extrusionOk="0">
                    <a:moveTo>
                      <a:pt x="1618" y="1"/>
                    </a:moveTo>
                    <a:cubicBezTo>
                      <a:pt x="1101" y="1"/>
                      <a:pt x="585" y="38"/>
                      <a:pt x="60" y="99"/>
                    </a:cubicBezTo>
                    <a:cubicBezTo>
                      <a:pt x="1" y="99"/>
                      <a:pt x="1" y="182"/>
                      <a:pt x="60" y="182"/>
                    </a:cubicBezTo>
                    <a:cubicBezTo>
                      <a:pt x="659" y="252"/>
                      <a:pt x="1257" y="312"/>
                      <a:pt x="1859" y="312"/>
                    </a:cubicBezTo>
                    <a:cubicBezTo>
                      <a:pt x="2179" y="312"/>
                      <a:pt x="2500" y="295"/>
                      <a:pt x="2823" y="254"/>
                    </a:cubicBezTo>
                    <a:cubicBezTo>
                      <a:pt x="2942" y="254"/>
                      <a:pt x="2942" y="99"/>
                      <a:pt x="2823" y="75"/>
                    </a:cubicBezTo>
                    <a:cubicBezTo>
                      <a:pt x="2418" y="23"/>
                      <a:pt x="2018" y="1"/>
                      <a:pt x="161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853;p33"/>
              <p:cNvSpPr/>
              <p:nvPr/>
            </p:nvSpPr>
            <p:spPr>
              <a:xfrm>
                <a:off x="3649550" y="2637825"/>
                <a:ext cx="86950" cy="9900"/>
              </a:xfrm>
              <a:custGeom>
                <a:avLst/>
                <a:gdLst/>
                <a:ahLst/>
                <a:cxnLst/>
                <a:rect l="l" t="t" r="r" b="b"/>
                <a:pathLst>
                  <a:path w="3478" h="396" extrusionOk="0">
                    <a:moveTo>
                      <a:pt x="1820" y="1"/>
                    </a:moveTo>
                    <a:cubicBezTo>
                      <a:pt x="1215" y="1"/>
                      <a:pt x="605" y="49"/>
                      <a:pt x="60" y="137"/>
                    </a:cubicBezTo>
                    <a:cubicBezTo>
                      <a:pt x="1" y="149"/>
                      <a:pt x="1" y="244"/>
                      <a:pt x="60" y="256"/>
                    </a:cubicBezTo>
                    <a:cubicBezTo>
                      <a:pt x="595" y="348"/>
                      <a:pt x="1194" y="396"/>
                      <a:pt x="1789" y="396"/>
                    </a:cubicBezTo>
                    <a:cubicBezTo>
                      <a:pt x="2346" y="396"/>
                      <a:pt x="2899" y="354"/>
                      <a:pt x="3394" y="268"/>
                    </a:cubicBezTo>
                    <a:cubicBezTo>
                      <a:pt x="3477" y="256"/>
                      <a:pt x="3477" y="137"/>
                      <a:pt x="3394" y="125"/>
                    </a:cubicBezTo>
                    <a:cubicBezTo>
                      <a:pt x="2908" y="40"/>
                      <a:pt x="2366" y="1"/>
                      <a:pt x="182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854;p33"/>
              <p:cNvSpPr/>
              <p:nvPr/>
            </p:nvSpPr>
            <p:spPr>
              <a:xfrm>
                <a:off x="3653125" y="2610325"/>
                <a:ext cx="69975" cy="8350"/>
              </a:xfrm>
              <a:custGeom>
                <a:avLst/>
                <a:gdLst/>
                <a:ahLst/>
                <a:cxnLst/>
                <a:rect l="l" t="t" r="r" b="b"/>
                <a:pathLst>
                  <a:path w="2799" h="334" extrusionOk="0">
                    <a:moveTo>
                      <a:pt x="1249" y="1"/>
                    </a:moveTo>
                    <a:cubicBezTo>
                      <a:pt x="838" y="1"/>
                      <a:pt x="427" y="30"/>
                      <a:pt x="36" y="106"/>
                    </a:cubicBezTo>
                    <a:cubicBezTo>
                      <a:pt x="0" y="117"/>
                      <a:pt x="0" y="189"/>
                      <a:pt x="36" y="213"/>
                    </a:cubicBezTo>
                    <a:cubicBezTo>
                      <a:pt x="456" y="300"/>
                      <a:pt x="892" y="333"/>
                      <a:pt x="1330" y="333"/>
                    </a:cubicBezTo>
                    <a:cubicBezTo>
                      <a:pt x="1788" y="333"/>
                      <a:pt x="2247" y="297"/>
                      <a:pt x="2691" y="248"/>
                    </a:cubicBezTo>
                    <a:cubicBezTo>
                      <a:pt x="2798" y="237"/>
                      <a:pt x="2798" y="106"/>
                      <a:pt x="2691" y="94"/>
                    </a:cubicBezTo>
                    <a:cubicBezTo>
                      <a:pt x="2231" y="42"/>
                      <a:pt x="1740" y="1"/>
                      <a:pt x="124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855;p33"/>
              <p:cNvSpPr/>
              <p:nvPr/>
            </p:nvSpPr>
            <p:spPr>
              <a:xfrm>
                <a:off x="3660575" y="2553800"/>
                <a:ext cx="58650" cy="8950"/>
              </a:xfrm>
              <a:custGeom>
                <a:avLst/>
                <a:gdLst/>
                <a:ahLst/>
                <a:cxnLst/>
                <a:rect l="l" t="t" r="r" b="b"/>
                <a:pathLst>
                  <a:path w="2346" h="358" extrusionOk="0">
                    <a:moveTo>
                      <a:pt x="1345" y="0"/>
                    </a:moveTo>
                    <a:cubicBezTo>
                      <a:pt x="905" y="0"/>
                      <a:pt x="460" y="52"/>
                      <a:pt x="60" y="128"/>
                    </a:cubicBezTo>
                    <a:cubicBezTo>
                      <a:pt x="0" y="152"/>
                      <a:pt x="0" y="235"/>
                      <a:pt x="60" y="247"/>
                    </a:cubicBezTo>
                    <a:cubicBezTo>
                      <a:pt x="405" y="319"/>
                      <a:pt x="783" y="357"/>
                      <a:pt x="1162" y="357"/>
                    </a:cubicBezTo>
                    <a:cubicBezTo>
                      <a:pt x="1542" y="357"/>
                      <a:pt x="1923" y="319"/>
                      <a:pt x="2274" y="235"/>
                    </a:cubicBezTo>
                    <a:cubicBezTo>
                      <a:pt x="2346" y="223"/>
                      <a:pt x="2346" y="104"/>
                      <a:pt x="2274" y="92"/>
                    </a:cubicBezTo>
                    <a:cubicBezTo>
                      <a:pt x="1979" y="27"/>
                      <a:pt x="1663" y="0"/>
                      <a:pt x="134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856;p33"/>
              <p:cNvSpPr/>
              <p:nvPr/>
            </p:nvSpPr>
            <p:spPr>
              <a:xfrm>
                <a:off x="3656700" y="2582000"/>
                <a:ext cx="61925" cy="8375"/>
              </a:xfrm>
              <a:custGeom>
                <a:avLst/>
                <a:gdLst/>
                <a:ahLst/>
                <a:cxnLst/>
                <a:rect l="l" t="t" r="r" b="b"/>
                <a:pathLst>
                  <a:path w="2477" h="335" extrusionOk="0">
                    <a:moveTo>
                      <a:pt x="1480" y="0"/>
                    </a:moveTo>
                    <a:cubicBezTo>
                      <a:pt x="1009" y="0"/>
                      <a:pt x="536" y="49"/>
                      <a:pt x="72" y="107"/>
                    </a:cubicBezTo>
                    <a:cubicBezTo>
                      <a:pt x="0" y="119"/>
                      <a:pt x="0" y="203"/>
                      <a:pt x="72" y="227"/>
                    </a:cubicBezTo>
                    <a:cubicBezTo>
                      <a:pt x="513" y="289"/>
                      <a:pt x="963" y="335"/>
                      <a:pt x="1411" y="335"/>
                    </a:cubicBezTo>
                    <a:cubicBezTo>
                      <a:pt x="1736" y="335"/>
                      <a:pt x="2061" y="310"/>
                      <a:pt x="2382" y="250"/>
                    </a:cubicBezTo>
                    <a:cubicBezTo>
                      <a:pt x="2477" y="238"/>
                      <a:pt x="2477" y="96"/>
                      <a:pt x="2382" y="72"/>
                    </a:cubicBezTo>
                    <a:cubicBezTo>
                      <a:pt x="2084" y="21"/>
                      <a:pt x="1782" y="0"/>
                      <a:pt x="1480"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857;p33"/>
              <p:cNvSpPr/>
              <p:nvPr/>
            </p:nvSpPr>
            <p:spPr>
              <a:xfrm>
                <a:off x="3663850" y="2525100"/>
                <a:ext cx="53600" cy="8800"/>
              </a:xfrm>
              <a:custGeom>
                <a:avLst/>
                <a:gdLst/>
                <a:ahLst/>
                <a:cxnLst/>
                <a:rect l="l" t="t" r="r" b="b"/>
                <a:pathLst>
                  <a:path w="2144" h="352" extrusionOk="0">
                    <a:moveTo>
                      <a:pt x="1286" y="0"/>
                    </a:moveTo>
                    <a:cubicBezTo>
                      <a:pt x="872" y="0"/>
                      <a:pt x="448" y="56"/>
                      <a:pt x="60" y="121"/>
                    </a:cubicBezTo>
                    <a:cubicBezTo>
                      <a:pt x="0" y="133"/>
                      <a:pt x="0" y="228"/>
                      <a:pt x="60" y="240"/>
                    </a:cubicBezTo>
                    <a:cubicBezTo>
                      <a:pt x="414" y="302"/>
                      <a:pt x="815" y="351"/>
                      <a:pt x="1211" y="351"/>
                    </a:cubicBezTo>
                    <a:cubicBezTo>
                      <a:pt x="1508" y="351"/>
                      <a:pt x="1802" y="324"/>
                      <a:pt x="2072" y="252"/>
                    </a:cubicBezTo>
                    <a:cubicBezTo>
                      <a:pt x="2143" y="240"/>
                      <a:pt x="2143" y="121"/>
                      <a:pt x="2072" y="86"/>
                    </a:cubicBezTo>
                    <a:cubicBezTo>
                      <a:pt x="1822" y="24"/>
                      <a:pt x="1556" y="0"/>
                      <a:pt x="128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858;p33"/>
              <p:cNvSpPr/>
              <p:nvPr/>
            </p:nvSpPr>
            <p:spPr>
              <a:xfrm>
                <a:off x="3668600" y="2497050"/>
                <a:ext cx="48550" cy="9375"/>
              </a:xfrm>
              <a:custGeom>
                <a:avLst/>
                <a:gdLst/>
                <a:ahLst/>
                <a:cxnLst/>
                <a:rect l="l" t="t" r="r" b="b"/>
                <a:pathLst>
                  <a:path w="1942" h="375" extrusionOk="0">
                    <a:moveTo>
                      <a:pt x="1087" y="0"/>
                    </a:moveTo>
                    <a:cubicBezTo>
                      <a:pt x="742" y="0"/>
                      <a:pt x="390" y="43"/>
                      <a:pt x="72" y="124"/>
                    </a:cubicBezTo>
                    <a:cubicBezTo>
                      <a:pt x="1" y="136"/>
                      <a:pt x="1" y="243"/>
                      <a:pt x="72" y="279"/>
                    </a:cubicBezTo>
                    <a:cubicBezTo>
                      <a:pt x="329" y="344"/>
                      <a:pt x="608" y="375"/>
                      <a:pt x="888" y="375"/>
                    </a:cubicBezTo>
                    <a:cubicBezTo>
                      <a:pt x="1218" y="375"/>
                      <a:pt x="1550" y="332"/>
                      <a:pt x="1846" y="255"/>
                    </a:cubicBezTo>
                    <a:cubicBezTo>
                      <a:pt x="1941" y="231"/>
                      <a:pt x="1941" y="100"/>
                      <a:pt x="1846" y="76"/>
                    </a:cubicBezTo>
                    <a:cubicBezTo>
                      <a:pt x="1609" y="25"/>
                      <a:pt x="1350" y="0"/>
                      <a:pt x="108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859;p33"/>
              <p:cNvSpPr/>
              <p:nvPr/>
            </p:nvSpPr>
            <p:spPr>
              <a:xfrm>
                <a:off x="3671875" y="2469075"/>
                <a:ext cx="50625" cy="7800"/>
              </a:xfrm>
              <a:custGeom>
                <a:avLst/>
                <a:gdLst/>
                <a:ahLst/>
                <a:cxnLst/>
                <a:rect l="l" t="t" r="r" b="b"/>
                <a:pathLst>
                  <a:path w="2025" h="312" extrusionOk="0">
                    <a:moveTo>
                      <a:pt x="1394" y="0"/>
                    </a:moveTo>
                    <a:cubicBezTo>
                      <a:pt x="1282" y="0"/>
                      <a:pt x="1169" y="5"/>
                      <a:pt x="1060" y="5"/>
                    </a:cubicBezTo>
                    <a:cubicBezTo>
                      <a:pt x="715" y="5"/>
                      <a:pt x="393" y="41"/>
                      <a:pt x="60" y="112"/>
                    </a:cubicBezTo>
                    <a:cubicBezTo>
                      <a:pt x="1" y="124"/>
                      <a:pt x="1" y="219"/>
                      <a:pt x="60" y="231"/>
                    </a:cubicBezTo>
                    <a:cubicBezTo>
                      <a:pt x="310" y="285"/>
                      <a:pt x="553" y="311"/>
                      <a:pt x="805" y="311"/>
                    </a:cubicBezTo>
                    <a:cubicBezTo>
                      <a:pt x="889" y="311"/>
                      <a:pt x="974" y="308"/>
                      <a:pt x="1060" y="302"/>
                    </a:cubicBezTo>
                    <a:cubicBezTo>
                      <a:pt x="1169" y="302"/>
                      <a:pt x="1282" y="307"/>
                      <a:pt x="1394" y="307"/>
                    </a:cubicBezTo>
                    <a:cubicBezTo>
                      <a:pt x="1599" y="307"/>
                      <a:pt x="1804" y="292"/>
                      <a:pt x="1989" y="207"/>
                    </a:cubicBezTo>
                    <a:cubicBezTo>
                      <a:pt x="2025" y="183"/>
                      <a:pt x="2025" y="112"/>
                      <a:pt x="1989" y="100"/>
                    </a:cubicBezTo>
                    <a:cubicBezTo>
                      <a:pt x="1804" y="15"/>
                      <a:pt x="1599" y="0"/>
                      <a:pt x="139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860;p33"/>
              <p:cNvSpPr/>
              <p:nvPr/>
            </p:nvSpPr>
            <p:spPr>
              <a:xfrm>
                <a:off x="3676350" y="2440725"/>
                <a:ext cx="48225" cy="7700"/>
              </a:xfrm>
              <a:custGeom>
                <a:avLst/>
                <a:gdLst/>
                <a:ahLst/>
                <a:cxnLst/>
                <a:rect l="l" t="t" r="r" b="b"/>
                <a:pathLst>
                  <a:path w="1929" h="308" extrusionOk="0">
                    <a:moveTo>
                      <a:pt x="1280" y="1"/>
                    </a:moveTo>
                    <a:cubicBezTo>
                      <a:pt x="1189" y="1"/>
                      <a:pt x="1098" y="4"/>
                      <a:pt x="1012" y="8"/>
                    </a:cubicBezTo>
                    <a:cubicBezTo>
                      <a:pt x="703" y="32"/>
                      <a:pt x="381" y="32"/>
                      <a:pt x="83" y="103"/>
                    </a:cubicBezTo>
                    <a:cubicBezTo>
                      <a:pt x="0" y="115"/>
                      <a:pt x="0" y="222"/>
                      <a:pt x="83" y="234"/>
                    </a:cubicBezTo>
                    <a:cubicBezTo>
                      <a:pt x="393" y="305"/>
                      <a:pt x="703" y="305"/>
                      <a:pt x="1012" y="305"/>
                    </a:cubicBezTo>
                    <a:cubicBezTo>
                      <a:pt x="1094" y="305"/>
                      <a:pt x="1177" y="307"/>
                      <a:pt x="1262" y="307"/>
                    </a:cubicBezTo>
                    <a:cubicBezTo>
                      <a:pt x="1472" y="307"/>
                      <a:pt x="1686" y="295"/>
                      <a:pt x="1881" y="210"/>
                    </a:cubicBezTo>
                    <a:cubicBezTo>
                      <a:pt x="1929" y="174"/>
                      <a:pt x="1929" y="115"/>
                      <a:pt x="1881" y="103"/>
                    </a:cubicBezTo>
                    <a:cubicBezTo>
                      <a:pt x="1707" y="20"/>
                      <a:pt x="1491" y="1"/>
                      <a:pt x="128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861;p33"/>
              <p:cNvSpPr/>
              <p:nvPr/>
            </p:nvSpPr>
            <p:spPr>
              <a:xfrm>
                <a:off x="3677525" y="2410850"/>
                <a:ext cx="47950" cy="10125"/>
              </a:xfrm>
              <a:custGeom>
                <a:avLst/>
                <a:gdLst/>
                <a:ahLst/>
                <a:cxnLst/>
                <a:rect l="l" t="t" r="r" b="b"/>
                <a:pathLst>
                  <a:path w="1918" h="405" extrusionOk="0">
                    <a:moveTo>
                      <a:pt x="1163" y="1"/>
                    </a:moveTo>
                    <a:cubicBezTo>
                      <a:pt x="784" y="1"/>
                      <a:pt x="386" y="74"/>
                      <a:pt x="60" y="131"/>
                    </a:cubicBezTo>
                    <a:cubicBezTo>
                      <a:pt x="1" y="155"/>
                      <a:pt x="1" y="250"/>
                      <a:pt x="60" y="274"/>
                    </a:cubicBezTo>
                    <a:cubicBezTo>
                      <a:pt x="379" y="331"/>
                      <a:pt x="779" y="404"/>
                      <a:pt x="1160" y="404"/>
                    </a:cubicBezTo>
                    <a:cubicBezTo>
                      <a:pt x="1419" y="404"/>
                      <a:pt x="1670" y="370"/>
                      <a:pt x="1882" y="274"/>
                    </a:cubicBezTo>
                    <a:cubicBezTo>
                      <a:pt x="1918" y="250"/>
                      <a:pt x="1918" y="167"/>
                      <a:pt x="1882" y="131"/>
                    </a:cubicBezTo>
                    <a:cubicBezTo>
                      <a:pt x="1670" y="35"/>
                      <a:pt x="1421" y="1"/>
                      <a:pt x="116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862;p33"/>
              <p:cNvSpPr/>
              <p:nvPr/>
            </p:nvSpPr>
            <p:spPr>
              <a:xfrm>
                <a:off x="3683475" y="2382975"/>
                <a:ext cx="47650" cy="9200"/>
              </a:xfrm>
              <a:custGeom>
                <a:avLst/>
                <a:gdLst/>
                <a:ahLst/>
                <a:cxnLst/>
                <a:rect l="l" t="t" r="r" b="b"/>
                <a:pathLst>
                  <a:path w="1906" h="368" extrusionOk="0">
                    <a:moveTo>
                      <a:pt x="1113" y="0"/>
                    </a:moveTo>
                    <a:cubicBezTo>
                      <a:pt x="749" y="0"/>
                      <a:pt x="373" y="60"/>
                      <a:pt x="60" y="115"/>
                    </a:cubicBezTo>
                    <a:cubicBezTo>
                      <a:pt x="1" y="139"/>
                      <a:pt x="1" y="222"/>
                      <a:pt x="60" y="234"/>
                    </a:cubicBezTo>
                    <a:cubicBezTo>
                      <a:pt x="384" y="299"/>
                      <a:pt x="777" y="368"/>
                      <a:pt x="1153" y="368"/>
                    </a:cubicBezTo>
                    <a:cubicBezTo>
                      <a:pt x="1399" y="368"/>
                      <a:pt x="1639" y="338"/>
                      <a:pt x="1846" y="258"/>
                    </a:cubicBezTo>
                    <a:cubicBezTo>
                      <a:pt x="1906" y="234"/>
                      <a:pt x="1906" y="151"/>
                      <a:pt x="1846" y="115"/>
                    </a:cubicBezTo>
                    <a:cubicBezTo>
                      <a:pt x="1628" y="31"/>
                      <a:pt x="1374" y="0"/>
                      <a:pt x="111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863;p33"/>
              <p:cNvSpPr/>
              <p:nvPr/>
            </p:nvSpPr>
            <p:spPr>
              <a:xfrm>
                <a:off x="3687350" y="2355575"/>
                <a:ext cx="38725" cy="7775"/>
              </a:xfrm>
              <a:custGeom>
                <a:avLst/>
                <a:gdLst/>
                <a:ahLst/>
                <a:cxnLst/>
                <a:rect l="l" t="t" r="r" b="b"/>
                <a:pathLst>
                  <a:path w="1549" h="311" extrusionOk="0">
                    <a:moveTo>
                      <a:pt x="1027" y="1"/>
                    </a:moveTo>
                    <a:cubicBezTo>
                      <a:pt x="947" y="1"/>
                      <a:pt x="866" y="5"/>
                      <a:pt x="786" y="9"/>
                    </a:cubicBezTo>
                    <a:cubicBezTo>
                      <a:pt x="536" y="9"/>
                      <a:pt x="274" y="20"/>
                      <a:pt x="36" y="116"/>
                    </a:cubicBezTo>
                    <a:cubicBezTo>
                      <a:pt x="1" y="128"/>
                      <a:pt x="1" y="199"/>
                      <a:pt x="36" y="223"/>
                    </a:cubicBezTo>
                    <a:cubicBezTo>
                      <a:pt x="225" y="289"/>
                      <a:pt x="429" y="310"/>
                      <a:pt x="630" y="310"/>
                    </a:cubicBezTo>
                    <a:cubicBezTo>
                      <a:pt x="682" y="310"/>
                      <a:pt x="735" y="309"/>
                      <a:pt x="786" y="306"/>
                    </a:cubicBezTo>
                    <a:cubicBezTo>
                      <a:pt x="834" y="306"/>
                      <a:pt x="882" y="307"/>
                      <a:pt x="930" y="307"/>
                    </a:cubicBezTo>
                    <a:cubicBezTo>
                      <a:pt x="1124" y="307"/>
                      <a:pt x="1320" y="299"/>
                      <a:pt x="1501" y="223"/>
                    </a:cubicBezTo>
                    <a:cubicBezTo>
                      <a:pt x="1548" y="187"/>
                      <a:pt x="1548" y="116"/>
                      <a:pt x="1501" y="80"/>
                    </a:cubicBezTo>
                    <a:cubicBezTo>
                      <a:pt x="1350" y="16"/>
                      <a:pt x="1189" y="1"/>
                      <a:pt x="102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864;p33"/>
              <p:cNvSpPr/>
              <p:nvPr/>
            </p:nvSpPr>
            <p:spPr>
              <a:xfrm>
                <a:off x="3690625" y="2327475"/>
                <a:ext cx="29800" cy="7125"/>
              </a:xfrm>
              <a:custGeom>
                <a:avLst/>
                <a:gdLst/>
                <a:ahLst/>
                <a:cxnLst/>
                <a:rect l="l" t="t" r="r" b="b"/>
                <a:pathLst>
                  <a:path w="1192" h="285" extrusionOk="0">
                    <a:moveTo>
                      <a:pt x="767" y="1"/>
                    </a:moveTo>
                    <a:cubicBezTo>
                      <a:pt x="530" y="1"/>
                      <a:pt x="276" y="57"/>
                      <a:pt x="60" y="97"/>
                    </a:cubicBezTo>
                    <a:cubicBezTo>
                      <a:pt x="1" y="109"/>
                      <a:pt x="1" y="192"/>
                      <a:pt x="60" y="192"/>
                    </a:cubicBezTo>
                    <a:cubicBezTo>
                      <a:pt x="270" y="231"/>
                      <a:pt x="509" y="285"/>
                      <a:pt x="740" y="285"/>
                    </a:cubicBezTo>
                    <a:cubicBezTo>
                      <a:pt x="863" y="285"/>
                      <a:pt x="984" y="269"/>
                      <a:pt x="1096" y="228"/>
                    </a:cubicBezTo>
                    <a:cubicBezTo>
                      <a:pt x="1191" y="216"/>
                      <a:pt x="1191" y="73"/>
                      <a:pt x="1096" y="49"/>
                    </a:cubicBezTo>
                    <a:cubicBezTo>
                      <a:pt x="994" y="14"/>
                      <a:pt x="883" y="1"/>
                      <a:pt x="76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865;p33"/>
              <p:cNvSpPr/>
              <p:nvPr/>
            </p:nvSpPr>
            <p:spPr>
              <a:xfrm>
                <a:off x="3692700" y="2298575"/>
                <a:ext cx="25050" cy="8050"/>
              </a:xfrm>
              <a:custGeom>
                <a:avLst/>
                <a:gdLst/>
                <a:ahLst/>
                <a:cxnLst/>
                <a:rect l="l" t="t" r="r" b="b"/>
                <a:pathLst>
                  <a:path w="1002" h="322" extrusionOk="0">
                    <a:moveTo>
                      <a:pt x="518" y="1"/>
                    </a:moveTo>
                    <a:cubicBezTo>
                      <a:pt x="358" y="1"/>
                      <a:pt x="196" y="34"/>
                      <a:pt x="49" y="98"/>
                    </a:cubicBezTo>
                    <a:cubicBezTo>
                      <a:pt x="1" y="122"/>
                      <a:pt x="1" y="205"/>
                      <a:pt x="49" y="217"/>
                    </a:cubicBezTo>
                    <a:cubicBezTo>
                      <a:pt x="203" y="284"/>
                      <a:pt x="373" y="321"/>
                      <a:pt x="541" y="321"/>
                    </a:cubicBezTo>
                    <a:cubicBezTo>
                      <a:pt x="671" y="321"/>
                      <a:pt x="799" y="299"/>
                      <a:pt x="918" y="253"/>
                    </a:cubicBezTo>
                    <a:cubicBezTo>
                      <a:pt x="1001" y="217"/>
                      <a:pt x="1001" y="98"/>
                      <a:pt x="918" y="74"/>
                    </a:cubicBezTo>
                    <a:cubicBezTo>
                      <a:pt x="792" y="25"/>
                      <a:pt x="655" y="1"/>
                      <a:pt x="51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866;p33"/>
              <p:cNvSpPr/>
              <p:nvPr/>
            </p:nvSpPr>
            <p:spPr>
              <a:xfrm>
                <a:off x="3697775" y="2269875"/>
                <a:ext cx="24425" cy="8650"/>
              </a:xfrm>
              <a:custGeom>
                <a:avLst/>
                <a:gdLst/>
                <a:ahLst/>
                <a:cxnLst/>
                <a:rect l="l" t="t" r="r" b="b"/>
                <a:pathLst>
                  <a:path w="977" h="346" extrusionOk="0">
                    <a:moveTo>
                      <a:pt x="620" y="1"/>
                    </a:moveTo>
                    <a:cubicBezTo>
                      <a:pt x="422" y="1"/>
                      <a:pt x="204" y="64"/>
                      <a:pt x="60" y="115"/>
                    </a:cubicBezTo>
                    <a:cubicBezTo>
                      <a:pt x="0" y="139"/>
                      <a:pt x="0" y="222"/>
                      <a:pt x="60" y="234"/>
                    </a:cubicBezTo>
                    <a:cubicBezTo>
                      <a:pt x="201" y="283"/>
                      <a:pt x="414" y="345"/>
                      <a:pt x="608" y="345"/>
                    </a:cubicBezTo>
                    <a:cubicBezTo>
                      <a:pt x="741" y="345"/>
                      <a:pt x="866" y="316"/>
                      <a:pt x="953" y="234"/>
                    </a:cubicBezTo>
                    <a:cubicBezTo>
                      <a:pt x="977" y="210"/>
                      <a:pt x="977" y="150"/>
                      <a:pt x="953" y="103"/>
                    </a:cubicBezTo>
                    <a:cubicBezTo>
                      <a:pt x="868" y="28"/>
                      <a:pt x="749" y="1"/>
                      <a:pt x="62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867;p33"/>
              <p:cNvSpPr/>
              <p:nvPr/>
            </p:nvSpPr>
            <p:spPr>
              <a:xfrm>
                <a:off x="3699550" y="2242875"/>
                <a:ext cx="22050" cy="5550"/>
              </a:xfrm>
              <a:custGeom>
                <a:avLst/>
                <a:gdLst/>
                <a:ahLst/>
                <a:cxnLst/>
                <a:rect l="l" t="t" r="r" b="b"/>
                <a:pathLst>
                  <a:path w="882" h="222" extrusionOk="0">
                    <a:moveTo>
                      <a:pt x="461" y="1"/>
                    </a:moveTo>
                    <a:cubicBezTo>
                      <a:pt x="328" y="1"/>
                      <a:pt x="198" y="19"/>
                      <a:pt x="60" y="52"/>
                    </a:cubicBezTo>
                    <a:cubicBezTo>
                      <a:pt x="1" y="64"/>
                      <a:pt x="1" y="159"/>
                      <a:pt x="60" y="171"/>
                    </a:cubicBezTo>
                    <a:cubicBezTo>
                      <a:pt x="204" y="204"/>
                      <a:pt x="337" y="222"/>
                      <a:pt x="470" y="222"/>
                    </a:cubicBezTo>
                    <a:cubicBezTo>
                      <a:pt x="578" y="222"/>
                      <a:pt x="686" y="210"/>
                      <a:pt x="799" y="183"/>
                    </a:cubicBezTo>
                    <a:cubicBezTo>
                      <a:pt x="882" y="183"/>
                      <a:pt x="882" y="52"/>
                      <a:pt x="799" y="40"/>
                    </a:cubicBezTo>
                    <a:cubicBezTo>
                      <a:pt x="681" y="13"/>
                      <a:pt x="570" y="1"/>
                      <a:pt x="46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868;p33"/>
              <p:cNvSpPr/>
              <p:nvPr/>
            </p:nvSpPr>
            <p:spPr>
              <a:xfrm>
                <a:off x="2796475" y="2912100"/>
                <a:ext cx="919175" cy="232200"/>
              </a:xfrm>
              <a:custGeom>
                <a:avLst/>
                <a:gdLst/>
                <a:ahLst/>
                <a:cxnLst/>
                <a:rect l="l" t="t" r="r" b="b"/>
                <a:pathLst>
                  <a:path w="36767" h="9288" extrusionOk="0">
                    <a:moveTo>
                      <a:pt x="31921" y="0"/>
                    </a:moveTo>
                    <a:lnTo>
                      <a:pt x="0" y="4834"/>
                    </a:lnTo>
                    <a:lnTo>
                      <a:pt x="32397" y="9287"/>
                    </a:lnTo>
                    <a:lnTo>
                      <a:pt x="36767" y="4644"/>
                    </a:lnTo>
                    <a:lnTo>
                      <a:pt x="31921" y="0"/>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869;p33"/>
              <p:cNvSpPr/>
              <p:nvPr/>
            </p:nvSpPr>
            <p:spPr>
              <a:xfrm>
                <a:off x="2795275" y="2904650"/>
                <a:ext cx="930200" cy="247075"/>
              </a:xfrm>
              <a:custGeom>
                <a:avLst/>
                <a:gdLst/>
                <a:ahLst/>
                <a:cxnLst/>
                <a:rect l="l" t="t" r="r" b="b"/>
                <a:pathLst>
                  <a:path w="37208" h="9883" extrusionOk="0">
                    <a:moveTo>
                      <a:pt x="31886" y="608"/>
                    </a:moveTo>
                    <a:lnTo>
                      <a:pt x="36410" y="4954"/>
                    </a:lnTo>
                    <a:lnTo>
                      <a:pt x="32350" y="9287"/>
                    </a:lnTo>
                    <a:lnTo>
                      <a:pt x="2048" y="5120"/>
                    </a:lnTo>
                    <a:lnTo>
                      <a:pt x="31886" y="608"/>
                    </a:lnTo>
                    <a:close/>
                    <a:moveTo>
                      <a:pt x="32076" y="1"/>
                    </a:moveTo>
                    <a:lnTo>
                      <a:pt x="1" y="4846"/>
                    </a:lnTo>
                    <a:lnTo>
                      <a:pt x="1" y="5418"/>
                    </a:lnTo>
                    <a:lnTo>
                      <a:pt x="32409" y="9871"/>
                    </a:lnTo>
                    <a:lnTo>
                      <a:pt x="32552" y="9883"/>
                    </a:lnTo>
                    <a:lnTo>
                      <a:pt x="37208" y="4942"/>
                    </a:lnTo>
                    <a:lnTo>
                      <a:pt x="32076"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870;p33"/>
              <p:cNvSpPr/>
              <p:nvPr/>
            </p:nvSpPr>
            <p:spPr>
              <a:xfrm>
                <a:off x="3664425" y="3008900"/>
                <a:ext cx="11950" cy="98400"/>
              </a:xfrm>
              <a:custGeom>
                <a:avLst/>
                <a:gdLst/>
                <a:ahLst/>
                <a:cxnLst/>
                <a:rect l="l" t="t" r="r" b="b"/>
                <a:pathLst>
                  <a:path w="478" h="3936" extrusionOk="0">
                    <a:moveTo>
                      <a:pt x="239" y="1"/>
                    </a:moveTo>
                    <a:cubicBezTo>
                      <a:pt x="209" y="1"/>
                      <a:pt x="179" y="16"/>
                      <a:pt x="179" y="45"/>
                    </a:cubicBezTo>
                    <a:cubicBezTo>
                      <a:pt x="1" y="1308"/>
                      <a:pt x="84" y="2629"/>
                      <a:pt x="203" y="3891"/>
                    </a:cubicBezTo>
                    <a:cubicBezTo>
                      <a:pt x="203" y="3921"/>
                      <a:pt x="224" y="3936"/>
                      <a:pt x="245" y="3936"/>
                    </a:cubicBezTo>
                    <a:cubicBezTo>
                      <a:pt x="266" y="3936"/>
                      <a:pt x="287" y="3921"/>
                      <a:pt x="287" y="3891"/>
                    </a:cubicBezTo>
                    <a:cubicBezTo>
                      <a:pt x="406" y="2629"/>
                      <a:pt x="477" y="1308"/>
                      <a:pt x="299" y="45"/>
                    </a:cubicBezTo>
                    <a:cubicBezTo>
                      <a:pt x="299" y="16"/>
                      <a:pt x="269" y="1"/>
                      <a:pt x="23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871;p33"/>
              <p:cNvSpPr/>
              <p:nvPr/>
            </p:nvSpPr>
            <p:spPr>
              <a:xfrm>
                <a:off x="3635850" y="3002200"/>
                <a:ext cx="12825" cy="104875"/>
              </a:xfrm>
              <a:custGeom>
                <a:avLst/>
                <a:gdLst/>
                <a:ahLst/>
                <a:cxnLst/>
                <a:rect l="l" t="t" r="r" b="b"/>
                <a:pathLst>
                  <a:path w="513" h="4195" extrusionOk="0">
                    <a:moveTo>
                      <a:pt x="251" y="1"/>
                    </a:moveTo>
                    <a:cubicBezTo>
                      <a:pt x="233" y="1"/>
                      <a:pt x="215" y="10"/>
                      <a:pt x="215" y="28"/>
                    </a:cubicBezTo>
                    <a:cubicBezTo>
                      <a:pt x="1" y="1337"/>
                      <a:pt x="96" y="2838"/>
                      <a:pt x="215" y="4159"/>
                    </a:cubicBezTo>
                    <a:cubicBezTo>
                      <a:pt x="215" y="4183"/>
                      <a:pt x="233" y="4195"/>
                      <a:pt x="251" y="4195"/>
                    </a:cubicBezTo>
                    <a:cubicBezTo>
                      <a:pt x="269" y="4195"/>
                      <a:pt x="287" y="4183"/>
                      <a:pt x="287" y="4159"/>
                    </a:cubicBezTo>
                    <a:cubicBezTo>
                      <a:pt x="406" y="2838"/>
                      <a:pt x="513" y="1349"/>
                      <a:pt x="287" y="28"/>
                    </a:cubicBezTo>
                    <a:cubicBezTo>
                      <a:pt x="287" y="10"/>
                      <a:pt x="269" y="1"/>
                      <a:pt x="25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872;p33"/>
              <p:cNvSpPr/>
              <p:nvPr/>
            </p:nvSpPr>
            <p:spPr>
              <a:xfrm>
                <a:off x="3609375" y="3018275"/>
                <a:ext cx="8650" cy="103250"/>
              </a:xfrm>
              <a:custGeom>
                <a:avLst/>
                <a:gdLst/>
                <a:ahLst/>
                <a:cxnLst/>
                <a:rect l="l" t="t" r="r" b="b"/>
                <a:pathLst>
                  <a:path w="346" h="4130" extrusionOk="0">
                    <a:moveTo>
                      <a:pt x="177" y="1"/>
                    </a:moveTo>
                    <a:cubicBezTo>
                      <a:pt x="146" y="1"/>
                      <a:pt x="113" y="22"/>
                      <a:pt x="107" y="63"/>
                    </a:cubicBezTo>
                    <a:cubicBezTo>
                      <a:pt x="24" y="1409"/>
                      <a:pt x="0" y="2742"/>
                      <a:pt x="119" y="4076"/>
                    </a:cubicBezTo>
                    <a:cubicBezTo>
                      <a:pt x="119" y="4111"/>
                      <a:pt x="146" y="4129"/>
                      <a:pt x="173" y="4129"/>
                    </a:cubicBezTo>
                    <a:cubicBezTo>
                      <a:pt x="200" y="4129"/>
                      <a:pt x="226" y="4111"/>
                      <a:pt x="226" y="4076"/>
                    </a:cubicBezTo>
                    <a:cubicBezTo>
                      <a:pt x="345" y="2742"/>
                      <a:pt x="334" y="1409"/>
                      <a:pt x="238" y="63"/>
                    </a:cubicBezTo>
                    <a:cubicBezTo>
                      <a:pt x="238" y="22"/>
                      <a:pt x="209" y="1"/>
                      <a:pt x="17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873;p33"/>
              <p:cNvSpPr/>
              <p:nvPr/>
            </p:nvSpPr>
            <p:spPr>
              <a:xfrm>
                <a:off x="3578125" y="3016875"/>
                <a:ext cx="14300" cy="118400"/>
              </a:xfrm>
              <a:custGeom>
                <a:avLst/>
                <a:gdLst/>
                <a:ahLst/>
                <a:cxnLst/>
                <a:rect l="l" t="t" r="r" b="b"/>
                <a:pathLst>
                  <a:path w="572" h="4736" extrusionOk="0">
                    <a:moveTo>
                      <a:pt x="290" y="0"/>
                    </a:moveTo>
                    <a:cubicBezTo>
                      <a:pt x="256" y="0"/>
                      <a:pt x="220" y="24"/>
                      <a:pt x="214" y="72"/>
                    </a:cubicBezTo>
                    <a:cubicBezTo>
                      <a:pt x="179" y="1596"/>
                      <a:pt x="0" y="3191"/>
                      <a:pt x="226" y="4691"/>
                    </a:cubicBezTo>
                    <a:cubicBezTo>
                      <a:pt x="232" y="4721"/>
                      <a:pt x="262" y="4736"/>
                      <a:pt x="290" y="4736"/>
                    </a:cubicBezTo>
                    <a:cubicBezTo>
                      <a:pt x="319" y="4736"/>
                      <a:pt x="345" y="4721"/>
                      <a:pt x="345" y="4691"/>
                    </a:cubicBezTo>
                    <a:cubicBezTo>
                      <a:pt x="572" y="3191"/>
                      <a:pt x="393" y="1596"/>
                      <a:pt x="357" y="72"/>
                    </a:cubicBezTo>
                    <a:cubicBezTo>
                      <a:pt x="357" y="24"/>
                      <a:pt x="324" y="0"/>
                      <a:pt x="290"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874;p33"/>
              <p:cNvSpPr/>
              <p:nvPr/>
            </p:nvSpPr>
            <p:spPr>
              <a:xfrm>
                <a:off x="3551925" y="3026100"/>
                <a:ext cx="10425" cy="98775"/>
              </a:xfrm>
              <a:custGeom>
                <a:avLst/>
                <a:gdLst/>
                <a:ahLst/>
                <a:cxnLst/>
                <a:rect l="l" t="t" r="r" b="b"/>
                <a:pathLst>
                  <a:path w="417" h="3951" extrusionOk="0">
                    <a:moveTo>
                      <a:pt x="207" y="0"/>
                    </a:moveTo>
                    <a:cubicBezTo>
                      <a:pt x="176" y="0"/>
                      <a:pt x="143" y="24"/>
                      <a:pt x="143" y="72"/>
                    </a:cubicBezTo>
                    <a:cubicBezTo>
                      <a:pt x="119" y="1334"/>
                      <a:pt x="0" y="2644"/>
                      <a:pt x="155" y="3906"/>
                    </a:cubicBezTo>
                    <a:cubicBezTo>
                      <a:pt x="155" y="3935"/>
                      <a:pt x="176" y="3950"/>
                      <a:pt x="198" y="3950"/>
                    </a:cubicBezTo>
                    <a:cubicBezTo>
                      <a:pt x="221" y="3950"/>
                      <a:pt x="244" y="3935"/>
                      <a:pt x="250" y="3906"/>
                    </a:cubicBezTo>
                    <a:cubicBezTo>
                      <a:pt x="417" y="2644"/>
                      <a:pt x="298" y="1346"/>
                      <a:pt x="262" y="72"/>
                    </a:cubicBezTo>
                    <a:cubicBezTo>
                      <a:pt x="268" y="24"/>
                      <a:pt x="238" y="0"/>
                      <a:pt x="20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875;p33"/>
              <p:cNvSpPr/>
              <p:nvPr/>
            </p:nvSpPr>
            <p:spPr>
              <a:xfrm>
                <a:off x="3522150" y="3024525"/>
                <a:ext cx="13425" cy="95950"/>
              </a:xfrm>
              <a:custGeom>
                <a:avLst/>
                <a:gdLst/>
                <a:ahLst/>
                <a:cxnLst/>
                <a:rect l="l" t="t" r="r" b="b"/>
                <a:pathLst>
                  <a:path w="537" h="3838" extrusionOk="0">
                    <a:moveTo>
                      <a:pt x="269" y="1"/>
                    </a:moveTo>
                    <a:cubicBezTo>
                      <a:pt x="254" y="1"/>
                      <a:pt x="239" y="10"/>
                      <a:pt x="239" y="28"/>
                    </a:cubicBezTo>
                    <a:cubicBezTo>
                      <a:pt x="1" y="1206"/>
                      <a:pt x="24" y="2635"/>
                      <a:pt x="203" y="3802"/>
                    </a:cubicBezTo>
                    <a:cubicBezTo>
                      <a:pt x="203" y="3826"/>
                      <a:pt x="221" y="3838"/>
                      <a:pt x="242" y="3838"/>
                    </a:cubicBezTo>
                    <a:cubicBezTo>
                      <a:pt x="263" y="3838"/>
                      <a:pt x="286" y="3826"/>
                      <a:pt x="298" y="3802"/>
                    </a:cubicBezTo>
                    <a:cubicBezTo>
                      <a:pt x="477" y="2635"/>
                      <a:pt x="536" y="1206"/>
                      <a:pt x="298" y="28"/>
                    </a:cubicBezTo>
                    <a:cubicBezTo>
                      <a:pt x="298" y="10"/>
                      <a:pt x="283" y="1"/>
                      <a:pt x="26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876;p33"/>
              <p:cNvSpPr/>
              <p:nvPr/>
            </p:nvSpPr>
            <p:spPr>
              <a:xfrm>
                <a:off x="3495375" y="3027500"/>
                <a:ext cx="9825" cy="91350"/>
              </a:xfrm>
              <a:custGeom>
                <a:avLst/>
                <a:gdLst/>
                <a:ahLst/>
                <a:cxnLst/>
                <a:rect l="l" t="t" r="r" b="b"/>
                <a:pathLst>
                  <a:path w="393" h="3654" extrusionOk="0">
                    <a:moveTo>
                      <a:pt x="200" y="1"/>
                    </a:moveTo>
                    <a:cubicBezTo>
                      <a:pt x="194" y="1"/>
                      <a:pt x="185" y="10"/>
                      <a:pt x="179" y="28"/>
                    </a:cubicBezTo>
                    <a:cubicBezTo>
                      <a:pt x="0" y="540"/>
                      <a:pt x="60" y="1135"/>
                      <a:pt x="36" y="1683"/>
                    </a:cubicBezTo>
                    <a:cubicBezTo>
                      <a:pt x="36" y="2314"/>
                      <a:pt x="60" y="2957"/>
                      <a:pt x="131" y="3600"/>
                    </a:cubicBezTo>
                    <a:cubicBezTo>
                      <a:pt x="137" y="3635"/>
                      <a:pt x="167" y="3653"/>
                      <a:pt x="195" y="3653"/>
                    </a:cubicBezTo>
                    <a:cubicBezTo>
                      <a:pt x="223" y="3653"/>
                      <a:pt x="250" y="3635"/>
                      <a:pt x="250" y="3600"/>
                    </a:cubicBezTo>
                    <a:cubicBezTo>
                      <a:pt x="322" y="2957"/>
                      <a:pt x="333" y="2314"/>
                      <a:pt x="333" y="1683"/>
                    </a:cubicBezTo>
                    <a:cubicBezTo>
                      <a:pt x="333" y="1123"/>
                      <a:pt x="393" y="540"/>
                      <a:pt x="203" y="28"/>
                    </a:cubicBezTo>
                    <a:cubicBezTo>
                      <a:pt x="208" y="10"/>
                      <a:pt x="205" y="1"/>
                      <a:pt x="20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877;p33"/>
              <p:cNvSpPr/>
              <p:nvPr/>
            </p:nvSpPr>
            <p:spPr>
              <a:xfrm>
                <a:off x="3463225" y="3028100"/>
                <a:ext cx="17575" cy="85750"/>
              </a:xfrm>
              <a:custGeom>
                <a:avLst/>
                <a:gdLst/>
                <a:ahLst/>
                <a:cxnLst/>
                <a:rect l="l" t="t" r="r" b="b"/>
                <a:pathLst>
                  <a:path w="703" h="3430" extrusionOk="0">
                    <a:moveTo>
                      <a:pt x="351" y="1"/>
                    </a:moveTo>
                    <a:cubicBezTo>
                      <a:pt x="328" y="1"/>
                      <a:pt x="304" y="10"/>
                      <a:pt x="298" y="28"/>
                    </a:cubicBezTo>
                    <a:cubicBezTo>
                      <a:pt x="0" y="1028"/>
                      <a:pt x="191" y="2373"/>
                      <a:pt x="286" y="3385"/>
                    </a:cubicBezTo>
                    <a:cubicBezTo>
                      <a:pt x="286" y="3415"/>
                      <a:pt x="307" y="3430"/>
                      <a:pt x="328" y="3430"/>
                    </a:cubicBezTo>
                    <a:cubicBezTo>
                      <a:pt x="348" y="3430"/>
                      <a:pt x="369" y="3415"/>
                      <a:pt x="369" y="3385"/>
                    </a:cubicBezTo>
                    <a:cubicBezTo>
                      <a:pt x="465" y="2349"/>
                      <a:pt x="703" y="1028"/>
                      <a:pt x="405" y="28"/>
                    </a:cubicBezTo>
                    <a:cubicBezTo>
                      <a:pt x="399" y="10"/>
                      <a:pt x="375" y="1"/>
                      <a:pt x="35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878;p33"/>
              <p:cNvSpPr/>
              <p:nvPr/>
            </p:nvSpPr>
            <p:spPr>
              <a:xfrm>
                <a:off x="3439100" y="3025125"/>
                <a:ext cx="10150" cy="84900"/>
              </a:xfrm>
              <a:custGeom>
                <a:avLst/>
                <a:gdLst/>
                <a:ahLst/>
                <a:cxnLst/>
                <a:rect l="l" t="t" r="r" b="b"/>
                <a:pathLst>
                  <a:path w="406" h="3396" extrusionOk="0">
                    <a:moveTo>
                      <a:pt x="187" y="1"/>
                    </a:moveTo>
                    <a:cubicBezTo>
                      <a:pt x="162" y="1"/>
                      <a:pt x="138" y="10"/>
                      <a:pt x="132" y="27"/>
                    </a:cubicBezTo>
                    <a:cubicBezTo>
                      <a:pt x="1" y="528"/>
                      <a:pt x="48" y="1075"/>
                      <a:pt x="60" y="1575"/>
                    </a:cubicBezTo>
                    <a:cubicBezTo>
                      <a:pt x="60" y="2171"/>
                      <a:pt x="72" y="2754"/>
                      <a:pt x="132" y="3337"/>
                    </a:cubicBezTo>
                    <a:cubicBezTo>
                      <a:pt x="138" y="3374"/>
                      <a:pt x="170" y="3396"/>
                      <a:pt x="201" y="3396"/>
                    </a:cubicBezTo>
                    <a:cubicBezTo>
                      <a:pt x="229" y="3396"/>
                      <a:pt x="257" y="3377"/>
                      <a:pt x="263" y="3337"/>
                    </a:cubicBezTo>
                    <a:cubicBezTo>
                      <a:pt x="322" y="2754"/>
                      <a:pt x="346" y="2171"/>
                      <a:pt x="346" y="1575"/>
                    </a:cubicBezTo>
                    <a:cubicBezTo>
                      <a:pt x="346" y="1075"/>
                      <a:pt x="406" y="528"/>
                      <a:pt x="251" y="27"/>
                    </a:cubicBezTo>
                    <a:cubicBezTo>
                      <a:pt x="239" y="10"/>
                      <a:pt x="212" y="1"/>
                      <a:pt x="18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879;p33"/>
              <p:cNvSpPr/>
              <p:nvPr/>
            </p:nvSpPr>
            <p:spPr>
              <a:xfrm>
                <a:off x="3410825" y="3023575"/>
                <a:ext cx="10450" cy="82850"/>
              </a:xfrm>
              <a:custGeom>
                <a:avLst/>
                <a:gdLst/>
                <a:ahLst/>
                <a:cxnLst/>
                <a:rect l="l" t="t" r="r" b="b"/>
                <a:pathLst>
                  <a:path w="418" h="3314" extrusionOk="0">
                    <a:moveTo>
                      <a:pt x="181" y="0"/>
                    </a:moveTo>
                    <a:cubicBezTo>
                      <a:pt x="144" y="0"/>
                      <a:pt x="108" y="30"/>
                      <a:pt x="108" y="89"/>
                    </a:cubicBezTo>
                    <a:cubicBezTo>
                      <a:pt x="48" y="1149"/>
                      <a:pt x="1" y="2209"/>
                      <a:pt x="144" y="3268"/>
                    </a:cubicBezTo>
                    <a:cubicBezTo>
                      <a:pt x="156" y="3298"/>
                      <a:pt x="182" y="3313"/>
                      <a:pt x="208" y="3313"/>
                    </a:cubicBezTo>
                    <a:cubicBezTo>
                      <a:pt x="233" y="3313"/>
                      <a:pt x="257" y="3298"/>
                      <a:pt x="263" y="3268"/>
                    </a:cubicBezTo>
                    <a:cubicBezTo>
                      <a:pt x="417" y="2209"/>
                      <a:pt x="334" y="1149"/>
                      <a:pt x="263" y="89"/>
                    </a:cubicBezTo>
                    <a:cubicBezTo>
                      <a:pt x="257" y="30"/>
                      <a:pt x="218" y="0"/>
                      <a:pt x="181"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880;p33"/>
              <p:cNvSpPr/>
              <p:nvPr/>
            </p:nvSpPr>
            <p:spPr>
              <a:xfrm>
                <a:off x="3380475" y="3021025"/>
                <a:ext cx="10425" cy="83225"/>
              </a:xfrm>
              <a:custGeom>
                <a:avLst/>
                <a:gdLst/>
                <a:ahLst/>
                <a:cxnLst/>
                <a:rect l="l" t="t" r="r" b="b"/>
                <a:pathLst>
                  <a:path w="417" h="3329" extrusionOk="0">
                    <a:moveTo>
                      <a:pt x="262" y="1"/>
                    </a:moveTo>
                    <a:cubicBezTo>
                      <a:pt x="229" y="1"/>
                      <a:pt x="197" y="25"/>
                      <a:pt x="191" y="72"/>
                    </a:cubicBezTo>
                    <a:cubicBezTo>
                      <a:pt x="131" y="644"/>
                      <a:pt x="96" y="1204"/>
                      <a:pt x="84" y="1775"/>
                    </a:cubicBezTo>
                    <a:cubicBezTo>
                      <a:pt x="60" y="2263"/>
                      <a:pt x="0" y="2787"/>
                      <a:pt x="143" y="3275"/>
                    </a:cubicBezTo>
                    <a:cubicBezTo>
                      <a:pt x="149" y="3311"/>
                      <a:pt x="179" y="3329"/>
                      <a:pt x="209" y="3329"/>
                    </a:cubicBezTo>
                    <a:cubicBezTo>
                      <a:pt x="238" y="3329"/>
                      <a:pt x="268" y="3311"/>
                      <a:pt x="274" y="3275"/>
                    </a:cubicBezTo>
                    <a:cubicBezTo>
                      <a:pt x="417" y="2799"/>
                      <a:pt x="381" y="2275"/>
                      <a:pt x="381" y="1775"/>
                    </a:cubicBezTo>
                    <a:cubicBezTo>
                      <a:pt x="381" y="1204"/>
                      <a:pt x="393" y="644"/>
                      <a:pt x="334" y="72"/>
                    </a:cubicBezTo>
                    <a:cubicBezTo>
                      <a:pt x="328" y="25"/>
                      <a:pt x="295" y="1"/>
                      <a:pt x="26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881;p33"/>
              <p:cNvSpPr/>
              <p:nvPr/>
            </p:nvSpPr>
            <p:spPr>
              <a:xfrm>
                <a:off x="3353075" y="3025950"/>
                <a:ext cx="10450" cy="72125"/>
              </a:xfrm>
              <a:custGeom>
                <a:avLst/>
                <a:gdLst/>
                <a:ahLst/>
                <a:cxnLst/>
                <a:rect l="l" t="t" r="r" b="b"/>
                <a:pathLst>
                  <a:path w="418" h="2885" extrusionOk="0">
                    <a:moveTo>
                      <a:pt x="214" y="0"/>
                    </a:moveTo>
                    <a:cubicBezTo>
                      <a:pt x="171" y="0"/>
                      <a:pt x="126" y="30"/>
                      <a:pt x="120" y="90"/>
                    </a:cubicBezTo>
                    <a:cubicBezTo>
                      <a:pt x="1" y="1007"/>
                      <a:pt x="37" y="1911"/>
                      <a:pt x="132" y="2840"/>
                    </a:cubicBezTo>
                    <a:cubicBezTo>
                      <a:pt x="132" y="2870"/>
                      <a:pt x="156" y="2885"/>
                      <a:pt x="180" y="2885"/>
                    </a:cubicBezTo>
                    <a:cubicBezTo>
                      <a:pt x="203" y="2885"/>
                      <a:pt x="227" y="2870"/>
                      <a:pt x="227" y="2840"/>
                    </a:cubicBezTo>
                    <a:cubicBezTo>
                      <a:pt x="334" y="1935"/>
                      <a:pt x="418" y="1007"/>
                      <a:pt x="299" y="90"/>
                    </a:cubicBezTo>
                    <a:cubicBezTo>
                      <a:pt x="299" y="30"/>
                      <a:pt x="257" y="0"/>
                      <a:pt x="21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882;p33"/>
              <p:cNvSpPr/>
              <p:nvPr/>
            </p:nvSpPr>
            <p:spPr>
              <a:xfrm>
                <a:off x="3323625" y="3007800"/>
                <a:ext cx="12825" cy="85825"/>
              </a:xfrm>
              <a:custGeom>
                <a:avLst/>
                <a:gdLst/>
                <a:ahLst/>
                <a:cxnLst/>
                <a:rect l="l" t="t" r="r" b="b"/>
                <a:pathLst>
                  <a:path w="513" h="3433" extrusionOk="0">
                    <a:moveTo>
                      <a:pt x="261" y="0"/>
                    </a:moveTo>
                    <a:cubicBezTo>
                      <a:pt x="226" y="0"/>
                      <a:pt x="191" y="18"/>
                      <a:pt x="179" y="54"/>
                    </a:cubicBezTo>
                    <a:cubicBezTo>
                      <a:pt x="0" y="1078"/>
                      <a:pt x="36" y="2364"/>
                      <a:pt x="203" y="3387"/>
                    </a:cubicBezTo>
                    <a:cubicBezTo>
                      <a:pt x="209" y="3417"/>
                      <a:pt x="232" y="3432"/>
                      <a:pt x="258" y="3432"/>
                    </a:cubicBezTo>
                    <a:cubicBezTo>
                      <a:pt x="283" y="3432"/>
                      <a:pt x="310" y="3417"/>
                      <a:pt x="322" y="3387"/>
                    </a:cubicBezTo>
                    <a:cubicBezTo>
                      <a:pt x="500" y="2364"/>
                      <a:pt x="512" y="1078"/>
                      <a:pt x="334" y="54"/>
                    </a:cubicBezTo>
                    <a:cubicBezTo>
                      <a:pt x="328" y="18"/>
                      <a:pt x="295" y="0"/>
                      <a:pt x="261"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883;p33"/>
              <p:cNvSpPr/>
              <p:nvPr/>
            </p:nvSpPr>
            <p:spPr>
              <a:xfrm>
                <a:off x="3296225" y="3021400"/>
                <a:ext cx="11050" cy="69025"/>
              </a:xfrm>
              <a:custGeom>
                <a:avLst/>
                <a:gdLst/>
                <a:ahLst/>
                <a:cxnLst/>
                <a:rect l="l" t="t" r="r" b="b"/>
                <a:pathLst>
                  <a:path w="442" h="2761" extrusionOk="0">
                    <a:moveTo>
                      <a:pt x="232" y="1"/>
                    </a:moveTo>
                    <a:cubicBezTo>
                      <a:pt x="194" y="1"/>
                      <a:pt x="156" y="28"/>
                      <a:pt x="144" y="81"/>
                    </a:cubicBezTo>
                    <a:cubicBezTo>
                      <a:pt x="60" y="927"/>
                      <a:pt x="1" y="1879"/>
                      <a:pt x="168" y="2724"/>
                    </a:cubicBezTo>
                    <a:cubicBezTo>
                      <a:pt x="173" y="2748"/>
                      <a:pt x="194" y="2760"/>
                      <a:pt x="215" y="2760"/>
                    </a:cubicBezTo>
                    <a:cubicBezTo>
                      <a:pt x="236" y="2760"/>
                      <a:pt x="257" y="2748"/>
                      <a:pt x="263" y="2724"/>
                    </a:cubicBezTo>
                    <a:cubicBezTo>
                      <a:pt x="441" y="1879"/>
                      <a:pt x="406" y="938"/>
                      <a:pt x="310" y="81"/>
                    </a:cubicBezTo>
                    <a:cubicBezTo>
                      <a:pt x="304" y="28"/>
                      <a:pt x="269" y="1"/>
                      <a:pt x="23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884;p33"/>
              <p:cNvSpPr/>
              <p:nvPr/>
            </p:nvSpPr>
            <p:spPr>
              <a:xfrm>
                <a:off x="3239675" y="3024750"/>
                <a:ext cx="11625" cy="58150"/>
              </a:xfrm>
              <a:custGeom>
                <a:avLst/>
                <a:gdLst/>
                <a:ahLst/>
                <a:cxnLst/>
                <a:rect l="l" t="t" r="r" b="b"/>
                <a:pathLst>
                  <a:path w="465" h="2326" extrusionOk="0">
                    <a:moveTo>
                      <a:pt x="225" y="1"/>
                    </a:moveTo>
                    <a:cubicBezTo>
                      <a:pt x="191" y="1"/>
                      <a:pt x="155" y="19"/>
                      <a:pt x="144" y="54"/>
                    </a:cubicBezTo>
                    <a:cubicBezTo>
                      <a:pt x="1" y="757"/>
                      <a:pt x="60" y="1578"/>
                      <a:pt x="191" y="2281"/>
                    </a:cubicBezTo>
                    <a:cubicBezTo>
                      <a:pt x="197" y="2311"/>
                      <a:pt x="224" y="2325"/>
                      <a:pt x="251" y="2325"/>
                    </a:cubicBezTo>
                    <a:cubicBezTo>
                      <a:pt x="277" y="2325"/>
                      <a:pt x="304" y="2311"/>
                      <a:pt x="310" y="2281"/>
                    </a:cubicBezTo>
                    <a:cubicBezTo>
                      <a:pt x="441" y="1578"/>
                      <a:pt x="465" y="757"/>
                      <a:pt x="298" y="54"/>
                    </a:cubicBezTo>
                    <a:cubicBezTo>
                      <a:pt x="292" y="19"/>
                      <a:pt x="260" y="1"/>
                      <a:pt x="22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885;p33"/>
              <p:cNvSpPr/>
              <p:nvPr/>
            </p:nvSpPr>
            <p:spPr>
              <a:xfrm>
                <a:off x="3267950" y="3025725"/>
                <a:ext cx="11050" cy="60675"/>
              </a:xfrm>
              <a:custGeom>
                <a:avLst/>
                <a:gdLst/>
                <a:ahLst/>
                <a:cxnLst/>
                <a:rect l="l" t="t" r="r" b="b"/>
                <a:pathLst>
                  <a:path w="442" h="2427" extrusionOk="0">
                    <a:moveTo>
                      <a:pt x="221" y="0"/>
                    </a:moveTo>
                    <a:cubicBezTo>
                      <a:pt x="179" y="0"/>
                      <a:pt x="138" y="21"/>
                      <a:pt x="132" y="63"/>
                    </a:cubicBezTo>
                    <a:cubicBezTo>
                      <a:pt x="1" y="825"/>
                      <a:pt x="72" y="1611"/>
                      <a:pt x="167" y="2373"/>
                    </a:cubicBezTo>
                    <a:cubicBezTo>
                      <a:pt x="173" y="2409"/>
                      <a:pt x="197" y="2426"/>
                      <a:pt x="222" y="2426"/>
                    </a:cubicBezTo>
                    <a:cubicBezTo>
                      <a:pt x="248" y="2426"/>
                      <a:pt x="275" y="2409"/>
                      <a:pt x="286" y="2373"/>
                    </a:cubicBezTo>
                    <a:cubicBezTo>
                      <a:pt x="382" y="1611"/>
                      <a:pt x="441" y="825"/>
                      <a:pt x="310" y="63"/>
                    </a:cubicBezTo>
                    <a:cubicBezTo>
                      <a:pt x="304" y="21"/>
                      <a:pt x="263" y="0"/>
                      <a:pt x="221"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886;p33"/>
              <p:cNvSpPr/>
              <p:nvPr/>
            </p:nvSpPr>
            <p:spPr>
              <a:xfrm>
                <a:off x="3210500" y="3026625"/>
                <a:ext cx="12525" cy="52700"/>
              </a:xfrm>
              <a:custGeom>
                <a:avLst/>
                <a:gdLst/>
                <a:ahLst/>
                <a:cxnLst/>
                <a:rect l="l" t="t" r="r" b="b"/>
                <a:pathLst>
                  <a:path w="501" h="2108" extrusionOk="0">
                    <a:moveTo>
                      <a:pt x="260" y="0"/>
                    </a:moveTo>
                    <a:cubicBezTo>
                      <a:pt x="224" y="0"/>
                      <a:pt x="185" y="21"/>
                      <a:pt x="168" y="63"/>
                    </a:cubicBezTo>
                    <a:cubicBezTo>
                      <a:pt x="1" y="682"/>
                      <a:pt x="96" y="1432"/>
                      <a:pt x="203" y="2063"/>
                    </a:cubicBezTo>
                    <a:cubicBezTo>
                      <a:pt x="209" y="2093"/>
                      <a:pt x="233" y="2108"/>
                      <a:pt x="258" y="2108"/>
                    </a:cubicBezTo>
                    <a:cubicBezTo>
                      <a:pt x="284" y="2108"/>
                      <a:pt x="310" y="2093"/>
                      <a:pt x="322" y="2063"/>
                    </a:cubicBezTo>
                    <a:cubicBezTo>
                      <a:pt x="418" y="1444"/>
                      <a:pt x="501" y="682"/>
                      <a:pt x="334" y="63"/>
                    </a:cubicBezTo>
                    <a:cubicBezTo>
                      <a:pt x="328" y="21"/>
                      <a:pt x="295" y="0"/>
                      <a:pt x="260"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887;p33"/>
              <p:cNvSpPr/>
              <p:nvPr/>
            </p:nvSpPr>
            <p:spPr>
              <a:xfrm>
                <a:off x="3183425" y="3027225"/>
                <a:ext cx="11625" cy="47275"/>
              </a:xfrm>
              <a:custGeom>
                <a:avLst/>
                <a:gdLst/>
                <a:ahLst/>
                <a:cxnLst/>
                <a:rect l="l" t="t" r="r" b="b"/>
                <a:pathLst>
                  <a:path w="465" h="1891" extrusionOk="0">
                    <a:moveTo>
                      <a:pt x="204" y="0"/>
                    </a:moveTo>
                    <a:cubicBezTo>
                      <a:pt x="164" y="0"/>
                      <a:pt x="125" y="21"/>
                      <a:pt x="119" y="63"/>
                    </a:cubicBezTo>
                    <a:cubicBezTo>
                      <a:pt x="0" y="622"/>
                      <a:pt x="12" y="1289"/>
                      <a:pt x="167" y="1837"/>
                    </a:cubicBezTo>
                    <a:cubicBezTo>
                      <a:pt x="173" y="1872"/>
                      <a:pt x="203" y="1890"/>
                      <a:pt x="234" y="1890"/>
                    </a:cubicBezTo>
                    <a:cubicBezTo>
                      <a:pt x="265" y="1890"/>
                      <a:pt x="298" y="1872"/>
                      <a:pt x="310" y="1837"/>
                    </a:cubicBezTo>
                    <a:cubicBezTo>
                      <a:pt x="465" y="1289"/>
                      <a:pt x="429" y="610"/>
                      <a:pt x="298" y="63"/>
                    </a:cubicBezTo>
                    <a:cubicBezTo>
                      <a:pt x="286" y="21"/>
                      <a:pt x="244" y="0"/>
                      <a:pt x="20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888;p33"/>
              <p:cNvSpPr/>
              <p:nvPr/>
            </p:nvSpPr>
            <p:spPr>
              <a:xfrm>
                <a:off x="3155450" y="3021325"/>
                <a:ext cx="9550" cy="49975"/>
              </a:xfrm>
              <a:custGeom>
                <a:avLst/>
                <a:gdLst/>
                <a:ahLst/>
                <a:cxnLst/>
                <a:rect l="l" t="t" r="r" b="b"/>
                <a:pathLst>
                  <a:path w="382" h="1999" extrusionOk="0">
                    <a:moveTo>
                      <a:pt x="186" y="1"/>
                    </a:moveTo>
                    <a:cubicBezTo>
                      <a:pt x="167" y="1"/>
                      <a:pt x="149" y="13"/>
                      <a:pt x="143" y="37"/>
                    </a:cubicBezTo>
                    <a:cubicBezTo>
                      <a:pt x="0" y="322"/>
                      <a:pt x="48" y="644"/>
                      <a:pt x="48" y="953"/>
                    </a:cubicBezTo>
                    <a:cubicBezTo>
                      <a:pt x="48" y="1299"/>
                      <a:pt x="84" y="1632"/>
                      <a:pt x="155" y="1954"/>
                    </a:cubicBezTo>
                    <a:cubicBezTo>
                      <a:pt x="161" y="1983"/>
                      <a:pt x="188" y="1998"/>
                      <a:pt x="214" y="1998"/>
                    </a:cubicBezTo>
                    <a:cubicBezTo>
                      <a:pt x="241" y="1998"/>
                      <a:pt x="268" y="1983"/>
                      <a:pt x="274" y="1954"/>
                    </a:cubicBezTo>
                    <a:cubicBezTo>
                      <a:pt x="345" y="1632"/>
                      <a:pt x="357" y="1299"/>
                      <a:pt x="345" y="953"/>
                    </a:cubicBezTo>
                    <a:cubicBezTo>
                      <a:pt x="345" y="644"/>
                      <a:pt x="381" y="322"/>
                      <a:pt x="238" y="37"/>
                    </a:cubicBezTo>
                    <a:cubicBezTo>
                      <a:pt x="226" y="13"/>
                      <a:pt x="206" y="1"/>
                      <a:pt x="18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889;p33"/>
              <p:cNvSpPr/>
              <p:nvPr/>
            </p:nvSpPr>
            <p:spPr>
              <a:xfrm>
                <a:off x="3127750" y="3019550"/>
                <a:ext cx="8375" cy="47200"/>
              </a:xfrm>
              <a:custGeom>
                <a:avLst/>
                <a:gdLst/>
                <a:ahLst/>
                <a:cxnLst/>
                <a:rect l="l" t="t" r="r" b="b"/>
                <a:pathLst>
                  <a:path w="335" h="1888" extrusionOk="0">
                    <a:moveTo>
                      <a:pt x="163" y="0"/>
                    </a:moveTo>
                    <a:cubicBezTo>
                      <a:pt x="144" y="0"/>
                      <a:pt x="126" y="12"/>
                      <a:pt x="120" y="36"/>
                    </a:cubicBezTo>
                    <a:cubicBezTo>
                      <a:pt x="1" y="286"/>
                      <a:pt x="13" y="608"/>
                      <a:pt x="25" y="893"/>
                    </a:cubicBezTo>
                    <a:cubicBezTo>
                      <a:pt x="37" y="1203"/>
                      <a:pt x="37" y="1536"/>
                      <a:pt x="120" y="1834"/>
                    </a:cubicBezTo>
                    <a:cubicBezTo>
                      <a:pt x="126" y="1870"/>
                      <a:pt x="156" y="1888"/>
                      <a:pt x="185" y="1888"/>
                    </a:cubicBezTo>
                    <a:cubicBezTo>
                      <a:pt x="215" y="1888"/>
                      <a:pt x="245" y="1870"/>
                      <a:pt x="251" y="1834"/>
                    </a:cubicBezTo>
                    <a:cubicBezTo>
                      <a:pt x="322" y="1513"/>
                      <a:pt x="322" y="1203"/>
                      <a:pt x="322" y="893"/>
                    </a:cubicBezTo>
                    <a:cubicBezTo>
                      <a:pt x="322" y="608"/>
                      <a:pt x="334" y="298"/>
                      <a:pt x="215" y="36"/>
                    </a:cubicBezTo>
                    <a:cubicBezTo>
                      <a:pt x="203" y="12"/>
                      <a:pt x="182" y="0"/>
                      <a:pt x="16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890;p33"/>
              <p:cNvSpPr/>
              <p:nvPr/>
            </p:nvSpPr>
            <p:spPr>
              <a:xfrm>
                <a:off x="3095625" y="3018425"/>
                <a:ext cx="15200" cy="47800"/>
              </a:xfrm>
              <a:custGeom>
                <a:avLst/>
                <a:gdLst/>
                <a:ahLst/>
                <a:cxnLst/>
                <a:rect l="l" t="t" r="r" b="b"/>
                <a:pathLst>
                  <a:path w="608" h="1912" extrusionOk="0">
                    <a:moveTo>
                      <a:pt x="313" y="1"/>
                    </a:moveTo>
                    <a:cubicBezTo>
                      <a:pt x="286" y="1"/>
                      <a:pt x="256" y="16"/>
                      <a:pt x="238" y="45"/>
                    </a:cubicBezTo>
                    <a:cubicBezTo>
                      <a:pt x="0" y="569"/>
                      <a:pt x="131" y="1308"/>
                      <a:pt x="238" y="1867"/>
                    </a:cubicBezTo>
                    <a:cubicBezTo>
                      <a:pt x="244" y="1897"/>
                      <a:pt x="274" y="1912"/>
                      <a:pt x="304" y="1912"/>
                    </a:cubicBezTo>
                    <a:cubicBezTo>
                      <a:pt x="333" y="1912"/>
                      <a:pt x="363" y="1897"/>
                      <a:pt x="369" y="1867"/>
                    </a:cubicBezTo>
                    <a:cubicBezTo>
                      <a:pt x="476" y="1331"/>
                      <a:pt x="607" y="569"/>
                      <a:pt x="369" y="45"/>
                    </a:cubicBezTo>
                    <a:cubicBezTo>
                      <a:pt x="363" y="16"/>
                      <a:pt x="339" y="1"/>
                      <a:pt x="31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891;p33"/>
              <p:cNvSpPr/>
              <p:nvPr/>
            </p:nvSpPr>
            <p:spPr>
              <a:xfrm>
                <a:off x="3068225" y="3012775"/>
                <a:ext cx="13725" cy="46900"/>
              </a:xfrm>
              <a:custGeom>
                <a:avLst/>
                <a:gdLst/>
                <a:ahLst/>
                <a:cxnLst/>
                <a:rect l="l" t="t" r="r" b="b"/>
                <a:pathLst>
                  <a:path w="549" h="1876" extrusionOk="0">
                    <a:moveTo>
                      <a:pt x="277" y="1"/>
                    </a:moveTo>
                    <a:cubicBezTo>
                      <a:pt x="251" y="1"/>
                      <a:pt x="221" y="15"/>
                      <a:pt x="203" y="45"/>
                    </a:cubicBezTo>
                    <a:cubicBezTo>
                      <a:pt x="1" y="569"/>
                      <a:pt x="96" y="1295"/>
                      <a:pt x="203" y="1831"/>
                    </a:cubicBezTo>
                    <a:cubicBezTo>
                      <a:pt x="209" y="1861"/>
                      <a:pt x="236" y="1876"/>
                      <a:pt x="263" y="1876"/>
                    </a:cubicBezTo>
                    <a:cubicBezTo>
                      <a:pt x="289" y="1876"/>
                      <a:pt x="316" y="1861"/>
                      <a:pt x="322" y="1831"/>
                    </a:cubicBezTo>
                    <a:cubicBezTo>
                      <a:pt x="429" y="1295"/>
                      <a:pt x="548" y="569"/>
                      <a:pt x="334" y="45"/>
                    </a:cubicBezTo>
                    <a:cubicBezTo>
                      <a:pt x="328" y="15"/>
                      <a:pt x="304" y="1"/>
                      <a:pt x="27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892;p33"/>
              <p:cNvSpPr/>
              <p:nvPr/>
            </p:nvSpPr>
            <p:spPr>
              <a:xfrm>
                <a:off x="3042325" y="3017975"/>
                <a:ext cx="8675" cy="38200"/>
              </a:xfrm>
              <a:custGeom>
                <a:avLst/>
                <a:gdLst/>
                <a:ahLst/>
                <a:cxnLst/>
                <a:rect l="l" t="t" r="r" b="b"/>
                <a:pathLst>
                  <a:path w="347" h="1528" extrusionOk="0">
                    <a:moveTo>
                      <a:pt x="178" y="1"/>
                    </a:moveTo>
                    <a:cubicBezTo>
                      <a:pt x="153" y="1"/>
                      <a:pt x="126" y="10"/>
                      <a:pt x="108" y="28"/>
                    </a:cubicBezTo>
                    <a:cubicBezTo>
                      <a:pt x="1" y="254"/>
                      <a:pt x="25" y="516"/>
                      <a:pt x="37" y="742"/>
                    </a:cubicBezTo>
                    <a:cubicBezTo>
                      <a:pt x="37" y="1004"/>
                      <a:pt x="48" y="1254"/>
                      <a:pt x="144" y="1492"/>
                    </a:cubicBezTo>
                    <a:cubicBezTo>
                      <a:pt x="150" y="1516"/>
                      <a:pt x="170" y="1528"/>
                      <a:pt x="191" y="1528"/>
                    </a:cubicBezTo>
                    <a:cubicBezTo>
                      <a:pt x="212" y="1528"/>
                      <a:pt x="233" y="1516"/>
                      <a:pt x="239" y="1492"/>
                    </a:cubicBezTo>
                    <a:cubicBezTo>
                      <a:pt x="334" y="1254"/>
                      <a:pt x="346" y="1004"/>
                      <a:pt x="334" y="742"/>
                    </a:cubicBezTo>
                    <a:cubicBezTo>
                      <a:pt x="334" y="504"/>
                      <a:pt x="346" y="254"/>
                      <a:pt x="239" y="28"/>
                    </a:cubicBezTo>
                    <a:cubicBezTo>
                      <a:pt x="227" y="10"/>
                      <a:pt x="203" y="1"/>
                      <a:pt x="178"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893;p33"/>
              <p:cNvSpPr/>
              <p:nvPr/>
            </p:nvSpPr>
            <p:spPr>
              <a:xfrm>
                <a:off x="3013450" y="3024025"/>
                <a:ext cx="10150" cy="29100"/>
              </a:xfrm>
              <a:custGeom>
                <a:avLst/>
                <a:gdLst/>
                <a:ahLst/>
                <a:cxnLst/>
                <a:rect l="l" t="t" r="r" b="b"/>
                <a:pathLst>
                  <a:path w="406" h="1164" extrusionOk="0">
                    <a:moveTo>
                      <a:pt x="193" y="0"/>
                    </a:moveTo>
                    <a:cubicBezTo>
                      <a:pt x="156" y="0"/>
                      <a:pt x="120" y="24"/>
                      <a:pt x="108" y="71"/>
                    </a:cubicBezTo>
                    <a:cubicBezTo>
                      <a:pt x="1" y="393"/>
                      <a:pt x="84" y="786"/>
                      <a:pt x="144" y="1119"/>
                    </a:cubicBezTo>
                    <a:cubicBezTo>
                      <a:pt x="156" y="1149"/>
                      <a:pt x="182" y="1164"/>
                      <a:pt x="206" y="1164"/>
                    </a:cubicBezTo>
                    <a:cubicBezTo>
                      <a:pt x="230" y="1164"/>
                      <a:pt x="251" y="1149"/>
                      <a:pt x="251" y="1119"/>
                    </a:cubicBezTo>
                    <a:cubicBezTo>
                      <a:pt x="310" y="786"/>
                      <a:pt x="406" y="405"/>
                      <a:pt x="287" y="71"/>
                    </a:cubicBezTo>
                    <a:cubicBezTo>
                      <a:pt x="269" y="24"/>
                      <a:pt x="230" y="0"/>
                      <a:pt x="19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894;p33"/>
              <p:cNvSpPr/>
              <p:nvPr/>
            </p:nvSpPr>
            <p:spPr>
              <a:xfrm>
                <a:off x="2985175" y="3026400"/>
                <a:ext cx="9550" cy="24125"/>
              </a:xfrm>
              <a:custGeom>
                <a:avLst/>
                <a:gdLst/>
                <a:ahLst/>
                <a:cxnLst/>
                <a:rect l="l" t="t" r="r" b="b"/>
                <a:pathLst>
                  <a:path w="382" h="965" extrusionOk="0">
                    <a:moveTo>
                      <a:pt x="193" y="0"/>
                    </a:moveTo>
                    <a:cubicBezTo>
                      <a:pt x="156" y="0"/>
                      <a:pt x="120" y="24"/>
                      <a:pt x="108" y="72"/>
                    </a:cubicBezTo>
                    <a:cubicBezTo>
                      <a:pt x="1" y="334"/>
                      <a:pt x="13" y="667"/>
                      <a:pt x="132" y="929"/>
                    </a:cubicBezTo>
                    <a:cubicBezTo>
                      <a:pt x="138" y="953"/>
                      <a:pt x="164" y="965"/>
                      <a:pt x="191" y="965"/>
                    </a:cubicBezTo>
                    <a:cubicBezTo>
                      <a:pt x="218" y="965"/>
                      <a:pt x="245" y="953"/>
                      <a:pt x="251" y="929"/>
                    </a:cubicBezTo>
                    <a:cubicBezTo>
                      <a:pt x="370" y="667"/>
                      <a:pt x="382" y="334"/>
                      <a:pt x="287" y="72"/>
                    </a:cubicBezTo>
                    <a:cubicBezTo>
                      <a:pt x="269" y="24"/>
                      <a:pt x="230" y="0"/>
                      <a:pt x="19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895;p33"/>
              <p:cNvSpPr/>
              <p:nvPr/>
            </p:nvSpPr>
            <p:spPr>
              <a:xfrm>
                <a:off x="2955125" y="3021625"/>
                <a:ext cx="12825" cy="24375"/>
              </a:xfrm>
              <a:custGeom>
                <a:avLst/>
                <a:gdLst/>
                <a:ahLst/>
                <a:cxnLst/>
                <a:rect l="l" t="t" r="r" b="b"/>
                <a:pathLst>
                  <a:path w="513" h="975" extrusionOk="0">
                    <a:moveTo>
                      <a:pt x="265" y="1"/>
                    </a:moveTo>
                    <a:cubicBezTo>
                      <a:pt x="241" y="1"/>
                      <a:pt x="215" y="13"/>
                      <a:pt x="191" y="37"/>
                    </a:cubicBezTo>
                    <a:cubicBezTo>
                      <a:pt x="0" y="239"/>
                      <a:pt x="119" y="691"/>
                      <a:pt x="203" y="929"/>
                    </a:cubicBezTo>
                    <a:cubicBezTo>
                      <a:pt x="209" y="959"/>
                      <a:pt x="235" y="974"/>
                      <a:pt x="262" y="974"/>
                    </a:cubicBezTo>
                    <a:cubicBezTo>
                      <a:pt x="289" y="974"/>
                      <a:pt x="316" y="959"/>
                      <a:pt x="322" y="929"/>
                    </a:cubicBezTo>
                    <a:cubicBezTo>
                      <a:pt x="393" y="691"/>
                      <a:pt x="512" y="239"/>
                      <a:pt x="322" y="37"/>
                    </a:cubicBezTo>
                    <a:cubicBezTo>
                      <a:pt x="310" y="13"/>
                      <a:pt x="289" y="1"/>
                      <a:pt x="26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896;p33"/>
              <p:cNvSpPr/>
              <p:nvPr/>
            </p:nvSpPr>
            <p:spPr>
              <a:xfrm>
                <a:off x="2929825" y="3022675"/>
                <a:ext cx="6575" cy="21225"/>
              </a:xfrm>
              <a:custGeom>
                <a:avLst/>
                <a:gdLst/>
                <a:ahLst/>
                <a:cxnLst/>
                <a:rect l="l" t="t" r="r" b="b"/>
                <a:pathLst>
                  <a:path w="263" h="849" extrusionOk="0">
                    <a:moveTo>
                      <a:pt x="136" y="0"/>
                    </a:moveTo>
                    <a:cubicBezTo>
                      <a:pt x="101" y="0"/>
                      <a:pt x="66" y="18"/>
                      <a:pt x="60" y="54"/>
                    </a:cubicBezTo>
                    <a:cubicBezTo>
                      <a:pt x="0" y="328"/>
                      <a:pt x="12" y="542"/>
                      <a:pt x="72" y="804"/>
                    </a:cubicBezTo>
                    <a:cubicBezTo>
                      <a:pt x="78" y="834"/>
                      <a:pt x="104" y="849"/>
                      <a:pt x="131" y="849"/>
                    </a:cubicBezTo>
                    <a:cubicBezTo>
                      <a:pt x="158" y="849"/>
                      <a:pt x="185" y="834"/>
                      <a:pt x="191" y="804"/>
                    </a:cubicBezTo>
                    <a:cubicBezTo>
                      <a:pt x="250" y="530"/>
                      <a:pt x="262" y="304"/>
                      <a:pt x="203" y="54"/>
                    </a:cubicBezTo>
                    <a:cubicBezTo>
                      <a:pt x="203" y="18"/>
                      <a:pt x="170" y="0"/>
                      <a:pt x="13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897;p33"/>
              <p:cNvSpPr/>
              <p:nvPr/>
            </p:nvSpPr>
            <p:spPr>
              <a:xfrm>
                <a:off x="3599550" y="3028175"/>
                <a:ext cx="232200" cy="918900"/>
              </a:xfrm>
              <a:custGeom>
                <a:avLst/>
                <a:gdLst/>
                <a:ahLst/>
                <a:cxnLst/>
                <a:rect l="l" t="t" r="r" b="b"/>
                <a:pathLst>
                  <a:path w="9288" h="36756" extrusionOk="0">
                    <a:moveTo>
                      <a:pt x="4644" y="1"/>
                    </a:moveTo>
                    <a:lnTo>
                      <a:pt x="0" y="4835"/>
                    </a:lnTo>
                    <a:lnTo>
                      <a:pt x="4834" y="36755"/>
                    </a:lnTo>
                    <a:lnTo>
                      <a:pt x="9287" y="4358"/>
                    </a:lnTo>
                    <a:lnTo>
                      <a:pt x="4644" y="1"/>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898;p33"/>
              <p:cNvSpPr/>
              <p:nvPr/>
            </p:nvSpPr>
            <p:spPr>
              <a:xfrm>
                <a:off x="3592100" y="3018050"/>
                <a:ext cx="247375" cy="930200"/>
              </a:xfrm>
              <a:custGeom>
                <a:avLst/>
                <a:gdLst/>
                <a:ahLst/>
                <a:cxnLst/>
                <a:rect l="l" t="t" r="r" b="b"/>
                <a:pathLst>
                  <a:path w="9895" h="37208" extrusionOk="0">
                    <a:moveTo>
                      <a:pt x="4954" y="811"/>
                    </a:moveTo>
                    <a:lnTo>
                      <a:pt x="9264" y="4871"/>
                    </a:lnTo>
                    <a:lnTo>
                      <a:pt x="5097" y="35172"/>
                    </a:lnTo>
                    <a:lnTo>
                      <a:pt x="596" y="5335"/>
                    </a:lnTo>
                    <a:lnTo>
                      <a:pt x="4954" y="811"/>
                    </a:lnTo>
                    <a:close/>
                    <a:moveTo>
                      <a:pt x="4942" y="1"/>
                    </a:moveTo>
                    <a:lnTo>
                      <a:pt x="1" y="5132"/>
                    </a:lnTo>
                    <a:lnTo>
                      <a:pt x="4846" y="37208"/>
                    </a:lnTo>
                    <a:lnTo>
                      <a:pt x="5430" y="37208"/>
                    </a:lnTo>
                    <a:lnTo>
                      <a:pt x="9883" y="4811"/>
                    </a:lnTo>
                    <a:lnTo>
                      <a:pt x="9895" y="4656"/>
                    </a:lnTo>
                    <a:lnTo>
                      <a:pt x="4942"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899;p33"/>
              <p:cNvSpPr/>
              <p:nvPr/>
            </p:nvSpPr>
            <p:spPr>
              <a:xfrm>
                <a:off x="3695700" y="3068950"/>
                <a:ext cx="99425" cy="8375"/>
              </a:xfrm>
              <a:custGeom>
                <a:avLst/>
                <a:gdLst/>
                <a:ahLst/>
                <a:cxnLst/>
                <a:rect l="l" t="t" r="r" b="b"/>
                <a:pathLst>
                  <a:path w="3977" h="335" extrusionOk="0">
                    <a:moveTo>
                      <a:pt x="1733" y="0"/>
                    </a:moveTo>
                    <a:cubicBezTo>
                      <a:pt x="1172" y="0"/>
                      <a:pt x="611" y="31"/>
                      <a:pt x="60" y="108"/>
                    </a:cubicBezTo>
                    <a:cubicBezTo>
                      <a:pt x="0" y="108"/>
                      <a:pt x="0" y="227"/>
                      <a:pt x="60" y="227"/>
                    </a:cubicBezTo>
                    <a:cubicBezTo>
                      <a:pt x="611" y="304"/>
                      <a:pt x="1172" y="335"/>
                      <a:pt x="1733" y="335"/>
                    </a:cubicBezTo>
                    <a:cubicBezTo>
                      <a:pt x="2467" y="335"/>
                      <a:pt x="3202" y="283"/>
                      <a:pt x="3917" y="215"/>
                    </a:cubicBezTo>
                    <a:cubicBezTo>
                      <a:pt x="3977" y="215"/>
                      <a:pt x="3977" y="120"/>
                      <a:pt x="3917" y="120"/>
                    </a:cubicBezTo>
                    <a:cubicBezTo>
                      <a:pt x="3202" y="52"/>
                      <a:pt x="2467" y="0"/>
                      <a:pt x="173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900;p33"/>
              <p:cNvSpPr/>
              <p:nvPr/>
            </p:nvSpPr>
            <p:spPr>
              <a:xfrm>
                <a:off x="3689425" y="3097425"/>
                <a:ext cx="105400" cy="8250"/>
              </a:xfrm>
              <a:custGeom>
                <a:avLst/>
                <a:gdLst/>
                <a:ahLst/>
                <a:cxnLst/>
                <a:rect l="l" t="t" r="r" b="b"/>
                <a:pathLst>
                  <a:path w="4216" h="330" extrusionOk="0">
                    <a:moveTo>
                      <a:pt x="1777" y="0"/>
                    </a:moveTo>
                    <a:cubicBezTo>
                      <a:pt x="1184" y="0"/>
                      <a:pt x="595" y="33"/>
                      <a:pt x="37" y="124"/>
                    </a:cubicBezTo>
                    <a:cubicBezTo>
                      <a:pt x="1" y="124"/>
                      <a:pt x="1" y="207"/>
                      <a:pt x="37" y="207"/>
                    </a:cubicBezTo>
                    <a:cubicBezTo>
                      <a:pt x="605" y="296"/>
                      <a:pt x="1215" y="330"/>
                      <a:pt x="1832" y="330"/>
                    </a:cubicBezTo>
                    <a:cubicBezTo>
                      <a:pt x="2623" y="330"/>
                      <a:pt x="3426" y="274"/>
                      <a:pt x="4168" y="207"/>
                    </a:cubicBezTo>
                    <a:cubicBezTo>
                      <a:pt x="4216" y="207"/>
                      <a:pt x="4216" y="124"/>
                      <a:pt x="4168" y="124"/>
                    </a:cubicBezTo>
                    <a:cubicBezTo>
                      <a:pt x="3405" y="62"/>
                      <a:pt x="2587" y="0"/>
                      <a:pt x="177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901;p33"/>
              <p:cNvSpPr/>
              <p:nvPr/>
            </p:nvSpPr>
            <p:spPr>
              <a:xfrm>
                <a:off x="3705225" y="3126325"/>
                <a:ext cx="104200" cy="7025"/>
              </a:xfrm>
              <a:custGeom>
                <a:avLst/>
                <a:gdLst/>
                <a:ahLst/>
                <a:cxnLst/>
                <a:rect l="l" t="t" r="r" b="b"/>
                <a:pathLst>
                  <a:path w="4168" h="281" extrusionOk="0">
                    <a:moveTo>
                      <a:pt x="2093" y="1"/>
                    </a:moveTo>
                    <a:cubicBezTo>
                      <a:pt x="1426" y="1"/>
                      <a:pt x="756" y="28"/>
                      <a:pt x="83" y="75"/>
                    </a:cubicBezTo>
                    <a:cubicBezTo>
                      <a:pt x="0" y="75"/>
                      <a:pt x="0" y="206"/>
                      <a:pt x="83" y="206"/>
                    </a:cubicBezTo>
                    <a:cubicBezTo>
                      <a:pt x="756" y="254"/>
                      <a:pt x="1426" y="281"/>
                      <a:pt x="2093" y="281"/>
                    </a:cubicBezTo>
                    <a:cubicBezTo>
                      <a:pt x="2759" y="281"/>
                      <a:pt x="3423" y="254"/>
                      <a:pt x="4084" y="194"/>
                    </a:cubicBezTo>
                    <a:cubicBezTo>
                      <a:pt x="4167" y="194"/>
                      <a:pt x="4167" y="87"/>
                      <a:pt x="4084" y="87"/>
                    </a:cubicBezTo>
                    <a:cubicBezTo>
                      <a:pt x="3423" y="28"/>
                      <a:pt x="2759" y="1"/>
                      <a:pt x="209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902;p33"/>
              <p:cNvSpPr/>
              <p:nvPr/>
            </p:nvSpPr>
            <p:spPr>
              <a:xfrm>
                <a:off x="3703725" y="3154150"/>
                <a:ext cx="119375" cy="8425"/>
              </a:xfrm>
              <a:custGeom>
                <a:avLst/>
                <a:gdLst/>
                <a:ahLst/>
                <a:cxnLst/>
                <a:rect l="l" t="t" r="r" b="b"/>
                <a:pathLst>
                  <a:path w="4775" h="337" extrusionOk="0">
                    <a:moveTo>
                      <a:pt x="3037" y="1"/>
                    </a:moveTo>
                    <a:cubicBezTo>
                      <a:pt x="2056" y="1"/>
                      <a:pt x="1062" y="78"/>
                      <a:pt x="96" y="93"/>
                    </a:cubicBezTo>
                    <a:cubicBezTo>
                      <a:pt x="0" y="93"/>
                      <a:pt x="0" y="236"/>
                      <a:pt x="96" y="236"/>
                    </a:cubicBezTo>
                    <a:cubicBezTo>
                      <a:pt x="1050" y="259"/>
                      <a:pt x="2032" y="337"/>
                      <a:pt x="3001" y="337"/>
                    </a:cubicBezTo>
                    <a:cubicBezTo>
                      <a:pt x="3580" y="337"/>
                      <a:pt x="4154" y="309"/>
                      <a:pt x="4715" y="224"/>
                    </a:cubicBezTo>
                    <a:cubicBezTo>
                      <a:pt x="4775" y="212"/>
                      <a:pt x="4775" y="105"/>
                      <a:pt x="4715" y="105"/>
                    </a:cubicBezTo>
                    <a:cubicBezTo>
                      <a:pt x="4166" y="27"/>
                      <a:pt x="3604" y="1"/>
                      <a:pt x="303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903;p33"/>
              <p:cNvSpPr/>
              <p:nvPr/>
            </p:nvSpPr>
            <p:spPr>
              <a:xfrm>
                <a:off x="3712950" y="3183400"/>
                <a:ext cx="99150" cy="6500"/>
              </a:xfrm>
              <a:custGeom>
                <a:avLst/>
                <a:gdLst/>
                <a:ahLst/>
                <a:cxnLst/>
                <a:rect l="l" t="t" r="r" b="b"/>
                <a:pathLst>
                  <a:path w="3966" h="260" extrusionOk="0">
                    <a:moveTo>
                      <a:pt x="2458" y="0"/>
                    </a:moveTo>
                    <a:cubicBezTo>
                      <a:pt x="1661" y="0"/>
                      <a:pt x="862" y="52"/>
                      <a:pt x="72" y="66"/>
                    </a:cubicBezTo>
                    <a:cubicBezTo>
                      <a:pt x="1" y="66"/>
                      <a:pt x="1" y="185"/>
                      <a:pt x="72" y="185"/>
                    </a:cubicBezTo>
                    <a:cubicBezTo>
                      <a:pt x="842" y="207"/>
                      <a:pt x="1630" y="260"/>
                      <a:pt x="2417" y="260"/>
                    </a:cubicBezTo>
                    <a:cubicBezTo>
                      <a:pt x="2919" y="260"/>
                      <a:pt x="3421" y="238"/>
                      <a:pt x="3918" y="173"/>
                    </a:cubicBezTo>
                    <a:cubicBezTo>
                      <a:pt x="3965" y="173"/>
                      <a:pt x="3965" y="102"/>
                      <a:pt x="3918" y="78"/>
                    </a:cubicBezTo>
                    <a:cubicBezTo>
                      <a:pt x="3434" y="19"/>
                      <a:pt x="2946" y="0"/>
                      <a:pt x="245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904;p33"/>
              <p:cNvSpPr/>
              <p:nvPr/>
            </p:nvSpPr>
            <p:spPr>
              <a:xfrm>
                <a:off x="3711750" y="3210300"/>
                <a:ext cx="96475" cy="9625"/>
              </a:xfrm>
              <a:custGeom>
                <a:avLst/>
                <a:gdLst/>
                <a:ahLst/>
                <a:cxnLst/>
                <a:rect l="l" t="t" r="r" b="b"/>
                <a:pathLst>
                  <a:path w="3859" h="385" extrusionOk="0">
                    <a:moveTo>
                      <a:pt x="1782" y="0"/>
                    </a:moveTo>
                    <a:cubicBezTo>
                      <a:pt x="1178" y="0"/>
                      <a:pt x="579" y="46"/>
                      <a:pt x="37" y="157"/>
                    </a:cubicBezTo>
                    <a:cubicBezTo>
                      <a:pt x="1" y="169"/>
                      <a:pt x="1" y="217"/>
                      <a:pt x="37" y="217"/>
                    </a:cubicBezTo>
                    <a:cubicBezTo>
                      <a:pt x="612" y="334"/>
                      <a:pt x="1250" y="385"/>
                      <a:pt x="1892" y="385"/>
                    </a:cubicBezTo>
                    <a:cubicBezTo>
                      <a:pt x="2551" y="385"/>
                      <a:pt x="3213" y="331"/>
                      <a:pt x="3811" y="240"/>
                    </a:cubicBezTo>
                    <a:cubicBezTo>
                      <a:pt x="3859" y="240"/>
                      <a:pt x="3859" y="169"/>
                      <a:pt x="3811" y="157"/>
                    </a:cubicBezTo>
                    <a:cubicBezTo>
                      <a:pt x="3180" y="62"/>
                      <a:pt x="2478" y="0"/>
                      <a:pt x="178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905;p33"/>
              <p:cNvSpPr/>
              <p:nvPr/>
            </p:nvSpPr>
            <p:spPr>
              <a:xfrm>
                <a:off x="3714750" y="3239600"/>
                <a:ext cx="92000" cy="7700"/>
              </a:xfrm>
              <a:custGeom>
                <a:avLst/>
                <a:gdLst/>
                <a:ahLst/>
                <a:cxnLst/>
                <a:rect l="l" t="t" r="r" b="b"/>
                <a:pathLst>
                  <a:path w="3680" h="308" extrusionOk="0">
                    <a:moveTo>
                      <a:pt x="1037" y="0"/>
                    </a:moveTo>
                    <a:cubicBezTo>
                      <a:pt x="693" y="0"/>
                      <a:pt x="351" y="23"/>
                      <a:pt x="36" y="140"/>
                    </a:cubicBezTo>
                    <a:cubicBezTo>
                      <a:pt x="31" y="138"/>
                      <a:pt x="26" y="138"/>
                      <a:pt x="23" y="138"/>
                    </a:cubicBezTo>
                    <a:cubicBezTo>
                      <a:pt x="1" y="138"/>
                      <a:pt x="5" y="165"/>
                      <a:pt x="36" y="176"/>
                    </a:cubicBezTo>
                    <a:cubicBezTo>
                      <a:pt x="367" y="291"/>
                      <a:pt x="734" y="307"/>
                      <a:pt x="1096" y="307"/>
                    </a:cubicBezTo>
                    <a:cubicBezTo>
                      <a:pt x="1233" y="307"/>
                      <a:pt x="1368" y="305"/>
                      <a:pt x="1501" y="305"/>
                    </a:cubicBezTo>
                    <a:cubicBezTo>
                      <a:pt x="1561" y="305"/>
                      <a:pt x="1620" y="305"/>
                      <a:pt x="1679" y="307"/>
                    </a:cubicBezTo>
                    <a:cubicBezTo>
                      <a:pt x="2322" y="307"/>
                      <a:pt x="2965" y="295"/>
                      <a:pt x="3608" y="211"/>
                    </a:cubicBezTo>
                    <a:cubicBezTo>
                      <a:pt x="3679" y="200"/>
                      <a:pt x="3679" y="92"/>
                      <a:pt x="3608" y="92"/>
                    </a:cubicBezTo>
                    <a:cubicBezTo>
                      <a:pt x="2965" y="21"/>
                      <a:pt x="2322" y="9"/>
                      <a:pt x="1679" y="9"/>
                    </a:cubicBezTo>
                    <a:cubicBezTo>
                      <a:pt x="1468" y="9"/>
                      <a:pt x="1252" y="0"/>
                      <a:pt x="103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906;p33"/>
              <p:cNvSpPr/>
              <p:nvPr/>
            </p:nvSpPr>
            <p:spPr>
              <a:xfrm>
                <a:off x="3715025" y="3266850"/>
                <a:ext cx="86350" cy="10050"/>
              </a:xfrm>
              <a:custGeom>
                <a:avLst/>
                <a:gdLst/>
                <a:ahLst/>
                <a:cxnLst/>
                <a:rect l="l" t="t" r="r" b="b"/>
                <a:pathLst>
                  <a:path w="3454" h="402" extrusionOk="0">
                    <a:moveTo>
                      <a:pt x="1233" y="0"/>
                    </a:moveTo>
                    <a:cubicBezTo>
                      <a:pt x="816" y="0"/>
                      <a:pt x="411" y="38"/>
                      <a:pt x="49" y="145"/>
                    </a:cubicBezTo>
                    <a:cubicBezTo>
                      <a:pt x="1" y="157"/>
                      <a:pt x="1" y="229"/>
                      <a:pt x="49" y="241"/>
                    </a:cubicBezTo>
                    <a:cubicBezTo>
                      <a:pt x="453" y="361"/>
                      <a:pt x="913" y="402"/>
                      <a:pt x="1383" y="402"/>
                    </a:cubicBezTo>
                    <a:cubicBezTo>
                      <a:pt x="2076" y="402"/>
                      <a:pt x="2792" y="314"/>
                      <a:pt x="3394" y="264"/>
                    </a:cubicBezTo>
                    <a:cubicBezTo>
                      <a:pt x="3454" y="264"/>
                      <a:pt x="3454" y="169"/>
                      <a:pt x="3394" y="169"/>
                    </a:cubicBezTo>
                    <a:cubicBezTo>
                      <a:pt x="2741" y="116"/>
                      <a:pt x="1968" y="0"/>
                      <a:pt x="123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907;p33"/>
              <p:cNvSpPr/>
              <p:nvPr/>
            </p:nvSpPr>
            <p:spPr>
              <a:xfrm>
                <a:off x="3712050" y="3295775"/>
                <a:ext cx="86050" cy="7900"/>
              </a:xfrm>
              <a:custGeom>
                <a:avLst/>
                <a:gdLst/>
                <a:ahLst/>
                <a:cxnLst/>
                <a:rect l="l" t="t" r="r" b="b"/>
                <a:pathLst>
                  <a:path w="3442" h="316" extrusionOk="0">
                    <a:moveTo>
                      <a:pt x="890" y="0"/>
                    </a:moveTo>
                    <a:cubicBezTo>
                      <a:pt x="602" y="0"/>
                      <a:pt x="315" y="18"/>
                      <a:pt x="48" y="96"/>
                    </a:cubicBezTo>
                    <a:cubicBezTo>
                      <a:pt x="1" y="131"/>
                      <a:pt x="1" y="203"/>
                      <a:pt x="48" y="215"/>
                    </a:cubicBezTo>
                    <a:cubicBezTo>
                      <a:pt x="324" y="295"/>
                      <a:pt x="621" y="315"/>
                      <a:pt x="918" y="315"/>
                    </a:cubicBezTo>
                    <a:cubicBezTo>
                      <a:pt x="1149" y="315"/>
                      <a:pt x="1378" y="303"/>
                      <a:pt x="1596" y="298"/>
                    </a:cubicBezTo>
                    <a:cubicBezTo>
                      <a:pt x="2192" y="298"/>
                      <a:pt x="2775" y="274"/>
                      <a:pt x="3358" y="215"/>
                    </a:cubicBezTo>
                    <a:cubicBezTo>
                      <a:pt x="3430" y="203"/>
                      <a:pt x="3442" y="96"/>
                      <a:pt x="3358" y="84"/>
                    </a:cubicBezTo>
                    <a:cubicBezTo>
                      <a:pt x="2775" y="24"/>
                      <a:pt x="2192" y="12"/>
                      <a:pt x="1596" y="12"/>
                    </a:cubicBezTo>
                    <a:cubicBezTo>
                      <a:pt x="1369" y="12"/>
                      <a:pt x="1129" y="0"/>
                      <a:pt x="890"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908;p33"/>
              <p:cNvSpPr/>
              <p:nvPr/>
            </p:nvSpPr>
            <p:spPr>
              <a:xfrm>
                <a:off x="3710275" y="3324375"/>
                <a:ext cx="83675" cy="7650"/>
              </a:xfrm>
              <a:custGeom>
                <a:avLst/>
                <a:gdLst/>
                <a:ahLst/>
                <a:cxnLst/>
                <a:rect l="l" t="t" r="r" b="b"/>
                <a:pathLst>
                  <a:path w="3347" h="306" extrusionOk="0">
                    <a:moveTo>
                      <a:pt x="1953" y="0"/>
                    </a:moveTo>
                    <a:cubicBezTo>
                      <a:pt x="1343" y="0"/>
                      <a:pt x="731" y="42"/>
                      <a:pt x="119" y="83"/>
                    </a:cubicBezTo>
                    <a:cubicBezTo>
                      <a:pt x="0" y="83"/>
                      <a:pt x="0" y="238"/>
                      <a:pt x="119" y="249"/>
                    </a:cubicBezTo>
                    <a:cubicBezTo>
                      <a:pt x="649" y="279"/>
                      <a:pt x="1179" y="306"/>
                      <a:pt x="1707" y="306"/>
                    </a:cubicBezTo>
                    <a:cubicBezTo>
                      <a:pt x="2236" y="306"/>
                      <a:pt x="2763" y="279"/>
                      <a:pt x="3287" y="202"/>
                    </a:cubicBezTo>
                    <a:cubicBezTo>
                      <a:pt x="3346" y="190"/>
                      <a:pt x="3346" y="107"/>
                      <a:pt x="3287" y="83"/>
                    </a:cubicBezTo>
                    <a:cubicBezTo>
                      <a:pt x="2844" y="22"/>
                      <a:pt x="2399" y="0"/>
                      <a:pt x="195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909;p33"/>
              <p:cNvSpPr/>
              <p:nvPr/>
            </p:nvSpPr>
            <p:spPr>
              <a:xfrm>
                <a:off x="3707600" y="3353625"/>
                <a:ext cx="84550" cy="8250"/>
              </a:xfrm>
              <a:custGeom>
                <a:avLst/>
                <a:gdLst/>
                <a:ahLst/>
                <a:cxnLst/>
                <a:rect l="l" t="t" r="r" b="b"/>
                <a:pathLst>
                  <a:path w="3382" h="330" extrusionOk="0">
                    <a:moveTo>
                      <a:pt x="2417" y="1"/>
                    </a:moveTo>
                    <a:cubicBezTo>
                      <a:pt x="2214" y="1"/>
                      <a:pt x="2010" y="8"/>
                      <a:pt x="1810" y="8"/>
                    </a:cubicBezTo>
                    <a:cubicBezTo>
                      <a:pt x="1556" y="8"/>
                      <a:pt x="1304" y="3"/>
                      <a:pt x="1053" y="3"/>
                    </a:cubicBezTo>
                    <a:cubicBezTo>
                      <a:pt x="739" y="3"/>
                      <a:pt x="425" y="11"/>
                      <a:pt x="107" y="44"/>
                    </a:cubicBezTo>
                    <a:cubicBezTo>
                      <a:pt x="0" y="68"/>
                      <a:pt x="0" y="187"/>
                      <a:pt x="107" y="199"/>
                    </a:cubicBezTo>
                    <a:cubicBezTo>
                      <a:pt x="679" y="258"/>
                      <a:pt x="1239" y="282"/>
                      <a:pt x="1810" y="306"/>
                    </a:cubicBezTo>
                    <a:cubicBezTo>
                      <a:pt x="2054" y="312"/>
                      <a:pt x="2307" y="330"/>
                      <a:pt x="2560" y="330"/>
                    </a:cubicBezTo>
                    <a:cubicBezTo>
                      <a:pt x="2813" y="330"/>
                      <a:pt x="3066" y="312"/>
                      <a:pt x="3310" y="246"/>
                    </a:cubicBezTo>
                    <a:cubicBezTo>
                      <a:pt x="3382" y="222"/>
                      <a:pt x="3382" y="127"/>
                      <a:pt x="3310" y="103"/>
                    </a:cubicBezTo>
                    <a:cubicBezTo>
                      <a:pt x="3024" y="18"/>
                      <a:pt x="2722" y="1"/>
                      <a:pt x="241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910;p33"/>
              <p:cNvSpPr/>
              <p:nvPr/>
            </p:nvSpPr>
            <p:spPr>
              <a:xfrm>
                <a:off x="3712650" y="3381600"/>
                <a:ext cx="73250" cy="7850"/>
              </a:xfrm>
              <a:custGeom>
                <a:avLst/>
                <a:gdLst/>
                <a:ahLst/>
                <a:cxnLst/>
                <a:rect l="l" t="t" r="r" b="b"/>
                <a:pathLst>
                  <a:path w="2930" h="314" extrusionOk="0">
                    <a:moveTo>
                      <a:pt x="1027" y="1"/>
                    </a:moveTo>
                    <a:cubicBezTo>
                      <a:pt x="724" y="1"/>
                      <a:pt x="421" y="17"/>
                      <a:pt x="120" y="56"/>
                    </a:cubicBezTo>
                    <a:cubicBezTo>
                      <a:pt x="1" y="56"/>
                      <a:pt x="1" y="223"/>
                      <a:pt x="120" y="235"/>
                    </a:cubicBezTo>
                    <a:cubicBezTo>
                      <a:pt x="542" y="289"/>
                      <a:pt x="962" y="314"/>
                      <a:pt x="1383" y="314"/>
                    </a:cubicBezTo>
                    <a:cubicBezTo>
                      <a:pt x="1876" y="314"/>
                      <a:pt x="2369" y="280"/>
                      <a:pt x="2870" y="223"/>
                    </a:cubicBezTo>
                    <a:cubicBezTo>
                      <a:pt x="2930" y="223"/>
                      <a:pt x="2930" y="139"/>
                      <a:pt x="2870" y="139"/>
                    </a:cubicBezTo>
                    <a:cubicBezTo>
                      <a:pt x="2263" y="67"/>
                      <a:pt x="1645" y="1"/>
                      <a:pt x="102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911;p33"/>
              <p:cNvSpPr/>
              <p:nvPr/>
            </p:nvSpPr>
            <p:spPr>
              <a:xfrm>
                <a:off x="3694800" y="3408650"/>
                <a:ext cx="86625" cy="9900"/>
              </a:xfrm>
              <a:custGeom>
                <a:avLst/>
                <a:gdLst/>
                <a:ahLst/>
                <a:cxnLst/>
                <a:rect l="l" t="t" r="r" b="b"/>
                <a:pathLst>
                  <a:path w="3465" h="396" extrusionOk="0">
                    <a:moveTo>
                      <a:pt x="1681" y="1"/>
                    </a:moveTo>
                    <a:cubicBezTo>
                      <a:pt x="1123" y="1"/>
                      <a:pt x="567" y="43"/>
                      <a:pt x="72" y="129"/>
                    </a:cubicBezTo>
                    <a:cubicBezTo>
                      <a:pt x="0" y="141"/>
                      <a:pt x="0" y="272"/>
                      <a:pt x="72" y="272"/>
                    </a:cubicBezTo>
                    <a:cubicBezTo>
                      <a:pt x="557" y="356"/>
                      <a:pt x="1102" y="396"/>
                      <a:pt x="1649" y="396"/>
                    </a:cubicBezTo>
                    <a:cubicBezTo>
                      <a:pt x="2256" y="396"/>
                      <a:pt x="2867" y="347"/>
                      <a:pt x="3405" y="260"/>
                    </a:cubicBezTo>
                    <a:cubicBezTo>
                      <a:pt x="3465" y="248"/>
                      <a:pt x="3465" y="153"/>
                      <a:pt x="3405" y="141"/>
                    </a:cubicBezTo>
                    <a:cubicBezTo>
                      <a:pt x="2876" y="48"/>
                      <a:pt x="2278" y="1"/>
                      <a:pt x="168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912;p33"/>
              <p:cNvSpPr/>
              <p:nvPr/>
            </p:nvSpPr>
            <p:spPr>
              <a:xfrm>
                <a:off x="3708200" y="3437675"/>
                <a:ext cx="69675" cy="8375"/>
              </a:xfrm>
              <a:custGeom>
                <a:avLst/>
                <a:gdLst/>
                <a:ahLst/>
                <a:cxnLst/>
                <a:rect l="l" t="t" r="r" b="b"/>
                <a:pathLst>
                  <a:path w="2787" h="335" extrusionOk="0">
                    <a:moveTo>
                      <a:pt x="1427" y="1"/>
                    </a:moveTo>
                    <a:cubicBezTo>
                      <a:pt x="979" y="1"/>
                      <a:pt x="530" y="33"/>
                      <a:pt x="95" y="75"/>
                    </a:cubicBezTo>
                    <a:cubicBezTo>
                      <a:pt x="0" y="99"/>
                      <a:pt x="0" y="230"/>
                      <a:pt x="95" y="242"/>
                    </a:cubicBezTo>
                    <a:cubicBezTo>
                      <a:pt x="562" y="294"/>
                      <a:pt x="1056" y="335"/>
                      <a:pt x="1546" y="335"/>
                    </a:cubicBezTo>
                    <a:cubicBezTo>
                      <a:pt x="1957" y="335"/>
                      <a:pt x="2365" y="306"/>
                      <a:pt x="2750" y="230"/>
                    </a:cubicBezTo>
                    <a:cubicBezTo>
                      <a:pt x="2786" y="218"/>
                      <a:pt x="2786" y="135"/>
                      <a:pt x="2750" y="123"/>
                    </a:cubicBezTo>
                    <a:cubicBezTo>
                      <a:pt x="2322" y="33"/>
                      <a:pt x="1875" y="1"/>
                      <a:pt x="142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913;p33"/>
              <p:cNvSpPr/>
              <p:nvPr/>
            </p:nvSpPr>
            <p:spPr>
              <a:xfrm>
                <a:off x="3711750" y="3493600"/>
                <a:ext cx="58975" cy="8975"/>
              </a:xfrm>
              <a:custGeom>
                <a:avLst/>
                <a:gdLst/>
                <a:ahLst/>
                <a:cxnLst/>
                <a:rect l="l" t="t" r="r" b="b"/>
                <a:pathLst>
                  <a:path w="2359" h="359" extrusionOk="0">
                    <a:moveTo>
                      <a:pt x="1209" y="1"/>
                    </a:moveTo>
                    <a:cubicBezTo>
                      <a:pt x="820" y="1"/>
                      <a:pt x="431" y="39"/>
                      <a:pt x="72" y="124"/>
                    </a:cubicBezTo>
                    <a:cubicBezTo>
                      <a:pt x="1" y="136"/>
                      <a:pt x="1" y="255"/>
                      <a:pt x="72" y="267"/>
                    </a:cubicBezTo>
                    <a:cubicBezTo>
                      <a:pt x="363" y="331"/>
                      <a:pt x="673" y="358"/>
                      <a:pt x="988" y="358"/>
                    </a:cubicBezTo>
                    <a:cubicBezTo>
                      <a:pt x="1434" y="358"/>
                      <a:pt x="1887" y="303"/>
                      <a:pt x="2299" y="219"/>
                    </a:cubicBezTo>
                    <a:cubicBezTo>
                      <a:pt x="2358" y="207"/>
                      <a:pt x="2358" y="124"/>
                      <a:pt x="2299" y="100"/>
                    </a:cubicBezTo>
                    <a:cubicBezTo>
                      <a:pt x="1955" y="36"/>
                      <a:pt x="1582" y="1"/>
                      <a:pt x="120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914;p33"/>
              <p:cNvSpPr/>
              <p:nvPr/>
            </p:nvSpPr>
            <p:spPr>
              <a:xfrm>
                <a:off x="3712650" y="3465950"/>
                <a:ext cx="61650" cy="8300"/>
              </a:xfrm>
              <a:custGeom>
                <a:avLst/>
                <a:gdLst/>
                <a:ahLst/>
                <a:cxnLst/>
                <a:rect l="l" t="t" r="r" b="b"/>
                <a:pathLst>
                  <a:path w="2466" h="332" extrusionOk="0">
                    <a:moveTo>
                      <a:pt x="1019" y="0"/>
                    </a:moveTo>
                    <a:cubicBezTo>
                      <a:pt x="706" y="0"/>
                      <a:pt x="393" y="22"/>
                      <a:pt x="84" y="75"/>
                    </a:cubicBezTo>
                    <a:cubicBezTo>
                      <a:pt x="1" y="99"/>
                      <a:pt x="1" y="242"/>
                      <a:pt x="84" y="254"/>
                    </a:cubicBezTo>
                    <a:cubicBezTo>
                      <a:pt x="383" y="310"/>
                      <a:pt x="687" y="331"/>
                      <a:pt x="991" y="331"/>
                    </a:cubicBezTo>
                    <a:cubicBezTo>
                      <a:pt x="1460" y="331"/>
                      <a:pt x="1931" y="281"/>
                      <a:pt x="2394" y="230"/>
                    </a:cubicBezTo>
                    <a:cubicBezTo>
                      <a:pt x="2465" y="218"/>
                      <a:pt x="2465" y="123"/>
                      <a:pt x="2394" y="111"/>
                    </a:cubicBezTo>
                    <a:cubicBezTo>
                      <a:pt x="1941" y="47"/>
                      <a:pt x="1479" y="0"/>
                      <a:pt x="1019"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915;p33"/>
              <p:cNvSpPr/>
              <p:nvPr/>
            </p:nvSpPr>
            <p:spPr>
              <a:xfrm>
                <a:off x="3713550" y="3522500"/>
                <a:ext cx="53600" cy="8725"/>
              </a:xfrm>
              <a:custGeom>
                <a:avLst/>
                <a:gdLst/>
                <a:ahLst/>
                <a:cxnLst/>
                <a:rect l="l" t="t" r="r" b="b"/>
                <a:pathLst>
                  <a:path w="2144" h="349" extrusionOk="0">
                    <a:moveTo>
                      <a:pt x="934" y="0"/>
                    </a:moveTo>
                    <a:cubicBezTo>
                      <a:pt x="640" y="0"/>
                      <a:pt x="349" y="28"/>
                      <a:pt x="84" y="99"/>
                    </a:cubicBezTo>
                    <a:cubicBezTo>
                      <a:pt x="0" y="111"/>
                      <a:pt x="0" y="242"/>
                      <a:pt x="84" y="254"/>
                    </a:cubicBezTo>
                    <a:cubicBezTo>
                      <a:pt x="337" y="322"/>
                      <a:pt x="612" y="349"/>
                      <a:pt x="892" y="349"/>
                    </a:cubicBezTo>
                    <a:cubicBezTo>
                      <a:pt x="1297" y="349"/>
                      <a:pt x="1711" y="294"/>
                      <a:pt x="2084" y="230"/>
                    </a:cubicBezTo>
                    <a:cubicBezTo>
                      <a:pt x="2144" y="206"/>
                      <a:pt x="2144" y="123"/>
                      <a:pt x="2084" y="111"/>
                    </a:cubicBezTo>
                    <a:cubicBezTo>
                      <a:pt x="1730" y="50"/>
                      <a:pt x="1329" y="0"/>
                      <a:pt x="934"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916;p33"/>
              <p:cNvSpPr/>
              <p:nvPr/>
            </p:nvSpPr>
            <p:spPr>
              <a:xfrm>
                <a:off x="3714150" y="3550250"/>
                <a:ext cx="48225" cy="9400"/>
              </a:xfrm>
              <a:custGeom>
                <a:avLst/>
                <a:gdLst/>
                <a:ahLst/>
                <a:cxnLst/>
                <a:rect l="l" t="t" r="r" b="b"/>
                <a:pathLst>
                  <a:path w="1929" h="376" extrusionOk="0">
                    <a:moveTo>
                      <a:pt x="1042" y="1"/>
                    </a:moveTo>
                    <a:cubicBezTo>
                      <a:pt x="711" y="1"/>
                      <a:pt x="380" y="43"/>
                      <a:pt x="84" y="120"/>
                    </a:cubicBezTo>
                    <a:cubicBezTo>
                      <a:pt x="0" y="132"/>
                      <a:pt x="0" y="263"/>
                      <a:pt x="84" y="299"/>
                    </a:cubicBezTo>
                    <a:cubicBezTo>
                      <a:pt x="320" y="350"/>
                      <a:pt x="581" y="375"/>
                      <a:pt x="846" y="375"/>
                    </a:cubicBezTo>
                    <a:cubicBezTo>
                      <a:pt x="1193" y="375"/>
                      <a:pt x="1547" y="332"/>
                      <a:pt x="1858" y="251"/>
                    </a:cubicBezTo>
                    <a:cubicBezTo>
                      <a:pt x="1929" y="239"/>
                      <a:pt x="1929" y="132"/>
                      <a:pt x="1858" y="96"/>
                    </a:cubicBezTo>
                    <a:cubicBezTo>
                      <a:pt x="1601" y="31"/>
                      <a:pt x="1322" y="1"/>
                      <a:pt x="1042"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917;p33"/>
              <p:cNvSpPr/>
              <p:nvPr/>
            </p:nvSpPr>
            <p:spPr>
              <a:xfrm>
                <a:off x="3708475" y="3579350"/>
                <a:ext cx="50650" cy="7775"/>
              </a:xfrm>
              <a:custGeom>
                <a:avLst/>
                <a:gdLst/>
                <a:ahLst/>
                <a:cxnLst/>
                <a:rect l="l" t="t" r="r" b="b"/>
                <a:pathLst>
                  <a:path w="2026" h="311" extrusionOk="0">
                    <a:moveTo>
                      <a:pt x="1177" y="0"/>
                    </a:moveTo>
                    <a:cubicBezTo>
                      <a:pt x="1107" y="0"/>
                      <a:pt x="1037" y="2"/>
                      <a:pt x="965" y="4"/>
                    </a:cubicBezTo>
                    <a:cubicBezTo>
                      <a:pt x="883" y="4"/>
                      <a:pt x="799" y="2"/>
                      <a:pt x="714" y="2"/>
                    </a:cubicBezTo>
                    <a:cubicBezTo>
                      <a:pt x="482" y="2"/>
                      <a:pt x="249" y="15"/>
                      <a:pt x="49" y="111"/>
                    </a:cubicBezTo>
                    <a:cubicBezTo>
                      <a:pt x="1" y="147"/>
                      <a:pt x="1" y="206"/>
                      <a:pt x="49" y="218"/>
                    </a:cubicBezTo>
                    <a:cubicBezTo>
                      <a:pt x="207" y="294"/>
                      <a:pt x="386" y="310"/>
                      <a:pt x="568" y="310"/>
                    </a:cubicBezTo>
                    <a:cubicBezTo>
                      <a:pt x="700" y="310"/>
                      <a:pt x="835" y="302"/>
                      <a:pt x="965" y="302"/>
                    </a:cubicBezTo>
                    <a:cubicBezTo>
                      <a:pt x="1311" y="302"/>
                      <a:pt x="1632" y="278"/>
                      <a:pt x="1966" y="206"/>
                    </a:cubicBezTo>
                    <a:cubicBezTo>
                      <a:pt x="2025" y="183"/>
                      <a:pt x="2025" y="99"/>
                      <a:pt x="1966" y="87"/>
                    </a:cubicBezTo>
                    <a:cubicBezTo>
                      <a:pt x="1701" y="21"/>
                      <a:pt x="1444" y="0"/>
                      <a:pt x="117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918;p33"/>
              <p:cNvSpPr/>
              <p:nvPr/>
            </p:nvSpPr>
            <p:spPr>
              <a:xfrm>
                <a:off x="3706700" y="3607700"/>
                <a:ext cx="47950" cy="7875"/>
              </a:xfrm>
              <a:custGeom>
                <a:avLst/>
                <a:gdLst/>
                <a:ahLst/>
                <a:cxnLst/>
                <a:rect l="l" t="t" r="r" b="b"/>
                <a:pathLst>
                  <a:path w="1918" h="315" extrusionOk="0">
                    <a:moveTo>
                      <a:pt x="761" y="1"/>
                    </a:moveTo>
                    <a:cubicBezTo>
                      <a:pt x="517" y="1"/>
                      <a:pt x="264" y="9"/>
                      <a:pt x="36" y="108"/>
                    </a:cubicBezTo>
                    <a:cubicBezTo>
                      <a:pt x="1" y="144"/>
                      <a:pt x="1" y="204"/>
                      <a:pt x="36" y="215"/>
                    </a:cubicBezTo>
                    <a:cubicBezTo>
                      <a:pt x="204" y="292"/>
                      <a:pt x="397" y="314"/>
                      <a:pt x="589" y="314"/>
                    </a:cubicBezTo>
                    <a:cubicBezTo>
                      <a:pt x="696" y="314"/>
                      <a:pt x="803" y="307"/>
                      <a:pt x="905" y="299"/>
                    </a:cubicBezTo>
                    <a:cubicBezTo>
                      <a:pt x="1215" y="287"/>
                      <a:pt x="1536" y="287"/>
                      <a:pt x="1834" y="215"/>
                    </a:cubicBezTo>
                    <a:cubicBezTo>
                      <a:pt x="1917" y="204"/>
                      <a:pt x="1917" y="96"/>
                      <a:pt x="1834" y="84"/>
                    </a:cubicBezTo>
                    <a:cubicBezTo>
                      <a:pt x="1525" y="1"/>
                      <a:pt x="1215" y="1"/>
                      <a:pt x="905" y="1"/>
                    </a:cubicBezTo>
                    <a:cubicBezTo>
                      <a:pt x="858" y="1"/>
                      <a:pt x="810" y="1"/>
                      <a:pt x="76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919;p33"/>
              <p:cNvSpPr/>
              <p:nvPr/>
            </p:nvSpPr>
            <p:spPr>
              <a:xfrm>
                <a:off x="3705500" y="3635325"/>
                <a:ext cx="47950" cy="10000"/>
              </a:xfrm>
              <a:custGeom>
                <a:avLst/>
                <a:gdLst/>
                <a:ahLst/>
                <a:cxnLst/>
                <a:rect l="l" t="t" r="r" b="b"/>
                <a:pathLst>
                  <a:path w="1918" h="400" extrusionOk="0">
                    <a:moveTo>
                      <a:pt x="779" y="1"/>
                    </a:moveTo>
                    <a:cubicBezTo>
                      <a:pt x="515" y="1"/>
                      <a:pt x="260" y="36"/>
                      <a:pt x="49" y="134"/>
                    </a:cubicBezTo>
                    <a:cubicBezTo>
                      <a:pt x="1" y="146"/>
                      <a:pt x="1" y="242"/>
                      <a:pt x="49" y="265"/>
                    </a:cubicBezTo>
                    <a:cubicBezTo>
                      <a:pt x="260" y="364"/>
                      <a:pt x="513" y="399"/>
                      <a:pt x="775" y="399"/>
                    </a:cubicBezTo>
                    <a:cubicBezTo>
                      <a:pt x="1146" y="399"/>
                      <a:pt x="1537" y="328"/>
                      <a:pt x="1858" y="265"/>
                    </a:cubicBezTo>
                    <a:cubicBezTo>
                      <a:pt x="1918" y="253"/>
                      <a:pt x="1918" y="146"/>
                      <a:pt x="1858" y="134"/>
                    </a:cubicBezTo>
                    <a:cubicBezTo>
                      <a:pt x="1544" y="72"/>
                      <a:pt x="1152" y="1"/>
                      <a:pt x="77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920;p33"/>
              <p:cNvSpPr/>
              <p:nvPr/>
            </p:nvSpPr>
            <p:spPr>
              <a:xfrm>
                <a:off x="3699850" y="3664175"/>
                <a:ext cx="47650" cy="9175"/>
              </a:xfrm>
              <a:custGeom>
                <a:avLst/>
                <a:gdLst/>
                <a:ahLst/>
                <a:cxnLst/>
                <a:rect l="l" t="t" r="r" b="b"/>
                <a:pathLst>
                  <a:path w="1906" h="367" extrusionOk="0">
                    <a:moveTo>
                      <a:pt x="763" y="1"/>
                    </a:moveTo>
                    <a:cubicBezTo>
                      <a:pt x="513" y="1"/>
                      <a:pt x="270" y="30"/>
                      <a:pt x="60" y="111"/>
                    </a:cubicBezTo>
                    <a:cubicBezTo>
                      <a:pt x="1" y="147"/>
                      <a:pt x="1" y="219"/>
                      <a:pt x="60" y="242"/>
                    </a:cubicBezTo>
                    <a:cubicBezTo>
                      <a:pt x="282" y="333"/>
                      <a:pt x="539" y="366"/>
                      <a:pt x="803" y="366"/>
                    </a:cubicBezTo>
                    <a:cubicBezTo>
                      <a:pt x="1164" y="366"/>
                      <a:pt x="1537" y="304"/>
                      <a:pt x="1846" y="242"/>
                    </a:cubicBezTo>
                    <a:cubicBezTo>
                      <a:pt x="1906" y="231"/>
                      <a:pt x="1906" y="147"/>
                      <a:pt x="1846" y="123"/>
                    </a:cubicBezTo>
                    <a:cubicBezTo>
                      <a:pt x="1525" y="66"/>
                      <a:pt x="1136" y="1"/>
                      <a:pt x="76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921;p33"/>
              <p:cNvSpPr/>
              <p:nvPr/>
            </p:nvSpPr>
            <p:spPr>
              <a:xfrm>
                <a:off x="3705225" y="3692750"/>
                <a:ext cx="38700" cy="8050"/>
              </a:xfrm>
              <a:custGeom>
                <a:avLst/>
                <a:gdLst/>
                <a:ahLst/>
                <a:cxnLst/>
                <a:rect l="l" t="t" r="r" b="b"/>
                <a:pathLst>
                  <a:path w="1548" h="322" extrusionOk="0">
                    <a:moveTo>
                      <a:pt x="906" y="1"/>
                    </a:moveTo>
                    <a:cubicBezTo>
                      <a:pt x="854" y="1"/>
                      <a:pt x="802" y="2"/>
                      <a:pt x="750" y="4"/>
                    </a:cubicBezTo>
                    <a:cubicBezTo>
                      <a:pt x="707" y="4"/>
                      <a:pt x="663" y="4"/>
                      <a:pt x="619" y="4"/>
                    </a:cubicBezTo>
                    <a:cubicBezTo>
                      <a:pt x="422" y="4"/>
                      <a:pt x="221" y="12"/>
                      <a:pt x="36" y="100"/>
                    </a:cubicBezTo>
                    <a:cubicBezTo>
                      <a:pt x="0" y="135"/>
                      <a:pt x="0" y="219"/>
                      <a:pt x="36" y="231"/>
                    </a:cubicBezTo>
                    <a:cubicBezTo>
                      <a:pt x="190" y="304"/>
                      <a:pt x="356" y="321"/>
                      <a:pt x="522" y="321"/>
                    </a:cubicBezTo>
                    <a:cubicBezTo>
                      <a:pt x="598" y="321"/>
                      <a:pt x="675" y="318"/>
                      <a:pt x="750" y="314"/>
                    </a:cubicBezTo>
                    <a:cubicBezTo>
                      <a:pt x="1012" y="314"/>
                      <a:pt x="1262" y="290"/>
                      <a:pt x="1500" y="207"/>
                    </a:cubicBezTo>
                    <a:cubicBezTo>
                      <a:pt x="1548" y="195"/>
                      <a:pt x="1548" y="111"/>
                      <a:pt x="1500" y="100"/>
                    </a:cubicBezTo>
                    <a:cubicBezTo>
                      <a:pt x="1310" y="23"/>
                      <a:pt x="1112" y="1"/>
                      <a:pt x="90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922;p33"/>
              <p:cNvSpPr/>
              <p:nvPr/>
            </p:nvSpPr>
            <p:spPr>
              <a:xfrm>
                <a:off x="3710575" y="3721700"/>
                <a:ext cx="29775" cy="7200"/>
              </a:xfrm>
              <a:custGeom>
                <a:avLst/>
                <a:gdLst/>
                <a:ahLst/>
                <a:cxnLst/>
                <a:rect l="l" t="t" r="r" b="b"/>
                <a:pathLst>
                  <a:path w="1191" h="288" extrusionOk="0">
                    <a:moveTo>
                      <a:pt x="476" y="0"/>
                    </a:moveTo>
                    <a:cubicBezTo>
                      <a:pt x="344" y="0"/>
                      <a:pt x="215" y="17"/>
                      <a:pt x="96" y="61"/>
                    </a:cubicBezTo>
                    <a:cubicBezTo>
                      <a:pt x="0" y="85"/>
                      <a:pt x="0" y="204"/>
                      <a:pt x="96" y="239"/>
                    </a:cubicBezTo>
                    <a:cubicBezTo>
                      <a:pt x="197" y="275"/>
                      <a:pt x="309" y="288"/>
                      <a:pt x="425" y="288"/>
                    </a:cubicBezTo>
                    <a:cubicBezTo>
                      <a:pt x="662" y="288"/>
                      <a:pt x="915" y="232"/>
                      <a:pt x="1131" y="192"/>
                    </a:cubicBezTo>
                    <a:cubicBezTo>
                      <a:pt x="1191" y="180"/>
                      <a:pt x="1191" y="85"/>
                      <a:pt x="1131" y="85"/>
                    </a:cubicBezTo>
                    <a:cubicBezTo>
                      <a:pt x="929" y="47"/>
                      <a:pt x="699" y="0"/>
                      <a:pt x="476"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923;p33"/>
              <p:cNvSpPr/>
              <p:nvPr/>
            </p:nvSpPr>
            <p:spPr>
              <a:xfrm>
                <a:off x="3713250" y="3749650"/>
                <a:ext cx="25025" cy="8025"/>
              </a:xfrm>
              <a:custGeom>
                <a:avLst/>
                <a:gdLst/>
                <a:ahLst/>
                <a:cxnLst/>
                <a:rect l="l" t="t" r="r" b="b"/>
                <a:pathLst>
                  <a:path w="1001" h="321" extrusionOk="0">
                    <a:moveTo>
                      <a:pt x="489" y="0"/>
                    </a:moveTo>
                    <a:cubicBezTo>
                      <a:pt x="352" y="0"/>
                      <a:pt x="216" y="24"/>
                      <a:pt x="96" y="74"/>
                    </a:cubicBezTo>
                    <a:cubicBezTo>
                      <a:pt x="0" y="98"/>
                      <a:pt x="0" y="217"/>
                      <a:pt x="96" y="252"/>
                    </a:cubicBezTo>
                    <a:cubicBezTo>
                      <a:pt x="210" y="299"/>
                      <a:pt x="337" y="321"/>
                      <a:pt x="466" y="321"/>
                    </a:cubicBezTo>
                    <a:cubicBezTo>
                      <a:pt x="634" y="321"/>
                      <a:pt x="805" y="284"/>
                      <a:pt x="953" y="217"/>
                    </a:cubicBezTo>
                    <a:cubicBezTo>
                      <a:pt x="1001" y="205"/>
                      <a:pt x="1001" y="110"/>
                      <a:pt x="953" y="98"/>
                    </a:cubicBezTo>
                    <a:cubicBezTo>
                      <a:pt x="812" y="33"/>
                      <a:pt x="650" y="0"/>
                      <a:pt x="489"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924;p33"/>
              <p:cNvSpPr/>
              <p:nvPr/>
            </p:nvSpPr>
            <p:spPr>
              <a:xfrm>
                <a:off x="3708775" y="3777775"/>
                <a:ext cx="24750" cy="8725"/>
              </a:xfrm>
              <a:custGeom>
                <a:avLst/>
                <a:gdLst/>
                <a:ahLst/>
                <a:cxnLst/>
                <a:rect l="l" t="t" r="r" b="b"/>
                <a:pathLst>
                  <a:path w="990" h="349" extrusionOk="0">
                    <a:moveTo>
                      <a:pt x="370" y="1"/>
                    </a:moveTo>
                    <a:cubicBezTo>
                      <a:pt x="239" y="1"/>
                      <a:pt x="118" y="28"/>
                      <a:pt x="37" y="104"/>
                    </a:cubicBezTo>
                    <a:cubicBezTo>
                      <a:pt x="1" y="139"/>
                      <a:pt x="1" y="199"/>
                      <a:pt x="37" y="247"/>
                    </a:cubicBezTo>
                    <a:cubicBezTo>
                      <a:pt x="115" y="321"/>
                      <a:pt x="232" y="348"/>
                      <a:pt x="359" y="348"/>
                    </a:cubicBezTo>
                    <a:cubicBezTo>
                      <a:pt x="559" y="348"/>
                      <a:pt x="784" y="281"/>
                      <a:pt x="930" y="223"/>
                    </a:cubicBezTo>
                    <a:cubicBezTo>
                      <a:pt x="989" y="211"/>
                      <a:pt x="989" y="116"/>
                      <a:pt x="930" y="104"/>
                    </a:cubicBezTo>
                    <a:cubicBezTo>
                      <a:pt x="787" y="61"/>
                      <a:pt x="567" y="1"/>
                      <a:pt x="370"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925;p33"/>
              <p:cNvSpPr/>
              <p:nvPr/>
            </p:nvSpPr>
            <p:spPr>
              <a:xfrm>
                <a:off x="3709675" y="3807775"/>
                <a:ext cx="21750" cy="5725"/>
              </a:xfrm>
              <a:custGeom>
                <a:avLst/>
                <a:gdLst/>
                <a:ahLst/>
                <a:cxnLst/>
                <a:rect l="l" t="t" r="r" b="b"/>
                <a:pathLst>
                  <a:path w="870" h="229" extrusionOk="0">
                    <a:moveTo>
                      <a:pt x="367" y="0"/>
                    </a:moveTo>
                    <a:cubicBezTo>
                      <a:pt x="270" y="0"/>
                      <a:pt x="173" y="11"/>
                      <a:pt x="72" y="35"/>
                    </a:cubicBezTo>
                    <a:cubicBezTo>
                      <a:pt x="1" y="35"/>
                      <a:pt x="1" y="178"/>
                      <a:pt x="72" y="190"/>
                    </a:cubicBezTo>
                    <a:cubicBezTo>
                      <a:pt x="190" y="216"/>
                      <a:pt x="301" y="229"/>
                      <a:pt x="410" y="229"/>
                    </a:cubicBezTo>
                    <a:cubicBezTo>
                      <a:pt x="543" y="229"/>
                      <a:pt x="673" y="210"/>
                      <a:pt x="810" y="178"/>
                    </a:cubicBezTo>
                    <a:cubicBezTo>
                      <a:pt x="870" y="154"/>
                      <a:pt x="870" y="71"/>
                      <a:pt x="810" y="59"/>
                    </a:cubicBezTo>
                    <a:cubicBezTo>
                      <a:pt x="654" y="23"/>
                      <a:pt x="511" y="0"/>
                      <a:pt x="36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926;p33"/>
              <p:cNvSpPr/>
              <p:nvPr/>
            </p:nvSpPr>
            <p:spPr>
              <a:xfrm>
                <a:off x="3715625" y="2912100"/>
                <a:ext cx="918900" cy="232200"/>
              </a:xfrm>
              <a:custGeom>
                <a:avLst/>
                <a:gdLst/>
                <a:ahLst/>
                <a:cxnLst/>
                <a:rect l="l" t="t" r="r" b="b"/>
                <a:pathLst>
                  <a:path w="36756" h="9288" extrusionOk="0">
                    <a:moveTo>
                      <a:pt x="4358" y="0"/>
                    </a:moveTo>
                    <a:lnTo>
                      <a:pt x="1" y="4644"/>
                    </a:lnTo>
                    <a:lnTo>
                      <a:pt x="4835" y="9287"/>
                    </a:lnTo>
                    <a:lnTo>
                      <a:pt x="36755" y="4453"/>
                    </a:lnTo>
                    <a:lnTo>
                      <a:pt x="4358" y="0"/>
                    </a:lnTo>
                    <a:close/>
                  </a:path>
                </a:pathLst>
              </a:custGeom>
              <a:solidFill>
                <a:srgbClr val="DF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927;p33"/>
              <p:cNvSpPr/>
              <p:nvPr/>
            </p:nvSpPr>
            <p:spPr>
              <a:xfrm>
                <a:off x="3705500" y="2904350"/>
                <a:ext cx="930200" cy="247375"/>
              </a:xfrm>
              <a:custGeom>
                <a:avLst/>
                <a:gdLst/>
                <a:ahLst/>
                <a:cxnLst/>
                <a:rect l="l" t="t" r="r" b="b"/>
                <a:pathLst>
                  <a:path w="37208" h="9895" extrusionOk="0">
                    <a:moveTo>
                      <a:pt x="4859" y="608"/>
                    </a:moveTo>
                    <a:lnTo>
                      <a:pt x="35160" y="4775"/>
                    </a:lnTo>
                    <a:lnTo>
                      <a:pt x="5323" y="9288"/>
                    </a:lnTo>
                    <a:lnTo>
                      <a:pt x="799" y="4942"/>
                    </a:lnTo>
                    <a:lnTo>
                      <a:pt x="4859" y="608"/>
                    </a:lnTo>
                    <a:close/>
                    <a:moveTo>
                      <a:pt x="4656" y="1"/>
                    </a:moveTo>
                    <a:lnTo>
                      <a:pt x="1" y="4954"/>
                    </a:lnTo>
                    <a:lnTo>
                      <a:pt x="5133" y="9895"/>
                    </a:lnTo>
                    <a:lnTo>
                      <a:pt x="37208" y="5025"/>
                    </a:lnTo>
                    <a:lnTo>
                      <a:pt x="37208" y="4466"/>
                    </a:lnTo>
                    <a:lnTo>
                      <a:pt x="4811" y="13"/>
                    </a:lnTo>
                    <a:lnTo>
                      <a:pt x="4656" y="1"/>
                    </a:ln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928;p33"/>
              <p:cNvSpPr/>
              <p:nvPr/>
            </p:nvSpPr>
            <p:spPr>
              <a:xfrm>
                <a:off x="3754625" y="2948775"/>
                <a:ext cx="11925" cy="98700"/>
              </a:xfrm>
              <a:custGeom>
                <a:avLst/>
                <a:gdLst/>
                <a:ahLst/>
                <a:cxnLst/>
                <a:rect l="l" t="t" r="r" b="b"/>
                <a:pathLst>
                  <a:path w="477" h="3948" extrusionOk="0">
                    <a:moveTo>
                      <a:pt x="239" y="1"/>
                    </a:moveTo>
                    <a:cubicBezTo>
                      <a:pt x="215" y="1"/>
                      <a:pt x="191" y="16"/>
                      <a:pt x="191" y="45"/>
                    </a:cubicBezTo>
                    <a:cubicBezTo>
                      <a:pt x="72" y="1319"/>
                      <a:pt x="0" y="2641"/>
                      <a:pt x="179" y="3903"/>
                    </a:cubicBezTo>
                    <a:cubicBezTo>
                      <a:pt x="179" y="3933"/>
                      <a:pt x="209" y="3948"/>
                      <a:pt x="239" y="3948"/>
                    </a:cubicBezTo>
                    <a:cubicBezTo>
                      <a:pt x="268" y="3948"/>
                      <a:pt x="298" y="3933"/>
                      <a:pt x="298" y="3903"/>
                    </a:cubicBezTo>
                    <a:cubicBezTo>
                      <a:pt x="477" y="2641"/>
                      <a:pt x="405" y="1319"/>
                      <a:pt x="286" y="45"/>
                    </a:cubicBezTo>
                    <a:cubicBezTo>
                      <a:pt x="286" y="16"/>
                      <a:pt x="262" y="1"/>
                      <a:pt x="23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929;p33"/>
              <p:cNvSpPr/>
              <p:nvPr/>
            </p:nvSpPr>
            <p:spPr>
              <a:xfrm>
                <a:off x="3782600" y="2949225"/>
                <a:ext cx="12525" cy="105175"/>
              </a:xfrm>
              <a:custGeom>
                <a:avLst/>
                <a:gdLst/>
                <a:ahLst/>
                <a:cxnLst/>
                <a:rect l="l" t="t" r="r" b="b"/>
                <a:pathLst>
                  <a:path w="501" h="4207" extrusionOk="0">
                    <a:moveTo>
                      <a:pt x="257" y="1"/>
                    </a:moveTo>
                    <a:cubicBezTo>
                      <a:pt x="236" y="1"/>
                      <a:pt x="215" y="10"/>
                      <a:pt x="215" y="27"/>
                    </a:cubicBezTo>
                    <a:cubicBezTo>
                      <a:pt x="96" y="1361"/>
                      <a:pt x="1" y="2849"/>
                      <a:pt x="215" y="4171"/>
                    </a:cubicBezTo>
                    <a:cubicBezTo>
                      <a:pt x="215" y="4195"/>
                      <a:pt x="236" y="4206"/>
                      <a:pt x="257" y="4206"/>
                    </a:cubicBezTo>
                    <a:cubicBezTo>
                      <a:pt x="277" y="4206"/>
                      <a:pt x="298" y="4195"/>
                      <a:pt x="298" y="4171"/>
                    </a:cubicBezTo>
                    <a:cubicBezTo>
                      <a:pt x="501" y="2861"/>
                      <a:pt x="417" y="1361"/>
                      <a:pt x="298" y="27"/>
                    </a:cubicBezTo>
                    <a:cubicBezTo>
                      <a:pt x="298" y="10"/>
                      <a:pt x="277" y="1"/>
                      <a:pt x="257"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930;p33"/>
              <p:cNvSpPr/>
              <p:nvPr/>
            </p:nvSpPr>
            <p:spPr>
              <a:xfrm>
                <a:off x="3812975" y="2934875"/>
                <a:ext cx="8650" cy="103150"/>
              </a:xfrm>
              <a:custGeom>
                <a:avLst/>
                <a:gdLst/>
                <a:ahLst/>
                <a:cxnLst/>
                <a:rect l="l" t="t" r="r" b="b"/>
                <a:pathLst>
                  <a:path w="346" h="4126" extrusionOk="0">
                    <a:moveTo>
                      <a:pt x="173" y="0"/>
                    </a:moveTo>
                    <a:cubicBezTo>
                      <a:pt x="146" y="0"/>
                      <a:pt x="119" y="18"/>
                      <a:pt x="119" y="54"/>
                    </a:cubicBezTo>
                    <a:cubicBezTo>
                      <a:pt x="0" y="1375"/>
                      <a:pt x="12" y="2721"/>
                      <a:pt x="107" y="4054"/>
                    </a:cubicBezTo>
                    <a:cubicBezTo>
                      <a:pt x="107" y="4102"/>
                      <a:pt x="137" y="4126"/>
                      <a:pt x="168" y="4126"/>
                    </a:cubicBezTo>
                    <a:cubicBezTo>
                      <a:pt x="200" y="4126"/>
                      <a:pt x="232" y="4102"/>
                      <a:pt x="238" y="4054"/>
                    </a:cubicBezTo>
                    <a:cubicBezTo>
                      <a:pt x="333" y="2721"/>
                      <a:pt x="345" y="1375"/>
                      <a:pt x="226" y="54"/>
                    </a:cubicBezTo>
                    <a:cubicBezTo>
                      <a:pt x="226" y="18"/>
                      <a:pt x="200" y="0"/>
                      <a:pt x="17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931;p33"/>
              <p:cNvSpPr/>
              <p:nvPr/>
            </p:nvSpPr>
            <p:spPr>
              <a:xfrm>
                <a:off x="3838575" y="2921400"/>
                <a:ext cx="14300" cy="118125"/>
              </a:xfrm>
              <a:custGeom>
                <a:avLst/>
                <a:gdLst/>
                <a:ahLst/>
                <a:cxnLst/>
                <a:rect l="l" t="t" r="r" b="b"/>
                <a:pathLst>
                  <a:path w="572" h="4725" extrusionOk="0">
                    <a:moveTo>
                      <a:pt x="281" y="0"/>
                    </a:moveTo>
                    <a:cubicBezTo>
                      <a:pt x="253" y="0"/>
                      <a:pt x="226" y="15"/>
                      <a:pt x="226" y="45"/>
                    </a:cubicBezTo>
                    <a:cubicBezTo>
                      <a:pt x="0" y="1545"/>
                      <a:pt x="179" y="3141"/>
                      <a:pt x="214" y="4653"/>
                    </a:cubicBezTo>
                    <a:cubicBezTo>
                      <a:pt x="214" y="4700"/>
                      <a:pt x="250" y="4724"/>
                      <a:pt x="286" y="4724"/>
                    </a:cubicBezTo>
                    <a:cubicBezTo>
                      <a:pt x="321" y="4724"/>
                      <a:pt x="357" y="4700"/>
                      <a:pt x="357" y="4653"/>
                    </a:cubicBezTo>
                    <a:cubicBezTo>
                      <a:pt x="393" y="3141"/>
                      <a:pt x="572" y="1545"/>
                      <a:pt x="345" y="45"/>
                    </a:cubicBezTo>
                    <a:cubicBezTo>
                      <a:pt x="339" y="15"/>
                      <a:pt x="310" y="0"/>
                      <a:pt x="281"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932;p33"/>
              <p:cNvSpPr/>
              <p:nvPr/>
            </p:nvSpPr>
            <p:spPr>
              <a:xfrm>
                <a:off x="3868925" y="2931825"/>
                <a:ext cx="10450" cy="98550"/>
              </a:xfrm>
              <a:custGeom>
                <a:avLst/>
                <a:gdLst/>
                <a:ahLst/>
                <a:cxnLst/>
                <a:rect l="l" t="t" r="r" b="b"/>
                <a:pathLst>
                  <a:path w="418" h="3942" extrusionOk="0">
                    <a:moveTo>
                      <a:pt x="212" y="0"/>
                    </a:moveTo>
                    <a:cubicBezTo>
                      <a:pt x="191" y="0"/>
                      <a:pt x="167" y="15"/>
                      <a:pt x="155" y="45"/>
                    </a:cubicBezTo>
                    <a:cubicBezTo>
                      <a:pt x="0" y="1307"/>
                      <a:pt x="120" y="2605"/>
                      <a:pt x="143" y="3879"/>
                    </a:cubicBezTo>
                    <a:cubicBezTo>
                      <a:pt x="143" y="3920"/>
                      <a:pt x="173" y="3941"/>
                      <a:pt x="203" y="3941"/>
                    </a:cubicBezTo>
                    <a:cubicBezTo>
                      <a:pt x="233" y="3941"/>
                      <a:pt x="262" y="3920"/>
                      <a:pt x="262" y="3879"/>
                    </a:cubicBezTo>
                    <a:cubicBezTo>
                      <a:pt x="298" y="2616"/>
                      <a:pt x="417" y="1307"/>
                      <a:pt x="250" y="45"/>
                    </a:cubicBezTo>
                    <a:cubicBezTo>
                      <a:pt x="250" y="15"/>
                      <a:pt x="233" y="0"/>
                      <a:pt x="21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933;p33"/>
              <p:cNvSpPr/>
              <p:nvPr/>
            </p:nvSpPr>
            <p:spPr>
              <a:xfrm>
                <a:off x="3895725" y="2936200"/>
                <a:ext cx="13400" cy="95500"/>
              </a:xfrm>
              <a:custGeom>
                <a:avLst/>
                <a:gdLst/>
                <a:ahLst/>
                <a:cxnLst/>
                <a:rect l="l" t="t" r="r" b="b"/>
                <a:pathLst>
                  <a:path w="536" h="3820" extrusionOk="0">
                    <a:moveTo>
                      <a:pt x="284" y="1"/>
                    </a:moveTo>
                    <a:cubicBezTo>
                      <a:pt x="265" y="1"/>
                      <a:pt x="244" y="13"/>
                      <a:pt x="238" y="36"/>
                    </a:cubicBezTo>
                    <a:cubicBezTo>
                      <a:pt x="60" y="1203"/>
                      <a:pt x="0" y="2632"/>
                      <a:pt x="238" y="3811"/>
                    </a:cubicBezTo>
                    <a:cubicBezTo>
                      <a:pt x="238" y="3817"/>
                      <a:pt x="253" y="3820"/>
                      <a:pt x="268" y="3820"/>
                    </a:cubicBezTo>
                    <a:cubicBezTo>
                      <a:pt x="283" y="3820"/>
                      <a:pt x="298" y="3817"/>
                      <a:pt x="298" y="3811"/>
                    </a:cubicBezTo>
                    <a:cubicBezTo>
                      <a:pt x="536" y="2632"/>
                      <a:pt x="500" y="1203"/>
                      <a:pt x="321" y="36"/>
                    </a:cubicBezTo>
                    <a:cubicBezTo>
                      <a:pt x="321" y="13"/>
                      <a:pt x="304" y="1"/>
                      <a:pt x="28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934;p33"/>
              <p:cNvSpPr/>
              <p:nvPr/>
            </p:nvSpPr>
            <p:spPr>
              <a:xfrm>
                <a:off x="3925775" y="2937325"/>
                <a:ext cx="10150" cy="91325"/>
              </a:xfrm>
              <a:custGeom>
                <a:avLst/>
                <a:gdLst/>
                <a:ahLst/>
                <a:cxnLst/>
                <a:rect l="l" t="t" r="r" b="b"/>
                <a:pathLst>
                  <a:path w="406" h="3653" extrusionOk="0">
                    <a:moveTo>
                      <a:pt x="198" y="0"/>
                    </a:moveTo>
                    <a:cubicBezTo>
                      <a:pt x="170" y="0"/>
                      <a:pt x="143" y="21"/>
                      <a:pt x="143" y="63"/>
                    </a:cubicBezTo>
                    <a:cubicBezTo>
                      <a:pt x="72" y="694"/>
                      <a:pt x="60" y="1337"/>
                      <a:pt x="60" y="1980"/>
                    </a:cubicBezTo>
                    <a:cubicBezTo>
                      <a:pt x="60" y="2527"/>
                      <a:pt x="1" y="3111"/>
                      <a:pt x="191" y="3635"/>
                    </a:cubicBezTo>
                    <a:cubicBezTo>
                      <a:pt x="185" y="3647"/>
                      <a:pt x="188" y="3653"/>
                      <a:pt x="196" y="3653"/>
                    </a:cubicBezTo>
                    <a:cubicBezTo>
                      <a:pt x="203" y="3653"/>
                      <a:pt x="215" y="3647"/>
                      <a:pt x="227" y="3635"/>
                    </a:cubicBezTo>
                    <a:cubicBezTo>
                      <a:pt x="405" y="3111"/>
                      <a:pt x="346" y="2516"/>
                      <a:pt x="358" y="1980"/>
                    </a:cubicBezTo>
                    <a:cubicBezTo>
                      <a:pt x="358" y="1337"/>
                      <a:pt x="346" y="694"/>
                      <a:pt x="262" y="63"/>
                    </a:cubicBezTo>
                    <a:cubicBezTo>
                      <a:pt x="257" y="21"/>
                      <a:pt x="227" y="0"/>
                      <a:pt x="19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935;p33"/>
              <p:cNvSpPr/>
              <p:nvPr/>
            </p:nvSpPr>
            <p:spPr>
              <a:xfrm>
                <a:off x="3950175" y="2942525"/>
                <a:ext cx="17600" cy="85675"/>
              </a:xfrm>
              <a:custGeom>
                <a:avLst/>
                <a:gdLst/>
                <a:ahLst/>
                <a:cxnLst/>
                <a:rect l="l" t="t" r="r" b="b"/>
                <a:pathLst>
                  <a:path w="704" h="3427" extrusionOk="0">
                    <a:moveTo>
                      <a:pt x="376" y="1"/>
                    </a:moveTo>
                    <a:cubicBezTo>
                      <a:pt x="355" y="1"/>
                      <a:pt x="334" y="16"/>
                      <a:pt x="334" y="45"/>
                    </a:cubicBezTo>
                    <a:cubicBezTo>
                      <a:pt x="239" y="1069"/>
                      <a:pt x="1" y="2403"/>
                      <a:pt x="299" y="3391"/>
                    </a:cubicBezTo>
                    <a:cubicBezTo>
                      <a:pt x="310" y="3415"/>
                      <a:pt x="334" y="3427"/>
                      <a:pt x="357" y="3427"/>
                    </a:cubicBezTo>
                    <a:cubicBezTo>
                      <a:pt x="379" y="3427"/>
                      <a:pt x="400" y="3415"/>
                      <a:pt x="406" y="3391"/>
                    </a:cubicBezTo>
                    <a:cubicBezTo>
                      <a:pt x="703" y="2403"/>
                      <a:pt x="513" y="1057"/>
                      <a:pt x="418" y="45"/>
                    </a:cubicBezTo>
                    <a:cubicBezTo>
                      <a:pt x="418" y="16"/>
                      <a:pt x="397" y="1"/>
                      <a:pt x="37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936;p33"/>
              <p:cNvSpPr/>
              <p:nvPr/>
            </p:nvSpPr>
            <p:spPr>
              <a:xfrm>
                <a:off x="3982025" y="2946250"/>
                <a:ext cx="9850" cy="85150"/>
              </a:xfrm>
              <a:custGeom>
                <a:avLst/>
                <a:gdLst/>
                <a:ahLst/>
                <a:cxnLst/>
                <a:rect l="l" t="t" r="r" b="b"/>
                <a:pathLst>
                  <a:path w="394" h="3406" extrusionOk="0">
                    <a:moveTo>
                      <a:pt x="191" y="0"/>
                    </a:moveTo>
                    <a:cubicBezTo>
                      <a:pt x="163" y="0"/>
                      <a:pt x="137" y="19"/>
                      <a:pt x="132" y="63"/>
                    </a:cubicBezTo>
                    <a:cubicBezTo>
                      <a:pt x="72" y="646"/>
                      <a:pt x="60" y="1218"/>
                      <a:pt x="60" y="1813"/>
                    </a:cubicBezTo>
                    <a:cubicBezTo>
                      <a:pt x="60" y="2325"/>
                      <a:pt x="1" y="2873"/>
                      <a:pt x="144" y="3361"/>
                    </a:cubicBezTo>
                    <a:cubicBezTo>
                      <a:pt x="162" y="3391"/>
                      <a:pt x="188" y="3406"/>
                      <a:pt x="212" y="3406"/>
                    </a:cubicBezTo>
                    <a:cubicBezTo>
                      <a:pt x="236" y="3406"/>
                      <a:pt x="257" y="3391"/>
                      <a:pt x="263" y="3361"/>
                    </a:cubicBezTo>
                    <a:cubicBezTo>
                      <a:pt x="394" y="2873"/>
                      <a:pt x="358" y="2325"/>
                      <a:pt x="334" y="1813"/>
                    </a:cubicBezTo>
                    <a:cubicBezTo>
                      <a:pt x="334" y="1218"/>
                      <a:pt x="322" y="646"/>
                      <a:pt x="263" y="63"/>
                    </a:cubicBezTo>
                    <a:cubicBezTo>
                      <a:pt x="256" y="25"/>
                      <a:pt x="223" y="0"/>
                      <a:pt x="191"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937;p33"/>
              <p:cNvSpPr/>
              <p:nvPr/>
            </p:nvSpPr>
            <p:spPr>
              <a:xfrm>
                <a:off x="4010300" y="2949975"/>
                <a:ext cx="10450" cy="82550"/>
              </a:xfrm>
              <a:custGeom>
                <a:avLst/>
                <a:gdLst/>
                <a:ahLst/>
                <a:cxnLst/>
                <a:rect l="l" t="t" r="r" b="b"/>
                <a:pathLst>
                  <a:path w="418" h="3302" extrusionOk="0">
                    <a:moveTo>
                      <a:pt x="203" y="0"/>
                    </a:moveTo>
                    <a:cubicBezTo>
                      <a:pt x="177" y="0"/>
                      <a:pt x="150" y="15"/>
                      <a:pt x="144" y="45"/>
                    </a:cubicBezTo>
                    <a:cubicBezTo>
                      <a:pt x="1" y="1105"/>
                      <a:pt x="72" y="2164"/>
                      <a:pt x="144" y="3212"/>
                    </a:cubicBezTo>
                    <a:cubicBezTo>
                      <a:pt x="144" y="3272"/>
                      <a:pt x="182" y="3301"/>
                      <a:pt x="223" y="3301"/>
                    </a:cubicBezTo>
                    <a:cubicBezTo>
                      <a:pt x="263" y="3301"/>
                      <a:pt x="305" y="3272"/>
                      <a:pt x="310" y="3212"/>
                    </a:cubicBezTo>
                    <a:cubicBezTo>
                      <a:pt x="370" y="2152"/>
                      <a:pt x="418" y="1105"/>
                      <a:pt x="263" y="45"/>
                    </a:cubicBezTo>
                    <a:cubicBezTo>
                      <a:pt x="257" y="15"/>
                      <a:pt x="230" y="0"/>
                      <a:pt x="203"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938;p33"/>
              <p:cNvSpPr/>
              <p:nvPr/>
            </p:nvSpPr>
            <p:spPr>
              <a:xfrm>
                <a:off x="4040075" y="2951900"/>
                <a:ext cx="10150" cy="83375"/>
              </a:xfrm>
              <a:custGeom>
                <a:avLst/>
                <a:gdLst/>
                <a:ahLst/>
                <a:cxnLst/>
                <a:rect l="l" t="t" r="r" b="b"/>
                <a:pathLst>
                  <a:path w="406" h="3335" extrusionOk="0">
                    <a:moveTo>
                      <a:pt x="209" y="1"/>
                    </a:moveTo>
                    <a:cubicBezTo>
                      <a:pt x="179" y="1"/>
                      <a:pt x="149" y="22"/>
                      <a:pt x="143" y="63"/>
                    </a:cubicBezTo>
                    <a:cubicBezTo>
                      <a:pt x="1" y="540"/>
                      <a:pt x="36" y="1051"/>
                      <a:pt x="36" y="1563"/>
                    </a:cubicBezTo>
                    <a:cubicBezTo>
                      <a:pt x="36" y="2123"/>
                      <a:pt x="24" y="2695"/>
                      <a:pt x="84" y="3254"/>
                    </a:cubicBezTo>
                    <a:cubicBezTo>
                      <a:pt x="90" y="3308"/>
                      <a:pt x="123" y="3334"/>
                      <a:pt x="157" y="3334"/>
                    </a:cubicBezTo>
                    <a:cubicBezTo>
                      <a:pt x="191" y="3334"/>
                      <a:pt x="227" y="3308"/>
                      <a:pt x="239" y="3254"/>
                    </a:cubicBezTo>
                    <a:cubicBezTo>
                      <a:pt x="298" y="2695"/>
                      <a:pt x="322" y="2123"/>
                      <a:pt x="334" y="1563"/>
                    </a:cubicBezTo>
                    <a:cubicBezTo>
                      <a:pt x="346" y="1075"/>
                      <a:pt x="405" y="551"/>
                      <a:pt x="274" y="63"/>
                    </a:cubicBezTo>
                    <a:cubicBezTo>
                      <a:pt x="268" y="22"/>
                      <a:pt x="239" y="1"/>
                      <a:pt x="20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939;p33"/>
              <p:cNvSpPr/>
              <p:nvPr/>
            </p:nvSpPr>
            <p:spPr>
              <a:xfrm>
                <a:off x="4067450" y="2958225"/>
                <a:ext cx="10450" cy="72225"/>
              </a:xfrm>
              <a:custGeom>
                <a:avLst/>
                <a:gdLst/>
                <a:ahLst/>
                <a:cxnLst/>
                <a:rect l="l" t="t" r="r" b="b"/>
                <a:pathLst>
                  <a:path w="418" h="2889" extrusionOk="0">
                    <a:moveTo>
                      <a:pt x="239" y="1"/>
                    </a:moveTo>
                    <a:cubicBezTo>
                      <a:pt x="215" y="1"/>
                      <a:pt x="191" y="13"/>
                      <a:pt x="191" y="36"/>
                    </a:cubicBezTo>
                    <a:cubicBezTo>
                      <a:pt x="96" y="953"/>
                      <a:pt x="1" y="1870"/>
                      <a:pt x="120" y="2799"/>
                    </a:cubicBezTo>
                    <a:cubicBezTo>
                      <a:pt x="120" y="2858"/>
                      <a:pt x="162" y="2888"/>
                      <a:pt x="205" y="2888"/>
                    </a:cubicBezTo>
                    <a:cubicBezTo>
                      <a:pt x="248" y="2888"/>
                      <a:pt x="293" y="2858"/>
                      <a:pt x="299" y="2799"/>
                    </a:cubicBezTo>
                    <a:cubicBezTo>
                      <a:pt x="418" y="1870"/>
                      <a:pt x="394" y="965"/>
                      <a:pt x="287" y="36"/>
                    </a:cubicBezTo>
                    <a:cubicBezTo>
                      <a:pt x="287" y="13"/>
                      <a:pt x="263" y="1"/>
                      <a:pt x="239"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940;p33"/>
              <p:cNvSpPr/>
              <p:nvPr/>
            </p:nvSpPr>
            <p:spPr>
              <a:xfrm>
                <a:off x="4094550" y="2962775"/>
                <a:ext cx="12825" cy="85825"/>
              </a:xfrm>
              <a:custGeom>
                <a:avLst/>
                <a:gdLst/>
                <a:ahLst/>
                <a:cxnLst/>
                <a:rect l="l" t="t" r="r" b="b"/>
                <a:pathLst>
                  <a:path w="513" h="3433" extrusionOk="0">
                    <a:moveTo>
                      <a:pt x="258" y="0"/>
                    </a:moveTo>
                    <a:cubicBezTo>
                      <a:pt x="233" y="0"/>
                      <a:pt x="209" y="15"/>
                      <a:pt x="203" y="45"/>
                    </a:cubicBezTo>
                    <a:cubicBezTo>
                      <a:pt x="24" y="1069"/>
                      <a:pt x="0" y="2343"/>
                      <a:pt x="179" y="3379"/>
                    </a:cubicBezTo>
                    <a:cubicBezTo>
                      <a:pt x="191" y="3414"/>
                      <a:pt x="224" y="3432"/>
                      <a:pt x="256" y="3432"/>
                    </a:cubicBezTo>
                    <a:cubicBezTo>
                      <a:pt x="289" y="3432"/>
                      <a:pt x="322" y="3414"/>
                      <a:pt x="334" y="3379"/>
                    </a:cubicBezTo>
                    <a:cubicBezTo>
                      <a:pt x="512" y="2343"/>
                      <a:pt x="477" y="1069"/>
                      <a:pt x="322" y="45"/>
                    </a:cubicBezTo>
                    <a:cubicBezTo>
                      <a:pt x="310" y="15"/>
                      <a:pt x="283" y="0"/>
                      <a:pt x="25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941;p33"/>
              <p:cNvSpPr/>
              <p:nvPr/>
            </p:nvSpPr>
            <p:spPr>
              <a:xfrm>
                <a:off x="4123725" y="2965975"/>
                <a:ext cx="11025" cy="69000"/>
              </a:xfrm>
              <a:custGeom>
                <a:avLst/>
                <a:gdLst/>
                <a:ahLst/>
                <a:cxnLst/>
                <a:rect l="l" t="t" r="r" b="b"/>
                <a:pathLst>
                  <a:path w="441" h="2760" extrusionOk="0">
                    <a:moveTo>
                      <a:pt x="228" y="0"/>
                    </a:moveTo>
                    <a:cubicBezTo>
                      <a:pt x="206" y="0"/>
                      <a:pt x="185" y="12"/>
                      <a:pt x="179" y="36"/>
                    </a:cubicBezTo>
                    <a:cubicBezTo>
                      <a:pt x="0" y="881"/>
                      <a:pt x="36" y="1822"/>
                      <a:pt x="131" y="2679"/>
                    </a:cubicBezTo>
                    <a:cubicBezTo>
                      <a:pt x="137" y="2733"/>
                      <a:pt x="176" y="2760"/>
                      <a:pt x="215" y="2760"/>
                    </a:cubicBezTo>
                    <a:cubicBezTo>
                      <a:pt x="253" y="2760"/>
                      <a:pt x="292" y="2733"/>
                      <a:pt x="298" y="2679"/>
                    </a:cubicBezTo>
                    <a:cubicBezTo>
                      <a:pt x="381" y="1834"/>
                      <a:pt x="441" y="881"/>
                      <a:pt x="286" y="36"/>
                    </a:cubicBezTo>
                    <a:cubicBezTo>
                      <a:pt x="274" y="12"/>
                      <a:pt x="250" y="0"/>
                      <a:pt x="228"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942;p33"/>
              <p:cNvSpPr/>
              <p:nvPr/>
            </p:nvSpPr>
            <p:spPr>
              <a:xfrm>
                <a:off x="4179975" y="2973475"/>
                <a:ext cx="11325" cy="57850"/>
              </a:xfrm>
              <a:custGeom>
                <a:avLst/>
                <a:gdLst/>
                <a:ahLst/>
                <a:cxnLst/>
                <a:rect l="l" t="t" r="r" b="b"/>
                <a:pathLst>
                  <a:path w="453" h="2314" extrusionOk="0">
                    <a:moveTo>
                      <a:pt x="203" y="1"/>
                    </a:moveTo>
                    <a:cubicBezTo>
                      <a:pt x="176" y="1"/>
                      <a:pt x="149" y="16"/>
                      <a:pt x="143" y="46"/>
                    </a:cubicBezTo>
                    <a:cubicBezTo>
                      <a:pt x="12" y="748"/>
                      <a:pt x="0" y="1558"/>
                      <a:pt x="155" y="2260"/>
                    </a:cubicBezTo>
                    <a:cubicBezTo>
                      <a:pt x="161" y="2296"/>
                      <a:pt x="197" y="2314"/>
                      <a:pt x="233" y="2314"/>
                    </a:cubicBezTo>
                    <a:cubicBezTo>
                      <a:pt x="268" y="2314"/>
                      <a:pt x="304" y="2296"/>
                      <a:pt x="310" y="2260"/>
                    </a:cubicBezTo>
                    <a:cubicBezTo>
                      <a:pt x="453" y="1558"/>
                      <a:pt x="393" y="736"/>
                      <a:pt x="262" y="46"/>
                    </a:cubicBezTo>
                    <a:cubicBezTo>
                      <a:pt x="256" y="16"/>
                      <a:pt x="230" y="1"/>
                      <a:pt x="203"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943;p33"/>
              <p:cNvSpPr/>
              <p:nvPr/>
            </p:nvSpPr>
            <p:spPr>
              <a:xfrm>
                <a:off x="4152000" y="2969775"/>
                <a:ext cx="11025" cy="60800"/>
              </a:xfrm>
              <a:custGeom>
                <a:avLst/>
                <a:gdLst/>
                <a:ahLst/>
                <a:cxnLst/>
                <a:rect l="l" t="t" r="r" b="b"/>
                <a:pathLst>
                  <a:path w="441" h="2432" extrusionOk="0">
                    <a:moveTo>
                      <a:pt x="222" y="0"/>
                    </a:moveTo>
                    <a:cubicBezTo>
                      <a:pt x="197" y="0"/>
                      <a:pt x="173" y="21"/>
                      <a:pt x="167" y="63"/>
                    </a:cubicBezTo>
                    <a:cubicBezTo>
                      <a:pt x="60" y="813"/>
                      <a:pt x="0" y="1610"/>
                      <a:pt x="131" y="2361"/>
                    </a:cubicBezTo>
                    <a:cubicBezTo>
                      <a:pt x="137" y="2408"/>
                      <a:pt x="179" y="2432"/>
                      <a:pt x="221" y="2432"/>
                    </a:cubicBezTo>
                    <a:cubicBezTo>
                      <a:pt x="262" y="2432"/>
                      <a:pt x="304" y="2408"/>
                      <a:pt x="310" y="2361"/>
                    </a:cubicBezTo>
                    <a:cubicBezTo>
                      <a:pt x="441" y="1610"/>
                      <a:pt x="369" y="813"/>
                      <a:pt x="286" y="63"/>
                    </a:cubicBezTo>
                    <a:cubicBezTo>
                      <a:pt x="274" y="21"/>
                      <a:pt x="247" y="0"/>
                      <a:pt x="22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944;p33"/>
              <p:cNvSpPr/>
              <p:nvPr/>
            </p:nvSpPr>
            <p:spPr>
              <a:xfrm>
                <a:off x="4208250" y="2976750"/>
                <a:ext cx="12225" cy="53025"/>
              </a:xfrm>
              <a:custGeom>
                <a:avLst/>
                <a:gdLst/>
                <a:ahLst/>
                <a:cxnLst/>
                <a:rect l="l" t="t" r="r" b="b"/>
                <a:pathLst>
                  <a:path w="489" h="2121" extrusionOk="0">
                    <a:moveTo>
                      <a:pt x="234" y="1"/>
                    </a:moveTo>
                    <a:cubicBezTo>
                      <a:pt x="209" y="1"/>
                      <a:pt x="185" y="16"/>
                      <a:pt x="179" y="46"/>
                    </a:cubicBezTo>
                    <a:cubicBezTo>
                      <a:pt x="72" y="677"/>
                      <a:pt x="1" y="1427"/>
                      <a:pt x="155" y="2058"/>
                    </a:cubicBezTo>
                    <a:cubicBezTo>
                      <a:pt x="167" y="2099"/>
                      <a:pt x="203" y="2120"/>
                      <a:pt x="239" y="2120"/>
                    </a:cubicBezTo>
                    <a:cubicBezTo>
                      <a:pt x="274" y="2120"/>
                      <a:pt x="310" y="2099"/>
                      <a:pt x="322" y="2058"/>
                    </a:cubicBezTo>
                    <a:cubicBezTo>
                      <a:pt x="489" y="1427"/>
                      <a:pt x="393" y="689"/>
                      <a:pt x="298" y="46"/>
                    </a:cubicBezTo>
                    <a:cubicBezTo>
                      <a:pt x="286" y="16"/>
                      <a:pt x="260" y="1"/>
                      <a:pt x="23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945;p33"/>
              <p:cNvSpPr/>
              <p:nvPr/>
            </p:nvSpPr>
            <p:spPr>
              <a:xfrm>
                <a:off x="4235925" y="2982200"/>
                <a:ext cx="11650" cy="47050"/>
              </a:xfrm>
              <a:custGeom>
                <a:avLst/>
                <a:gdLst/>
                <a:ahLst/>
                <a:cxnLst/>
                <a:rect l="l" t="t" r="r" b="b"/>
                <a:pathLst>
                  <a:path w="466" h="1882" extrusionOk="0">
                    <a:moveTo>
                      <a:pt x="232" y="0"/>
                    </a:moveTo>
                    <a:cubicBezTo>
                      <a:pt x="200" y="0"/>
                      <a:pt x="168" y="18"/>
                      <a:pt x="156" y="54"/>
                    </a:cubicBezTo>
                    <a:cubicBezTo>
                      <a:pt x="1" y="601"/>
                      <a:pt x="37" y="1268"/>
                      <a:pt x="168" y="1828"/>
                    </a:cubicBezTo>
                    <a:cubicBezTo>
                      <a:pt x="185" y="1864"/>
                      <a:pt x="227" y="1881"/>
                      <a:pt x="266" y="1881"/>
                    </a:cubicBezTo>
                    <a:cubicBezTo>
                      <a:pt x="304" y="1881"/>
                      <a:pt x="340" y="1864"/>
                      <a:pt x="346" y="1828"/>
                    </a:cubicBezTo>
                    <a:cubicBezTo>
                      <a:pt x="465" y="1268"/>
                      <a:pt x="453" y="601"/>
                      <a:pt x="299" y="54"/>
                    </a:cubicBezTo>
                    <a:cubicBezTo>
                      <a:pt x="293" y="18"/>
                      <a:pt x="263" y="0"/>
                      <a:pt x="232"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946;p33"/>
              <p:cNvSpPr/>
              <p:nvPr/>
            </p:nvSpPr>
            <p:spPr>
              <a:xfrm>
                <a:off x="4266000" y="2984800"/>
                <a:ext cx="9550" cy="50250"/>
              </a:xfrm>
              <a:custGeom>
                <a:avLst/>
                <a:gdLst/>
                <a:ahLst/>
                <a:cxnLst/>
                <a:rect l="l" t="t" r="r" b="b"/>
                <a:pathLst>
                  <a:path w="382" h="2010" extrusionOk="0">
                    <a:moveTo>
                      <a:pt x="167" y="0"/>
                    </a:moveTo>
                    <a:cubicBezTo>
                      <a:pt x="140" y="0"/>
                      <a:pt x="113" y="15"/>
                      <a:pt x="108" y="45"/>
                    </a:cubicBezTo>
                    <a:cubicBezTo>
                      <a:pt x="36" y="378"/>
                      <a:pt x="24" y="700"/>
                      <a:pt x="36" y="1045"/>
                    </a:cubicBezTo>
                    <a:cubicBezTo>
                      <a:pt x="36" y="1355"/>
                      <a:pt x="0" y="1688"/>
                      <a:pt x="143" y="1974"/>
                    </a:cubicBezTo>
                    <a:cubicBezTo>
                      <a:pt x="155" y="1998"/>
                      <a:pt x="176" y="2010"/>
                      <a:pt x="197" y="2010"/>
                    </a:cubicBezTo>
                    <a:cubicBezTo>
                      <a:pt x="218" y="2010"/>
                      <a:pt x="239" y="1998"/>
                      <a:pt x="250" y="1974"/>
                    </a:cubicBezTo>
                    <a:cubicBezTo>
                      <a:pt x="381" y="1688"/>
                      <a:pt x="334" y="1355"/>
                      <a:pt x="334" y="1045"/>
                    </a:cubicBezTo>
                    <a:cubicBezTo>
                      <a:pt x="334" y="712"/>
                      <a:pt x="298" y="378"/>
                      <a:pt x="227" y="45"/>
                    </a:cubicBezTo>
                    <a:cubicBezTo>
                      <a:pt x="221" y="15"/>
                      <a:pt x="194" y="0"/>
                      <a:pt x="167"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947;p33"/>
              <p:cNvSpPr/>
              <p:nvPr/>
            </p:nvSpPr>
            <p:spPr>
              <a:xfrm>
                <a:off x="4294875" y="2989625"/>
                <a:ext cx="8350" cy="47200"/>
              </a:xfrm>
              <a:custGeom>
                <a:avLst/>
                <a:gdLst/>
                <a:ahLst/>
                <a:cxnLst/>
                <a:rect l="l" t="t" r="r" b="b"/>
                <a:pathLst>
                  <a:path w="334" h="1888" extrusionOk="0">
                    <a:moveTo>
                      <a:pt x="155" y="1"/>
                    </a:moveTo>
                    <a:cubicBezTo>
                      <a:pt x="125" y="1"/>
                      <a:pt x="96" y="19"/>
                      <a:pt x="84" y="54"/>
                    </a:cubicBezTo>
                    <a:cubicBezTo>
                      <a:pt x="12" y="364"/>
                      <a:pt x="12" y="674"/>
                      <a:pt x="12" y="995"/>
                    </a:cubicBezTo>
                    <a:cubicBezTo>
                      <a:pt x="12" y="1269"/>
                      <a:pt x="0" y="1590"/>
                      <a:pt x="119" y="1852"/>
                    </a:cubicBezTo>
                    <a:cubicBezTo>
                      <a:pt x="131" y="1876"/>
                      <a:pt x="152" y="1888"/>
                      <a:pt x="173" y="1888"/>
                    </a:cubicBezTo>
                    <a:cubicBezTo>
                      <a:pt x="194" y="1888"/>
                      <a:pt x="215" y="1876"/>
                      <a:pt x="227" y="1852"/>
                    </a:cubicBezTo>
                    <a:cubicBezTo>
                      <a:pt x="334" y="1602"/>
                      <a:pt x="322" y="1269"/>
                      <a:pt x="310" y="995"/>
                    </a:cubicBezTo>
                    <a:cubicBezTo>
                      <a:pt x="298" y="674"/>
                      <a:pt x="298" y="352"/>
                      <a:pt x="227" y="54"/>
                    </a:cubicBezTo>
                    <a:cubicBezTo>
                      <a:pt x="215" y="19"/>
                      <a:pt x="185" y="1"/>
                      <a:pt x="15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948;p33"/>
              <p:cNvSpPr/>
              <p:nvPr/>
            </p:nvSpPr>
            <p:spPr>
              <a:xfrm>
                <a:off x="4320175" y="2990450"/>
                <a:ext cx="15200" cy="47575"/>
              </a:xfrm>
              <a:custGeom>
                <a:avLst/>
                <a:gdLst/>
                <a:ahLst/>
                <a:cxnLst/>
                <a:rect l="l" t="t" r="r" b="b"/>
                <a:pathLst>
                  <a:path w="608" h="1903" extrusionOk="0">
                    <a:moveTo>
                      <a:pt x="304" y="1"/>
                    </a:moveTo>
                    <a:cubicBezTo>
                      <a:pt x="274" y="1"/>
                      <a:pt x="244" y="15"/>
                      <a:pt x="238" y="45"/>
                    </a:cubicBezTo>
                    <a:cubicBezTo>
                      <a:pt x="131" y="581"/>
                      <a:pt x="0" y="1343"/>
                      <a:pt x="238" y="1867"/>
                    </a:cubicBezTo>
                    <a:cubicBezTo>
                      <a:pt x="244" y="1891"/>
                      <a:pt x="271" y="1903"/>
                      <a:pt x="299" y="1903"/>
                    </a:cubicBezTo>
                    <a:cubicBezTo>
                      <a:pt x="328" y="1903"/>
                      <a:pt x="358" y="1891"/>
                      <a:pt x="369" y="1867"/>
                    </a:cubicBezTo>
                    <a:cubicBezTo>
                      <a:pt x="608" y="1343"/>
                      <a:pt x="477" y="605"/>
                      <a:pt x="369" y="45"/>
                    </a:cubicBezTo>
                    <a:cubicBezTo>
                      <a:pt x="363" y="15"/>
                      <a:pt x="334" y="1"/>
                      <a:pt x="304"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949;p33"/>
              <p:cNvSpPr/>
              <p:nvPr/>
            </p:nvSpPr>
            <p:spPr>
              <a:xfrm>
                <a:off x="4349050" y="2996400"/>
                <a:ext cx="14000" cy="46900"/>
              </a:xfrm>
              <a:custGeom>
                <a:avLst/>
                <a:gdLst/>
                <a:ahLst/>
                <a:cxnLst/>
                <a:rect l="l" t="t" r="r" b="b"/>
                <a:pathLst>
                  <a:path w="560" h="1876" extrusionOk="0">
                    <a:moveTo>
                      <a:pt x="286" y="1"/>
                    </a:moveTo>
                    <a:cubicBezTo>
                      <a:pt x="259" y="1"/>
                      <a:pt x="232" y="16"/>
                      <a:pt x="226" y="45"/>
                    </a:cubicBezTo>
                    <a:cubicBezTo>
                      <a:pt x="119" y="581"/>
                      <a:pt x="0" y="1319"/>
                      <a:pt x="215" y="1831"/>
                    </a:cubicBezTo>
                    <a:cubicBezTo>
                      <a:pt x="226" y="1861"/>
                      <a:pt x="253" y="1876"/>
                      <a:pt x="280" y="1876"/>
                    </a:cubicBezTo>
                    <a:cubicBezTo>
                      <a:pt x="307" y="1876"/>
                      <a:pt x="334" y="1861"/>
                      <a:pt x="346" y="1831"/>
                    </a:cubicBezTo>
                    <a:cubicBezTo>
                      <a:pt x="560" y="1319"/>
                      <a:pt x="453" y="581"/>
                      <a:pt x="346" y="45"/>
                    </a:cubicBezTo>
                    <a:cubicBezTo>
                      <a:pt x="340" y="16"/>
                      <a:pt x="313" y="1"/>
                      <a:pt x="28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950;p33"/>
              <p:cNvSpPr/>
              <p:nvPr/>
            </p:nvSpPr>
            <p:spPr>
              <a:xfrm>
                <a:off x="4380000" y="3000200"/>
                <a:ext cx="8650" cy="38125"/>
              </a:xfrm>
              <a:custGeom>
                <a:avLst/>
                <a:gdLst/>
                <a:ahLst/>
                <a:cxnLst/>
                <a:rect l="l" t="t" r="r" b="b"/>
                <a:pathLst>
                  <a:path w="346" h="1525" extrusionOk="0">
                    <a:moveTo>
                      <a:pt x="155" y="1"/>
                    </a:moveTo>
                    <a:cubicBezTo>
                      <a:pt x="134" y="1"/>
                      <a:pt x="114" y="12"/>
                      <a:pt x="108" y="36"/>
                    </a:cubicBezTo>
                    <a:cubicBezTo>
                      <a:pt x="12" y="274"/>
                      <a:pt x="0" y="524"/>
                      <a:pt x="12" y="774"/>
                    </a:cubicBezTo>
                    <a:cubicBezTo>
                      <a:pt x="12" y="1013"/>
                      <a:pt x="0" y="1263"/>
                      <a:pt x="108" y="1489"/>
                    </a:cubicBezTo>
                    <a:cubicBezTo>
                      <a:pt x="120" y="1513"/>
                      <a:pt x="143" y="1525"/>
                      <a:pt x="169" y="1525"/>
                    </a:cubicBezTo>
                    <a:cubicBezTo>
                      <a:pt x="194" y="1525"/>
                      <a:pt x="221" y="1513"/>
                      <a:pt x="239" y="1489"/>
                    </a:cubicBezTo>
                    <a:cubicBezTo>
                      <a:pt x="346" y="1263"/>
                      <a:pt x="322" y="1013"/>
                      <a:pt x="310" y="774"/>
                    </a:cubicBezTo>
                    <a:cubicBezTo>
                      <a:pt x="310" y="524"/>
                      <a:pt x="298" y="274"/>
                      <a:pt x="203" y="36"/>
                    </a:cubicBezTo>
                    <a:cubicBezTo>
                      <a:pt x="197" y="12"/>
                      <a:pt x="176" y="1"/>
                      <a:pt x="155"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951;p33"/>
              <p:cNvSpPr/>
              <p:nvPr/>
            </p:nvSpPr>
            <p:spPr>
              <a:xfrm>
                <a:off x="4407375" y="3003550"/>
                <a:ext cx="10150" cy="28900"/>
              </a:xfrm>
              <a:custGeom>
                <a:avLst/>
                <a:gdLst/>
                <a:ahLst/>
                <a:cxnLst/>
                <a:rect l="l" t="t" r="r" b="b"/>
                <a:pathLst>
                  <a:path w="406" h="1156" extrusionOk="0">
                    <a:moveTo>
                      <a:pt x="205" y="0"/>
                    </a:moveTo>
                    <a:cubicBezTo>
                      <a:pt x="179" y="0"/>
                      <a:pt x="156" y="15"/>
                      <a:pt x="156" y="45"/>
                    </a:cubicBezTo>
                    <a:cubicBezTo>
                      <a:pt x="96" y="379"/>
                      <a:pt x="1" y="760"/>
                      <a:pt x="120" y="1093"/>
                    </a:cubicBezTo>
                    <a:cubicBezTo>
                      <a:pt x="138" y="1135"/>
                      <a:pt x="176" y="1155"/>
                      <a:pt x="214" y="1155"/>
                    </a:cubicBezTo>
                    <a:cubicBezTo>
                      <a:pt x="251" y="1155"/>
                      <a:pt x="287" y="1135"/>
                      <a:pt x="299" y="1093"/>
                    </a:cubicBezTo>
                    <a:cubicBezTo>
                      <a:pt x="406" y="771"/>
                      <a:pt x="322" y="379"/>
                      <a:pt x="263" y="45"/>
                    </a:cubicBezTo>
                    <a:cubicBezTo>
                      <a:pt x="257" y="15"/>
                      <a:pt x="230" y="0"/>
                      <a:pt x="205"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952;p33"/>
              <p:cNvSpPr/>
              <p:nvPr/>
            </p:nvSpPr>
            <p:spPr>
              <a:xfrm>
                <a:off x="4436250" y="3005775"/>
                <a:ext cx="9550" cy="24000"/>
              </a:xfrm>
              <a:custGeom>
                <a:avLst/>
                <a:gdLst/>
                <a:ahLst/>
                <a:cxnLst/>
                <a:rect l="l" t="t" r="r" b="b"/>
                <a:pathLst>
                  <a:path w="382" h="960" extrusionOk="0">
                    <a:moveTo>
                      <a:pt x="191" y="1"/>
                    </a:moveTo>
                    <a:cubicBezTo>
                      <a:pt x="164" y="1"/>
                      <a:pt x="138" y="10"/>
                      <a:pt x="132" y="28"/>
                    </a:cubicBezTo>
                    <a:cubicBezTo>
                      <a:pt x="13" y="301"/>
                      <a:pt x="1" y="623"/>
                      <a:pt x="108" y="897"/>
                    </a:cubicBezTo>
                    <a:cubicBezTo>
                      <a:pt x="120" y="938"/>
                      <a:pt x="156" y="959"/>
                      <a:pt x="193" y="959"/>
                    </a:cubicBezTo>
                    <a:cubicBezTo>
                      <a:pt x="230" y="959"/>
                      <a:pt x="269" y="938"/>
                      <a:pt x="287" y="897"/>
                    </a:cubicBezTo>
                    <a:cubicBezTo>
                      <a:pt x="382" y="623"/>
                      <a:pt x="370" y="301"/>
                      <a:pt x="251" y="28"/>
                    </a:cubicBezTo>
                    <a:cubicBezTo>
                      <a:pt x="245" y="10"/>
                      <a:pt x="218" y="1"/>
                      <a:pt x="191"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953;p33"/>
              <p:cNvSpPr/>
              <p:nvPr/>
            </p:nvSpPr>
            <p:spPr>
              <a:xfrm>
                <a:off x="4463050" y="3010700"/>
                <a:ext cx="13125" cy="23900"/>
              </a:xfrm>
              <a:custGeom>
                <a:avLst/>
                <a:gdLst/>
                <a:ahLst/>
                <a:cxnLst/>
                <a:rect l="l" t="t" r="r" b="b"/>
                <a:pathLst>
                  <a:path w="525" h="956" extrusionOk="0">
                    <a:moveTo>
                      <a:pt x="250" y="0"/>
                    </a:moveTo>
                    <a:cubicBezTo>
                      <a:pt x="224" y="0"/>
                      <a:pt x="197" y="15"/>
                      <a:pt x="191" y="45"/>
                    </a:cubicBezTo>
                    <a:cubicBezTo>
                      <a:pt x="119" y="283"/>
                      <a:pt x="0" y="724"/>
                      <a:pt x="191" y="938"/>
                    </a:cubicBezTo>
                    <a:cubicBezTo>
                      <a:pt x="209" y="950"/>
                      <a:pt x="232" y="956"/>
                      <a:pt x="256" y="956"/>
                    </a:cubicBezTo>
                    <a:cubicBezTo>
                      <a:pt x="280" y="956"/>
                      <a:pt x="304" y="950"/>
                      <a:pt x="322" y="938"/>
                    </a:cubicBezTo>
                    <a:cubicBezTo>
                      <a:pt x="524" y="724"/>
                      <a:pt x="405" y="283"/>
                      <a:pt x="310" y="45"/>
                    </a:cubicBezTo>
                    <a:cubicBezTo>
                      <a:pt x="304" y="15"/>
                      <a:pt x="277" y="0"/>
                      <a:pt x="250" y="0"/>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954;p33"/>
              <p:cNvSpPr/>
              <p:nvPr/>
            </p:nvSpPr>
            <p:spPr>
              <a:xfrm>
                <a:off x="4494600" y="3012475"/>
                <a:ext cx="6875" cy="21225"/>
              </a:xfrm>
              <a:custGeom>
                <a:avLst/>
                <a:gdLst/>
                <a:ahLst/>
                <a:cxnLst/>
                <a:rect l="l" t="t" r="r" b="b"/>
                <a:pathLst>
                  <a:path w="275" h="849" extrusionOk="0">
                    <a:moveTo>
                      <a:pt x="136" y="1"/>
                    </a:moveTo>
                    <a:cubicBezTo>
                      <a:pt x="111" y="1"/>
                      <a:pt x="84" y="16"/>
                      <a:pt x="72" y="45"/>
                    </a:cubicBezTo>
                    <a:cubicBezTo>
                      <a:pt x="12" y="307"/>
                      <a:pt x="0" y="533"/>
                      <a:pt x="60" y="795"/>
                    </a:cubicBezTo>
                    <a:cubicBezTo>
                      <a:pt x="60" y="831"/>
                      <a:pt x="93" y="849"/>
                      <a:pt x="128" y="849"/>
                    </a:cubicBezTo>
                    <a:cubicBezTo>
                      <a:pt x="164" y="849"/>
                      <a:pt x="203" y="831"/>
                      <a:pt x="215" y="795"/>
                    </a:cubicBezTo>
                    <a:cubicBezTo>
                      <a:pt x="274" y="522"/>
                      <a:pt x="250" y="295"/>
                      <a:pt x="191" y="45"/>
                    </a:cubicBezTo>
                    <a:cubicBezTo>
                      <a:pt x="185" y="16"/>
                      <a:pt x="161" y="1"/>
                      <a:pt x="136" y="1"/>
                    </a:cubicBezTo>
                    <a:close/>
                  </a:path>
                </a:pathLst>
              </a:custGeom>
              <a:solidFill>
                <a:srgbClr val="90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18716" y="800964"/>
            <a:ext cx="3703158" cy="958660"/>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fr-FR" sz="2000" dirty="0" err="1" smtClean="0">
                <a:latin typeface="+mj-lt"/>
                <a:ea typeface="Calibri" panose="020F0502020204030204" pitchFamily="34" charset="0"/>
                <a:cs typeface="Times New Roman" panose="02020603050405020304" pitchFamily="18" charset="0"/>
              </a:rPr>
              <a:t>Thực</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hiện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nhiệm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vụ</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học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tập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Phiếu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học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tập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số</a:t>
            </a:r>
            <a:r>
              <a:rPr lang="fr-FR" sz="2000" dirty="0">
                <a:latin typeface="+mj-lt"/>
                <a:ea typeface="Calibri" panose="020F0502020204030204" pitchFamily="34" charset="0"/>
                <a:cs typeface="Times New Roman" panose="02020603050405020304" pitchFamily="18" charset="0"/>
              </a:rPr>
              <a:t> 1</a:t>
            </a:r>
            <a:endParaRPr lang="en-US" sz="2000" dirty="0">
              <a:latin typeface="+mj-lt"/>
            </a:endParaRPr>
          </a:p>
        </p:txBody>
      </p:sp>
      <p:pic>
        <p:nvPicPr>
          <p:cNvPr id="6" name="Picture 5"/>
          <p:cNvPicPr>
            <a:picLocks noChangeAspect="1"/>
          </p:cNvPicPr>
          <p:nvPr/>
        </p:nvPicPr>
        <p:blipFill>
          <a:blip r:embed="rId2"/>
          <a:stretch>
            <a:fillRect/>
          </a:stretch>
        </p:blipFill>
        <p:spPr>
          <a:xfrm>
            <a:off x="672379" y="377318"/>
            <a:ext cx="4246337" cy="4329763"/>
          </a:xfrm>
          <a:prstGeom prst="rect">
            <a:avLst/>
          </a:prstGeom>
        </p:spPr>
      </p:pic>
      <p:pic>
        <p:nvPicPr>
          <p:cNvPr id="7" name="Picture 4"/>
          <p:cNvPicPr>
            <a:picLocks noChangeAspect="1"/>
          </p:cNvPicPr>
          <p:nvPr/>
        </p:nvPicPr>
        <p:blipFill>
          <a:blip r:embed="rId3"/>
          <a:srcRect/>
          <a:stretch>
            <a:fillRect/>
          </a:stretch>
        </p:blipFill>
        <p:spPr>
          <a:xfrm>
            <a:off x="5291498" y="2058579"/>
            <a:ext cx="2957593" cy="2523812"/>
          </a:xfrm>
          <a:prstGeom prst="rect">
            <a:avLst/>
          </a:prstGeom>
        </p:spPr>
      </p:pic>
    </p:spTree>
    <p:extLst>
      <p:ext uri="{BB962C8B-B14F-4D97-AF65-F5344CB8AC3E}">
        <p14:creationId xmlns:p14="http://schemas.microsoft.com/office/powerpoint/2010/main" val="423393108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41"/>
        <p:cNvGrpSpPr/>
        <p:nvPr/>
      </p:nvGrpSpPr>
      <p:grpSpPr>
        <a:xfrm>
          <a:off x="0" y="0"/>
          <a:ext cx="0" cy="0"/>
          <a:chOff x="0" y="0"/>
          <a:chExt cx="0" cy="0"/>
        </a:xfrm>
      </p:grpSpPr>
      <p:sp>
        <p:nvSpPr>
          <p:cNvPr id="5524" name="Rectangle 5523"/>
          <p:cNvSpPr/>
          <p:nvPr/>
        </p:nvSpPr>
        <p:spPr>
          <a:xfrm>
            <a:off x="259773" y="145473"/>
            <a:ext cx="8614063" cy="4914900"/>
          </a:xfrm>
          <a:prstGeom prst="rect">
            <a:avLst/>
          </a:prstGeom>
          <a:solidFill>
            <a:srgbClr val="EFD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00302" y="167354"/>
            <a:ext cx="3898824" cy="496996"/>
          </a:xfrm>
          <a:prstGeom prst="rect">
            <a:avLst/>
          </a:prstGeom>
        </p:spPr>
        <p:txBody>
          <a:bodyPr wrap="none">
            <a:spAutoFit/>
          </a:bodyPr>
          <a:lstStyle/>
          <a:p>
            <a:pPr algn="just">
              <a:lnSpc>
                <a:spcPct val="150000"/>
              </a:lnSpc>
              <a:spcBef>
                <a:spcPts val="100"/>
              </a:spcBef>
              <a:spcAft>
                <a:spcPts val="100"/>
              </a:spcAft>
            </a:pPr>
            <a:r>
              <a:rPr lang="fr-FR" sz="2000" b="1" i="1" dirty="0" err="1" smtClean="0">
                <a:ea typeface="Calibri" panose="020F0502020204030204" pitchFamily="34" charset="0"/>
                <a:cs typeface="Times New Roman" panose="02020603050405020304" pitchFamily="18" charset="0"/>
              </a:rPr>
              <a:t>Vai</a:t>
            </a:r>
            <a:r>
              <a:rPr lang="fr-FR" sz="2000" b="1" i="1" dirty="0" smtClean="0">
                <a:ea typeface="Calibri" panose="020F0502020204030204" pitchFamily="34" charset="0"/>
                <a:cs typeface="Times New Roman" panose="02020603050405020304" pitchFamily="18" charset="0"/>
              </a:rPr>
              <a:t> </a:t>
            </a:r>
            <a:r>
              <a:rPr lang="fr-FR" sz="2000" b="1" i="1" dirty="0" err="1" smtClean="0">
                <a:ea typeface="Calibri" panose="020F0502020204030204" pitchFamily="34" charset="0"/>
                <a:cs typeface="Times New Roman" panose="02020603050405020304" pitchFamily="18" charset="0"/>
              </a:rPr>
              <a:t>trò</a:t>
            </a:r>
            <a:r>
              <a:rPr lang="fr-FR" sz="2000" b="1" i="1" dirty="0" smtClean="0">
                <a:ea typeface="Calibri" panose="020F0502020204030204" pitchFamily="34" charset="0"/>
                <a:cs typeface="Times New Roman" panose="02020603050405020304" pitchFamily="18" charset="0"/>
              </a:rPr>
              <a:t> </a:t>
            </a:r>
            <a:r>
              <a:rPr lang="fr-FR" sz="2000" b="1" i="1" dirty="0" err="1" smtClean="0">
                <a:ea typeface="Calibri" panose="020F0502020204030204" pitchFamily="34" charset="0"/>
                <a:cs typeface="Times New Roman" panose="02020603050405020304" pitchFamily="18" charset="0"/>
              </a:rPr>
              <a:t>của</a:t>
            </a:r>
            <a:r>
              <a:rPr lang="fr-FR" sz="2000" b="1" i="1" dirty="0" smtClean="0">
                <a:ea typeface="Calibri" panose="020F0502020204030204" pitchFamily="34" charset="0"/>
                <a:cs typeface="Times New Roman" panose="02020603050405020304" pitchFamily="18" charset="0"/>
              </a:rPr>
              <a:t> </a:t>
            </a:r>
            <a:r>
              <a:rPr lang="fr-FR" sz="2000" b="1" i="1" dirty="0" err="1" smtClean="0">
                <a:ea typeface="Calibri" panose="020F0502020204030204" pitchFamily="34" charset="0"/>
                <a:cs typeface="Times New Roman" panose="02020603050405020304" pitchFamily="18" charset="0"/>
              </a:rPr>
              <a:t>thành</a:t>
            </a:r>
            <a:r>
              <a:rPr lang="fr-FR" sz="2000" b="1" i="1" dirty="0" smtClean="0">
                <a:ea typeface="Calibri" panose="020F0502020204030204" pitchFamily="34" charset="0"/>
                <a:cs typeface="Times New Roman" panose="02020603050405020304" pitchFamily="18" charset="0"/>
              </a:rPr>
              <a:t> </a:t>
            </a:r>
            <a:r>
              <a:rPr lang="fr-FR" sz="2000" b="1" i="1" dirty="0" err="1">
                <a:ea typeface="Calibri" panose="020F0502020204030204" pitchFamily="34" charset="0"/>
                <a:cs typeface="Times New Roman" panose="02020603050405020304" pitchFamily="18" charset="0"/>
              </a:rPr>
              <a:t>thị</a:t>
            </a:r>
            <a:r>
              <a:rPr lang="fr-FR" sz="2000" b="1" i="1" dirty="0">
                <a:ea typeface="Calibri" panose="020F0502020204030204" pitchFamily="34" charset="0"/>
                <a:cs typeface="Times New Roman" panose="02020603050405020304" pitchFamily="18" charset="0"/>
              </a:rPr>
              <a:t> </a:t>
            </a:r>
            <a:r>
              <a:rPr lang="fr-FR" sz="2000" b="1" i="1" dirty="0" err="1">
                <a:ea typeface="Calibri" panose="020F0502020204030204" pitchFamily="34" charset="0"/>
                <a:cs typeface="Times New Roman" panose="02020603050405020304" pitchFamily="18" charset="0"/>
              </a:rPr>
              <a:t>trung</a:t>
            </a:r>
            <a:r>
              <a:rPr lang="fr-FR" sz="2000" b="1" i="1" dirty="0">
                <a:ea typeface="Calibri" panose="020F0502020204030204" pitchFamily="34" charset="0"/>
                <a:cs typeface="Times New Roman" panose="02020603050405020304" pitchFamily="18" charset="0"/>
              </a:rPr>
              <a:t> </a:t>
            </a:r>
            <a:r>
              <a:rPr lang="fr-FR" sz="2000" b="1" i="1" dirty="0" err="1">
                <a:ea typeface="Calibri" panose="020F0502020204030204" pitchFamily="34" charset="0"/>
                <a:cs typeface="Times New Roman" panose="02020603050405020304" pitchFamily="18" charset="0"/>
              </a:rPr>
              <a:t>đại</a:t>
            </a:r>
            <a:r>
              <a:rPr lang="fr-FR" sz="2000" b="1" i="1" dirty="0">
                <a:ea typeface="Calibri" panose="020F0502020204030204" pitchFamily="34" charset="0"/>
                <a:cs typeface="Times New Roman" panose="02020603050405020304" pitchFamily="18" charset="0"/>
              </a:rPr>
              <a:t>:</a:t>
            </a:r>
            <a:endParaRPr lang="en-US" sz="2000" b="1" i="1" dirty="0">
              <a:ea typeface="Calibri" panose="020F0502020204030204" pitchFamily="34" charset="0"/>
              <a:cs typeface="Times New Roman" panose="02020603050405020304" pitchFamily="18" charset="0"/>
            </a:endParaRPr>
          </a:p>
        </p:txBody>
      </p:sp>
      <p:pic>
        <p:nvPicPr>
          <p:cNvPr id="5525" name="Picture 5"/>
          <p:cNvPicPr>
            <a:picLocks noChangeAspect="1"/>
          </p:cNvPicPr>
          <p:nvPr/>
        </p:nvPicPr>
        <p:blipFill rotWithShape="1">
          <a:blip r:embed="rId3"/>
          <a:srcRect t="7732" b="49594"/>
          <a:stretch/>
        </p:blipFill>
        <p:spPr>
          <a:xfrm>
            <a:off x="181840" y="807648"/>
            <a:ext cx="8769927" cy="4132412"/>
          </a:xfrm>
          <a:prstGeom prst="rect">
            <a:avLst/>
          </a:prstGeom>
        </p:spPr>
      </p:pic>
      <p:cxnSp>
        <p:nvCxnSpPr>
          <p:cNvPr id="5" name="Straight Connector 4"/>
          <p:cNvCxnSpPr/>
          <p:nvPr/>
        </p:nvCxnSpPr>
        <p:spPr>
          <a:xfrm>
            <a:off x="4429124" y="1094251"/>
            <a:ext cx="0" cy="36096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54590" y="992656"/>
            <a:ext cx="3979718" cy="3883114"/>
          </a:xfrm>
          <a:prstGeom prst="rect">
            <a:avLst/>
          </a:prstGeom>
        </p:spPr>
        <p:txBody>
          <a:bodyPr wrap="square">
            <a:spAutoFit/>
          </a:bodyPr>
          <a:lstStyle/>
          <a:p>
            <a:pPr algn="just">
              <a:lnSpc>
                <a:spcPct val="150000"/>
              </a:lnSpc>
              <a:spcBef>
                <a:spcPts val="100"/>
              </a:spcBef>
              <a:spcAft>
                <a:spcPts val="100"/>
              </a:spcAft>
            </a:pPr>
            <a:r>
              <a:rPr lang="fr-FR" sz="1800" dirty="0" err="1" smtClean="0">
                <a:latin typeface="+mj-lt"/>
                <a:ea typeface="Calibri" panose="020F0502020204030204" pitchFamily="34" charset="0"/>
                <a:cs typeface="Times New Roman" panose="02020603050405020304" pitchFamily="18" charset="0"/>
              </a:rPr>
              <a:t>Về</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kinh</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tế</a:t>
            </a:r>
            <a:r>
              <a:rPr lang="fr-FR" sz="1800" dirty="0" smtClean="0">
                <a:latin typeface="+mj-lt"/>
                <a:ea typeface="Calibri" panose="020F0502020204030204" pitchFamily="34" charset="0"/>
                <a:cs typeface="Times New Roman" panose="02020603050405020304" pitchFamily="18" charset="0"/>
              </a:rPr>
              <a:t>: </a:t>
            </a:r>
            <a:endParaRPr lang="en-US" sz="1800" dirty="0" smtClean="0">
              <a:latin typeface="+mj-lt"/>
              <a:ea typeface="Calibri" panose="020F0502020204030204" pitchFamily="34" charset="0"/>
              <a:cs typeface="Times New Roman" panose="02020603050405020304" pitchFamily="18" charset="0"/>
            </a:endParaRPr>
          </a:p>
          <a:p>
            <a:pPr marL="342900" lvl="0" indent="-342900" algn="just">
              <a:lnSpc>
                <a:spcPct val="150000"/>
              </a:lnSpc>
              <a:spcBef>
                <a:spcPts val="100"/>
              </a:spcBef>
              <a:spcAft>
                <a:spcPts val="100"/>
              </a:spcAft>
              <a:buFont typeface="Arial" panose="020B0604020202020204" pitchFamily="34" charset="0"/>
              <a:buChar char="•"/>
            </a:pPr>
            <a:r>
              <a:rPr lang="fr-FR" sz="1800" dirty="0" err="1" smtClean="0">
                <a:latin typeface="+mj-lt"/>
                <a:ea typeface="Calibri" panose="020F0502020204030204" pitchFamily="34" charset="0"/>
                <a:cs typeface="Times New Roman" panose="02020603050405020304" pitchFamily="18" charset="0"/>
              </a:rPr>
              <a:t>Sự</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phát</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triển</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của</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thủ</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công</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nghiệp</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và</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thương</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nghiệp</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trong</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thành</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thị</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phá</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vỡ</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kinh</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tế</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tự</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nhiên</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của</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các</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lãnh</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địa</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tạo</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điều</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kiện</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cho</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kinh</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tế</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hàng</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hoá</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phát</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triển</a:t>
            </a:r>
            <a:r>
              <a:rPr lang="fr-FR" sz="1800" dirty="0" smtClean="0">
                <a:latin typeface="+mj-lt"/>
                <a:ea typeface="Calibri" panose="020F0502020204030204" pitchFamily="34" charset="0"/>
                <a:cs typeface="Times New Roman" panose="02020603050405020304" pitchFamily="18" charset="0"/>
              </a:rPr>
              <a:t>.</a:t>
            </a:r>
            <a:endParaRPr lang="en-US" sz="1800" dirty="0" smtClean="0">
              <a:latin typeface="+mj-lt"/>
              <a:ea typeface="Calibri" panose="020F0502020204030204" pitchFamily="34" charset="0"/>
              <a:cs typeface="Times New Roman" panose="02020603050405020304" pitchFamily="18" charset="0"/>
            </a:endParaRPr>
          </a:p>
          <a:p>
            <a:pPr marL="342900" lvl="0" indent="-342900" algn="just">
              <a:lnSpc>
                <a:spcPct val="150000"/>
              </a:lnSpc>
              <a:spcBef>
                <a:spcPts val="100"/>
              </a:spcBef>
              <a:spcAft>
                <a:spcPts val="100"/>
              </a:spcAft>
              <a:buFont typeface="Arial" panose="020B0604020202020204" pitchFamily="34" charset="0"/>
              <a:buChar char="•"/>
            </a:pPr>
            <a:r>
              <a:rPr lang="fr-FR" sz="1800" dirty="0" err="1" smtClean="0">
                <a:latin typeface="+mj-lt"/>
                <a:ea typeface="Calibri" panose="020F0502020204030204" pitchFamily="34" charset="0"/>
                <a:cs typeface="Times New Roman" panose="02020603050405020304" pitchFamily="18" charset="0"/>
              </a:rPr>
              <a:t>Những</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hội</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chợ</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bắt</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đầu</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xuất</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hiện</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từ</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thế</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kỉ</a:t>
            </a:r>
            <a:r>
              <a:rPr lang="fr-FR" sz="1800" dirty="0" smtClean="0">
                <a:latin typeface="+mj-lt"/>
                <a:ea typeface="Calibri" panose="020F0502020204030204" pitchFamily="34" charset="0"/>
                <a:cs typeface="Times New Roman" panose="02020603050405020304" pitchFamily="18" charset="0"/>
              </a:rPr>
              <a:t> XI, </a:t>
            </a:r>
            <a:r>
              <a:rPr lang="fr-FR" sz="1800" dirty="0" err="1" smtClean="0">
                <a:latin typeface="+mj-lt"/>
                <a:ea typeface="Calibri" panose="020F0502020204030204" pitchFamily="34" charset="0"/>
                <a:cs typeface="Times New Roman" panose="02020603050405020304" pitchFamily="18" charset="0"/>
              </a:rPr>
              <a:t>nổi</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tiếng</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nhất</a:t>
            </a:r>
            <a:r>
              <a:rPr lang="fr-FR" sz="1800" dirty="0" smtClean="0">
                <a:latin typeface="+mj-lt"/>
                <a:ea typeface="Calibri" panose="020F0502020204030204" pitchFamily="34" charset="0"/>
                <a:cs typeface="Times New Roman" panose="02020603050405020304" pitchFamily="18" charset="0"/>
              </a:rPr>
              <a:t> là </a:t>
            </a:r>
            <a:r>
              <a:rPr lang="fr-FR" sz="1800" dirty="0" err="1" smtClean="0">
                <a:latin typeface="+mj-lt"/>
                <a:ea typeface="Calibri" panose="020F0502020204030204" pitchFamily="34" charset="0"/>
                <a:cs typeface="Times New Roman" panose="02020603050405020304" pitchFamily="18" charset="0"/>
              </a:rPr>
              <a:t>hội</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chợ</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Săm-pa-nhơ</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Pháp</a:t>
            </a:r>
            <a:r>
              <a:rPr lang="fr-FR" sz="1800" dirty="0" smtClean="0">
                <a:latin typeface="+mj-lt"/>
                <a:ea typeface="Calibri" panose="020F0502020204030204" pitchFamily="34"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p:txBody>
      </p:sp>
      <p:sp>
        <p:nvSpPr>
          <p:cNvPr id="7" name="Rectangle 6"/>
          <p:cNvSpPr/>
          <p:nvPr/>
        </p:nvSpPr>
        <p:spPr>
          <a:xfrm>
            <a:off x="4507058" y="992656"/>
            <a:ext cx="4174546" cy="3870290"/>
          </a:xfrm>
          <a:prstGeom prst="rect">
            <a:avLst/>
          </a:prstGeom>
        </p:spPr>
        <p:txBody>
          <a:bodyPr wrap="square">
            <a:spAutoFit/>
          </a:bodyPr>
          <a:lstStyle/>
          <a:p>
            <a:pPr algn="just">
              <a:lnSpc>
                <a:spcPct val="150000"/>
              </a:lnSpc>
              <a:spcBef>
                <a:spcPts val="100"/>
              </a:spcBef>
              <a:spcAft>
                <a:spcPts val="100"/>
              </a:spcAft>
            </a:pPr>
            <a:r>
              <a:rPr lang="fr-FR" sz="1800" dirty="0" err="1">
                <a:latin typeface="+mj-lt"/>
                <a:ea typeface="Calibri" panose="020F0502020204030204" pitchFamily="34" charset="0"/>
                <a:cs typeface="Times New Roman" panose="02020603050405020304" pitchFamily="18" charset="0"/>
              </a:rPr>
              <a:t>Về</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chính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trị</a:t>
            </a:r>
            <a:r>
              <a:rPr lang="fr-FR" sz="1800" dirty="0">
                <a:latin typeface="+mj-lt"/>
                <a:ea typeface="Calibri" panose="020F0502020204030204" pitchFamily="34" charset="0"/>
                <a:cs typeface="Times New Roman" panose="02020603050405020304" pitchFamily="18" charset="0"/>
              </a:rPr>
              <a:t>: </a:t>
            </a:r>
            <a:endParaRPr lang="fr-FR" sz="1800" dirty="0" smtClean="0">
              <a:latin typeface="+mj-lt"/>
              <a:ea typeface="Calibri" panose="020F0502020204030204" pitchFamily="34" charset="0"/>
              <a:cs typeface="Times New Roman" panose="02020603050405020304" pitchFamily="18" charset="0"/>
            </a:endParaRPr>
          </a:p>
          <a:p>
            <a:pPr marL="285750" indent="-285750" algn="just">
              <a:lnSpc>
                <a:spcPct val="150000"/>
              </a:lnSpc>
              <a:spcBef>
                <a:spcPts val="100"/>
              </a:spcBef>
              <a:spcAft>
                <a:spcPts val="100"/>
              </a:spcAft>
              <a:buFont typeface="Arial" panose="020B0604020202020204" pitchFamily="34" charset="0"/>
              <a:buChar char="•"/>
            </a:pPr>
            <a:r>
              <a:rPr lang="fr-FR" sz="1800" dirty="0" err="1" smtClean="0">
                <a:latin typeface="+mj-lt"/>
                <a:ea typeface="Calibri" panose="020F0502020204030204" pitchFamily="34" charset="0"/>
                <a:cs typeface="Times New Roman" panose="02020603050405020304" pitchFamily="18" charset="0"/>
              </a:rPr>
              <a:t>Nhiều</a:t>
            </a:r>
            <a:r>
              <a:rPr lang="fr-FR" sz="1800" dirty="0" smtClean="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thành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thị</a:t>
            </a:r>
            <a:r>
              <a:rPr lang="fr-FR" sz="1800" dirty="0">
                <a:latin typeface="+mj-lt"/>
                <a:ea typeface="Calibri" panose="020F0502020204030204" pitchFamily="34" charset="0"/>
                <a:cs typeface="Times New Roman" panose="02020603050405020304" pitchFamily="18" charset="0"/>
              </a:rPr>
              <a:t> ở Anh, </a:t>
            </a:r>
            <a:r>
              <a:rPr lang="fr-FR" sz="1800" dirty="0" err="1">
                <a:latin typeface="+mj-lt"/>
                <a:ea typeface="Calibri" panose="020F0502020204030204" pitchFamily="34" charset="0"/>
                <a:cs typeface="Times New Roman" panose="02020603050405020304" pitchFamily="18" charset="0"/>
              </a:rPr>
              <a:t>Pháp</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Tây</a:t>
            </a:r>
            <a:r>
              <a:rPr lang="fr-FR" sz="1800" dirty="0">
                <a:latin typeface="+mj-lt"/>
                <a:ea typeface="Calibri" panose="020F0502020204030204" pitchFamily="34" charset="0"/>
                <a:cs typeface="Times New Roman" panose="02020603050405020304" pitchFamily="18" charset="0"/>
              </a:rPr>
              <a:t> Ban </a:t>
            </a:r>
            <a:r>
              <a:rPr lang="fr-FR" sz="1800" dirty="0" err="1">
                <a:latin typeface="+mj-lt"/>
                <a:ea typeface="Calibri" panose="020F0502020204030204" pitchFamily="34" charset="0"/>
                <a:cs typeface="Times New Roman" panose="02020603050405020304" pitchFamily="18" charset="0"/>
              </a:rPr>
              <a:t>Nha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ủng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hộ</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các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vị</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vua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tập</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quyền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xoá</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bỏ</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chế</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độ</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phong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kiến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phân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quyền</a:t>
            </a:r>
            <a:r>
              <a:rPr lang="fr-FR" sz="1800" dirty="0" smtClean="0">
                <a:latin typeface="+mj-lt"/>
                <a:ea typeface="Calibri" panose="020F0502020204030204" pitchFamily="34" charset="0"/>
                <a:cs typeface="Times New Roman" panose="02020603050405020304" pitchFamily="18" charset="0"/>
              </a:rPr>
              <a:t>.</a:t>
            </a:r>
          </a:p>
          <a:p>
            <a:pPr>
              <a:lnSpc>
                <a:spcPct val="150000"/>
              </a:lnSpc>
            </a:pPr>
            <a:r>
              <a:rPr lang="fr-FR" sz="1800" dirty="0" err="1" smtClean="0"/>
              <a:t>Về</a:t>
            </a:r>
            <a:r>
              <a:rPr lang="fr-FR" sz="1800" dirty="0" smtClean="0"/>
              <a:t> </a:t>
            </a:r>
            <a:r>
              <a:rPr lang="fr-FR" sz="1800" dirty="0" err="1"/>
              <a:t>văn</a:t>
            </a:r>
            <a:r>
              <a:rPr lang="fr-FR" sz="1800" dirty="0"/>
              <a:t> </a:t>
            </a:r>
            <a:r>
              <a:rPr lang="fr-FR" sz="1800" dirty="0" err="1"/>
              <a:t>hóa</a:t>
            </a:r>
            <a:r>
              <a:rPr lang="fr-FR" sz="1800" dirty="0"/>
              <a:t>: </a:t>
            </a:r>
            <a:endParaRPr lang="en-US" sz="1800" dirty="0"/>
          </a:p>
          <a:p>
            <a:pPr marL="285750" lvl="0" indent="-285750" algn="just">
              <a:lnSpc>
                <a:spcPct val="150000"/>
              </a:lnSpc>
              <a:buFont typeface="Arial" panose="020B0604020202020204" pitchFamily="34" charset="0"/>
              <a:buChar char="•"/>
            </a:pPr>
            <a:r>
              <a:rPr lang="fr-FR" sz="1800" dirty="0" err="1"/>
              <a:t>Mang</a:t>
            </a:r>
            <a:r>
              <a:rPr lang="fr-FR" sz="1800" dirty="0"/>
              <a:t> </a:t>
            </a:r>
            <a:r>
              <a:rPr lang="fr-FR" sz="1800" dirty="0" err="1"/>
              <a:t>lại</a:t>
            </a:r>
            <a:r>
              <a:rPr lang="fr-FR" sz="1800" dirty="0"/>
              <a:t> </a:t>
            </a:r>
            <a:r>
              <a:rPr lang="fr-FR" sz="1800" dirty="0" err="1"/>
              <a:t>không</a:t>
            </a:r>
            <a:r>
              <a:rPr lang="fr-FR" sz="1800" dirty="0"/>
              <a:t> </a:t>
            </a:r>
            <a:r>
              <a:rPr lang="fr-FR" sz="1800" dirty="0" err="1"/>
              <a:t>khí</a:t>
            </a:r>
            <a:r>
              <a:rPr lang="fr-FR" sz="1800" dirty="0"/>
              <a:t> </a:t>
            </a:r>
            <a:r>
              <a:rPr lang="fr-FR" sz="1800" dirty="0" err="1"/>
              <a:t>tự</a:t>
            </a:r>
            <a:r>
              <a:rPr lang="fr-FR" sz="1800" dirty="0"/>
              <a:t> do </a:t>
            </a:r>
            <a:r>
              <a:rPr lang="fr-FR" sz="1800" dirty="0" err="1"/>
              <a:t>và</a:t>
            </a:r>
            <a:r>
              <a:rPr lang="fr-FR" sz="1800" dirty="0"/>
              <a:t> </a:t>
            </a:r>
            <a:r>
              <a:rPr lang="fr-FR" sz="1800" dirty="0" err="1"/>
              <a:t>nhu</a:t>
            </a:r>
            <a:r>
              <a:rPr lang="fr-FR" sz="1800" dirty="0"/>
              <a:t> </a:t>
            </a:r>
            <a:r>
              <a:rPr lang="fr-FR" sz="1800" dirty="0" err="1"/>
              <a:t>cầu</a:t>
            </a:r>
            <a:r>
              <a:rPr lang="fr-FR" sz="1800" dirty="0"/>
              <a:t> </a:t>
            </a:r>
            <a:r>
              <a:rPr lang="fr-FR" sz="1800" dirty="0" err="1"/>
              <a:t>mở</a:t>
            </a:r>
            <a:r>
              <a:rPr lang="fr-FR" sz="1800" dirty="0"/>
              <a:t> </a:t>
            </a:r>
            <a:r>
              <a:rPr lang="fr-FR" sz="1800" dirty="0" err="1"/>
              <a:t>mang</a:t>
            </a:r>
            <a:r>
              <a:rPr lang="fr-FR" sz="1800" dirty="0"/>
              <a:t> tri </a:t>
            </a:r>
            <a:r>
              <a:rPr lang="fr-FR" sz="1800" dirty="0" err="1"/>
              <a:t>thức</a:t>
            </a:r>
            <a:r>
              <a:rPr lang="fr-FR" sz="1800" dirty="0"/>
              <a:t> </a:t>
            </a:r>
            <a:r>
              <a:rPr lang="fr-FR" sz="1800" dirty="0" err="1"/>
              <a:t>cho</a:t>
            </a:r>
            <a:r>
              <a:rPr lang="fr-FR" sz="1800" dirty="0"/>
              <a:t> </a:t>
            </a:r>
            <a:r>
              <a:rPr lang="fr-FR" sz="1800" dirty="0" err="1"/>
              <a:t>mọi</a:t>
            </a:r>
            <a:r>
              <a:rPr lang="fr-FR" sz="1800" dirty="0"/>
              <a:t> </a:t>
            </a:r>
            <a:r>
              <a:rPr lang="fr-FR" sz="1800" dirty="0" err="1"/>
              <a:t>người</a:t>
            </a:r>
            <a:r>
              <a:rPr lang="fr-FR" sz="1800" dirty="0"/>
              <a:t>.</a:t>
            </a:r>
            <a:endParaRPr lang="en-US" sz="1800" dirty="0"/>
          </a:p>
          <a:p>
            <a:pPr marL="285750" indent="-285750" algn="just">
              <a:lnSpc>
                <a:spcPct val="150000"/>
              </a:lnSpc>
              <a:buFont typeface="Arial" panose="020B0604020202020204" pitchFamily="34" charset="0"/>
              <a:buChar char="•"/>
            </a:pPr>
            <a:r>
              <a:rPr lang="fr-FR" sz="1800" dirty="0" err="1"/>
              <a:t>Lập</a:t>
            </a:r>
            <a:r>
              <a:rPr lang="fr-FR" sz="1800" dirty="0"/>
              <a:t> ra </a:t>
            </a:r>
            <a:r>
              <a:rPr lang="fr-FR" sz="1800" dirty="0" err="1" smtClean="0"/>
              <a:t>nhiều</a:t>
            </a:r>
            <a:r>
              <a:rPr lang="fr-FR" sz="1800" dirty="0" smtClean="0"/>
              <a:t> </a:t>
            </a:r>
            <a:r>
              <a:rPr lang="fr-FR" sz="1800" dirty="0" err="1"/>
              <a:t>trường</a:t>
            </a:r>
            <a:r>
              <a:rPr lang="fr-FR" sz="1800" dirty="0"/>
              <a:t> </a:t>
            </a:r>
            <a:r>
              <a:rPr lang="fr-FR" sz="1800" dirty="0" err="1"/>
              <a:t>đại</a:t>
            </a:r>
            <a:r>
              <a:rPr lang="fr-FR" sz="1800" dirty="0"/>
              <a:t> </a:t>
            </a:r>
            <a:r>
              <a:rPr lang="fr-FR" sz="1800" dirty="0" err="1" smtClean="0"/>
              <a:t>học</a:t>
            </a:r>
            <a:r>
              <a:rPr lang="fr-FR" sz="1800" dirty="0"/>
              <a:t>.</a:t>
            </a:r>
            <a:endParaRPr lang="en-US" sz="1800" dirty="0">
              <a:latin typeface="+mj-lt"/>
              <a:ea typeface="Calibri" panose="020F0502020204030204" pitchFamily="34" charset="0"/>
              <a:cs typeface="Times New Roman" panose="02020603050405020304" pitchFamily="18"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525"/>
                                        </p:tgtEl>
                                        <p:attrNameLst>
                                          <p:attrName>style.visibility</p:attrName>
                                        </p:attrNameLst>
                                      </p:cBhvr>
                                      <p:to>
                                        <p:strVal val="visible"/>
                                      </p:to>
                                    </p:set>
                                    <p:animEffect transition="in" filter="barn(inVertical)">
                                      <p:cBhvr>
                                        <p:cTn id="12" dur="500"/>
                                        <p:tgtEl>
                                          <p:spTgt spid="5525"/>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down)">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wipe(down)">
                                      <p:cBhvr>
                                        <p:cTn id="35" dur="500"/>
                                        <p:tgtEl>
                                          <p:spTgt spid="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Effect transition="in" filter="fade">
                                      <p:cBhvr>
                                        <p:cTn id="40" dur="500"/>
                                        <p:tgtEl>
                                          <p:spTgt spid="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Effect transition="in" filter="wipe(down)">
                                      <p:cBhvr>
                                        <p:cTn id="45" dur="500"/>
                                        <p:tgtEl>
                                          <p:spTgt spid="7">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xEl>
                                              <p:pRg st="3" end="3"/>
                                            </p:txEl>
                                          </p:spTgt>
                                        </p:tgtEl>
                                        <p:attrNameLst>
                                          <p:attrName>style.visibility</p:attrName>
                                        </p:attrNameLst>
                                      </p:cBhvr>
                                      <p:to>
                                        <p:strVal val="visible"/>
                                      </p:to>
                                    </p:set>
                                    <p:animEffect transition="in" filter="fade">
                                      <p:cBhvr>
                                        <p:cTn id="50" dur="500"/>
                                        <p:tgtEl>
                                          <p:spTgt spid="7">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animEffect transition="in" filter="fade">
                                      <p:cBhvr>
                                        <p:cTn id="5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34"/>
          <p:cNvSpPr/>
          <p:nvPr/>
        </p:nvSpPr>
        <p:spPr>
          <a:xfrm>
            <a:off x="6016336" y="1566770"/>
            <a:ext cx="2239459" cy="198284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Rectangle 20"/>
          <p:cNvSpPr/>
          <p:nvPr/>
        </p:nvSpPr>
        <p:spPr>
          <a:xfrm>
            <a:off x="400735" y="1850286"/>
            <a:ext cx="5575199" cy="1512722"/>
          </a:xfrm>
          <a:prstGeom prst="rect">
            <a:avLst/>
          </a:prstGeom>
        </p:spPr>
        <p:txBody>
          <a:bodyPr wrap="square">
            <a:spAutoFit/>
          </a:bodyPr>
          <a:lstStyle/>
          <a:p>
            <a:pPr algn="ctr">
              <a:lnSpc>
                <a:spcPct val="130000"/>
              </a:lnSpc>
            </a:pPr>
            <a:r>
              <a:rPr lang="fr-FR" sz="3600" b="1" dirty="0" smtClean="0">
                <a:solidFill>
                  <a:schemeClr val="tx1">
                    <a:lumMod val="85000"/>
                    <a:lumOff val="15000"/>
                  </a:schemeClr>
                </a:solidFill>
                <a:latin typeface="+mj-lt"/>
                <a:ea typeface="Calibri" panose="020F0502020204030204" pitchFamily="34" charset="0"/>
                <a:cs typeface="Times New Roman" panose="02020603050405020304" pitchFamily="18" charset="0"/>
              </a:rPr>
              <a:t>4. </a:t>
            </a:r>
            <a:r>
              <a:rPr lang="nl-NL" sz="3600" b="1" dirty="0" smtClean="0">
                <a:solidFill>
                  <a:schemeClr val="tx1">
                    <a:lumMod val="85000"/>
                    <a:lumOff val="15000"/>
                  </a:schemeClr>
                </a:solidFill>
                <a:latin typeface="+mj-lt"/>
              </a:rPr>
              <a:t>Sự ra đời của Thiên Chúa giáo</a:t>
            </a:r>
            <a:endParaRPr lang="en-US" sz="3600" dirty="0">
              <a:solidFill>
                <a:schemeClr val="tx1">
                  <a:lumMod val="85000"/>
                  <a:lumOff val="15000"/>
                </a:schemeClr>
              </a:solidFill>
              <a:latin typeface="+mj-lt"/>
            </a:endParaRPr>
          </a:p>
        </p:txBody>
      </p:sp>
      <p:pic>
        <p:nvPicPr>
          <p:cNvPr id="4098" name="Picture 2" descr="https://o.remove.bg/downloads/126f382d-76d5-4a0e-97b4-cefef48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9540">
            <a:off x="6034801" y="1458091"/>
            <a:ext cx="2202526" cy="2297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49806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2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836" y="636321"/>
            <a:ext cx="1276696" cy="1276696"/>
          </a:xfrm>
          <a:prstGeom prst="rect">
            <a:avLst/>
          </a:prstGeom>
        </p:spPr>
      </p:pic>
      <p:sp>
        <p:nvSpPr>
          <p:cNvPr id="4" name="Rectangle 3"/>
          <p:cNvSpPr/>
          <p:nvPr/>
        </p:nvSpPr>
        <p:spPr>
          <a:xfrm>
            <a:off x="2149532" y="638797"/>
            <a:ext cx="6203373" cy="1318310"/>
          </a:xfrm>
          <a:prstGeom prst="rect">
            <a:avLst/>
          </a:prstGeom>
        </p:spPr>
        <p:txBody>
          <a:bodyPr wrap="square">
            <a:spAutoFit/>
          </a:bodyPr>
          <a:lstStyle/>
          <a:p>
            <a:pPr marL="342900" indent="-342900" algn="just">
              <a:lnSpc>
                <a:spcPct val="130000"/>
              </a:lnSpc>
              <a:spcBef>
                <a:spcPts val="100"/>
              </a:spcBef>
              <a:spcAft>
                <a:spcPts val="100"/>
              </a:spcAft>
              <a:buFont typeface="Wingdings" panose="05000000000000000000" pitchFamily="2" charset="2"/>
              <a:buChar char="v"/>
            </a:pPr>
            <a:r>
              <a:rPr lang="fr-FR" sz="2000" dirty="0" err="1">
                <a:latin typeface="+mj-lt"/>
                <a:ea typeface="Calibri" panose="020F0502020204030204" pitchFamily="34" charset="0"/>
                <a:cs typeface="Times New Roman" panose="02020603050405020304" pitchFamily="18" charset="0"/>
              </a:rPr>
              <a:t>Thiên</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đại</a:t>
            </a:r>
            <a:r>
              <a:rPr lang="fr-FR" sz="2000" dirty="0" smtClean="0">
                <a:latin typeface="+mj-lt"/>
                <a:ea typeface="Calibri" panose="020F0502020204030204" pitchFamily="34" charset="0"/>
                <a:cs typeface="Times New Roman" panose="02020603050405020304" pitchFamily="18" charset="0"/>
              </a:rPr>
              <a:t> </a:t>
            </a:r>
            <a:r>
              <a:rPr lang="fr-FR" sz="2000" dirty="0">
                <a:latin typeface="+mj-lt"/>
                <a:ea typeface="Calibri" panose="020F0502020204030204" pitchFamily="34" charset="0"/>
                <a:cs typeface="Times New Roman" panose="02020603050405020304" pitchFamily="18" charset="0"/>
              </a:rPr>
              <a:t>ở </a:t>
            </a:r>
            <a:r>
              <a:rPr lang="fr-FR" sz="2000" dirty="0" err="1">
                <a:latin typeface="+mj-lt"/>
                <a:ea typeface="Calibri" panose="020F0502020204030204" pitchFamily="34" charset="0"/>
                <a:cs typeface="Times New Roman" panose="02020603050405020304" pitchFamily="18" charset="0"/>
              </a:rPr>
              <a:t>chúa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giáo</a:t>
            </a:r>
            <a:r>
              <a:rPr lang="fr-FR" sz="2000" dirty="0">
                <a:latin typeface="+mj-lt"/>
                <a:ea typeface="Calibri" panose="020F0502020204030204" pitchFamily="34" charset="0"/>
                <a:cs typeface="Times New Roman" panose="02020603050405020304" pitchFamily="18" charset="0"/>
              </a:rPr>
              <a:t> ra </a:t>
            </a:r>
            <a:r>
              <a:rPr lang="fr-FR" sz="2000" dirty="0" err="1">
                <a:latin typeface="+mj-lt"/>
                <a:ea typeface="Calibri" panose="020F0502020204030204" pitchFamily="34" charset="0"/>
                <a:cs typeface="Times New Roman" panose="02020603050405020304" pitchFamily="18" charset="0"/>
              </a:rPr>
              <a:t>đời</a:t>
            </a:r>
            <a:r>
              <a:rPr lang="fr-FR" sz="2000" dirty="0">
                <a:latin typeface="+mj-lt"/>
                <a:ea typeface="Calibri" panose="020F0502020204030204" pitchFamily="34" charset="0"/>
                <a:cs typeface="Times New Roman" panose="02020603050405020304" pitchFamily="18" charset="0"/>
              </a:rPr>
              <a:t> ở </a:t>
            </a:r>
            <a:r>
              <a:rPr lang="fr-FR" sz="2000" dirty="0" err="1">
                <a:latin typeface="+mj-lt"/>
                <a:ea typeface="Calibri" panose="020F0502020204030204" pitchFamily="34" charset="0"/>
                <a:cs typeface="Times New Roman" panose="02020603050405020304" pitchFamily="18" charset="0"/>
              </a:rPr>
              <a:t>đâu</a:t>
            </a:r>
            <a:r>
              <a:rPr lang="fr-FR" sz="2000" dirty="0">
                <a:latin typeface="+mj-lt"/>
                <a:ea typeface="Calibri" panose="020F0502020204030204" pitchFamily="34" charset="0"/>
                <a:cs typeface="Times New Roman" panose="02020603050405020304" pitchFamily="18" charset="0"/>
              </a:rPr>
              <a:t>, khi </a:t>
            </a:r>
            <a:r>
              <a:rPr lang="fr-FR" sz="2000" dirty="0" err="1">
                <a:latin typeface="+mj-lt"/>
                <a:ea typeface="Calibri" panose="020F0502020204030204" pitchFamily="34" charset="0"/>
                <a:cs typeface="Times New Roman" panose="02020603050405020304" pitchFamily="18" charset="0"/>
              </a:rPr>
              <a:t>nào</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100"/>
              </a:spcBef>
              <a:spcAft>
                <a:spcPts val="100"/>
              </a:spcAft>
              <a:buFont typeface="Wingdings" panose="05000000000000000000" pitchFamily="2" charset="2"/>
              <a:buChar char="v"/>
            </a:pPr>
            <a:r>
              <a:rPr lang="fr-FR" sz="2000" dirty="0" err="1">
                <a:latin typeface="+mj-lt"/>
                <a:ea typeface="Calibri" panose="020F0502020204030204" pitchFamily="34" charset="0"/>
                <a:cs typeface="Times New Roman" panose="02020603050405020304" pitchFamily="18" charset="0"/>
              </a:rPr>
              <a:t>Thiên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chúa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giáo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phát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triển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vai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trò</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như</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nào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kì</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trung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Tây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Âu</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sp>
        <p:nvSpPr>
          <p:cNvPr id="5" name="Rectangle 4"/>
          <p:cNvSpPr/>
          <p:nvPr/>
        </p:nvSpPr>
        <p:spPr>
          <a:xfrm>
            <a:off x="2793766" y="2048099"/>
            <a:ext cx="5725393" cy="2544286"/>
          </a:xfrm>
          <a:prstGeom prst="rect">
            <a:avLst/>
          </a:prstGeom>
        </p:spPr>
        <p:txBody>
          <a:bodyPr wrap="square">
            <a:spAutoFit/>
          </a:bodyPr>
          <a:lstStyle/>
          <a:p>
            <a:pPr marL="342900" indent="-342900" algn="just">
              <a:lnSpc>
                <a:spcPct val="130000"/>
              </a:lnSpc>
              <a:spcBef>
                <a:spcPts val="100"/>
              </a:spcBef>
              <a:spcAft>
                <a:spcPts val="100"/>
              </a:spcAft>
              <a:buFont typeface="Arial" panose="020B0604020202020204" pitchFamily="34" charset="0"/>
              <a:buChar char="•"/>
            </a:pPr>
            <a:r>
              <a:rPr lang="nl-NL" sz="2000" dirty="0">
                <a:latin typeface="+mj-lt"/>
                <a:ea typeface="Calibri" panose="020F0502020204030204" pitchFamily="34" charset="0"/>
                <a:cs typeface="Times New Roman" panose="02020603050405020304" pitchFamily="18" charset="0"/>
              </a:rPr>
              <a:t>Thiên Chúa giáo ra đời từ thế kỉ I ở Pa-le-xtin. </a:t>
            </a:r>
            <a:endParaRPr lang="nl-NL" sz="2000" dirty="0" smtClean="0">
              <a:latin typeface="+mj-lt"/>
              <a:ea typeface="Calibri" panose="020F0502020204030204" pitchFamily="34" charset="0"/>
              <a:cs typeface="Times New Roman" panose="02020603050405020304" pitchFamily="18" charset="0"/>
            </a:endParaRPr>
          </a:p>
          <a:p>
            <a:pPr marL="342900" indent="-342900" algn="just">
              <a:lnSpc>
                <a:spcPct val="130000"/>
              </a:lnSpc>
              <a:spcBef>
                <a:spcPts val="100"/>
              </a:spcBef>
              <a:spcAft>
                <a:spcPts val="100"/>
              </a:spcAft>
              <a:buFont typeface="Arial" panose="020B0604020202020204" pitchFamily="34" charset="0"/>
              <a:buChar char="•"/>
            </a:pPr>
            <a:r>
              <a:rPr lang="nl-NL" sz="2000" dirty="0" smtClean="0">
                <a:latin typeface="+mj-lt"/>
                <a:ea typeface="Calibri" panose="020F0502020204030204" pitchFamily="34" charset="0"/>
                <a:cs typeface="Times New Roman" panose="02020603050405020304" pitchFamily="18" charset="0"/>
              </a:rPr>
              <a:t>Ban </a:t>
            </a:r>
            <a:r>
              <a:rPr lang="nl-NL" sz="2000" dirty="0">
                <a:latin typeface="+mj-lt"/>
                <a:ea typeface="Calibri" panose="020F0502020204030204" pitchFamily="34" charset="0"/>
                <a:cs typeface="Times New Roman" panose="02020603050405020304" pitchFamily="18" charset="0"/>
              </a:rPr>
              <a:t>đầu, Thiên Chúa giáo là tôn giáo của những người nghèo khổ, bị áp bức. </a:t>
            </a:r>
            <a:endParaRPr lang="nl-NL" sz="2000" dirty="0" smtClean="0">
              <a:latin typeface="+mj-lt"/>
              <a:ea typeface="Calibri" panose="020F0502020204030204" pitchFamily="34" charset="0"/>
              <a:cs typeface="Times New Roman" panose="02020603050405020304" pitchFamily="18" charset="0"/>
            </a:endParaRPr>
          </a:p>
          <a:p>
            <a:pPr marL="342900" indent="-342900" algn="just">
              <a:lnSpc>
                <a:spcPct val="130000"/>
              </a:lnSpc>
              <a:spcBef>
                <a:spcPts val="100"/>
              </a:spcBef>
              <a:spcAft>
                <a:spcPts val="100"/>
              </a:spcAft>
              <a:buFont typeface="Arial" panose="020B0604020202020204" pitchFamily="34" charset="0"/>
              <a:buChar char="•"/>
            </a:pPr>
            <a:r>
              <a:rPr lang="nl-NL" sz="2000" dirty="0" smtClean="0">
                <a:latin typeface="+mj-lt"/>
                <a:ea typeface="Calibri" panose="020F0502020204030204" pitchFamily="34" charset="0"/>
                <a:cs typeface="Times New Roman" panose="02020603050405020304" pitchFamily="18" charset="0"/>
              </a:rPr>
              <a:t>Đến </a:t>
            </a:r>
            <a:r>
              <a:rPr lang="nl-NL" sz="2000" dirty="0">
                <a:latin typeface="+mj-lt"/>
                <a:ea typeface="Calibri" panose="020F0502020204030204" pitchFamily="34" charset="0"/>
                <a:cs typeface="Times New Roman" panose="02020603050405020304" pitchFamily="18" charset="0"/>
              </a:rPr>
              <a:t>thế kỉ IV, Thiên Chúa giáo đã được hoàng đế La Mã công nhận và có một vị trí vững chắc trong xã hội.</a:t>
            </a:r>
            <a:endParaRPr lang="en-US" sz="2000" dirty="0">
              <a:latin typeface="+mj-lt"/>
              <a:ea typeface="Calibri" panose="020F0502020204030204" pitchFamily="34" charset="0"/>
              <a:cs typeface="Times New Roman" panose="02020603050405020304" pitchFamily="18" charset="0"/>
            </a:endParaRPr>
          </a:p>
        </p:txBody>
      </p:sp>
      <p:pic>
        <p:nvPicPr>
          <p:cNvPr id="27" name="Picture 26"/>
          <p:cNvPicPr/>
          <p:nvPr/>
        </p:nvPicPr>
        <p:blipFill>
          <a:blip r:embed="rId4">
            <a:extLst>
              <a:ext uri="{28A0092B-C50C-407E-A947-70E740481C1C}">
                <a14:useLocalDpi xmlns:a14="http://schemas.microsoft.com/office/drawing/2010/main" val="0"/>
              </a:ext>
            </a:extLst>
          </a:blip>
          <a:stretch>
            <a:fillRect/>
          </a:stretch>
        </p:blipFill>
        <p:spPr>
          <a:xfrm>
            <a:off x="678120" y="2048098"/>
            <a:ext cx="2115646" cy="26797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heel(1)">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anim calcmode="lin" valueType="num">
                                      <p:cBhvr>
                                        <p:cTn id="30"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fade">
                                      <p:cBhvr>
                                        <p:cTn id="36" dur="500"/>
                                        <p:tgtEl>
                                          <p:spTgt spid="5">
                                            <p:txEl>
                                              <p:pRg st="1" end="1"/>
                                            </p:txEl>
                                          </p:spTgt>
                                        </p:tgtEl>
                                      </p:cBhvr>
                                    </p:animEffect>
                                    <p:anim calcmode="lin" valueType="num">
                                      <p:cBhvr>
                                        <p:cTn id="3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Effect transition="in" filter="fade">
                                      <p:cBhvr>
                                        <p:cTn id="43" dur="500"/>
                                        <p:tgtEl>
                                          <p:spTgt spid="5">
                                            <p:txEl>
                                              <p:pRg st="2" end="2"/>
                                            </p:txEl>
                                          </p:spTgt>
                                        </p:tgtEl>
                                      </p:cBhvr>
                                    </p:animEffect>
                                    <p:anim calcmode="lin" valueType="num">
                                      <p:cBhvr>
                                        <p:cTn id="4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5"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25"/>
        <p:cNvGrpSpPr/>
        <p:nvPr/>
      </p:nvGrpSpPr>
      <p:grpSpPr>
        <a:xfrm>
          <a:off x="0" y="0"/>
          <a:ext cx="0" cy="0"/>
          <a:chOff x="0" y="0"/>
          <a:chExt cx="0" cy="0"/>
        </a:xfrm>
      </p:grpSpPr>
      <p:sp>
        <p:nvSpPr>
          <p:cNvPr id="2" name="Rectangle 1"/>
          <p:cNvSpPr/>
          <p:nvPr/>
        </p:nvSpPr>
        <p:spPr>
          <a:xfrm>
            <a:off x="613061" y="558366"/>
            <a:ext cx="7803576" cy="3375283"/>
          </a:xfrm>
          <a:prstGeom prst="rect">
            <a:avLst/>
          </a:prstGeom>
        </p:spPr>
        <p:txBody>
          <a:bodyPr wrap="square">
            <a:spAutoFit/>
          </a:bodyPr>
          <a:lstStyle/>
          <a:p>
            <a:pPr marL="342900" indent="-342900" algn="just">
              <a:lnSpc>
                <a:spcPct val="150000"/>
              </a:lnSpc>
              <a:spcBef>
                <a:spcPts val="100"/>
              </a:spcBef>
              <a:spcAft>
                <a:spcPts val="100"/>
              </a:spcAft>
              <a:buFont typeface="Arial" panose="020B0604020202020204" pitchFamily="34" charset="0"/>
              <a:buChar char="•"/>
            </a:pPr>
            <a:r>
              <a:rPr lang="nl-NL" sz="2000" dirty="0">
                <a:latin typeface="+mj-lt"/>
                <a:ea typeface="Calibri" panose="020F0502020204030204" pitchFamily="34" charset="0"/>
                <a:cs typeface="Times New Roman" panose="02020603050405020304" pitchFamily="18" charset="0"/>
              </a:rPr>
              <a:t>Đứng đầu Giáo hội Thiên Chúa giáo </a:t>
            </a:r>
            <a:r>
              <a:rPr lang="nl-NL" sz="2000" dirty="0" smtClean="0">
                <a:latin typeface="+mj-lt"/>
                <a:ea typeface="Calibri" panose="020F0502020204030204" pitchFamily="34" charset="0"/>
                <a:cs typeface="Times New Roman" panose="02020603050405020304" pitchFamily="18" charset="0"/>
              </a:rPr>
              <a:t>là</a:t>
            </a:r>
            <a:r>
              <a:rPr lang="en-US" sz="2000" dirty="0" smtClean="0">
                <a:latin typeface="+mj-lt"/>
                <a:ea typeface="Calibri" panose="020F0502020204030204" pitchFamily="34" charset="0"/>
                <a:cs typeface="Times New Roman" panose="02020603050405020304" pitchFamily="18" charset="0"/>
              </a:rPr>
              <a:t> </a:t>
            </a:r>
            <a:r>
              <a:rPr lang="nl-NL" sz="2000" dirty="0" smtClean="0">
                <a:latin typeface="+mj-lt"/>
                <a:ea typeface="Calibri" panose="020F0502020204030204" pitchFamily="34" charset="0"/>
                <a:cs typeface="Times New Roman" panose="02020603050405020304" pitchFamily="18" charset="0"/>
              </a:rPr>
              <a:t>Giáo </a:t>
            </a:r>
            <a:r>
              <a:rPr lang="nl-NL" sz="2000" dirty="0">
                <a:latin typeface="+mj-lt"/>
                <a:ea typeface="Calibri" panose="020F0502020204030204" pitchFamily="34" charset="0"/>
                <a:cs typeface="Times New Roman" panose="02020603050405020304" pitchFamily="18" charset="0"/>
              </a:rPr>
              <a:t>hoàng, người có quyền lực chính trị, ảnh hưởng đến sự cai trị của các vị vua. </a:t>
            </a:r>
            <a:endParaRPr lang="nl-NL" sz="2000" dirty="0" smtClean="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Arial" panose="020B0604020202020204" pitchFamily="34" charset="0"/>
              <a:buChar char="•"/>
            </a:pPr>
            <a:r>
              <a:rPr lang="nl-NL" sz="2000" dirty="0" smtClean="0">
                <a:latin typeface="+mj-lt"/>
                <a:ea typeface="Calibri" panose="020F0502020204030204" pitchFamily="34" charset="0"/>
                <a:cs typeface="Times New Roman" panose="02020603050405020304" pitchFamily="18" charset="0"/>
              </a:rPr>
              <a:t>Từ </a:t>
            </a:r>
            <a:r>
              <a:rPr lang="nl-NL" sz="2000" dirty="0">
                <a:latin typeface="+mj-lt"/>
                <a:ea typeface="Calibri" panose="020F0502020204030204" pitchFamily="34" charset="0"/>
                <a:cs typeface="Times New Roman" panose="02020603050405020304" pitchFamily="18" charset="0"/>
              </a:rPr>
              <a:t>thế kỉ XI đến thế kỉ XII, Giáo hoàng còn đem quân đi tàn phá, cướp bóc Pa-le-xtin.</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Arial" panose="020B0604020202020204" pitchFamily="34" charset="0"/>
              <a:buChar char="•"/>
            </a:pPr>
            <a:r>
              <a:rPr lang="nl-NL" sz="2000" dirty="0" smtClean="0">
                <a:latin typeface="+mj-lt"/>
                <a:ea typeface="Calibri" panose="020F0502020204030204" pitchFamily="34" charset="0"/>
                <a:cs typeface="Times New Roman" panose="02020603050405020304" pitchFamily="18" charset="0"/>
              </a:rPr>
              <a:t>Hầu </a:t>
            </a:r>
            <a:r>
              <a:rPr lang="nl-NL" sz="2000" dirty="0">
                <a:latin typeface="+mj-lt"/>
                <a:ea typeface="Calibri" panose="020F0502020204030204" pitchFamily="34" charset="0"/>
                <a:cs typeface="Times New Roman" panose="02020603050405020304" pitchFamily="18" charset="0"/>
              </a:rPr>
              <a:t>hết người dân Tây Âu đều là giáo dân. Nhà thờ trở thành trung tâm sinh hoạt văn hoá, nơi diễn ra các nghi thức quan trọng trong cuộc sống của họ.</a:t>
            </a:r>
            <a:endParaRPr lang="en-US" sz="2000" dirty="0">
              <a:latin typeface="+mj-lt"/>
              <a:ea typeface="Calibri" panose="020F0502020204030204" pitchFamily="34" charset="0"/>
              <a:cs typeface="Times New Roman" panose="02020603050405020304" pitchFamily="18" charset="0"/>
            </a:endParaRPr>
          </a:p>
        </p:txBody>
      </p:sp>
      <p:pic>
        <p:nvPicPr>
          <p:cNvPr id="7170" name="Picture 2" descr="https://o.remove.bg/downloads/515a9dee-3b02-4976-b963-b7b3768084b2/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296893" y="3480955"/>
            <a:ext cx="1776846" cy="1776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25986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anim calcmode="lin" valueType="num">
                                      <p:cBhvr>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22">
            <a:extLst>
              <a:ext uri="{FF2B5EF4-FFF2-40B4-BE49-F238E27FC236}">
                <a16:creationId xmlns:a16="http://schemas.microsoft.com/office/drawing/2014/main" id="{E6F6AEBB-3D29-5E0F-1532-0398D0C6F448}"/>
              </a:ext>
            </a:extLst>
          </p:cNvPr>
          <p:cNvPicPr>
            <a:picLocks noChangeAspect="1"/>
          </p:cNvPicPr>
          <p:nvPr/>
        </p:nvPicPr>
        <p:blipFill>
          <a:blip r:embed="rId2"/>
          <a:srcRect/>
          <a:stretch>
            <a:fillRect/>
          </a:stretch>
        </p:blipFill>
        <p:spPr>
          <a:xfrm>
            <a:off x="-1" y="3699878"/>
            <a:ext cx="721723" cy="707589"/>
          </a:xfrm>
          <a:prstGeom prst="rect">
            <a:avLst/>
          </a:prstGeom>
        </p:spPr>
      </p:pic>
      <p:pic>
        <p:nvPicPr>
          <p:cNvPr id="12" name="Picture 25">
            <a:extLst>
              <a:ext uri="{FF2B5EF4-FFF2-40B4-BE49-F238E27FC236}">
                <a16:creationId xmlns:a16="http://schemas.microsoft.com/office/drawing/2014/main" id="{CC76FBCF-79AE-AC4F-8600-DA515B90AC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3811" y="3037711"/>
            <a:ext cx="657948" cy="1367165"/>
          </a:xfrm>
          <a:prstGeom prst="rect">
            <a:avLst/>
          </a:prstGeom>
        </p:spPr>
      </p:pic>
      <p:pic>
        <p:nvPicPr>
          <p:cNvPr id="11" name="Picture 28">
            <a:extLst>
              <a:ext uri="{FF2B5EF4-FFF2-40B4-BE49-F238E27FC236}">
                <a16:creationId xmlns:a16="http://schemas.microsoft.com/office/drawing/2014/main" id="{D4B14636-C337-6261-97AF-6D078D28641E}"/>
              </a:ext>
            </a:extLst>
          </p:cNvPr>
          <p:cNvPicPr>
            <a:picLocks noChangeAspect="1"/>
          </p:cNvPicPr>
          <p:nvPr/>
        </p:nvPicPr>
        <p:blipFill>
          <a:blip r:embed="rId5"/>
          <a:srcRect/>
          <a:stretch>
            <a:fillRect/>
          </a:stretch>
        </p:blipFill>
        <p:spPr>
          <a:xfrm>
            <a:off x="545203" y="3347992"/>
            <a:ext cx="1068909" cy="1056884"/>
          </a:xfrm>
          <a:prstGeom prst="rect">
            <a:avLst/>
          </a:prstGeom>
        </p:spPr>
      </p:pic>
      <p:grpSp>
        <p:nvGrpSpPr>
          <p:cNvPr id="23" name="Group 22">
            <a:extLst>
              <a:ext uri="{FF2B5EF4-FFF2-40B4-BE49-F238E27FC236}">
                <a16:creationId xmlns:a16="http://schemas.microsoft.com/office/drawing/2014/main" id="{D9B6F400-84EB-BBDE-1920-1AC8417BD270}"/>
              </a:ext>
            </a:extLst>
          </p:cNvPr>
          <p:cNvGrpSpPr/>
          <p:nvPr/>
        </p:nvGrpSpPr>
        <p:grpSpPr>
          <a:xfrm>
            <a:off x="-197131" y="4153569"/>
            <a:ext cx="9535976" cy="530185"/>
            <a:chOff x="-27220" y="5568535"/>
            <a:chExt cx="12714634" cy="706913"/>
          </a:xfrm>
        </p:grpSpPr>
        <p:pic>
          <p:nvPicPr>
            <p:cNvPr id="13" name="Picture 29">
              <a:extLst>
                <a:ext uri="{FF2B5EF4-FFF2-40B4-BE49-F238E27FC236}">
                  <a16:creationId xmlns:a16="http://schemas.microsoft.com/office/drawing/2014/main" id="{B0FF24D4-9B15-0366-0EAE-A2EF8D0C1A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7220" y="5569526"/>
              <a:ext cx="1502286" cy="696685"/>
            </a:xfrm>
            <a:prstGeom prst="rect">
              <a:avLst/>
            </a:prstGeom>
          </p:spPr>
        </p:pic>
        <p:pic>
          <p:nvPicPr>
            <p:cNvPr id="14" name="Picture 29">
              <a:extLst>
                <a:ext uri="{FF2B5EF4-FFF2-40B4-BE49-F238E27FC236}">
                  <a16:creationId xmlns:a16="http://schemas.microsoft.com/office/drawing/2014/main" id="{F98181B6-1FBF-8038-5947-A3D17F4F33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56760" y="5569525"/>
              <a:ext cx="1502286" cy="696685"/>
            </a:xfrm>
            <a:prstGeom prst="rect">
              <a:avLst/>
            </a:prstGeom>
          </p:spPr>
        </p:pic>
        <p:pic>
          <p:nvPicPr>
            <p:cNvPr id="15" name="Picture 29">
              <a:extLst>
                <a:ext uri="{FF2B5EF4-FFF2-40B4-BE49-F238E27FC236}">
                  <a16:creationId xmlns:a16="http://schemas.microsoft.com/office/drawing/2014/main" id="{C9388ACC-19FE-A306-DAE3-708816FCD0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756227" y="5574805"/>
              <a:ext cx="1502286" cy="696685"/>
            </a:xfrm>
            <a:prstGeom prst="rect">
              <a:avLst/>
            </a:prstGeom>
          </p:spPr>
        </p:pic>
        <p:pic>
          <p:nvPicPr>
            <p:cNvPr id="17" name="Picture 29">
              <a:extLst>
                <a:ext uri="{FF2B5EF4-FFF2-40B4-BE49-F238E27FC236}">
                  <a16:creationId xmlns:a16="http://schemas.microsoft.com/office/drawing/2014/main" id="{D8C74AB9-815C-AFF5-5DFB-E295EB3E29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154012" y="5578763"/>
              <a:ext cx="1502286" cy="696685"/>
            </a:xfrm>
            <a:prstGeom prst="rect">
              <a:avLst/>
            </a:prstGeom>
          </p:spPr>
        </p:pic>
        <p:pic>
          <p:nvPicPr>
            <p:cNvPr id="18" name="Picture 29">
              <a:extLst>
                <a:ext uri="{FF2B5EF4-FFF2-40B4-BE49-F238E27FC236}">
                  <a16:creationId xmlns:a16="http://schemas.microsoft.com/office/drawing/2014/main" id="{881C39DC-3C0A-164C-AC63-2421C791BC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559380" y="5578763"/>
              <a:ext cx="1502286" cy="696685"/>
            </a:xfrm>
            <a:prstGeom prst="rect">
              <a:avLst/>
            </a:prstGeom>
          </p:spPr>
        </p:pic>
        <p:pic>
          <p:nvPicPr>
            <p:cNvPr id="19" name="Picture 29">
              <a:extLst>
                <a:ext uri="{FF2B5EF4-FFF2-40B4-BE49-F238E27FC236}">
                  <a16:creationId xmlns:a16="http://schemas.microsoft.com/office/drawing/2014/main" id="{65FF6F58-4520-3F32-9256-4D9C253B30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964748" y="5568536"/>
              <a:ext cx="1502286" cy="696685"/>
            </a:xfrm>
            <a:prstGeom prst="rect">
              <a:avLst/>
            </a:prstGeom>
          </p:spPr>
        </p:pic>
        <p:pic>
          <p:nvPicPr>
            <p:cNvPr id="20" name="Picture 29">
              <a:extLst>
                <a:ext uri="{FF2B5EF4-FFF2-40B4-BE49-F238E27FC236}">
                  <a16:creationId xmlns:a16="http://schemas.microsoft.com/office/drawing/2014/main" id="{55AC989A-0331-DB0D-AB88-F1FBE0745C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372254" y="5578763"/>
              <a:ext cx="1502286" cy="696685"/>
            </a:xfrm>
            <a:prstGeom prst="rect">
              <a:avLst/>
            </a:prstGeom>
          </p:spPr>
        </p:pic>
        <p:pic>
          <p:nvPicPr>
            <p:cNvPr id="21" name="Picture 29">
              <a:extLst>
                <a:ext uri="{FF2B5EF4-FFF2-40B4-BE49-F238E27FC236}">
                  <a16:creationId xmlns:a16="http://schemas.microsoft.com/office/drawing/2014/main" id="{4A8C97F1-C27F-3B72-655F-D8B2E852BF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77622" y="5568535"/>
              <a:ext cx="1502286" cy="696685"/>
            </a:xfrm>
            <a:prstGeom prst="rect">
              <a:avLst/>
            </a:prstGeom>
          </p:spPr>
        </p:pic>
        <p:pic>
          <p:nvPicPr>
            <p:cNvPr id="22" name="Picture 29">
              <a:extLst>
                <a:ext uri="{FF2B5EF4-FFF2-40B4-BE49-F238E27FC236}">
                  <a16:creationId xmlns:a16="http://schemas.microsoft.com/office/drawing/2014/main" id="{0DBD39A0-B8EA-0971-7017-624E455706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185128" y="5578763"/>
              <a:ext cx="1502286" cy="696685"/>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345860" y="1483259"/>
            <a:ext cx="4212772" cy="994172"/>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b="1" dirty="0" err="1">
                <a:ln>
                  <a:solidFill>
                    <a:srgbClr val="74D1DE"/>
                  </a:solidFill>
                </a:ln>
                <a:solidFill>
                  <a:srgbClr val="FF0000"/>
                </a:solidFill>
                <a:latin typeface="Arial" panose="020B0604020202020204" pitchFamily="34" charset="0"/>
                <a:cs typeface="Arial" panose="020B0604020202020204" pitchFamily="34" charset="0"/>
              </a:rPr>
              <a:t>Trò</a:t>
            </a:r>
            <a:r>
              <a:rPr lang="en-US" sz="3500" b="1" dirty="0">
                <a:ln>
                  <a:solidFill>
                    <a:srgbClr val="74D1DE"/>
                  </a:solidFill>
                </a:ln>
                <a:solidFill>
                  <a:srgbClr val="FF0000"/>
                </a:solidFill>
                <a:latin typeface="Arial" panose="020B0604020202020204" pitchFamily="34" charset="0"/>
                <a:cs typeface="Arial" panose="020B0604020202020204" pitchFamily="34" charset="0"/>
              </a:rPr>
              <a:t> </a:t>
            </a:r>
            <a:r>
              <a:rPr lang="en-US" sz="3500" b="1" dirty="0" err="1">
                <a:ln>
                  <a:solidFill>
                    <a:srgbClr val="74D1DE"/>
                  </a:solidFill>
                </a:ln>
                <a:solidFill>
                  <a:srgbClr val="FF0000"/>
                </a:solidFill>
                <a:latin typeface="Arial" panose="020B0604020202020204" pitchFamily="34" charset="0"/>
                <a:cs typeface="Arial" panose="020B0604020202020204" pitchFamily="34" charset="0"/>
              </a:rPr>
              <a:t>chơi</a:t>
            </a:r>
            <a:r>
              <a:rPr lang="en-US" sz="3500" b="1" dirty="0">
                <a:ln>
                  <a:solidFill>
                    <a:srgbClr val="74D1DE"/>
                  </a:solidFill>
                </a:ln>
                <a:solidFill>
                  <a:srgbClr val="FF0000"/>
                </a:solidFill>
                <a:latin typeface="Arial" panose="020B0604020202020204" pitchFamily="34" charset="0"/>
                <a:cs typeface="Arial" panose="020B0604020202020204" pitchFamily="34" charset="0"/>
              </a:rPr>
              <a:t> </a:t>
            </a:r>
            <a:r>
              <a:rPr lang="en-US" sz="3500" b="1" dirty="0" err="1">
                <a:ln>
                  <a:solidFill>
                    <a:srgbClr val="74D1DE"/>
                  </a:solidFill>
                </a:ln>
                <a:solidFill>
                  <a:srgbClr val="FF0000"/>
                </a:solidFill>
                <a:latin typeface="Arial" panose="020B0604020202020204" pitchFamily="34" charset="0"/>
                <a:cs typeface="Arial" panose="020B0604020202020204" pitchFamily="34" charset="0"/>
              </a:rPr>
              <a:t>hái</a:t>
            </a:r>
            <a:r>
              <a:rPr lang="en-US" sz="3500" b="1" dirty="0">
                <a:ln>
                  <a:solidFill>
                    <a:srgbClr val="74D1DE"/>
                  </a:solidFill>
                </a:ln>
                <a:solidFill>
                  <a:srgbClr val="FF0000"/>
                </a:solidFill>
                <a:latin typeface="Arial" panose="020B0604020202020204" pitchFamily="34" charset="0"/>
                <a:cs typeface="Arial" panose="020B0604020202020204" pitchFamily="34" charset="0"/>
              </a:rPr>
              <a:t> </a:t>
            </a:r>
            <a:r>
              <a:rPr lang="en-US" sz="3500" b="1" dirty="0" err="1">
                <a:ln>
                  <a:solidFill>
                    <a:srgbClr val="74D1DE"/>
                  </a:solidFill>
                </a:ln>
                <a:solidFill>
                  <a:srgbClr val="FF0000"/>
                </a:solidFill>
                <a:latin typeface="Arial" panose="020B0604020202020204" pitchFamily="34" charset="0"/>
                <a:cs typeface="Arial" panose="020B0604020202020204" pitchFamily="34" charset="0"/>
              </a:rPr>
              <a:t>táo</a:t>
            </a:r>
            <a:endParaRPr lang="en-US" sz="3500" b="1" dirty="0">
              <a:ln>
                <a:solidFill>
                  <a:srgbClr val="74D1DE"/>
                </a:solidFill>
              </a:ln>
              <a:solidFill>
                <a:srgbClr val="FF0000"/>
              </a:solidFill>
              <a:latin typeface="Arial" panose="020B0604020202020204" pitchFamily="34" charset="0"/>
              <a:cs typeface="Arial" panose="020B0604020202020204" pitchFamily="34" charset="0"/>
            </a:endParaRPr>
          </a:p>
        </p:txBody>
      </p:sp>
      <p:pic>
        <p:nvPicPr>
          <p:cNvPr id="26" name="Picture 6">
            <a:extLst>
              <a:ext uri="{FF2B5EF4-FFF2-40B4-BE49-F238E27FC236}">
                <a16:creationId xmlns:a16="http://schemas.microsoft.com/office/drawing/2014/main" id="{A77021E9-ACD6-E58A-FE34-13BEC11A9C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375202" y="144341"/>
            <a:ext cx="4687152" cy="4933844"/>
          </a:xfrm>
          <a:prstGeom prst="rect">
            <a:avLst/>
          </a:prstGeom>
        </p:spPr>
      </p:pic>
      <p:pic>
        <p:nvPicPr>
          <p:cNvPr id="29" name="Picture 10">
            <a:extLst>
              <a:ext uri="{FF2B5EF4-FFF2-40B4-BE49-F238E27FC236}">
                <a16:creationId xmlns:a16="http://schemas.microsoft.com/office/drawing/2014/main" id="{439E930C-A65D-8D7A-A597-913DFE3809D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978673" y="3685750"/>
            <a:ext cx="1265799" cy="1313410"/>
          </a:xfrm>
          <a:prstGeom prst="rect">
            <a:avLst/>
          </a:prstGeom>
        </p:spPr>
      </p:pic>
      <p:pic>
        <p:nvPicPr>
          <p:cNvPr id="3" name="Picture 2">
            <a:hlinkClick r:id="rId12" action="ppaction://hlinksldjump"/>
            <a:extLst>
              <a:ext uri="{FF2B5EF4-FFF2-40B4-BE49-F238E27FC236}">
                <a16:creationId xmlns:a16="http://schemas.microsoft.com/office/drawing/2014/main" id="{40F2A67D-BFD2-7158-BDF1-70F11C827A82}"/>
              </a:ext>
            </a:extLst>
          </p:cNvPr>
          <p:cNvPicPr>
            <a:picLocks noChangeAspect="1"/>
          </p:cNvPicPr>
          <p:nvPr/>
        </p:nvPicPr>
        <p:blipFill>
          <a:blip r:embed="rId13"/>
          <a:stretch>
            <a:fillRect/>
          </a:stretch>
        </p:blipFill>
        <p:spPr>
          <a:xfrm>
            <a:off x="3105926" y="3104211"/>
            <a:ext cx="2898899" cy="2039289"/>
          </a:xfrm>
          <a:prstGeom prst="rect">
            <a:avLst/>
          </a:prstGeom>
        </p:spPr>
      </p:pic>
      <p:sp>
        <p:nvSpPr>
          <p:cNvPr id="24" name="Google Shape;2169;p30">
            <a:extLst>
              <a:ext uri="{FF2B5EF4-FFF2-40B4-BE49-F238E27FC236}">
                <a16:creationId xmlns:a16="http://schemas.microsoft.com/office/drawing/2014/main" id="{4B9DA6E3-8ED8-4EEE-0AE3-C0FF0A464D5D}"/>
              </a:ext>
            </a:extLst>
          </p:cNvPr>
          <p:cNvSpPr txBox="1">
            <a:spLocks/>
          </p:cNvSpPr>
          <p:nvPr/>
        </p:nvSpPr>
        <p:spPr>
          <a:xfrm>
            <a:off x="626210" y="765226"/>
            <a:ext cx="365520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Amaranth"/>
              <a:buNone/>
              <a:defRPr sz="2200" b="1" i="0" u="none" strike="noStrike" cap="none">
                <a:solidFill>
                  <a:schemeClr val="lt1"/>
                </a:solidFill>
                <a:latin typeface="Amaranth"/>
                <a:ea typeface="Amaranth"/>
                <a:cs typeface="Amaranth"/>
                <a:sym typeface="Amaranth"/>
              </a:defRPr>
            </a:lvl1pPr>
            <a:lvl2pPr marR="0" lvl="1" algn="ctr" rtl="0">
              <a:lnSpc>
                <a:spcPct val="100000"/>
              </a:lnSpc>
              <a:spcBef>
                <a:spcPts val="0"/>
              </a:spcBef>
              <a:spcAft>
                <a:spcPts val="0"/>
              </a:spcAft>
              <a:buClr>
                <a:schemeClr val="dk1"/>
              </a:buClr>
              <a:buSzPts val="2500"/>
              <a:buFont typeface="Merienda"/>
              <a:buNone/>
              <a:defRPr sz="2500" b="1" i="0" u="none" strike="noStrike" cap="none">
                <a:solidFill>
                  <a:schemeClr val="dk1"/>
                </a:solidFill>
                <a:latin typeface="Merienda"/>
                <a:ea typeface="Merienda"/>
                <a:cs typeface="Merienda"/>
                <a:sym typeface="Merienda"/>
              </a:defRPr>
            </a:lvl2pPr>
            <a:lvl3pPr marR="0" lvl="2" algn="ctr" rtl="0">
              <a:lnSpc>
                <a:spcPct val="100000"/>
              </a:lnSpc>
              <a:spcBef>
                <a:spcPts val="0"/>
              </a:spcBef>
              <a:spcAft>
                <a:spcPts val="0"/>
              </a:spcAft>
              <a:buClr>
                <a:schemeClr val="dk1"/>
              </a:buClr>
              <a:buSzPts val="2500"/>
              <a:buFont typeface="Merienda"/>
              <a:buNone/>
              <a:defRPr sz="2500" b="1" i="0" u="none" strike="noStrike" cap="none">
                <a:solidFill>
                  <a:schemeClr val="dk1"/>
                </a:solidFill>
                <a:latin typeface="Merienda"/>
                <a:ea typeface="Merienda"/>
                <a:cs typeface="Merienda"/>
                <a:sym typeface="Merienda"/>
              </a:defRPr>
            </a:lvl3pPr>
            <a:lvl4pPr marR="0" lvl="3" algn="ctr" rtl="0">
              <a:lnSpc>
                <a:spcPct val="100000"/>
              </a:lnSpc>
              <a:spcBef>
                <a:spcPts val="0"/>
              </a:spcBef>
              <a:spcAft>
                <a:spcPts val="0"/>
              </a:spcAft>
              <a:buClr>
                <a:schemeClr val="dk1"/>
              </a:buClr>
              <a:buSzPts val="2500"/>
              <a:buFont typeface="Merienda"/>
              <a:buNone/>
              <a:defRPr sz="2500" b="1" i="0" u="none" strike="noStrike" cap="none">
                <a:solidFill>
                  <a:schemeClr val="dk1"/>
                </a:solidFill>
                <a:latin typeface="Merienda"/>
                <a:ea typeface="Merienda"/>
                <a:cs typeface="Merienda"/>
                <a:sym typeface="Merienda"/>
              </a:defRPr>
            </a:lvl4pPr>
            <a:lvl5pPr marR="0" lvl="4" algn="ctr" rtl="0">
              <a:lnSpc>
                <a:spcPct val="100000"/>
              </a:lnSpc>
              <a:spcBef>
                <a:spcPts val="0"/>
              </a:spcBef>
              <a:spcAft>
                <a:spcPts val="0"/>
              </a:spcAft>
              <a:buClr>
                <a:schemeClr val="dk1"/>
              </a:buClr>
              <a:buSzPts val="2500"/>
              <a:buFont typeface="Merienda"/>
              <a:buNone/>
              <a:defRPr sz="2500" b="1" i="0" u="none" strike="noStrike" cap="none">
                <a:solidFill>
                  <a:schemeClr val="dk1"/>
                </a:solidFill>
                <a:latin typeface="Merienda"/>
                <a:ea typeface="Merienda"/>
                <a:cs typeface="Merienda"/>
                <a:sym typeface="Merienda"/>
              </a:defRPr>
            </a:lvl5pPr>
            <a:lvl6pPr marR="0" lvl="5" algn="ctr" rtl="0">
              <a:lnSpc>
                <a:spcPct val="100000"/>
              </a:lnSpc>
              <a:spcBef>
                <a:spcPts val="0"/>
              </a:spcBef>
              <a:spcAft>
                <a:spcPts val="0"/>
              </a:spcAft>
              <a:buClr>
                <a:schemeClr val="dk1"/>
              </a:buClr>
              <a:buSzPts val="2500"/>
              <a:buFont typeface="Merienda"/>
              <a:buNone/>
              <a:defRPr sz="2500" b="1" i="0" u="none" strike="noStrike" cap="none">
                <a:solidFill>
                  <a:schemeClr val="dk1"/>
                </a:solidFill>
                <a:latin typeface="Merienda"/>
                <a:ea typeface="Merienda"/>
                <a:cs typeface="Merienda"/>
                <a:sym typeface="Merienda"/>
              </a:defRPr>
            </a:lvl6pPr>
            <a:lvl7pPr marR="0" lvl="6" algn="ctr" rtl="0">
              <a:lnSpc>
                <a:spcPct val="100000"/>
              </a:lnSpc>
              <a:spcBef>
                <a:spcPts val="0"/>
              </a:spcBef>
              <a:spcAft>
                <a:spcPts val="0"/>
              </a:spcAft>
              <a:buClr>
                <a:schemeClr val="dk1"/>
              </a:buClr>
              <a:buSzPts val="2500"/>
              <a:buFont typeface="Merienda"/>
              <a:buNone/>
              <a:defRPr sz="2500" b="1" i="0" u="none" strike="noStrike" cap="none">
                <a:solidFill>
                  <a:schemeClr val="dk1"/>
                </a:solidFill>
                <a:latin typeface="Merienda"/>
                <a:ea typeface="Merienda"/>
                <a:cs typeface="Merienda"/>
                <a:sym typeface="Merienda"/>
              </a:defRPr>
            </a:lvl7pPr>
            <a:lvl8pPr marR="0" lvl="7" algn="ctr" rtl="0">
              <a:lnSpc>
                <a:spcPct val="100000"/>
              </a:lnSpc>
              <a:spcBef>
                <a:spcPts val="0"/>
              </a:spcBef>
              <a:spcAft>
                <a:spcPts val="0"/>
              </a:spcAft>
              <a:buClr>
                <a:schemeClr val="dk1"/>
              </a:buClr>
              <a:buSzPts val="2500"/>
              <a:buFont typeface="Merienda"/>
              <a:buNone/>
              <a:defRPr sz="2500" b="1" i="0" u="none" strike="noStrike" cap="none">
                <a:solidFill>
                  <a:schemeClr val="dk1"/>
                </a:solidFill>
                <a:latin typeface="Merienda"/>
                <a:ea typeface="Merienda"/>
                <a:cs typeface="Merienda"/>
                <a:sym typeface="Merienda"/>
              </a:defRPr>
            </a:lvl8pPr>
            <a:lvl9pPr marR="0" lvl="8" algn="ctr" rtl="0">
              <a:lnSpc>
                <a:spcPct val="100000"/>
              </a:lnSpc>
              <a:spcBef>
                <a:spcPts val="0"/>
              </a:spcBef>
              <a:spcAft>
                <a:spcPts val="0"/>
              </a:spcAft>
              <a:buClr>
                <a:schemeClr val="dk1"/>
              </a:buClr>
              <a:buSzPts val="2500"/>
              <a:buFont typeface="Merienda"/>
              <a:buNone/>
              <a:defRPr sz="2500" b="1" i="0" u="none" strike="noStrike" cap="none">
                <a:solidFill>
                  <a:schemeClr val="dk1"/>
                </a:solidFill>
                <a:latin typeface="Merienda"/>
                <a:ea typeface="Merienda"/>
                <a:cs typeface="Merienda"/>
                <a:sym typeface="Merienda"/>
              </a:defRPr>
            </a:lvl9pPr>
          </a:lstStyle>
          <a:p>
            <a:r>
              <a:rPr lang="en-US" sz="3200" dirty="0">
                <a:solidFill>
                  <a:schemeClr val="tx1">
                    <a:lumMod val="85000"/>
                    <a:lumOff val="15000"/>
                  </a:schemeClr>
                </a:solidFill>
                <a:latin typeface="+mj-lt"/>
              </a:rPr>
              <a:t>LUYỆN TẬP</a:t>
            </a:r>
          </a:p>
        </p:txBody>
      </p:sp>
    </p:spTree>
    <p:extLst>
      <p:ext uri="{BB962C8B-B14F-4D97-AF65-F5344CB8AC3E}">
        <p14:creationId xmlns:p14="http://schemas.microsoft.com/office/powerpoint/2010/main" val="192903467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0">
            <a:extLst>
              <a:ext uri="{FF2B5EF4-FFF2-40B4-BE49-F238E27FC236}">
                <a16:creationId xmlns:a16="http://schemas.microsoft.com/office/drawing/2014/main" id="{F598FCDC-5575-D22C-850D-1C2088AE87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412037" y="467418"/>
            <a:ext cx="967205" cy="995835"/>
          </a:xfrm>
          <a:prstGeom prst="rect">
            <a:avLst/>
          </a:prstGeom>
        </p:spPr>
      </p:pic>
      <p:grpSp>
        <p:nvGrpSpPr>
          <p:cNvPr id="48" name="Group 47">
            <a:extLst>
              <a:ext uri="{FF2B5EF4-FFF2-40B4-BE49-F238E27FC236}">
                <a16:creationId xmlns:a16="http://schemas.microsoft.com/office/drawing/2014/main" id="{70E7830C-8E2B-51C3-77F1-C33CD259AF78}"/>
              </a:ext>
            </a:extLst>
          </p:cNvPr>
          <p:cNvGrpSpPr/>
          <p:nvPr/>
        </p:nvGrpSpPr>
        <p:grpSpPr>
          <a:xfrm>
            <a:off x="9429759" y="143869"/>
            <a:ext cx="4276732" cy="1947740"/>
            <a:chOff x="11265112" y="208348"/>
            <a:chExt cx="5702309" cy="2596987"/>
          </a:xfrm>
        </p:grpSpPr>
        <p:grpSp>
          <p:nvGrpSpPr>
            <p:cNvPr id="49" name="Group 48">
              <a:extLst>
                <a:ext uri="{FF2B5EF4-FFF2-40B4-BE49-F238E27FC236}">
                  <a16:creationId xmlns:a16="http://schemas.microsoft.com/office/drawing/2014/main" id="{7F043062-9C0E-7F8D-AF6B-9A65274DA897}"/>
                </a:ext>
              </a:extLst>
            </p:cNvPr>
            <p:cNvGrpSpPr/>
            <p:nvPr/>
          </p:nvGrpSpPr>
          <p:grpSpPr>
            <a:xfrm>
              <a:off x="13181693" y="208348"/>
              <a:ext cx="3785728" cy="2596987"/>
              <a:chOff x="2844902" y="822114"/>
              <a:chExt cx="3785728" cy="2596987"/>
            </a:xfrm>
          </p:grpSpPr>
          <p:pic>
            <p:nvPicPr>
              <p:cNvPr id="51" name="Picture 22">
                <a:extLst>
                  <a:ext uri="{FF2B5EF4-FFF2-40B4-BE49-F238E27FC236}">
                    <a16:creationId xmlns:a16="http://schemas.microsoft.com/office/drawing/2014/main" id="{DA6AA179-3E6D-E39B-215D-6CC9AC6048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74335">
                <a:off x="5080964" y="2308976"/>
                <a:ext cx="1549666" cy="1110125"/>
              </a:xfrm>
              <a:prstGeom prst="rect">
                <a:avLst/>
              </a:prstGeom>
            </p:spPr>
          </p:pic>
          <p:pic>
            <p:nvPicPr>
              <p:cNvPr id="52" name="Picture 22">
                <a:extLst>
                  <a:ext uri="{FF2B5EF4-FFF2-40B4-BE49-F238E27FC236}">
                    <a16:creationId xmlns:a16="http://schemas.microsoft.com/office/drawing/2014/main" id="{270E4234-64F0-8835-34AA-196FC2A8A0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74335">
                <a:off x="2844902" y="822114"/>
                <a:ext cx="903147" cy="633894"/>
              </a:xfrm>
              <a:prstGeom prst="rect">
                <a:avLst/>
              </a:prstGeom>
            </p:spPr>
          </p:pic>
        </p:grpSp>
        <p:pic>
          <p:nvPicPr>
            <p:cNvPr id="50" name="Picture 22">
              <a:extLst>
                <a:ext uri="{FF2B5EF4-FFF2-40B4-BE49-F238E27FC236}">
                  <a16:creationId xmlns:a16="http://schemas.microsoft.com/office/drawing/2014/main" id="{CCE93820-926B-86B0-8740-AC5EA66162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74335">
              <a:off x="11265112" y="1208958"/>
              <a:ext cx="1095353" cy="768798"/>
            </a:xfrm>
            <a:prstGeom prst="rect">
              <a:avLst/>
            </a:prstGeom>
          </p:spPr>
        </p:pic>
      </p:grpSp>
      <p:grpSp>
        <p:nvGrpSpPr>
          <p:cNvPr id="53" name="Group 52">
            <a:extLst>
              <a:ext uri="{FF2B5EF4-FFF2-40B4-BE49-F238E27FC236}">
                <a16:creationId xmlns:a16="http://schemas.microsoft.com/office/drawing/2014/main" id="{697AD77E-11F2-018C-8E38-2007A83E4647}"/>
              </a:ext>
            </a:extLst>
          </p:cNvPr>
          <p:cNvGrpSpPr/>
          <p:nvPr/>
        </p:nvGrpSpPr>
        <p:grpSpPr>
          <a:xfrm>
            <a:off x="-1746898" y="461696"/>
            <a:ext cx="1678887" cy="1130172"/>
            <a:chOff x="3078903" y="240919"/>
            <a:chExt cx="2238516" cy="1506896"/>
          </a:xfrm>
        </p:grpSpPr>
        <p:pic>
          <p:nvPicPr>
            <p:cNvPr id="54" name="Picture 22">
              <a:extLst>
                <a:ext uri="{FF2B5EF4-FFF2-40B4-BE49-F238E27FC236}">
                  <a16:creationId xmlns:a16="http://schemas.microsoft.com/office/drawing/2014/main" id="{6F42F953-DC84-0D9C-4647-CDACFEDBF5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74335">
              <a:off x="3078903" y="637690"/>
              <a:ext cx="1549666" cy="1110125"/>
            </a:xfrm>
            <a:prstGeom prst="rect">
              <a:avLst/>
            </a:prstGeom>
          </p:spPr>
        </p:pic>
        <p:pic>
          <p:nvPicPr>
            <p:cNvPr id="55" name="Picture 22">
              <a:extLst>
                <a:ext uri="{FF2B5EF4-FFF2-40B4-BE49-F238E27FC236}">
                  <a16:creationId xmlns:a16="http://schemas.microsoft.com/office/drawing/2014/main" id="{9F22718C-7780-A7CC-0CCB-C17EC87856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74335">
              <a:off x="4222066" y="240919"/>
              <a:ext cx="1095353" cy="768798"/>
            </a:xfrm>
            <a:prstGeom prst="rect">
              <a:avLst/>
            </a:prstGeom>
          </p:spPr>
        </p:pic>
      </p:gr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22">
            <a:extLst>
              <a:ext uri="{FF2B5EF4-FFF2-40B4-BE49-F238E27FC236}">
                <a16:creationId xmlns:a16="http://schemas.microsoft.com/office/drawing/2014/main" id="{E6F6AEBB-3D29-5E0F-1532-0398D0C6F448}"/>
              </a:ext>
            </a:extLst>
          </p:cNvPr>
          <p:cNvPicPr>
            <a:picLocks noChangeAspect="1"/>
          </p:cNvPicPr>
          <p:nvPr/>
        </p:nvPicPr>
        <p:blipFill>
          <a:blip r:embed="rId9"/>
          <a:srcRect/>
          <a:stretch>
            <a:fillRect/>
          </a:stretch>
        </p:blipFill>
        <p:spPr>
          <a:xfrm>
            <a:off x="-1" y="3699878"/>
            <a:ext cx="721723" cy="707589"/>
          </a:xfrm>
          <a:prstGeom prst="rect">
            <a:avLst/>
          </a:prstGeom>
        </p:spPr>
      </p:pic>
      <p:pic>
        <p:nvPicPr>
          <p:cNvPr id="12" name="Picture 25">
            <a:extLst>
              <a:ext uri="{FF2B5EF4-FFF2-40B4-BE49-F238E27FC236}">
                <a16:creationId xmlns:a16="http://schemas.microsoft.com/office/drawing/2014/main" id="{CC76FBCF-79AE-AC4F-8600-DA515B90AC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93811" y="3037711"/>
            <a:ext cx="657948" cy="1367165"/>
          </a:xfrm>
          <a:prstGeom prst="rect">
            <a:avLst/>
          </a:prstGeom>
        </p:spPr>
      </p:pic>
      <p:pic>
        <p:nvPicPr>
          <p:cNvPr id="11" name="Picture 28">
            <a:extLst>
              <a:ext uri="{FF2B5EF4-FFF2-40B4-BE49-F238E27FC236}">
                <a16:creationId xmlns:a16="http://schemas.microsoft.com/office/drawing/2014/main" id="{D4B14636-C337-6261-97AF-6D078D28641E}"/>
              </a:ext>
            </a:extLst>
          </p:cNvPr>
          <p:cNvPicPr>
            <a:picLocks noChangeAspect="1"/>
          </p:cNvPicPr>
          <p:nvPr/>
        </p:nvPicPr>
        <p:blipFill>
          <a:blip r:embed="rId12"/>
          <a:srcRect/>
          <a:stretch>
            <a:fillRect/>
          </a:stretch>
        </p:blipFill>
        <p:spPr>
          <a:xfrm>
            <a:off x="545203" y="3347992"/>
            <a:ext cx="1068909" cy="1056884"/>
          </a:xfrm>
          <a:prstGeom prst="rect">
            <a:avLst/>
          </a:prstGeom>
        </p:spPr>
      </p:pic>
      <p:grpSp>
        <p:nvGrpSpPr>
          <p:cNvPr id="23" name="Group 22">
            <a:extLst>
              <a:ext uri="{FF2B5EF4-FFF2-40B4-BE49-F238E27FC236}">
                <a16:creationId xmlns:a16="http://schemas.microsoft.com/office/drawing/2014/main" id="{D9B6F400-84EB-BBDE-1920-1AC8417BD270}"/>
              </a:ext>
            </a:extLst>
          </p:cNvPr>
          <p:cNvGrpSpPr/>
          <p:nvPr/>
        </p:nvGrpSpPr>
        <p:grpSpPr>
          <a:xfrm>
            <a:off x="-197131" y="4153569"/>
            <a:ext cx="9535976" cy="530185"/>
            <a:chOff x="-27220" y="5568535"/>
            <a:chExt cx="12714634" cy="706913"/>
          </a:xfrm>
        </p:grpSpPr>
        <p:pic>
          <p:nvPicPr>
            <p:cNvPr id="13" name="Picture 29">
              <a:extLst>
                <a:ext uri="{FF2B5EF4-FFF2-40B4-BE49-F238E27FC236}">
                  <a16:creationId xmlns:a16="http://schemas.microsoft.com/office/drawing/2014/main" id="{B0FF24D4-9B15-0366-0EAE-A2EF8D0C1A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7220" y="5569526"/>
              <a:ext cx="1502286" cy="696685"/>
            </a:xfrm>
            <a:prstGeom prst="rect">
              <a:avLst/>
            </a:prstGeom>
          </p:spPr>
        </p:pic>
        <p:pic>
          <p:nvPicPr>
            <p:cNvPr id="14" name="Picture 29">
              <a:extLst>
                <a:ext uri="{FF2B5EF4-FFF2-40B4-BE49-F238E27FC236}">
                  <a16:creationId xmlns:a16="http://schemas.microsoft.com/office/drawing/2014/main" id="{F98181B6-1FBF-8038-5947-A3D17F4F335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56760" y="5569525"/>
              <a:ext cx="1502286" cy="696685"/>
            </a:xfrm>
            <a:prstGeom prst="rect">
              <a:avLst/>
            </a:prstGeom>
          </p:spPr>
        </p:pic>
        <p:pic>
          <p:nvPicPr>
            <p:cNvPr id="15" name="Picture 29">
              <a:extLst>
                <a:ext uri="{FF2B5EF4-FFF2-40B4-BE49-F238E27FC236}">
                  <a16:creationId xmlns:a16="http://schemas.microsoft.com/office/drawing/2014/main" id="{C9388ACC-19FE-A306-DAE3-708816FCD0E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756227" y="5574805"/>
              <a:ext cx="1502286" cy="696685"/>
            </a:xfrm>
            <a:prstGeom prst="rect">
              <a:avLst/>
            </a:prstGeom>
          </p:spPr>
        </p:pic>
        <p:pic>
          <p:nvPicPr>
            <p:cNvPr id="17" name="Picture 29">
              <a:extLst>
                <a:ext uri="{FF2B5EF4-FFF2-40B4-BE49-F238E27FC236}">
                  <a16:creationId xmlns:a16="http://schemas.microsoft.com/office/drawing/2014/main" id="{D8C74AB9-815C-AFF5-5DFB-E295EB3E297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4154012" y="5578763"/>
              <a:ext cx="1502286" cy="696685"/>
            </a:xfrm>
            <a:prstGeom prst="rect">
              <a:avLst/>
            </a:prstGeom>
          </p:spPr>
        </p:pic>
        <p:pic>
          <p:nvPicPr>
            <p:cNvPr id="18" name="Picture 29">
              <a:extLst>
                <a:ext uri="{FF2B5EF4-FFF2-40B4-BE49-F238E27FC236}">
                  <a16:creationId xmlns:a16="http://schemas.microsoft.com/office/drawing/2014/main" id="{881C39DC-3C0A-164C-AC63-2421C791BC6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559380" y="5578763"/>
              <a:ext cx="1502286" cy="696685"/>
            </a:xfrm>
            <a:prstGeom prst="rect">
              <a:avLst/>
            </a:prstGeom>
          </p:spPr>
        </p:pic>
        <p:pic>
          <p:nvPicPr>
            <p:cNvPr id="19" name="Picture 29">
              <a:extLst>
                <a:ext uri="{FF2B5EF4-FFF2-40B4-BE49-F238E27FC236}">
                  <a16:creationId xmlns:a16="http://schemas.microsoft.com/office/drawing/2014/main" id="{65FF6F58-4520-3F32-9256-4D9C253B308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964748" y="5568536"/>
              <a:ext cx="1502286" cy="696685"/>
            </a:xfrm>
            <a:prstGeom prst="rect">
              <a:avLst/>
            </a:prstGeom>
          </p:spPr>
        </p:pic>
        <p:pic>
          <p:nvPicPr>
            <p:cNvPr id="20" name="Picture 29">
              <a:extLst>
                <a:ext uri="{FF2B5EF4-FFF2-40B4-BE49-F238E27FC236}">
                  <a16:creationId xmlns:a16="http://schemas.microsoft.com/office/drawing/2014/main" id="{55AC989A-0331-DB0D-AB88-F1FBE0745C4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372254" y="5578763"/>
              <a:ext cx="1502286" cy="696685"/>
            </a:xfrm>
            <a:prstGeom prst="rect">
              <a:avLst/>
            </a:prstGeom>
          </p:spPr>
        </p:pic>
        <p:pic>
          <p:nvPicPr>
            <p:cNvPr id="21" name="Picture 29">
              <a:extLst>
                <a:ext uri="{FF2B5EF4-FFF2-40B4-BE49-F238E27FC236}">
                  <a16:creationId xmlns:a16="http://schemas.microsoft.com/office/drawing/2014/main" id="{4A8C97F1-C27F-3B72-655F-D8B2E852BF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777622" y="5568535"/>
              <a:ext cx="1502286" cy="696685"/>
            </a:xfrm>
            <a:prstGeom prst="rect">
              <a:avLst/>
            </a:prstGeom>
          </p:spPr>
        </p:pic>
        <p:pic>
          <p:nvPicPr>
            <p:cNvPr id="22" name="Picture 29">
              <a:extLst>
                <a:ext uri="{FF2B5EF4-FFF2-40B4-BE49-F238E27FC236}">
                  <a16:creationId xmlns:a16="http://schemas.microsoft.com/office/drawing/2014/main" id="{0DBD39A0-B8EA-0971-7017-624E455706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185128" y="5578763"/>
              <a:ext cx="1502286" cy="696685"/>
            </a:xfrm>
            <a:prstGeom prst="rect">
              <a:avLst/>
            </a:prstGeom>
          </p:spPr>
        </p:pic>
      </p:grpSp>
      <p:pic>
        <p:nvPicPr>
          <p:cNvPr id="16" name="Picture 4">
            <a:extLst>
              <a:ext uri="{FF2B5EF4-FFF2-40B4-BE49-F238E27FC236}">
                <a16:creationId xmlns:a16="http://schemas.microsoft.com/office/drawing/2014/main" id="{528BB795-1E96-9971-2591-C761BEECA9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384492" y="271332"/>
            <a:ext cx="4212772" cy="4780451"/>
          </a:xfrm>
          <a:prstGeom prst="rect">
            <a:avLst/>
          </a:prstGeom>
        </p:spPr>
      </p:pic>
      <p:pic>
        <p:nvPicPr>
          <p:cNvPr id="56" name="Picture 10">
            <a:extLst>
              <a:ext uri="{FF2B5EF4-FFF2-40B4-BE49-F238E27FC236}">
                <a16:creationId xmlns:a16="http://schemas.microsoft.com/office/drawing/2014/main" id="{1B1F18CF-FAE2-9286-7771-D54DC0B745B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2553221" y="3768134"/>
            <a:ext cx="1265799" cy="1313410"/>
          </a:xfrm>
          <a:prstGeom prst="rect">
            <a:avLst/>
          </a:prstGeom>
        </p:spPr>
      </p:pic>
      <p:pic>
        <p:nvPicPr>
          <p:cNvPr id="100" name="Picture 99">
            <a:extLst>
              <a:ext uri="{FF2B5EF4-FFF2-40B4-BE49-F238E27FC236}">
                <a16:creationId xmlns:a16="http://schemas.microsoft.com/office/drawing/2014/main" id="{D26A6425-DDDF-E949-6B2C-A9578722E757}"/>
              </a:ext>
            </a:extLst>
          </p:cNvPr>
          <p:cNvPicPr>
            <a:picLocks noChangeAspect="1"/>
          </p:cNvPicPr>
          <p:nvPr/>
        </p:nvPicPr>
        <p:blipFill rotWithShape="1">
          <a:blip r:embed="rId19"/>
          <a:srcRect l="12537" r="9213" b="26675"/>
          <a:stretch/>
        </p:blipFill>
        <p:spPr>
          <a:xfrm>
            <a:off x="2948909" y="1935036"/>
            <a:ext cx="833642" cy="918641"/>
          </a:xfrm>
          <a:prstGeom prst="rect">
            <a:avLst/>
          </a:prstGeom>
        </p:spPr>
      </p:pic>
      <p:pic>
        <p:nvPicPr>
          <p:cNvPr id="101" name="Picture 100">
            <a:extLst>
              <a:ext uri="{FF2B5EF4-FFF2-40B4-BE49-F238E27FC236}">
                <a16:creationId xmlns:a16="http://schemas.microsoft.com/office/drawing/2014/main" id="{6F5B87CD-F043-E446-1156-02C1CCF9D0F4}"/>
              </a:ext>
            </a:extLst>
          </p:cNvPr>
          <p:cNvPicPr>
            <a:picLocks noChangeAspect="1"/>
          </p:cNvPicPr>
          <p:nvPr/>
        </p:nvPicPr>
        <p:blipFill rotWithShape="1">
          <a:blip r:embed="rId20"/>
          <a:srcRect l="10181" r="14334" b="27730"/>
          <a:stretch/>
        </p:blipFill>
        <p:spPr>
          <a:xfrm>
            <a:off x="3468181" y="1088394"/>
            <a:ext cx="804194" cy="918642"/>
          </a:xfrm>
          <a:prstGeom prst="rect">
            <a:avLst/>
          </a:prstGeom>
        </p:spPr>
      </p:pic>
      <p:pic>
        <p:nvPicPr>
          <p:cNvPr id="102" name="Picture 101">
            <a:extLst>
              <a:ext uri="{FF2B5EF4-FFF2-40B4-BE49-F238E27FC236}">
                <a16:creationId xmlns:a16="http://schemas.microsoft.com/office/drawing/2014/main" id="{4E5FD665-BC57-951D-9D28-6EB3BF52655C}"/>
              </a:ext>
            </a:extLst>
          </p:cNvPr>
          <p:cNvPicPr>
            <a:picLocks noChangeAspect="1"/>
          </p:cNvPicPr>
          <p:nvPr/>
        </p:nvPicPr>
        <p:blipFill rotWithShape="1">
          <a:blip r:embed="rId21"/>
          <a:srcRect b="20291"/>
          <a:stretch/>
        </p:blipFill>
        <p:spPr>
          <a:xfrm>
            <a:off x="4572000" y="831357"/>
            <a:ext cx="866074" cy="856253"/>
          </a:xfrm>
          <a:prstGeom prst="rect">
            <a:avLst/>
          </a:prstGeom>
        </p:spPr>
      </p:pic>
      <p:pic>
        <p:nvPicPr>
          <p:cNvPr id="103" name="Picture 102">
            <a:extLst>
              <a:ext uri="{FF2B5EF4-FFF2-40B4-BE49-F238E27FC236}">
                <a16:creationId xmlns:a16="http://schemas.microsoft.com/office/drawing/2014/main" id="{3DA286D7-B349-7702-C4E0-74F24CD6BAD1}"/>
              </a:ext>
            </a:extLst>
          </p:cNvPr>
          <p:cNvPicPr>
            <a:picLocks noChangeAspect="1"/>
          </p:cNvPicPr>
          <p:nvPr/>
        </p:nvPicPr>
        <p:blipFill rotWithShape="1">
          <a:blip r:embed="rId22"/>
          <a:srcRect b="25742"/>
          <a:stretch/>
        </p:blipFill>
        <p:spPr>
          <a:xfrm>
            <a:off x="5347670" y="1454334"/>
            <a:ext cx="978459" cy="873144"/>
          </a:xfrm>
          <a:prstGeom prst="rect">
            <a:avLst/>
          </a:prstGeom>
        </p:spPr>
      </p:pic>
      <p:pic>
        <p:nvPicPr>
          <p:cNvPr id="90" name="Picture 89">
            <a:hlinkClick r:id="rId23" action="ppaction://hlinksldjump"/>
            <a:extLst>
              <a:ext uri="{FF2B5EF4-FFF2-40B4-BE49-F238E27FC236}">
                <a16:creationId xmlns:a16="http://schemas.microsoft.com/office/drawing/2014/main" id="{A9A7CE85-C3A0-A0A9-0CB2-1B202F5B8227}"/>
              </a:ext>
            </a:extLst>
          </p:cNvPr>
          <p:cNvPicPr>
            <a:picLocks noChangeAspect="1"/>
          </p:cNvPicPr>
          <p:nvPr/>
        </p:nvPicPr>
        <p:blipFill rotWithShape="1">
          <a:blip r:embed="rId19"/>
          <a:srcRect l="12537" r="9213" b="26675"/>
          <a:stretch/>
        </p:blipFill>
        <p:spPr>
          <a:xfrm>
            <a:off x="2948909" y="1937853"/>
            <a:ext cx="833642" cy="918641"/>
          </a:xfrm>
          <a:prstGeom prst="rect">
            <a:avLst/>
          </a:prstGeom>
        </p:spPr>
      </p:pic>
      <p:pic>
        <p:nvPicPr>
          <p:cNvPr id="91" name="Picture 90">
            <a:hlinkClick r:id="rId24" action="ppaction://hlinksldjump"/>
            <a:extLst>
              <a:ext uri="{FF2B5EF4-FFF2-40B4-BE49-F238E27FC236}">
                <a16:creationId xmlns:a16="http://schemas.microsoft.com/office/drawing/2014/main" id="{9B6410BF-6388-BAC2-39A4-C7C1437B3FC2}"/>
              </a:ext>
            </a:extLst>
          </p:cNvPr>
          <p:cNvPicPr>
            <a:picLocks noChangeAspect="1"/>
          </p:cNvPicPr>
          <p:nvPr/>
        </p:nvPicPr>
        <p:blipFill rotWithShape="1">
          <a:blip r:embed="rId20"/>
          <a:srcRect l="10181" r="14334" b="27730"/>
          <a:stretch/>
        </p:blipFill>
        <p:spPr>
          <a:xfrm>
            <a:off x="3468402" y="1088394"/>
            <a:ext cx="804194" cy="918642"/>
          </a:xfrm>
          <a:prstGeom prst="rect">
            <a:avLst/>
          </a:prstGeom>
        </p:spPr>
      </p:pic>
      <p:pic>
        <p:nvPicPr>
          <p:cNvPr id="92" name="Picture 91">
            <a:hlinkClick r:id="rId25" action="ppaction://hlinksldjump"/>
            <a:extLst>
              <a:ext uri="{FF2B5EF4-FFF2-40B4-BE49-F238E27FC236}">
                <a16:creationId xmlns:a16="http://schemas.microsoft.com/office/drawing/2014/main" id="{A18D3918-47D6-6ABE-427A-1CB8DC3EE0F2}"/>
              </a:ext>
            </a:extLst>
          </p:cNvPr>
          <p:cNvPicPr>
            <a:picLocks noChangeAspect="1"/>
          </p:cNvPicPr>
          <p:nvPr/>
        </p:nvPicPr>
        <p:blipFill rotWithShape="1">
          <a:blip r:embed="rId21"/>
          <a:srcRect b="20291"/>
          <a:stretch/>
        </p:blipFill>
        <p:spPr>
          <a:xfrm>
            <a:off x="4572000" y="823686"/>
            <a:ext cx="866074" cy="856253"/>
          </a:xfrm>
          <a:prstGeom prst="rect">
            <a:avLst/>
          </a:prstGeom>
        </p:spPr>
      </p:pic>
      <p:pic>
        <p:nvPicPr>
          <p:cNvPr id="93" name="Picture 92">
            <a:hlinkClick r:id="rId26" action="ppaction://hlinksldjump"/>
            <a:extLst>
              <a:ext uri="{FF2B5EF4-FFF2-40B4-BE49-F238E27FC236}">
                <a16:creationId xmlns:a16="http://schemas.microsoft.com/office/drawing/2014/main" id="{B46C7E93-D97C-CFB0-FCAF-5D83663C4062}"/>
              </a:ext>
            </a:extLst>
          </p:cNvPr>
          <p:cNvPicPr>
            <a:picLocks noChangeAspect="1"/>
          </p:cNvPicPr>
          <p:nvPr/>
        </p:nvPicPr>
        <p:blipFill rotWithShape="1">
          <a:blip r:embed="rId22"/>
          <a:srcRect b="25742"/>
          <a:stretch/>
        </p:blipFill>
        <p:spPr>
          <a:xfrm>
            <a:off x="5345308" y="1440306"/>
            <a:ext cx="978459" cy="873144"/>
          </a:xfrm>
          <a:prstGeom prst="rect">
            <a:avLst/>
          </a:prstGeom>
        </p:spPr>
      </p:pic>
      <p:pic>
        <p:nvPicPr>
          <p:cNvPr id="105" name="Picture 104">
            <a:hlinkClick r:id="rId27" action="ppaction://hlinksldjump"/>
            <a:extLst>
              <a:ext uri="{FF2B5EF4-FFF2-40B4-BE49-F238E27FC236}">
                <a16:creationId xmlns:a16="http://schemas.microsoft.com/office/drawing/2014/main" id="{FC70DD9E-9FB0-5A5E-F59D-A19E9001D2CC}"/>
              </a:ext>
            </a:extLst>
          </p:cNvPr>
          <p:cNvPicPr>
            <a:picLocks noChangeAspect="1"/>
          </p:cNvPicPr>
          <p:nvPr/>
        </p:nvPicPr>
        <p:blipFill>
          <a:blip r:embed="rId28"/>
          <a:stretch>
            <a:fillRect/>
          </a:stretch>
        </p:blipFill>
        <p:spPr>
          <a:xfrm>
            <a:off x="7515014" y="3631641"/>
            <a:ext cx="1600339" cy="1508891"/>
          </a:xfrm>
          <a:prstGeom prst="rect">
            <a:avLst/>
          </a:prstGeom>
        </p:spPr>
      </p:pic>
      <p:pic>
        <p:nvPicPr>
          <p:cNvPr id="41" name="Picture 40">
            <a:extLst>
              <a:ext uri="{FF2B5EF4-FFF2-40B4-BE49-F238E27FC236}">
                <a16:creationId xmlns:a16="http://schemas.microsoft.com/office/drawing/2014/main" id="{183D77D9-6E18-4C1A-CF13-AC0D2DB04CD4}"/>
              </a:ext>
            </a:extLst>
          </p:cNvPr>
          <p:cNvPicPr>
            <a:picLocks noChangeAspect="1"/>
          </p:cNvPicPr>
          <p:nvPr/>
        </p:nvPicPr>
        <p:blipFill rotWithShape="1">
          <a:blip r:embed="rId29"/>
          <a:srcRect l="11840" r="12675" b="24333"/>
          <a:stretch/>
        </p:blipFill>
        <p:spPr>
          <a:xfrm>
            <a:off x="5400704" y="2316847"/>
            <a:ext cx="779301" cy="918641"/>
          </a:xfrm>
          <a:prstGeom prst="rect">
            <a:avLst/>
          </a:prstGeom>
        </p:spPr>
      </p:pic>
      <p:pic>
        <p:nvPicPr>
          <p:cNvPr id="42" name="Picture 41">
            <a:hlinkClick r:id="rId30" action="ppaction://hlinksldjump"/>
            <a:extLst>
              <a:ext uri="{FF2B5EF4-FFF2-40B4-BE49-F238E27FC236}">
                <a16:creationId xmlns:a16="http://schemas.microsoft.com/office/drawing/2014/main" id="{5E535923-D014-17CF-1DF8-0FDEC2DB1779}"/>
              </a:ext>
            </a:extLst>
          </p:cNvPr>
          <p:cNvPicPr>
            <a:picLocks noChangeAspect="1"/>
          </p:cNvPicPr>
          <p:nvPr/>
        </p:nvPicPr>
        <p:blipFill rotWithShape="1">
          <a:blip r:embed="rId29"/>
          <a:srcRect l="11840" r="12675" b="24333"/>
          <a:stretch/>
        </p:blipFill>
        <p:spPr>
          <a:xfrm>
            <a:off x="5401889" y="2312889"/>
            <a:ext cx="779301" cy="918641"/>
          </a:xfrm>
          <a:prstGeom prst="rect">
            <a:avLst/>
          </a:prstGeom>
        </p:spPr>
      </p:pic>
    </p:spTree>
    <p:extLst>
      <p:ext uri="{BB962C8B-B14F-4D97-AF65-F5344CB8AC3E}">
        <p14:creationId xmlns:p14="http://schemas.microsoft.com/office/powerpoint/2010/main" val="4167300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9000" fill="hold"/>
                                        <p:tgtEl>
                                          <p:spTgt spid="53"/>
                                        </p:tgtEl>
                                        <p:attrNameLst>
                                          <p:attrName>ppt_x</p:attrName>
                                        </p:attrNameLst>
                                      </p:cBhvr>
                                      <p:tavLst>
                                        <p:tav tm="0">
                                          <p:val>
                                            <p:strVal val="1+#ppt_w/2"/>
                                          </p:val>
                                        </p:tav>
                                        <p:tav tm="100000">
                                          <p:val>
                                            <p:strVal val="#ppt_x"/>
                                          </p:val>
                                        </p:tav>
                                      </p:tavLst>
                                    </p:anim>
                                    <p:anim calcmode="lin" valueType="num">
                                      <p:cBhvr additive="base">
                                        <p:cTn id="8" dur="90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15000" fill="hold"/>
                                        <p:tgtEl>
                                          <p:spTgt spid="48"/>
                                        </p:tgtEl>
                                        <p:attrNameLst>
                                          <p:attrName>ppt_x</p:attrName>
                                        </p:attrNameLst>
                                      </p:cBhvr>
                                      <p:tavLst>
                                        <p:tav tm="0">
                                          <p:val>
                                            <p:strVal val="0-#ppt_w/2"/>
                                          </p:val>
                                        </p:tav>
                                        <p:tav tm="100000">
                                          <p:val>
                                            <p:strVal val="#ppt_x"/>
                                          </p:val>
                                        </p:tav>
                                      </p:tavLst>
                                    </p:anim>
                                    <p:anim calcmode="lin" valueType="num">
                                      <p:cBhvr additive="base">
                                        <p:cTn id="12" dur="15000" fill="hold"/>
                                        <p:tgtEl>
                                          <p:spTgt spid="48"/>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6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0"/>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0"/>
                                        </p:tgtEl>
                                      </p:cBhvr>
                                    </p:animEffect>
                                    <p:set>
                                      <p:cBhvr>
                                        <p:cTn id="20"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1" restart="whenNotActive" fill="hold" evtFilter="cancelBubble" nodeType="interactiveSeq">
                <p:stCondLst>
                  <p:cond evt="onClick" delay="0">
                    <p:tgtEl>
                      <p:spTgt spid="91"/>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1"/>
                                        </p:tgtEl>
                                      </p:cBhvr>
                                    </p:animEffect>
                                    <p:set>
                                      <p:cBhvr>
                                        <p:cTn id="26"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27" restart="whenNotActive" fill="hold" evtFilter="cancelBubble" nodeType="interactiveSeq">
                <p:stCondLst>
                  <p:cond evt="onClick" delay="0">
                    <p:tgtEl>
                      <p:spTgt spid="92"/>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2"/>
                                        </p:tgtEl>
                                      </p:cBhvr>
                                    </p:animEffect>
                                    <p:set>
                                      <p:cBhvr>
                                        <p:cTn id="32"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33" restart="whenNotActive" fill="hold" evtFilter="cancelBubble" nodeType="interactiveSeq">
                <p:stCondLst>
                  <p:cond evt="onClick" delay="0">
                    <p:tgtEl>
                      <p:spTgt spid="93"/>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3"/>
                                        </p:tgtEl>
                                      </p:cBhvr>
                                    </p:animEffect>
                                    <p:set>
                                      <p:cBhvr>
                                        <p:cTn id="38"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9" restart="whenNotActive" fill="hold" evtFilter="cancelBubble" nodeType="interactiveSeq">
                <p:stCondLst>
                  <p:cond evt="onClick" delay="0">
                    <p:tgtEl>
                      <p:spTgt spid="100"/>
                    </p:tgtEl>
                  </p:cond>
                </p:stCondLst>
                <p:endSync evt="end" delay="0">
                  <p:rtn val="all"/>
                </p:endSync>
                <p:childTnLst>
                  <p:par>
                    <p:cTn id="40" fill="hold">
                      <p:stCondLst>
                        <p:cond delay="0"/>
                      </p:stCondLst>
                      <p:childTnLst>
                        <p:par>
                          <p:cTn id="41" fill="hold">
                            <p:stCondLst>
                              <p:cond delay="0"/>
                            </p:stCondLst>
                            <p:childTnLst>
                              <p:par>
                                <p:cTn id="42" presetID="37" presetClass="exit" presetSubtype="0" fill="hold" nodeType="clickEffect">
                                  <p:stCondLst>
                                    <p:cond delay="0"/>
                                  </p:stCondLst>
                                  <p:childTnLst>
                                    <p:animEffect transition="out" filter="fade">
                                      <p:cBhvr>
                                        <p:cTn id="43" dur="1000"/>
                                        <p:tgtEl>
                                          <p:spTgt spid="100"/>
                                        </p:tgtEl>
                                      </p:cBhvr>
                                    </p:animEffect>
                                    <p:anim calcmode="lin" valueType="num">
                                      <p:cBhvr>
                                        <p:cTn id="44" dur="1000"/>
                                        <p:tgtEl>
                                          <p:spTgt spid="100"/>
                                        </p:tgtEl>
                                        <p:attrNameLst>
                                          <p:attrName>ppt_x</p:attrName>
                                        </p:attrNameLst>
                                      </p:cBhvr>
                                      <p:tavLst>
                                        <p:tav tm="0">
                                          <p:val>
                                            <p:strVal val="ppt_x"/>
                                          </p:val>
                                        </p:tav>
                                        <p:tav tm="100000">
                                          <p:val>
                                            <p:strVal val="ppt_x"/>
                                          </p:val>
                                        </p:tav>
                                      </p:tavLst>
                                    </p:anim>
                                    <p:anim calcmode="lin" valueType="num">
                                      <p:cBhvr>
                                        <p:cTn id="45" dur="100" decel="100000"/>
                                        <p:tgtEl>
                                          <p:spTgt spid="100"/>
                                        </p:tgtEl>
                                        <p:attrNameLst>
                                          <p:attrName>ppt_y</p:attrName>
                                        </p:attrNameLst>
                                      </p:cBhvr>
                                      <p:tavLst>
                                        <p:tav tm="0">
                                          <p:val>
                                            <p:strVal val="ppt_y"/>
                                          </p:val>
                                        </p:tav>
                                        <p:tav tm="100000">
                                          <p:val>
                                            <p:strVal val="ppt_y-.03"/>
                                          </p:val>
                                        </p:tav>
                                      </p:tavLst>
                                    </p:anim>
                                    <p:anim calcmode="lin" valueType="num">
                                      <p:cBhvr>
                                        <p:cTn id="46" dur="900" accel="100000">
                                          <p:stCondLst>
                                            <p:cond delay="100"/>
                                          </p:stCondLst>
                                        </p:cTn>
                                        <p:tgtEl>
                                          <p:spTgt spid="100"/>
                                        </p:tgtEl>
                                        <p:attrNameLst>
                                          <p:attrName>ppt_y</p:attrName>
                                        </p:attrNameLst>
                                      </p:cBhvr>
                                      <p:tavLst>
                                        <p:tav tm="0">
                                          <p:val>
                                            <p:strVal val="ppt_y"/>
                                          </p:val>
                                        </p:tav>
                                        <p:tav tm="100000">
                                          <p:val>
                                            <p:strVal val="ppt_y+1"/>
                                          </p:val>
                                        </p:tav>
                                      </p:tavLst>
                                    </p:anim>
                                    <p:set>
                                      <p:cBhvr>
                                        <p:cTn id="47" dur="1" fill="hold">
                                          <p:stCondLst>
                                            <p:cond delay="999"/>
                                          </p:stCondLst>
                                        </p:cTn>
                                        <p:tgtEl>
                                          <p:spTgt spid="100"/>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0"/>
                  </p:tgtEl>
                </p:cond>
              </p:nextCondLst>
            </p:seq>
            <p:seq concurrent="1" nextAc="seek">
              <p:cTn id="48" restart="whenNotActive" fill="hold" evtFilter="cancelBubble" nodeType="interactiveSeq">
                <p:stCondLst>
                  <p:cond evt="onClick" delay="0">
                    <p:tgtEl>
                      <p:spTgt spid="101"/>
                    </p:tgtEl>
                  </p:cond>
                </p:stCondLst>
                <p:endSync evt="end" delay="0">
                  <p:rtn val="all"/>
                </p:endSync>
                <p:childTnLst>
                  <p:par>
                    <p:cTn id="49" fill="hold">
                      <p:stCondLst>
                        <p:cond delay="0"/>
                      </p:stCondLst>
                      <p:childTnLst>
                        <p:par>
                          <p:cTn id="50" fill="hold">
                            <p:stCondLst>
                              <p:cond delay="0"/>
                            </p:stCondLst>
                            <p:childTnLst>
                              <p:par>
                                <p:cTn id="51" presetID="37" presetClass="exit" presetSubtype="0" fill="hold" nodeType="clickEffect">
                                  <p:stCondLst>
                                    <p:cond delay="0"/>
                                  </p:stCondLst>
                                  <p:childTnLst>
                                    <p:animEffect transition="out" filter="fade">
                                      <p:cBhvr>
                                        <p:cTn id="52" dur="1000"/>
                                        <p:tgtEl>
                                          <p:spTgt spid="101"/>
                                        </p:tgtEl>
                                      </p:cBhvr>
                                    </p:animEffect>
                                    <p:anim calcmode="lin" valueType="num">
                                      <p:cBhvr>
                                        <p:cTn id="53" dur="1000"/>
                                        <p:tgtEl>
                                          <p:spTgt spid="101"/>
                                        </p:tgtEl>
                                        <p:attrNameLst>
                                          <p:attrName>ppt_x</p:attrName>
                                        </p:attrNameLst>
                                      </p:cBhvr>
                                      <p:tavLst>
                                        <p:tav tm="0">
                                          <p:val>
                                            <p:strVal val="ppt_x"/>
                                          </p:val>
                                        </p:tav>
                                        <p:tav tm="100000">
                                          <p:val>
                                            <p:strVal val="ppt_x"/>
                                          </p:val>
                                        </p:tav>
                                      </p:tavLst>
                                    </p:anim>
                                    <p:anim calcmode="lin" valueType="num">
                                      <p:cBhvr>
                                        <p:cTn id="54" dur="100" decel="100000"/>
                                        <p:tgtEl>
                                          <p:spTgt spid="101"/>
                                        </p:tgtEl>
                                        <p:attrNameLst>
                                          <p:attrName>ppt_y</p:attrName>
                                        </p:attrNameLst>
                                      </p:cBhvr>
                                      <p:tavLst>
                                        <p:tav tm="0">
                                          <p:val>
                                            <p:strVal val="ppt_y"/>
                                          </p:val>
                                        </p:tav>
                                        <p:tav tm="100000">
                                          <p:val>
                                            <p:strVal val="ppt_y-.03"/>
                                          </p:val>
                                        </p:tav>
                                      </p:tavLst>
                                    </p:anim>
                                    <p:anim calcmode="lin" valueType="num">
                                      <p:cBhvr>
                                        <p:cTn id="55" dur="900" accel="100000">
                                          <p:stCondLst>
                                            <p:cond delay="100"/>
                                          </p:stCondLst>
                                        </p:cTn>
                                        <p:tgtEl>
                                          <p:spTgt spid="101"/>
                                        </p:tgtEl>
                                        <p:attrNameLst>
                                          <p:attrName>ppt_y</p:attrName>
                                        </p:attrNameLst>
                                      </p:cBhvr>
                                      <p:tavLst>
                                        <p:tav tm="0">
                                          <p:val>
                                            <p:strVal val="ppt_y"/>
                                          </p:val>
                                        </p:tav>
                                        <p:tav tm="100000">
                                          <p:val>
                                            <p:strVal val="ppt_y+1"/>
                                          </p:val>
                                        </p:tav>
                                      </p:tavLst>
                                    </p:anim>
                                    <p:set>
                                      <p:cBhvr>
                                        <p:cTn id="56" dur="1" fill="hold">
                                          <p:stCondLst>
                                            <p:cond delay="999"/>
                                          </p:stCondLst>
                                        </p:cTn>
                                        <p:tgtEl>
                                          <p:spTgt spid="101"/>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1"/>
                  </p:tgtEl>
                </p:cond>
              </p:nextCondLst>
            </p:seq>
            <p:seq concurrent="1" nextAc="seek">
              <p:cTn id="57" restart="whenNotActive" fill="hold" evtFilter="cancelBubble" nodeType="interactiveSeq">
                <p:stCondLst>
                  <p:cond evt="onClick" delay="0">
                    <p:tgtEl>
                      <p:spTgt spid="102"/>
                    </p:tgtEl>
                  </p:cond>
                </p:stCondLst>
                <p:endSync evt="end" delay="0">
                  <p:rtn val="all"/>
                </p:endSync>
                <p:childTnLst>
                  <p:par>
                    <p:cTn id="58" fill="hold">
                      <p:stCondLst>
                        <p:cond delay="0"/>
                      </p:stCondLst>
                      <p:childTnLst>
                        <p:par>
                          <p:cTn id="59" fill="hold">
                            <p:stCondLst>
                              <p:cond delay="0"/>
                            </p:stCondLst>
                            <p:childTnLst>
                              <p:par>
                                <p:cTn id="60" presetID="37" presetClass="exit" presetSubtype="0" fill="hold" nodeType="clickEffect">
                                  <p:stCondLst>
                                    <p:cond delay="0"/>
                                  </p:stCondLst>
                                  <p:childTnLst>
                                    <p:animEffect transition="out" filter="fade">
                                      <p:cBhvr>
                                        <p:cTn id="61" dur="1000"/>
                                        <p:tgtEl>
                                          <p:spTgt spid="102"/>
                                        </p:tgtEl>
                                      </p:cBhvr>
                                    </p:animEffect>
                                    <p:anim calcmode="lin" valueType="num">
                                      <p:cBhvr>
                                        <p:cTn id="62" dur="1000"/>
                                        <p:tgtEl>
                                          <p:spTgt spid="102"/>
                                        </p:tgtEl>
                                        <p:attrNameLst>
                                          <p:attrName>ppt_x</p:attrName>
                                        </p:attrNameLst>
                                      </p:cBhvr>
                                      <p:tavLst>
                                        <p:tav tm="0">
                                          <p:val>
                                            <p:strVal val="ppt_x"/>
                                          </p:val>
                                        </p:tav>
                                        <p:tav tm="100000">
                                          <p:val>
                                            <p:strVal val="ppt_x"/>
                                          </p:val>
                                        </p:tav>
                                      </p:tavLst>
                                    </p:anim>
                                    <p:anim calcmode="lin" valueType="num">
                                      <p:cBhvr>
                                        <p:cTn id="63" dur="100" decel="100000"/>
                                        <p:tgtEl>
                                          <p:spTgt spid="102"/>
                                        </p:tgtEl>
                                        <p:attrNameLst>
                                          <p:attrName>ppt_y</p:attrName>
                                        </p:attrNameLst>
                                      </p:cBhvr>
                                      <p:tavLst>
                                        <p:tav tm="0">
                                          <p:val>
                                            <p:strVal val="ppt_y"/>
                                          </p:val>
                                        </p:tav>
                                        <p:tav tm="100000">
                                          <p:val>
                                            <p:strVal val="ppt_y-.03"/>
                                          </p:val>
                                        </p:tav>
                                      </p:tavLst>
                                    </p:anim>
                                    <p:anim calcmode="lin" valueType="num">
                                      <p:cBhvr>
                                        <p:cTn id="64" dur="900" accel="100000">
                                          <p:stCondLst>
                                            <p:cond delay="100"/>
                                          </p:stCondLst>
                                        </p:cTn>
                                        <p:tgtEl>
                                          <p:spTgt spid="102"/>
                                        </p:tgtEl>
                                        <p:attrNameLst>
                                          <p:attrName>ppt_y</p:attrName>
                                        </p:attrNameLst>
                                      </p:cBhvr>
                                      <p:tavLst>
                                        <p:tav tm="0">
                                          <p:val>
                                            <p:strVal val="ppt_y"/>
                                          </p:val>
                                        </p:tav>
                                        <p:tav tm="100000">
                                          <p:val>
                                            <p:strVal val="ppt_y+1"/>
                                          </p:val>
                                        </p:tav>
                                      </p:tavLst>
                                    </p:anim>
                                    <p:set>
                                      <p:cBhvr>
                                        <p:cTn id="65" dur="1" fill="hold">
                                          <p:stCondLst>
                                            <p:cond delay="999"/>
                                          </p:stCondLst>
                                        </p:cTn>
                                        <p:tgtEl>
                                          <p:spTgt spid="10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2"/>
                  </p:tgtEl>
                </p:cond>
              </p:nextCondLst>
            </p:seq>
            <p:seq concurrent="1" nextAc="seek">
              <p:cTn id="66" restart="whenNotActive" fill="hold" evtFilter="cancelBubble" nodeType="interactiveSeq">
                <p:stCondLst>
                  <p:cond evt="onClick" delay="0">
                    <p:tgtEl>
                      <p:spTgt spid="103"/>
                    </p:tgtEl>
                  </p:cond>
                </p:stCondLst>
                <p:endSync evt="end" delay="0">
                  <p:rtn val="all"/>
                </p:endSync>
                <p:childTnLst>
                  <p:par>
                    <p:cTn id="67" fill="hold">
                      <p:stCondLst>
                        <p:cond delay="0"/>
                      </p:stCondLst>
                      <p:childTnLst>
                        <p:par>
                          <p:cTn id="68" fill="hold">
                            <p:stCondLst>
                              <p:cond delay="0"/>
                            </p:stCondLst>
                            <p:childTnLst>
                              <p:par>
                                <p:cTn id="69" presetID="37" presetClass="exit" presetSubtype="0" fill="hold" nodeType="clickEffect">
                                  <p:stCondLst>
                                    <p:cond delay="0"/>
                                  </p:stCondLst>
                                  <p:childTnLst>
                                    <p:animEffect transition="out" filter="fade">
                                      <p:cBhvr>
                                        <p:cTn id="70" dur="1000"/>
                                        <p:tgtEl>
                                          <p:spTgt spid="103"/>
                                        </p:tgtEl>
                                      </p:cBhvr>
                                    </p:animEffect>
                                    <p:anim calcmode="lin" valueType="num">
                                      <p:cBhvr>
                                        <p:cTn id="71" dur="1000"/>
                                        <p:tgtEl>
                                          <p:spTgt spid="103"/>
                                        </p:tgtEl>
                                        <p:attrNameLst>
                                          <p:attrName>ppt_x</p:attrName>
                                        </p:attrNameLst>
                                      </p:cBhvr>
                                      <p:tavLst>
                                        <p:tav tm="0">
                                          <p:val>
                                            <p:strVal val="ppt_x"/>
                                          </p:val>
                                        </p:tav>
                                        <p:tav tm="100000">
                                          <p:val>
                                            <p:strVal val="ppt_x"/>
                                          </p:val>
                                        </p:tav>
                                      </p:tavLst>
                                    </p:anim>
                                    <p:anim calcmode="lin" valueType="num">
                                      <p:cBhvr>
                                        <p:cTn id="72" dur="100" decel="100000"/>
                                        <p:tgtEl>
                                          <p:spTgt spid="103"/>
                                        </p:tgtEl>
                                        <p:attrNameLst>
                                          <p:attrName>ppt_y</p:attrName>
                                        </p:attrNameLst>
                                      </p:cBhvr>
                                      <p:tavLst>
                                        <p:tav tm="0">
                                          <p:val>
                                            <p:strVal val="ppt_y"/>
                                          </p:val>
                                        </p:tav>
                                        <p:tav tm="100000">
                                          <p:val>
                                            <p:strVal val="ppt_y-.03"/>
                                          </p:val>
                                        </p:tav>
                                      </p:tavLst>
                                    </p:anim>
                                    <p:anim calcmode="lin" valueType="num">
                                      <p:cBhvr>
                                        <p:cTn id="73" dur="900" accel="100000">
                                          <p:stCondLst>
                                            <p:cond delay="100"/>
                                          </p:stCondLst>
                                        </p:cTn>
                                        <p:tgtEl>
                                          <p:spTgt spid="103"/>
                                        </p:tgtEl>
                                        <p:attrNameLst>
                                          <p:attrName>ppt_y</p:attrName>
                                        </p:attrNameLst>
                                      </p:cBhvr>
                                      <p:tavLst>
                                        <p:tav tm="0">
                                          <p:val>
                                            <p:strVal val="ppt_y"/>
                                          </p:val>
                                        </p:tav>
                                        <p:tav tm="100000">
                                          <p:val>
                                            <p:strVal val="ppt_y+1"/>
                                          </p:val>
                                        </p:tav>
                                      </p:tavLst>
                                    </p:anim>
                                    <p:set>
                                      <p:cBhvr>
                                        <p:cTn id="74"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75" restart="whenNotActive" fill="hold" evtFilter="cancelBubble" nodeType="interactiveSeq">
                <p:stCondLst>
                  <p:cond evt="onClick" delay="0">
                    <p:tgtEl>
                      <p:spTgt spid="42"/>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42"/>
                                        </p:tgtEl>
                                      </p:cBhvr>
                                    </p:animEffect>
                                    <p:set>
                                      <p:cBhvr>
                                        <p:cTn id="8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1" restart="whenNotActive" fill="hold" evtFilter="cancelBubble" nodeType="interactiveSeq">
                <p:stCondLst>
                  <p:cond evt="onClick" delay="0">
                    <p:tgtEl>
                      <p:spTgt spid="41"/>
                    </p:tgtEl>
                  </p:cond>
                </p:stCondLst>
                <p:endSync evt="end" delay="0">
                  <p:rtn val="all"/>
                </p:endSync>
                <p:childTnLst>
                  <p:par>
                    <p:cTn id="82" fill="hold">
                      <p:stCondLst>
                        <p:cond delay="0"/>
                      </p:stCondLst>
                      <p:childTnLst>
                        <p:par>
                          <p:cTn id="83" fill="hold">
                            <p:stCondLst>
                              <p:cond delay="0"/>
                            </p:stCondLst>
                            <p:childTnLst>
                              <p:par>
                                <p:cTn id="84" presetID="37" presetClass="exit" presetSubtype="0" fill="hold" nodeType="clickEffect">
                                  <p:stCondLst>
                                    <p:cond delay="0"/>
                                  </p:stCondLst>
                                  <p:childTnLst>
                                    <p:animEffect transition="out" filter="fade">
                                      <p:cBhvr>
                                        <p:cTn id="85" dur="1000"/>
                                        <p:tgtEl>
                                          <p:spTgt spid="41"/>
                                        </p:tgtEl>
                                      </p:cBhvr>
                                    </p:animEffect>
                                    <p:anim calcmode="lin" valueType="num">
                                      <p:cBhvr>
                                        <p:cTn id="86" dur="1000"/>
                                        <p:tgtEl>
                                          <p:spTgt spid="41"/>
                                        </p:tgtEl>
                                        <p:attrNameLst>
                                          <p:attrName>ppt_x</p:attrName>
                                        </p:attrNameLst>
                                      </p:cBhvr>
                                      <p:tavLst>
                                        <p:tav tm="0">
                                          <p:val>
                                            <p:strVal val="ppt_x"/>
                                          </p:val>
                                        </p:tav>
                                        <p:tav tm="100000">
                                          <p:val>
                                            <p:strVal val="ppt_x"/>
                                          </p:val>
                                        </p:tav>
                                      </p:tavLst>
                                    </p:anim>
                                    <p:anim calcmode="lin" valueType="num">
                                      <p:cBhvr>
                                        <p:cTn id="87" dur="100" decel="100000"/>
                                        <p:tgtEl>
                                          <p:spTgt spid="41"/>
                                        </p:tgtEl>
                                        <p:attrNameLst>
                                          <p:attrName>ppt_y</p:attrName>
                                        </p:attrNameLst>
                                      </p:cBhvr>
                                      <p:tavLst>
                                        <p:tav tm="0">
                                          <p:val>
                                            <p:strVal val="ppt_y"/>
                                          </p:val>
                                        </p:tav>
                                        <p:tav tm="100000">
                                          <p:val>
                                            <p:strVal val="ppt_y-.03"/>
                                          </p:val>
                                        </p:tav>
                                      </p:tavLst>
                                    </p:anim>
                                    <p:anim calcmode="lin" valueType="num">
                                      <p:cBhvr>
                                        <p:cTn id="88" dur="900" accel="100000">
                                          <p:stCondLst>
                                            <p:cond delay="100"/>
                                          </p:stCondLst>
                                        </p:cTn>
                                        <p:tgtEl>
                                          <p:spTgt spid="41"/>
                                        </p:tgtEl>
                                        <p:attrNameLst>
                                          <p:attrName>ppt_y</p:attrName>
                                        </p:attrNameLst>
                                      </p:cBhvr>
                                      <p:tavLst>
                                        <p:tav tm="0">
                                          <p:val>
                                            <p:strVal val="ppt_y"/>
                                          </p:val>
                                        </p:tav>
                                        <p:tav tm="100000">
                                          <p:val>
                                            <p:strVal val="ppt_y+1"/>
                                          </p:val>
                                        </p:tav>
                                      </p:tavLst>
                                    </p:anim>
                                    <p:set>
                                      <p:cBhvr>
                                        <p:cTn id="89"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1"/>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Câu hỏi">
            <a:extLst>
              <a:ext uri="{FF2B5EF4-FFF2-40B4-BE49-F238E27FC236}">
                <a16:creationId xmlns:a16="http://schemas.microsoft.com/office/drawing/2014/main" id="{DB4A04FF-6236-3742-E1CE-33D9E3726307}"/>
              </a:ext>
            </a:extLst>
          </p:cNvPr>
          <p:cNvSpPr/>
          <p:nvPr/>
        </p:nvSpPr>
        <p:spPr>
          <a:xfrm>
            <a:off x="910936" y="587082"/>
            <a:ext cx="7322128" cy="149629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vi-VN" sz="2000" noProof="1">
                <a:solidFill>
                  <a:schemeClr val="tx1">
                    <a:lumMod val="95000"/>
                    <a:lumOff val="5000"/>
                  </a:schemeClr>
                </a:solidFill>
                <a:cs typeface="Arial" panose="020B0604020202020204" pitchFamily="34" charset="0"/>
              </a:rPr>
              <a:t>Câu </a:t>
            </a:r>
            <a:r>
              <a:rPr lang="en-US" sz="2000" noProof="1" smtClean="0">
                <a:solidFill>
                  <a:schemeClr val="tx1">
                    <a:lumMod val="95000"/>
                    <a:lumOff val="5000"/>
                  </a:schemeClr>
                </a:solidFill>
                <a:latin typeface="+mj-lt"/>
                <a:cs typeface="Arial" panose="020B0604020202020204" pitchFamily="34" charset="0"/>
              </a:rPr>
              <a:t>1: </a:t>
            </a:r>
            <a:r>
              <a:rPr lang="en-US" sz="2000" dirty="0" err="1">
                <a:solidFill>
                  <a:schemeClr val="tx1">
                    <a:lumMod val="95000"/>
                    <a:lumOff val="5000"/>
                  </a:schemeClr>
                </a:solidFill>
                <a:latin typeface="+mj-lt"/>
              </a:rPr>
              <a:t>Từ</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thế</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kỉ</a:t>
            </a:r>
            <a:r>
              <a:rPr lang="en-US" sz="2000" dirty="0">
                <a:solidFill>
                  <a:schemeClr val="tx1">
                    <a:lumMod val="95000"/>
                    <a:lumOff val="5000"/>
                  </a:schemeClr>
                </a:solidFill>
                <a:latin typeface="+mj-lt"/>
              </a:rPr>
              <a:t> VI </a:t>
            </a:r>
            <a:r>
              <a:rPr lang="en-US" sz="2000" dirty="0" err="1">
                <a:solidFill>
                  <a:schemeClr val="tx1">
                    <a:lumMod val="95000"/>
                    <a:lumOff val="5000"/>
                  </a:schemeClr>
                </a:solidFill>
                <a:latin typeface="+mj-lt"/>
              </a:rPr>
              <a:t>đến</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thế</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kỉ</a:t>
            </a:r>
            <a:r>
              <a:rPr lang="en-US" sz="2000" dirty="0">
                <a:solidFill>
                  <a:schemeClr val="tx1">
                    <a:lumMod val="95000"/>
                    <a:lumOff val="5000"/>
                  </a:schemeClr>
                </a:solidFill>
                <a:latin typeface="+mj-lt"/>
              </a:rPr>
              <a:t> IX, </a:t>
            </a:r>
            <a:r>
              <a:rPr lang="en-US" sz="2000" dirty="0" err="1">
                <a:solidFill>
                  <a:schemeClr val="tx1">
                    <a:lumMod val="95000"/>
                    <a:lumOff val="5000"/>
                  </a:schemeClr>
                </a:solidFill>
                <a:latin typeface="+mj-lt"/>
              </a:rPr>
              <a:t>chiến</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tranh</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liên</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tiếp</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diễn</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ra</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Vương</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quốc</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nào</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đã</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dần</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dần</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làm</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chủ</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cả</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vùng</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Tây</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Âu</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lục</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địa</a:t>
            </a:r>
            <a:r>
              <a:rPr lang="en-US" sz="2000" dirty="0">
                <a:solidFill>
                  <a:schemeClr val="tx1">
                    <a:lumMod val="95000"/>
                    <a:lumOff val="5000"/>
                  </a:schemeClr>
                </a:solidFill>
                <a:latin typeface="+mj-lt"/>
              </a:rPr>
              <a:t>?</a:t>
            </a:r>
          </a:p>
        </p:txBody>
      </p:sp>
      <p:sp>
        <p:nvSpPr>
          <p:cNvPr id="18" name="Đáp án đúng">
            <a:extLst>
              <a:ext uri="{FF2B5EF4-FFF2-40B4-BE49-F238E27FC236}">
                <a16:creationId xmlns:a16="http://schemas.microsoft.com/office/drawing/2014/main" id="{B78273A2-7E9D-D87F-CCC4-9D3C38DA5CE4}"/>
              </a:ext>
            </a:extLst>
          </p:cNvPr>
          <p:cNvSpPr/>
          <p:nvPr/>
        </p:nvSpPr>
        <p:spPr>
          <a:xfrm>
            <a:off x="4831772" y="2307649"/>
            <a:ext cx="3401291" cy="99752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000" noProof="1">
                <a:solidFill>
                  <a:schemeClr val="tx1">
                    <a:lumMod val="95000"/>
                    <a:lumOff val="5000"/>
                  </a:schemeClr>
                </a:solidFill>
                <a:latin typeface="+mj-lt"/>
                <a:cs typeface="Arial" panose="020B0604020202020204" pitchFamily="34" charset="0"/>
              </a:rPr>
              <a:t>C. </a:t>
            </a:r>
            <a:r>
              <a:rPr lang="en-US" sz="2000" dirty="0" err="1">
                <a:solidFill>
                  <a:schemeClr val="tx1">
                    <a:lumMod val="95000"/>
                    <a:lumOff val="5000"/>
                  </a:schemeClr>
                </a:solidFill>
                <a:latin typeface="+mj-lt"/>
              </a:rPr>
              <a:t>Vương</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quốc</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Phơ</a:t>
            </a:r>
            <a:r>
              <a:rPr lang="en-US" sz="2000" dirty="0">
                <a:solidFill>
                  <a:schemeClr val="tx1">
                    <a:lumMod val="95000"/>
                    <a:lumOff val="5000"/>
                  </a:schemeClr>
                </a:solidFill>
                <a:latin typeface="+mj-lt"/>
              </a:rPr>
              <a:t> – </a:t>
            </a:r>
            <a:r>
              <a:rPr lang="en-US" sz="2000" dirty="0" err="1">
                <a:solidFill>
                  <a:schemeClr val="tx1">
                    <a:lumMod val="95000"/>
                    <a:lumOff val="5000"/>
                  </a:schemeClr>
                </a:solidFill>
                <a:latin typeface="+mj-lt"/>
              </a:rPr>
              <a:t>răng</a:t>
            </a:r>
            <a:endParaRPr lang="vi-VN" sz="2000" noProof="1">
              <a:solidFill>
                <a:schemeClr val="tx1">
                  <a:lumMod val="95000"/>
                  <a:lumOff val="5000"/>
                </a:schemeClr>
              </a:solidFill>
              <a:latin typeface="+mj-lt"/>
              <a:cs typeface="Arial" panose="020B0604020202020204" pitchFamily="34" charset="0"/>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910936" y="2307649"/>
            <a:ext cx="3401291" cy="99752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000" noProof="1">
                <a:solidFill>
                  <a:schemeClr val="tx1">
                    <a:lumMod val="95000"/>
                    <a:lumOff val="5000"/>
                  </a:schemeClr>
                </a:solidFill>
                <a:latin typeface="+mj-lt"/>
                <a:cs typeface="Arial" panose="020B0604020202020204" pitchFamily="34" charset="0"/>
              </a:rPr>
              <a:t>A. </a:t>
            </a:r>
            <a:r>
              <a:rPr lang="en-US" sz="2000" dirty="0" err="1">
                <a:solidFill>
                  <a:schemeClr val="tx1">
                    <a:lumMod val="95000"/>
                    <a:lumOff val="5000"/>
                  </a:schemeClr>
                </a:solidFill>
                <a:latin typeface="+mj-lt"/>
              </a:rPr>
              <a:t>Vương</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quốc</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Tây</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Gốt</a:t>
            </a:r>
            <a:endParaRPr lang="vi-VN" sz="2000" noProof="1">
              <a:solidFill>
                <a:schemeClr val="tx1">
                  <a:lumMod val="95000"/>
                  <a:lumOff val="5000"/>
                </a:schemeClr>
              </a:solidFill>
              <a:latin typeface="+mj-lt"/>
              <a:cs typeface="Arial" panose="020B0604020202020204" pitchFamily="34" charset="0"/>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910936" y="3538099"/>
            <a:ext cx="3401291" cy="99752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000" noProof="1">
                <a:solidFill>
                  <a:schemeClr val="tx1">
                    <a:lumMod val="95000"/>
                    <a:lumOff val="5000"/>
                  </a:schemeClr>
                </a:solidFill>
                <a:latin typeface="+mj-lt"/>
                <a:cs typeface="Arial" panose="020B0604020202020204" pitchFamily="34" charset="0"/>
              </a:rPr>
              <a:t>B. </a:t>
            </a:r>
            <a:r>
              <a:rPr lang="en-US" sz="2000" dirty="0" err="1">
                <a:solidFill>
                  <a:schemeClr val="tx1">
                    <a:lumMod val="95000"/>
                    <a:lumOff val="5000"/>
                  </a:schemeClr>
                </a:solidFill>
                <a:latin typeface="+mj-lt"/>
              </a:rPr>
              <a:t>Vương</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quốc</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Văng</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Đan</a:t>
            </a:r>
            <a:endParaRPr lang="vi-VN" sz="2000" noProof="1">
              <a:solidFill>
                <a:schemeClr val="tx1">
                  <a:lumMod val="95000"/>
                  <a:lumOff val="5000"/>
                </a:schemeClr>
              </a:solidFill>
              <a:latin typeface="+mj-lt"/>
              <a:cs typeface="Arial" panose="020B0604020202020204" pitchFamily="34" charset="0"/>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4831772" y="3538099"/>
            <a:ext cx="3401291" cy="99752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000" noProof="1">
                <a:solidFill>
                  <a:schemeClr val="tx1">
                    <a:lumMod val="95000"/>
                    <a:lumOff val="5000"/>
                  </a:schemeClr>
                </a:solidFill>
                <a:latin typeface="+mj-lt"/>
                <a:cs typeface="Arial" panose="020B0604020202020204" pitchFamily="34" charset="0"/>
              </a:rPr>
              <a:t>D. </a:t>
            </a:r>
            <a:r>
              <a:rPr lang="en-US" sz="2000" dirty="0" err="1">
                <a:solidFill>
                  <a:schemeClr val="tx1">
                    <a:lumMod val="95000"/>
                    <a:lumOff val="5000"/>
                  </a:schemeClr>
                </a:solidFill>
                <a:latin typeface="+mj-lt"/>
              </a:rPr>
              <a:t>Vương</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quốc</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Ăng-glô</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Xác-xông</a:t>
            </a:r>
            <a:endParaRPr lang="vi-VN" sz="2000" noProof="1">
              <a:solidFill>
                <a:schemeClr val="tx1">
                  <a:lumMod val="95000"/>
                  <a:lumOff val="5000"/>
                </a:schemeClr>
              </a:solidFill>
              <a:latin typeface="+mj-lt"/>
              <a:cs typeface="Arial" panose="020B0604020202020204" pitchFamily="34" charset="0"/>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483822" y="2869531"/>
            <a:ext cx="639785" cy="55687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614518" y="4290766"/>
            <a:ext cx="637592" cy="568036"/>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483822" y="4290766"/>
            <a:ext cx="637592" cy="568036"/>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614518" y="3006870"/>
            <a:ext cx="637592" cy="568036"/>
          </a:xfrm>
          <a:prstGeom prst="rect">
            <a:avLst/>
          </a:prstGeom>
        </p:spPr>
      </p:pic>
      <p:pic>
        <p:nvPicPr>
          <p:cNvPr id="3" name="Picture 2">
            <a:hlinkClick r:id="rId10"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11"/>
          <a:stretch>
            <a:fillRect/>
          </a:stretch>
        </p:blipFill>
        <p:spPr>
          <a:xfrm>
            <a:off x="8123607" y="4199996"/>
            <a:ext cx="1018108" cy="943751"/>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26919" y="-477949"/>
            <a:ext cx="365522" cy="365522"/>
          </a:xfrm>
          <a:prstGeom prst="rect">
            <a:avLst/>
          </a:prstGeom>
        </p:spPr>
      </p:pic>
    </p:spTree>
    <p:extLst>
      <p:ext uri="{BB962C8B-B14F-4D97-AF65-F5344CB8AC3E}">
        <p14:creationId xmlns:p14="http://schemas.microsoft.com/office/powerpoint/2010/main" val="231964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Câu hỏi">
            <a:extLst>
              <a:ext uri="{FF2B5EF4-FFF2-40B4-BE49-F238E27FC236}">
                <a16:creationId xmlns:a16="http://schemas.microsoft.com/office/drawing/2014/main" id="{DB4A04FF-6236-3742-E1CE-33D9E3726307}"/>
              </a:ext>
            </a:extLst>
          </p:cNvPr>
          <p:cNvSpPr/>
          <p:nvPr/>
        </p:nvSpPr>
        <p:spPr>
          <a:xfrm>
            <a:off x="910936" y="582757"/>
            <a:ext cx="7322128" cy="149629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000" noProof="1">
                <a:solidFill>
                  <a:schemeClr val="tx1">
                    <a:lumMod val="95000"/>
                    <a:lumOff val="5000"/>
                  </a:schemeClr>
                </a:solidFill>
                <a:cs typeface="Arial" panose="020B0604020202020204" pitchFamily="34" charset="0"/>
              </a:rPr>
              <a:t>Câu </a:t>
            </a:r>
            <a:r>
              <a:rPr lang="en-US" sz="2000" noProof="1" smtClean="0">
                <a:solidFill>
                  <a:schemeClr val="tx1">
                    <a:lumMod val="95000"/>
                    <a:lumOff val="5000"/>
                  </a:schemeClr>
                </a:solidFill>
                <a:cs typeface="Arial" panose="020B0604020202020204" pitchFamily="34" charset="0"/>
              </a:rPr>
              <a:t>2: </a:t>
            </a:r>
            <a:r>
              <a:rPr lang="en-US" sz="2000" dirty="0" err="1">
                <a:solidFill>
                  <a:schemeClr val="tx1">
                    <a:lumMod val="95000"/>
                    <a:lumOff val="5000"/>
                  </a:schemeClr>
                </a:solidFill>
              </a:rPr>
              <a:t>Đặc</a:t>
            </a:r>
            <a:r>
              <a:rPr lang="en-US" sz="2000" dirty="0">
                <a:solidFill>
                  <a:schemeClr val="tx1">
                    <a:lumMod val="95000"/>
                    <a:lumOff val="5000"/>
                  </a:schemeClr>
                </a:solidFill>
              </a:rPr>
              <a:t> </a:t>
            </a:r>
            <a:r>
              <a:rPr lang="en-US" sz="2000" dirty="0" err="1">
                <a:solidFill>
                  <a:schemeClr val="tx1">
                    <a:lumMod val="95000"/>
                    <a:lumOff val="5000"/>
                  </a:schemeClr>
                </a:solidFill>
              </a:rPr>
              <a:t>điểm</a:t>
            </a:r>
            <a:r>
              <a:rPr lang="en-US" sz="2000" dirty="0">
                <a:solidFill>
                  <a:schemeClr val="tx1">
                    <a:lumMod val="95000"/>
                    <a:lumOff val="5000"/>
                  </a:schemeClr>
                </a:solidFill>
              </a:rPr>
              <a:t> </a:t>
            </a:r>
            <a:r>
              <a:rPr lang="en-US" sz="2000" dirty="0" err="1">
                <a:solidFill>
                  <a:schemeClr val="tx1">
                    <a:lumMod val="95000"/>
                    <a:lumOff val="5000"/>
                  </a:schemeClr>
                </a:solidFill>
              </a:rPr>
              <a:t>nào</a:t>
            </a:r>
            <a:r>
              <a:rPr lang="en-US" sz="2000" dirty="0">
                <a:solidFill>
                  <a:schemeClr val="tx1">
                    <a:lumMod val="95000"/>
                    <a:lumOff val="5000"/>
                  </a:schemeClr>
                </a:solidFill>
              </a:rPr>
              <a:t> </a:t>
            </a:r>
            <a:r>
              <a:rPr lang="en-US" sz="2000" dirty="0" err="1">
                <a:solidFill>
                  <a:schemeClr val="tx1">
                    <a:lumMod val="95000"/>
                    <a:lumOff val="5000"/>
                  </a:schemeClr>
                </a:solidFill>
              </a:rPr>
              <a:t>dưới</a:t>
            </a:r>
            <a:r>
              <a:rPr lang="en-US" sz="2000" dirty="0">
                <a:solidFill>
                  <a:schemeClr val="tx1">
                    <a:lumMod val="95000"/>
                    <a:lumOff val="5000"/>
                  </a:schemeClr>
                </a:solidFill>
              </a:rPr>
              <a:t> </a:t>
            </a:r>
            <a:r>
              <a:rPr lang="en-US" sz="2000" dirty="0" err="1">
                <a:solidFill>
                  <a:schemeClr val="tx1">
                    <a:lumMod val="95000"/>
                    <a:lumOff val="5000"/>
                  </a:schemeClr>
                </a:solidFill>
              </a:rPr>
              <a:t>đây</a:t>
            </a:r>
            <a:r>
              <a:rPr lang="en-US" sz="2000" dirty="0">
                <a:solidFill>
                  <a:schemeClr val="tx1">
                    <a:lumMod val="95000"/>
                    <a:lumOff val="5000"/>
                  </a:schemeClr>
                </a:solidFill>
              </a:rPr>
              <a:t> </a:t>
            </a:r>
            <a:r>
              <a:rPr lang="en-US" sz="2000" b="1" dirty="0" err="1">
                <a:solidFill>
                  <a:schemeClr val="tx1">
                    <a:lumMod val="95000"/>
                    <a:lumOff val="5000"/>
                  </a:schemeClr>
                </a:solidFill>
              </a:rPr>
              <a:t>không</a:t>
            </a:r>
            <a:r>
              <a:rPr lang="en-US" sz="2000" dirty="0">
                <a:solidFill>
                  <a:schemeClr val="tx1">
                    <a:lumMod val="95000"/>
                    <a:lumOff val="5000"/>
                  </a:schemeClr>
                </a:solidFill>
              </a:rPr>
              <a:t> </a:t>
            </a:r>
            <a:r>
              <a:rPr lang="en-US" sz="2000" dirty="0" err="1">
                <a:solidFill>
                  <a:schemeClr val="tx1">
                    <a:lumMod val="95000"/>
                    <a:lumOff val="5000"/>
                  </a:schemeClr>
                </a:solidFill>
              </a:rPr>
              <a:t>đúng</a:t>
            </a:r>
            <a:r>
              <a:rPr lang="en-US" sz="2000" dirty="0">
                <a:solidFill>
                  <a:schemeClr val="tx1">
                    <a:lumMod val="95000"/>
                    <a:lumOff val="5000"/>
                  </a:schemeClr>
                </a:solidFill>
              </a:rPr>
              <a:t> </a:t>
            </a:r>
            <a:r>
              <a:rPr lang="en-US" sz="2000" dirty="0" err="1">
                <a:solidFill>
                  <a:schemeClr val="tx1">
                    <a:lumMod val="95000"/>
                    <a:lumOff val="5000"/>
                  </a:schemeClr>
                </a:solidFill>
              </a:rPr>
              <a:t>khi</a:t>
            </a:r>
            <a:r>
              <a:rPr lang="en-US" sz="2000" dirty="0">
                <a:solidFill>
                  <a:schemeClr val="tx1">
                    <a:lumMod val="95000"/>
                    <a:lumOff val="5000"/>
                  </a:schemeClr>
                </a:solidFill>
              </a:rPr>
              <a:t> </a:t>
            </a:r>
            <a:r>
              <a:rPr lang="en-US" sz="2000" dirty="0" err="1">
                <a:solidFill>
                  <a:schemeClr val="tx1">
                    <a:lumMod val="95000"/>
                    <a:lumOff val="5000"/>
                  </a:schemeClr>
                </a:solidFill>
              </a:rPr>
              <a:t>nói</a:t>
            </a:r>
            <a:r>
              <a:rPr lang="en-US" sz="2000" dirty="0">
                <a:solidFill>
                  <a:schemeClr val="tx1">
                    <a:lumMod val="95000"/>
                    <a:lumOff val="5000"/>
                  </a:schemeClr>
                </a:solidFill>
              </a:rPr>
              <a:t> </a:t>
            </a:r>
            <a:r>
              <a:rPr lang="en-US" sz="2000" dirty="0" err="1">
                <a:solidFill>
                  <a:schemeClr val="tx1">
                    <a:lumMod val="95000"/>
                    <a:lumOff val="5000"/>
                  </a:schemeClr>
                </a:solidFill>
              </a:rPr>
              <a:t>về</a:t>
            </a:r>
            <a:r>
              <a:rPr lang="en-US" sz="2000" dirty="0">
                <a:solidFill>
                  <a:schemeClr val="tx1">
                    <a:lumMod val="95000"/>
                    <a:lumOff val="5000"/>
                  </a:schemeClr>
                </a:solidFill>
              </a:rPr>
              <a:t> </a:t>
            </a:r>
            <a:r>
              <a:rPr lang="en-US" sz="2000" dirty="0" err="1">
                <a:solidFill>
                  <a:schemeClr val="tx1">
                    <a:lumMod val="95000"/>
                    <a:lumOff val="5000"/>
                  </a:schemeClr>
                </a:solidFill>
              </a:rPr>
              <a:t>lãnh</a:t>
            </a:r>
            <a:r>
              <a:rPr lang="en-US" sz="2000" dirty="0">
                <a:solidFill>
                  <a:schemeClr val="tx1">
                    <a:lumMod val="95000"/>
                    <a:lumOff val="5000"/>
                  </a:schemeClr>
                </a:solidFill>
              </a:rPr>
              <a:t> </a:t>
            </a:r>
            <a:r>
              <a:rPr lang="en-US" sz="2000" dirty="0" err="1">
                <a:solidFill>
                  <a:schemeClr val="tx1">
                    <a:lumMod val="95000"/>
                    <a:lumOff val="5000"/>
                  </a:schemeClr>
                </a:solidFill>
              </a:rPr>
              <a:t>địa</a:t>
            </a:r>
            <a:r>
              <a:rPr lang="en-US" sz="2000" dirty="0">
                <a:solidFill>
                  <a:schemeClr val="tx1">
                    <a:lumMod val="95000"/>
                    <a:lumOff val="5000"/>
                  </a:schemeClr>
                </a:solidFill>
              </a:rPr>
              <a:t> </a:t>
            </a:r>
            <a:r>
              <a:rPr lang="en-US" sz="2000" dirty="0" err="1">
                <a:solidFill>
                  <a:schemeClr val="tx1">
                    <a:lumMod val="95000"/>
                    <a:lumOff val="5000"/>
                  </a:schemeClr>
                </a:solidFill>
              </a:rPr>
              <a:t>phong</a:t>
            </a:r>
            <a:r>
              <a:rPr lang="en-US" sz="2000" dirty="0">
                <a:solidFill>
                  <a:schemeClr val="tx1">
                    <a:lumMod val="95000"/>
                    <a:lumOff val="5000"/>
                  </a:schemeClr>
                </a:solidFill>
              </a:rPr>
              <a:t> </a:t>
            </a:r>
            <a:r>
              <a:rPr lang="en-US" sz="2000" dirty="0" err="1">
                <a:solidFill>
                  <a:schemeClr val="tx1">
                    <a:lumMod val="95000"/>
                    <a:lumOff val="5000"/>
                  </a:schemeClr>
                </a:solidFill>
              </a:rPr>
              <a:t>kiến</a:t>
            </a:r>
            <a:r>
              <a:rPr lang="en-US" sz="2000" dirty="0">
                <a:solidFill>
                  <a:schemeClr val="tx1">
                    <a:lumMod val="95000"/>
                    <a:lumOff val="5000"/>
                  </a:schemeClr>
                </a:solidFill>
              </a:rPr>
              <a:t> ở </a:t>
            </a:r>
            <a:r>
              <a:rPr lang="en-US" sz="2000" dirty="0" err="1">
                <a:solidFill>
                  <a:schemeClr val="tx1">
                    <a:lumMod val="95000"/>
                    <a:lumOff val="5000"/>
                  </a:schemeClr>
                </a:solidFill>
              </a:rPr>
              <a:t>Tây</a:t>
            </a:r>
            <a:r>
              <a:rPr lang="en-US" sz="2000" dirty="0">
                <a:solidFill>
                  <a:schemeClr val="tx1">
                    <a:lumMod val="95000"/>
                    <a:lumOff val="5000"/>
                  </a:schemeClr>
                </a:solidFill>
              </a:rPr>
              <a:t> </a:t>
            </a:r>
            <a:r>
              <a:rPr lang="en-US" sz="2000" dirty="0" err="1">
                <a:solidFill>
                  <a:schemeClr val="tx1">
                    <a:lumMod val="95000"/>
                    <a:lumOff val="5000"/>
                  </a:schemeClr>
                </a:solidFill>
              </a:rPr>
              <a:t>Âu</a:t>
            </a:r>
            <a:r>
              <a:rPr lang="en-US" sz="2000" dirty="0">
                <a:solidFill>
                  <a:schemeClr val="tx1">
                    <a:lumMod val="95000"/>
                    <a:lumOff val="5000"/>
                  </a:schemeClr>
                </a:solidFill>
              </a:rPr>
              <a:t>:</a:t>
            </a:r>
          </a:p>
        </p:txBody>
      </p:sp>
      <p:sp>
        <p:nvSpPr>
          <p:cNvPr id="18" name="Đáp án đúng">
            <a:extLst>
              <a:ext uri="{FF2B5EF4-FFF2-40B4-BE49-F238E27FC236}">
                <a16:creationId xmlns:a16="http://schemas.microsoft.com/office/drawing/2014/main" id="{B78273A2-7E9D-D87F-CCC4-9D3C38DA5CE4}"/>
              </a:ext>
            </a:extLst>
          </p:cNvPr>
          <p:cNvSpPr/>
          <p:nvPr/>
        </p:nvSpPr>
        <p:spPr>
          <a:xfrm>
            <a:off x="4634346" y="2284148"/>
            <a:ext cx="3598718" cy="114225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700" noProof="1">
                <a:solidFill>
                  <a:schemeClr val="tx1">
                    <a:lumMod val="95000"/>
                    <a:lumOff val="5000"/>
                  </a:schemeClr>
                </a:solidFill>
                <a:latin typeface="+mj-lt"/>
                <a:cs typeface="Arial" panose="020B0604020202020204" pitchFamily="34" charset="0"/>
              </a:rPr>
              <a:t>C. </a:t>
            </a:r>
            <a:r>
              <a:rPr lang="en-US" sz="1700" dirty="0" err="1">
                <a:solidFill>
                  <a:schemeClr val="tx1">
                    <a:lumMod val="95000"/>
                    <a:lumOff val="5000"/>
                  </a:schemeClr>
                </a:solidFill>
                <a:latin typeface="+mj-lt"/>
              </a:rPr>
              <a:t>Các</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lãnh</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địa</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có</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chung</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quân</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đội</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luật</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pháp</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tòa</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án</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thuế</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khóa</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tiền</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tệ</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hệ</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thống</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đo</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lường</a:t>
            </a:r>
            <a:r>
              <a:rPr lang="en-US" sz="1700" dirty="0">
                <a:solidFill>
                  <a:schemeClr val="tx1">
                    <a:lumMod val="95000"/>
                    <a:lumOff val="5000"/>
                  </a:schemeClr>
                </a:solidFill>
                <a:latin typeface="+mj-lt"/>
              </a:rPr>
              <a:t>. </a:t>
            </a:r>
          </a:p>
        </p:txBody>
      </p:sp>
      <p:sp>
        <p:nvSpPr>
          <p:cNvPr id="19" name="Đáp án sai 1">
            <a:extLst>
              <a:ext uri="{FF2B5EF4-FFF2-40B4-BE49-F238E27FC236}">
                <a16:creationId xmlns:a16="http://schemas.microsoft.com/office/drawing/2014/main" id="{164B94FA-E158-F3A3-52E5-9E90C579B3BA}"/>
              </a:ext>
            </a:extLst>
          </p:cNvPr>
          <p:cNvSpPr/>
          <p:nvPr/>
        </p:nvSpPr>
        <p:spPr>
          <a:xfrm>
            <a:off x="713510" y="2284148"/>
            <a:ext cx="3598718" cy="114225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700" noProof="1">
                <a:solidFill>
                  <a:schemeClr val="tx1">
                    <a:lumMod val="95000"/>
                    <a:lumOff val="5000"/>
                  </a:schemeClr>
                </a:solidFill>
                <a:latin typeface="+mj-lt"/>
                <a:cs typeface="Arial" panose="020B0604020202020204" pitchFamily="34" charset="0"/>
              </a:rPr>
              <a:t>A. </a:t>
            </a:r>
            <a:r>
              <a:rPr lang="en-US" sz="1700" dirty="0" err="1">
                <a:solidFill>
                  <a:schemeClr val="tx1">
                    <a:lumMod val="95000"/>
                    <a:lumOff val="5000"/>
                  </a:schemeClr>
                </a:solidFill>
                <a:latin typeface="+mj-lt"/>
              </a:rPr>
              <a:t>Là</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đơn</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vị</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chính</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trị</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kinh</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tế</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cơ</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bản</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của</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Tây</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Âu</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cho</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đến</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thế</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kỉ</a:t>
            </a:r>
            <a:r>
              <a:rPr lang="en-US" sz="1700" dirty="0">
                <a:solidFill>
                  <a:schemeClr val="tx1">
                    <a:lumMod val="95000"/>
                    <a:lumOff val="5000"/>
                  </a:schemeClr>
                </a:solidFill>
                <a:latin typeface="+mj-lt"/>
              </a:rPr>
              <a:t> </a:t>
            </a:r>
            <a:r>
              <a:rPr lang="en-US" sz="1700" dirty="0" smtClean="0">
                <a:solidFill>
                  <a:schemeClr val="tx1">
                    <a:lumMod val="95000"/>
                    <a:lumOff val="5000"/>
                  </a:schemeClr>
                </a:solidFill>
                <a:latin typeface="+mj-lt"/>
              </a:rPr>
              <a:t>IX.</a:t>
            </a:r>
            <a:endParaRPr lang="en-US" sz="1700" dirty="0">
              <a:solidFill>
                <a:schemeClr val="tx1">
                  <a:lumMod val="95000"/>
                  <a:lumOff val="5000"/>
                </a:schemeClr>
              </a:solidFill>
              <a:latin typeface="+mj-lt"/>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713510" y="3600229"/>
            <a:ext cx="3598718" cy="114225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700" dirty="0" smtClean="0">
                <a:solidFill>
                  <a:schemeClr val="tx1">
                    <a:lumMod val="95000"/>
                    <a:lumOff val="5000"/>
                  </a:schemeClr>
                </a:solidFill>
                <a:latin typeface="+mj-lt"/>
              </a:rPr>
              <a:t>B. </a:t>
            </a:r>
            <a:r>
              <a:rPr lang="en-US" sz="1700" dirty="0" err="1" smtClean="0">
                <a:solidFill>
                  <a:schemeClr val="tx1">
                    <a:lumMod val="95000"/>
                    <a:lumOff val="5000"/>
                  </a:schemeClr>
                </a:solidFill>
                <a:latin typeface="+mj-lt"/>
              </a:rPr>
              <a:t>Là</a:t>
            </a:r>
            <a:r>
              <a:rPr lang="en-US" sz="1700" dirty="0" smtClean="0">
                <a:solidFill>
                  <a:schemeClr val="tx1">
                    <a:lumMod val="95000"/>
                    <a:lumOff val="5000"/>
                  </a:schemeClr>
                </a:solidFill>
                <a:latin typeface="+mj-lt"/>
              </a:rPr>
              <a:t> </a:t>
            </a:r>
            <a:r>
              <a:rPr lang="en-US" sz="1700" dirty="0" err="1">
                <a:solidFill>
                  <a:schemeClr val="tx1">
                    <a:lumMod val="95000"/>
                    <a:lumOff val="5000"/>
                  </a:schemeClr>
                </a:solidFill>
                <a:latin typeface="+mj-lt"/>
              </a:rPr>
              <a:t>khu</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đất</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rộng</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lớn</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thuộc</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sở</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hữu</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của</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một</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lãnh</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chúa</a:t>
            </a:r>
            <a:r>
              <a:rPr lang="en-US" sz="1700" dirty="0">
                <a:solidFill>
                  <a:schemeClr val="tx1">
                    <a:lumMod val="95000"/>
                    <a:lumOff val="5000"/>
                  </a:schemeClr>
                </a:solidFill>
                <a:latin typeface="+mj-lt"/>
              </a:rPr>
              <a:t>.</a:t>
            </a:r>
            <a:endParaRPr lang="vi-VN" sz="1700" noProof="1">
              <a:solidFill>
                <a:schemeClr val="tx1">
                  <a:lumMod val="95000"/>
                  <a:lumOff val="5000"/>
                </a:schemeClr>
              </a:solidFill>
              <a:latin typeface="+mj-lt"/>
              <a:cs typeface="Arial" panose="020B0604020202020204" pitchFamily="34" charset="0"/>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4634346" y="3595904"/>
            <a:ext cx="3598718" cy="114225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700" noProof="1">
                <a:solidFill>
                  <a:schemeClr val="tx1">
                    <a:lumMod val="95000"/>
                    <a:lumOff val="5000"/>
                  </a:schemeClr>
                </a:solidFill>
                <a:latin typeface="+mj-lt"/>
                <a:cs typeface="Arial" panose="020B0604020202020204" pitchFamily="34" charset="0"/>
              </a:rPr>
              <a:t>D. </a:t>
            </a:r>
            <a:r>
              <a:rPr lang="en-US" sz="1800" dirty="0" err="1">
                <a:solidFill>
                  <a:schemeClr val="tx1">
                    <a:lumMod val="95000"/>
                    <a:lumOff val="5000"/>
                  </a:schemeClr>
                </a:solidFill>
                <a:latin typeface="+mj-lt"/>
              </a:rPr>
              <a:t>Kinh</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tế</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chủ</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đạo</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của</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lãnh</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địa</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là</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nông</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nghiệp</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tự</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cấp</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tự</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túc</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ít</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trao</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đổi</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với</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bên</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ngoài</a:t>
            </a:r>
            <a:r>
              <a:rPr lang="en-US" sz="1700" dirty="0">
                <a:solidFill>
                  <a:schemeClr val="tx1">
                    <a:lumMod val="95000"/>
                    <a:lumOff val="5000"/>
                  </a:schemeClr>
                </a:solidFill>
                <a:latin typeface="+mj-lt"/>
              </a:rPr>
              <a:t>.  </a:t>
            </a: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483822" y="3039033"/>
            <a:ext cx="639785" cy="55687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614518" y="4290766"/>
            <a:ext cx="637592" cy="568036"/>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483822" y="4290766"/>
            <a:ext cx="637592" cy="568036"/>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406900" y="3237202"/>
            <a:ext cx="637592" cy="568036"/>
          </a:xfrm>
          <a:prstGeom prst="rect">
            <a:avLst/>
          </a:prstGeom>
        </p:spPr>
      </p:pic>
      <p:pic>
        <p:nvPicPr>
          <p:cNvPr id="3" name="Picture 2">
            <a:hlinkClick r:id="rId10"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11"/>
          <a:stretch>
            <a:fillRect/>
          </a:stretch>
        </p:blipFill>
        <p:spPr>
          <a:xfrm>
            <a:off x="8123607" y="4199996"/>
            <a:ext cx="1018108" cy="943751"/>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57390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Câu hỏi">
            <a:extLst>
              <a:ext uri="{FF2B5EF4-FFF2-40B4-BE49-F238E27FC236}">
                <a16:creationId xmlns:a16="http://schemas.microsoft.com/office/drawing/2014/main" id="{1AB69979-1D5C-6D4F-6590-E0650E70A5B4}"/>
              </a:ext>
            </a:extLst>
          </p:cNvPr>
          <p:cNvSpPr/>
          <p:nvPr/>
        </p:nvSpPr>
        <p:spPr>
          <a:xfrm>
            <a:off x="910936" y="584436"/>
            <a:ext cx="7322128" cy="149629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vi-VN" sz="2000" noProof="1">
                <a:solidFill>
                  <a:schemeClr val="tx1">
                    <a:lumMod val="95000"/>
                    <a:lumOff val="5000"/>
                  </a:schemeClr>
                </a:solidFill>
                <a:cs typeface="Arial" panose="020B0604020202020204" pitchFamily="34" charset="0"/>
              </a:rPr>
              <a:t>Câu </a:t>
            </a:r>
            <a:r>
              <a:rPr lang="en-US" sz="2000" noProof="1" smtClean="0">
                <a:solidFill>
                  <a:schemeClr val="tx1">
                    <a:lumMod val="95000"/>
                    <a:lumOff val="5000"/>
                  </a:schemeClr>
                </a:solidFill>
                <a:latin typeface="+mj-lt"/>
                <a:cs typeface="Arial" panose="020B0604020202020204" pitchFamily="34" charset="0"/>
              </a:rPr>
              <a:t>3: </a:t>
            </a:r>
            <a:r>
              <a:rPr lang="en-US" sz="2000" dirty="0" err="1">
                <a:solidFill>
                  <a:schemeClr val="tx1">
                    <a:lumMod val="95000"/>
                    <a:lumOff val="5000"/>
                  </a:schemeClr>
                </a:solidFill>
                <a:latin typeface="+mj-lt"/>
              </a:rPr>
              <a:t>Quan</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hệ</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xã</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hội</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chính</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trong</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xã</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hội</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phong</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kiến</a:t>
            </a:r>
            <a:r>
              <a:rPr lang="en-US" sz="2000" dirty="0">
                <a:solidFill>
                  <a:schemeClr val="tx1">
                    <a:lumMod val="95000"/>
                    <a:lumOff val="5000"/>
                  </a:schemeClr>
                </a:solidFill>
                <a:latin typeface="+mj-lt"/>
              </a:rPr>
              <a:t> ở </a:t>
            </a:r>
            <a:r>
              <a:rPr lang="en-US" sz="2000" dirty="0" err="1">
                <a:solidFill>
                  <a:schemeClr val="tx1">
                    <a:lumMod val="95000"/>
                    <a:lumOff val="5000"/>
                  </a:schemeClr>
                </a:solidFill>
                <a:latin typeface="+mj-lt"/>
              </a:rPr>
              <a:t>Tây</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Âu</a:t>
            </a:r>
            <a:r>
              <a:rPr lang="en-US" sz="2000" dirty="0">
                <a:solidFill>
                  <a:schemeClr val="tx1">
                    <a:lumMod val="95000"/>
                    <a:lumOff val="5000"/>
                  </a:schemeClr>
                </a:solidFill>
                <a:latin typeface="+mj-lt"/>
              </a:rPr>
              <a:t> </a:t>
            </a:r>
            <a:r>
              <a:rPr lang="en-US" sz="2000" dirty="0" err="1">
                <a:solidFill>
                  <a:schemeClr val="tx1">
                    <a:lumMod val="95000"/>
                    <a:lumOff val="5000"/>
                  </a:schemeClr>
                </a:solidFill>
                <a:latin typeface="+mj-lt"/>
              </a:rPr>
              <a:t>là</a:t>
            </a:r>
            <a:r>
              <a:rPr lang="en-US" sz="2000" dirty="0">
                <a:solidFill>
                  <a:schemeClr val="tx1">
                    <a:lumMod val="95000"/>
                    <a:lumOff val="5000"/>
                  </a:schemeClr>
                </a:solidFill>
                <a:latin typeface="+mj-lt"/>
              </a:rPr>
              <a:t>:</a:t>
            </a:r>
          </a:p>
        </p:txBody>
      </p:sp>
      <p:sp>
        <p:nvSpPr>
          <p:cNvPr id="18" name="Đáp án đúng">
            <a:extLst>
              <a:ext uri="{FF2B5EF4-FFF2-40B4-BE49-F238E27FC236}">
                <a16:creationId xmlns:a16="http://schemas.microsoft.com/office/drawing/2014/main" id="{2FB644CA-CB55-3594-B5C2-C9F8A867CDF0}"/>
              </a:ext>
            </a:extLst>
          </p:cNvPr>
          <p:cNvSpPr/>
          <p:nvPr/>
        </p:nvSpPr>
        <p:spPr>
          <a:xfrm>
            <a:off x="910936" y="2309327"/>
            <a:ext cx="3401291" cy="99752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800" noProof="1">
                <a:solidFill>
                  <a:schemeClr val="tx1">
                    <a:lumMod val="95000"/>
                    <a:lumOff val="5000"/>
                  </a:schemeClr>
                </a:solidFill>
                <a:latin typeface="+mj-lt"/>
                <a:cs typeface="Arial" panose="020B0604020202020204" pitchFamily="34" charset="0"/>
              </a:rPr>
              <a:t>A. </a:t>
            </a:r>
            <a:r>
              <a:rPr lang="en-US" sz="1800" dirty="0" err="1">
                <a:solidFill>
                  <a:schemeClr val="tx1">
                    <a:lumMod val="95000"/>
                    <a:lumOff val="5000"/>
                  </a:schemeClr>
                </a:solidFill>
                <a:latin typeface="+mj-lt"/>
              </a:rPr>
              <a:t>Quan</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hệ</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giữa</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lãnh</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chúa</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và</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nông</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nô</a:t>
            </a:r>
            <a:r>
              <a:rPr lang="en-US" sz="1800" dirty="0">
                <a:solidFill>
                  <a:schemeClr val="tx1">
                    <a:lumMod val="95000"/>
                    <a:lumOff val="5000"/>
                  </a:schemeClr>
                </a:solidFill>
                <a:latin typeface="+mj-lt"/>
              </a:rPr>
              <a:t>.</a:t>
            </a:r>
          </a:p>
        </p:txBody>
      </p:sp>
      <p:sp>
        <p:nvSpPr>
          <p:cNvPr id="19" name="Đáp án sai 1">
            <a:extLst>
              <a:ext uri="{FF2B5EF4-FFF2-40B4-BE49-F238E27FC236}">
                <a16:creationId xmlns:a16="http://schemas.microsoft.com/office/drawing/2014/main" id="{30828281-61AD-7A62-0775-C0E24C9C1DEB}"/>
              </a:ext>
            </a:extLst>
          </p:cNvPr>
          <p:cNvSpPr/>
          <p:nvPr/>
        </p:nvSpPr>
        <p:spPr>
          <a:xfrm>
            <a:off x="910936" y="3535453"/>
            <a:ext cx="3401291" cy="99752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800" noProof="1">
                <a:solidFill>
                  <a:schemeClr val="tx1">
                    <a:lumMod val="95000"/>
                    <a:lumOff val="5000"/>
                  </a:schemeClr>
                </a:solidFill>
                <a:latin typeface="+mj-lt"/>
                <a:cs typeface="Arial" panose="020B0604020202020204" pitchFamily="34" charset="0"/>
              </a:rPr>
              <a:t>B. </a:t>
            </a:r>
            <a:r>
              <a:rPr lang="en-US" sz="1800" dirty="0" err="1">
                <a:solidFill>
                  <a:schemeClr val="tx1">
                    <a:lumMod val="95000"/>
                    <a:lumOff val="5000"/>
                  </a:schemeClr>
                </a:solidFill>
                <a:latin typeface="+mj-lt"/>
              </a:rPr>
              <a:t>Quan</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hệ</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giữa</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lãnh</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chúa</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và</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nông</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nô</a:t>
            </a:r>
            <a:r>
              <a:rPr lang="en-US" sz="1800" dirty="0">
                <a:solidFill>
                  <a:schemeClr val="tx1">
                    <a:lumMod val="95000"/>
                    <a:lumOff val="5000"/>
                  </a:schemeClr>
                </a:solidFill>
                <a:latin typeface="+mj-lt"/>
              </a:rPr>
              <a:t>.</a:t>
            </a:r>
          </a:p>
        </p:txBody>
      </p:sp>
      <p:sp>
        <p:nvSpPr>
          <p:cNvPr id="20" name="Đáp án sai 2">
            <a:extLst>
              <a:ext uri="{FF2B5EF4-FFF2-40B4-BE49-F238E27FC236}">
                <a16:creationId xmlns:a16="http://schemas.microsoft.com/office/drawing/2014/main" id="{E6A889FC-D3A7-FA7C-0DE3-0EA076B22F62}"/>
              </a:ext>
            </a:extLst>
          </p:cNvPr>
          <p:cNvSpPr/>
          <p:nvPr/>
        </p:nvSpPr>
        <p:spPr>
          <a:xfrm>
            <a:off x="4831773" y="2309327"/>
            <a:ext cx="3401291" cy="99752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nl-NL" sz="1800" dirty="0">
                <a:solidFill>
                  <a:schemeClr val="tx1">
                    <a:lumMod val="95000"/>
                    <a:lumOff val="5000"/>
                  </a:schemeClr>
                </a:solidFill>
                <a:latin typeface="+mj-lt"/>
              </a:rPr>
              <a:t>C. </a:t>
            </a:r>
            <a:r>
              <a:rPr lang="en-US" sz="1800" dirty="0" err="1">
                <a:solidFill>
                  <a:schemeClr val="tx1">
                    <a:lumMod val="95000"/>
                    <a:lumOff val="5000"/>
                  </a:schemeClr>
                </a:solidFill>
                <a:latin typeface="+mj-lt"/>
              </a:rPr>
              <a:t>Quan</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hệ</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giữa</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quý</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tôc</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tăng</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lữ</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và</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nông</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dân</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tự</a:t>
            </a:r>
            <a:r>
              <a:rPr lang="en-US" sz="1800" dirty="0">
                <a:solidFill>
                  <a:schemeClr val="tx1">
                    <a:lumMod val="95000"/>
                    <a:lumOff val="5000"/>
                  </a:schemeClr>
                </a:solidFill>
                <a:latin typeface="+mj-lt"/>
              </a:rPr>
              <a:t> do </a:t>
            </a:r>
            <a:r>
              <a:rPr lang="en-US" sz="1800" dirty="0" err="1">
                <a:solidFill>
                  <a:schemeClr val="tx1">
                    <a:lumMod val="95000"/>
                    <a:lumOff val="5000"/>
                  </a:schemeClr>
                </a:solidFill>
                <a:latin typeface="+mj-lt"/>
              </a:rPr>
              <a:t>bị</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mất</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hết</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ruộng</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đất</a:t>
            </a:r>
            <a:r>
              <a:rPr lang="en-US" sz="1800" dirty="0">
                <a:solidFill>
                  <a:schemeClr val="tx1">
                    <a:lumMod val="95000"/>
                    <a:lumOff val="5000"/>
                  </a:schemeClr>
                </a:solidFill>
                <a:latin typeface="+mj-lt"/>
              </a:rPr>
              <a:t>.</a:t>
            </a:r>
            <a:endParaRPr lang="vi-VN" sz="1800" noProof="1">
              <a:solidFill>
                <a:schemeClr val="tx1">
                  <a:lumMod val="95000"/>
                  <a:lumOff val="5000"/>
                </a:schemeClr>
              </a:solidFill>
              <a:latin typeface="+mj-lt"/>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4831772" y="3535453"/>
            <a:ext cx="3401291" cy="99752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800" noProof="1">
                <a:solidFill>
                  <a:schemeClr val="tx1">
                    <a:lumMod val="95000"/>
                    <a:lumOff val="5000"/>
                  </a:schemeClr>
                </a:solidFill>
                <a:latin typeface="+mj-lt"/>
                <a:cs typeface="Arial" panose="020B0604020202020204" pitchFamily="34" charset="0"/>
              </a:rPr>
              <a:t>D. </a:t>
            </a:r>
            <a:r>
              <a:rPr lang="en-US" sz="1800" dirty="0" err="1">
                <a:solidFill>
                  <a:schemeClr val="tx1">
                    <a:lumMod val="95000"/>
                    <a:lumOff val="5000"/>
                  </a:schemeClr>
                </a:solidFill>
                <a:latin typeface="+mj-lt"/>
              </a:rPr>
              <a:t>Quan</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hệ</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giữa</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thủ</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lĩnh</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quân</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sự</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và</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nông</a:t>
            </a:r>
            <a:r>
              <a:rPr lang="en-US" sz="1800" dirty="0">
                <a:solidFill>
                  <a:schemeClr val="tx1">
                    <a:lumMod val="95000"/>
                    <a:lumOff val="5000"/>
                  </a:schemeClr>
                </a:solidFill>
                <a:latin typeface="+mj-lt"/>
              </a:rPr>
              <a:t> </a:t>
            </a:r>
            <a:r>
              <a:rPr lang="en-US" sz="1800" dirty="0" err="1">
                <a:solidFill>
                  <a:schemeClr val="tx1">
                    <a:lumMod val="95000"/>
                    <a:lumOff val="5000"/>
                  </a:schemeClr>
                </a:solidFill>
                <a:latin typeface="+mj-lt"/>
              </a:rPr>
              <a:t>nô</a:t>
            </a:r>
            <a:r>
              <a:rPr lang="en-US" sz="1800" dirty="0">
                <a:solidFill>
                  <a:schemeClr val="tx1">
                    <a:lumMod val="95000"/>
                    <a:lumOff val="5000"/>
                  </a:schemeClr>
                </a:solidFill>
                <a:latin typeface="+mj-lt"/>
              </a:rPr>
              <a:t>. </a:t>
            </a: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14516" y="2905513"/>
            <a:ext cx="639785" cy="556871"/>
          </a:xfrm>
          <a:prstGeom prst="rect">
            <a:avLst/>
          </a:prstGeom>
        </p:spPr>
      </p:pic>
      <p:pic>
        <p:nvPicPr>
          <p:cNvPr id="3" name="Picture 2">
            <a:hlinkClick r:id="rId9"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10"/>
          <a:stretch>
            <a:fillRect/>
          </a:stretch>
        </p:blipFill>
        <p:spPr>
          <a:xfrm>
            <a:off x="8153666" y="4199749"/>
            <a:ext cx="1018108" cy="943751"/>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595471" y="2899930"/>
            <a:ext cx="637592" cy="568036"/>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595471" y="4181105"/>
            <a:ext cx="637592" cy="568036"/>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15612" y="4199749"/>
            <a:ext cx="637592" cy="568036"/>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90240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grpSp>
        <p:nvGrpSpPr>
          <p:cNvPr id="1137" name="Google Shape;1137;p41"/>
          <p:cNvGrpSpPr/>
          <p:nvPr/>
        </p:nvGrpSpPr>
        <p:grpSpPr>
          <a:xfrm rot="996279">
            <a:off x="-71411" y="3309588"/>
            <a:ext cx="2148678" cy="4233150"/>
            <a:chOff x="3122700" y="1553300"/>
            <a:chExt cx="569750" cy="1122475"/>
          </a:xfrm>
        </p:grpSpPr>
        <p:sp>
          <p:nvSpPr>
            <p:cNvPr id="1138" name="Google Shape;1138;p41"/>
            <p:cNvSpPr/>
            <p:nvPr/>
          </p:nvSpPr>
          <p:spPr>
            <a:xfrm>
              <a:off x="3493275" y="1779825"/>
              <a:ext cx="199175" cy="123600"/>
            </a:xfrm>
            <a:custGeom>
              <a:avLst/>
              <a:gdLst/>
              <a:ahLst/>
              <a:cxnLst/>
              <a:rect l="l" t="t" r="r" b="b"/>
              <a:pathLst>
                <a:path w="7967" h="4944" extrusionOk="0">
                  <a:moveTo>
                    <a:pt x="1870" y="0"/>
                  </a:moveTo>
                  <a:cubicBezTo>
                    <a:pt x="1870" y="0"/>
                    <a:pt x="977" y="1191"/>
                    <a:pt x="1" y="4524"/>
                  </a:cubicBezTo>
                  <a:cubicBezTo>
                    <a:pt x="341" y="4822"/>
                    <a:pt x="745" y="4944"/>
                    <a:pt x="1189" y="4944"/>
                  </a:cubicBezTo>
                  <a:cubicBezTo>
                    <a:pt x="3200" y="4944"/>
                    <a:pt x="6032" y="2440"/>
                    <a:pt x="7496" y="2440"/>
                  </a:cubicBezTo>
                  <a:cubicBezTo>
                    <a:pt x="7674" y="2440"/>
                    <a:pt x="7832" y="2477"/>
                    <a:pt x="7966" y="2560"/>
                  </a:cubicBezTo>
                  <a:cubicBezTo>
                    <a:pt x="6835" y="750"/>
                    <a:pt x="2977" y="1905"/>
                    <a:pt x="1870" y="0"/>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1"/>
            <p:cNvSpPr/>
            <p:nvPr/>
          </p:nvSpPr>
          <p:spPr>
            <a:xfrm>
              <a:off x="3493275" y="1779825"/>
              <a:ext cx="91400" cy="123625"/>
            </a:xfrm>
            <a:custGeom>
              <a:avLst/>
              <a:gdLst/>
              <a:ahLst/>
              <a:cxnLst/>
              <a:rect l="l" t="t" r="r" b="b"/>
              <a:pathLst>
                <a:path w="3656" h="4945" extrusionOk="0">
                  <a:moveTo>
                    <a:pt x="1870" y="0"/>
                  </a:moveTo>
                  <a:cubicBezTo>
                    <a:pt x="1870" y="0"/>
                    <a:pt x="953" y="1191"/>
                    <a:pt x="1" y="4524"/>
                  </a:cubicBezTo>
                  <a:cubicBezTo>
                    <a:pt x="346" y="4823"/>
                    <a:pt x="753" y="4944"/>
                    <a:pt x="1198" y="4944"/>
                  </a:cubicBezTo>
                  <a:cubicBezTo>
                    <a:pt x="1889" y="4944"/>
                    <a:pt x="2671" y="4651"/>
                    <a:pt x="3454" y="4274"/>
                  </a:cubicBezTo>
                  <a:cubicBezTo>
                    <a:pt x="3573" y="3489"/>
                    <a:pt x="3656" y="2298"/>
                    <a:pt x="3656" y="1107"/>
                  </a:cubicBezTo>
                  <a:cubicBezTo>
                    <a:pt x="2894" y="929"/>
                    <a:pt x="2239" y="631"/>
                    <a:pt x="1870" y="0"/>
                  </a:cubicBezTo>
                  <a:close/>
                </a:path>
              </a:pathLst>
            </a:custGeom>
            <a:solidFill>
              <a:srgbClr val="6B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1"/>
            <p:cNvSpPr/>
            <p:nvPr/>
          </p:nvSpPr>
          <p:spPr>
            <a:xfrm>
              <a:off x="3497150" y="1812550"/>
              <a:ext cx="135450" cy="59100"/>
            </a:xfrm>
            <a:custGeom>
              <a:avLst/>
              <a:gdLst/>
              <a:ahLst/>
              <a:cxnLst/>
              <a:rect l="l" t="t" r="r" b="b"/>
              <a:pathLst>
                <a:path w="5418" h="2364" extrusionOk="0">
                  <a:moveTo>
                    <a:pt x="1013" y="1"/>
                  </a:moveTo>
                  <a:cubicBezTo>
                    <a:pt x="1013" y="1"/>
                    <a:pt x="477" y="1941"/>
                    <a:pt x="1" y="2013"/>
                  </a:cubicBezTo>
                  <a:cubicBezTo>
                    <a:pt x="495" y="2263"/>
                    <a:pt x="961" y="2363"/>
                    <a:pt x="1406" y="2363"/>
                  </a:cubicBezTo>
                  <a:cubicBezTo>
                    <a:pt x="2889" y="2363"/>
                    <a:pt x="4136" y="1249"/>
                    <a:pt x="5418" y="846"/>
                  </a:cubicBezTo>
                  <a:cubicBezTo>
                    <a:pt x="4573" y="584"/>
                    <a:pt x="2965" y="953"/>
                    <a:pt x="1013" y="1"/>
                  </a:cubicBezTo>
                  <a:close/>
                </a:path>
              </a:pathLst>
            </a:custGeom>
            <a:solidFill>
              <a:srgbClr val="E7A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1"/>
            <p:cNvSpPr/>
            <p:nvPr/>
          </p:nvSpPr>
          <p:spPr>
            <a:xfrm>
              <a:off x="3496850" y="1812550"/>
              <a:ext cx="87250" cy="59125"/>
            </a:xfrm>
            <a:custGeom>
              <a:avLst/>
              <a:gdLst/>
              <a:ahLst/>
              <a:cxnLst/>
              <a:rect l="l" t="t" r="r" b="b"/>
              <a:pathLst>
                <a:path w="3490" h="2365" extrusionOk="0">
                  <a:moveTo>
                    <a:pt x="1025" y="1"/>
                  </a:moveTo>
                  <a:cubicBezTo>
                    <a:pt x="1025" y="1"/>
                    <a:pt x="489" y="1941"/>
                    <a:pt x="1" y="2013"/>
                  </a:cubicBezTo>
                  <a:cubicBezTo>
                    <a:pt x="493" y="2264"/>
                    <a:pt x="961" y="2364"/>
                    <a:pt x="1408" y="2364"/>
                  </a:cubicBezTo>
                  <a:cubicBezTo>
                    <a:pt x="2129" y="2364"/>
                    <a:pt x="2798" y="2103"/>
                    <a:pt x="3430" y="1787"/>
                  </a:cubicBezTo>
                  <a:cubicBezTo>
                    <a:pt x="3465" y="1429"/>
                    <a:pt x="3477" y="1060"/>
                    <a:pt x="3489" y="667"/>
                  </a:cubicBezTo>
                  <a:cubicBezTo>
                    <a:pt x="2775" y="596"/>
                    <a:pt x="1929" y="453"/>
                    <a:pt x="1025" y="1"/>
                  </a:cubicBezTo>
                  <a:close/>
                </a:path>
              </a:pathLst>
            </a:custGeom>
            <a:solidFill>
              <a:srgbClr val="D38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1"/>
            <p:cNvSpPr/>
            <p:nvPr/>
          </p:nvSpPr>
          <p:spPr>
            <a:xfrm>
              <a:off x="3480475" y="1818125"/>
              <a:ext cx="65525" cy="74825"/>
            </a:xfrm>
            <a:custGeom>
              <a:avLst/>
              <a:gdLst/>
              <a:ahLst/>
              <a:cxnLst/>
              <a:rect l="l" t="t" r="r" b="b"/>
              <a:pathLst>
                <a:path w="2621" h="2993" extrusionOk="0">
                  <a:moveTo>
                    <a:pt x="435" y="1"/>
                  </a:moveTo>
                  <a:cubicBezTo>
                    <a:pt x="176" y="1"/>
                    <a:pt x="1" y="16"/>
                    <a:pt x="1" y="16"/>
                  </a:cubicBezTo>
                  <a:cubicBezTo>
                    <a:pt x="1" y="16"/>
                    <a:pt x="84" y="1873"/>
                    <a:pt x="513" y="2992"/>
                  </a:cubicBezTo>
                  <a:cubicBezTo>
                    <a:pt x="596" y="2599"/>
                    <a:pt x="2573" y="2171"/>
                    <a:pt x="2620" y="1087"/>
                  </a:cubicBezTo>
                  <a:cubicBezTo>
                    <a:pt x="2620" y="125"/>
                    <a:pt x="1180" y="1"/>
                    <a:pt x="435" y="1"/>
                  </a:cubicBezTo>
                  <a:close/>
                </a:path>
              </a:pathLst>
            </a:custGeom>
            <a:solidFill>
              <a:srgbClr val="6B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1"/>
            <p:cNvSpPr/>
            <p:nvPr/>
          </p:nvSpPr>
          <p:spPr>
            <a:xfrm>
              <a:off x="3305450" y="1684500"/>
              <a:ext cx="249475" cy="178300"/>
            </a:xfrm>
            <a:custGeom>
              <a:avLst/>
              <a:gdLst/>
              <a:ahLst/>
              <a:cxnLst/>
              <a:rect l="l" t="t" r="r" b="b"/>
              <a:pathLst>
                <a:path w="9979" h="7132" extrusionOk="0">
                  <a:moveTo>
                    <a:pt x="8397" y="0"/>
                  </a:moveTo>
                  <a:cubicBezTo>
                    <a:pt x="7272" y="0"/>
                    <a:pt x="5556" y="464"/>
                    <a:pt x="4426" y="464"/>
                  </a:cubicBezTo>
                  <a:cubicBezTo>
                    <a:pt x="4020" y="464"/>
                    <a:pt x="3690" y="404"/>
                    <a:pt x="3489" y="241"/>
                  </a:cubicBezTo>
                  <a:cubicBezTo>
                    <a:pt x="2799" y="408"/>
                    <a:pt x="1" y="5468"/>
                    <a:pt x="72" y="6504"/>
                  </a:cubicBezTo>
                  <a:cubicBezTo>
                    <a:pt x="103" y="6959"/>
                    <a:pt x="816" y="7131"/>
                    <a:pt x="1745" y="7131"/>
                  </a:cubicBezTo>
                  <a:cubicBezTo>
                    <a:pt x="2953" y="7131"/>
                    <a:pt x="4527" y="6840"/>
                    <a:pt x="5442" y="6504"/>
                  </a:cubicBezTo>
                  <a:cubicBezTo>
                    <a:pt x="6364" y="6162"/>
                    <a:pt x="7513" y="5837"/>
                    <a:pt x="8375" y="5837"/>
                  </a:cubicBezTo>
                  <a:cubicBezTo>
                    <a:pt x="9016" y="5837"/>
                    <a:pt x="9498" y="6016"/>
                    <a:pt x="9609" y="6504"/>
                  </a:cubicBezTo>
                  <a:cubicBezTo>
                    <a:pt x="9609" y="6504"/>
                    <a:pt x="9978" y="2456"/>
                    <a:pt x="9347" y="241"/>
                  </a:cubicBezTo>
                  <a:cubicBezTo>
                    <a:pt x="9153" y="65"/>
                    <a:pt x="8816" y="0"/>
                    <a:pt x="8397" y="0"/>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1"/>
            <p:cNvSpPr/>
            <p:nvPr/>
          </p:nvSpPr>
          <p:spPr>
            <a:xfrm>
              <a:off x="3305750" y="1690525"/>
              <a:ext cx="125050" cy="172375"/>
            </a:xfrm>
            <a:custGeom>
              <a:avLst/>
              <a:gdLst/>
              <a:ahLst/>
              <a:cxnLst/>
              <a:rect l="l" t="t" r="r" b="b"/>
              <a:pathLst>
                <a:path w="5002" h="6895" extrusionOk="0">
                  <a:moveTo>
                    <a:pt x="3477" y="0"/>
                  </a:moveTo>
                  <a:cubicBezTo>
                    <a:pt x="2787" y="167"/>
                    <a:pt x="1" y="5227"/>
                    <a:pt x="84" y="6263"/>
                  </a:cubicBezTo>
                  <a:cubicBezTo>
                    <a:pt x="115" y="6721"/>
                    <a:pt x="839" y="6894"/>
                    <a:pt x="1779" y="6894"/>
                  </a:cubicBezTo>
                  <a:cubicBezTo>
                    <a:pt x="2669" y="6894"/>
                    <a:pt x="3752" y="6739"/>
                    <a:pt x="4620" y="6525"/>
                  </a:cubicBezTo>
                  <a:cubicBezTo>
                    <a:pt x="4930" y="4870"/>
                    <a:pt x="5001" y="1893"/>
                    <a:pt x="4942" y="191"/>
                  </a:cubicBezTo>
                  <a:lnTo>
                    <a:pt x="4942" y="191"/>
                  </a:lnTo>
                  <a:cubicBezTo>
                    <a:pt x="4749" y="208"/>
                    <a:pt x="4566" y="219"/>
                    <a:pt x="4397" y="219"/>
                  </a:cubicBezTo>
                  <a:cubicBezTo>
                    <a:pt x="3994" y="219"/>
                    <a:pt x="3671" y="160"/>
                    <a:pt x="3477" y="0"/>
                  </a:cubicBezTo>
                  <a:close/>
                </a:path>
              </a:pathLst>
            </a:custGeom>
            <a:solidFill>
              <a:srgbClr val="6B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1"/>
            <p:cNvSpPr/>
            <p:nvPr/>
          </p:nvSpPr>
          <p:spPr>
            <a:xfrm>
              <a:off x="3327775" y="1710700"/>
              <a:ext cx="221200" cy="120175"/>
            </a:xfrm>
            <a:custGeom>
              <a:avLst/>
              <a:gdLst/>
              <a:ahLst/>
              <a:cxnLst/>
              <a:rect l="l" t="t" r="r" b="b"/>
              <a:pathLst>
                <a:path w="8848" h="4807" extrusionOk="0">
                  <a:moveTo>
                    <a:pt x="8064" y="1"/>
                  </a:moveTo>
                  <a:cubicBezTo>
                    <a:pt x="7178" y="1"/>
                    <a:pt x="5622" y="414"/>
                    <a:pt x="4359" y="598"/>
                  </a:cubicBezTo>
                  <a:cubicBezTo>
                    <a:pt x="3794" y="679"/>
                    <a:pt x="3262" y="717"/>
                    <a:pt x="2754" y="717"/>
                  </a:cubicBezTo>
                  <a:cubicBezTo>
                    <a:pt x="2287" y="717"/>
                    <a:pt x="1839" y="685"/>
                    <a:pt x="1406" y="622"/>
                  </a:cubicBezTo>
                  <a:cubicBezTo>
                    <a:pt x="1025" y="1217"/>
                    <a:pt x="632" y="1920"/>
                    <a:pt x="275" y="2622"/>
                  </a:cubicBezTo>
                  <a:cubicBezTo>
                    <a:pt x="215" y="3313"/>
                    <a:pt x="191" y="4003"/>
                    <a:pt x="1" y="4539"/>
                  </a:cubicBezTo>
                  <a:cubicBezTo>
                    <a:pt x="217" y="4729"/>
                    <a:pt x="583" y="4806"/>
                    <a:pt x="1047" y="4806"/>
                  </a:cubicBezTo>
                  <a:cubicBezTo>
                    <a:pt x="3028" y="4806"/>
                    <a:pt x="6788" y="3397"/>
                    <a:pt x="8230" y="3397"/>
                  </a:cubicBezTo>
                  <a:cubicBezTo>
                    <a:pt x="8584" y="3397"/>
                    <a:pt x="8798" y="3482"/>
                    <a:pt x="8812" y="3694"/>
                  </a:cubicBezTo>
                  <a:lnTo>
                    <a:pt x="8812" y="3670"/>
                  </a:lnTo>
                  <a:cubicBezTo>
                    <a:pt x="8847" y="2634"/>
                    <a:pt x="8823" y="1277"/>
                    <a:pt x="8645" y="122"/>
                  </a:cubicBezTo>
                  <a:cubicBezTo>
                    <a:pt x="8524" y="36"/>
                    <a:pt x="8322" y="1"/>
                    <a:pt x="8064" y="1"/>
                  </a:cubicBezTo>
                  <a:close/>
                </a:path>
              </a:pathLst>
            </a:custGeom>
            <a:solidFill>
              <a:srgbClr val="E7A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1"/>
            <p:cNvSpPr/>
            <p:nvPr/>
          </p:nvSpPr>
          <p:spPr>
            <a:xfrm>
              <a:off x="3327775" y="1726225"/>
              <a:ext cx="101525" cy="104500"/>
            </a:xfrm>
            <a:custGeom>
              <a:avLst/>
              <a:gdLst/>
              <a:ahLst/>
              <a:cxnLst/>
              <a:rect l="l" t="t" r="r" b="b"/>
              <a:pathLst>
                <a:path w="4061" h="4180" extrusionOk="0">
                  <a:moveTo>
                    <a:pt x="1406" y="1"/>
                  </a:moveTo>
                  <a:cubicBezTo>
                    <a:pt x="1025" y="596"/>
                    <a:pt x="632" y="1299"/>
                    <a:pt x="275" y="2001"/>
                  </a:cubicBezTo>
                  <a:cubicBezTo>
                    <a:pt x="215" y="2692"/>
                    <a:pt x="191" y="3382"/>
                    <a:pt x="1" y="3918"/>
                  </a:cubicBezTo>
                  <a:cubicBezTo>
                    <a:pt x="218" y="4104"/>
                    <a:pt x="579" y="4180"/>
                    <a:pt x="1035" y="4180"/>
                  </a:cubicBezTo>
                  <a:cubicBezTo>
                    <a:pt x="1804" y="4180"/>
                    <a:pt x="2842" y="3965"/>
                    <a:pt x="3918" y="3704"/>
                  </a:cubicBezTo>
                  <a:cubicBezTo>
                    <a:pt x="4025" y="2561"/>
                    <a:pt x="4061" y="1180"/>
                    <a:pt x="4061" y="13"/>
                  </a:cubicBezTo>
                  <a:lnTo>
                    <a:pt x="4061" y="13"/>
                  </a:lnTo>
                  <a:cubicBezTo>
                    <a:pt x="3603" y="69"/>
                    <a:pt x="3163" y="96"/>
                    <a:pt x="2742" y="96"/>
                  </a:cubicBezTo>
                  <a:cubicBezTo>
                    <a:pt x="2276" y="96"/>
                    <a:pt x="1831" y="63"/>
                    <a:pt x="1406" y="1"/>
                  </a:cubicBezTo>
                  <a:close/>
                </a:path>
              </a:pathLst>
            </a:custGeom>
            <a:solidFill>
              <a:srgbClr val="D38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1"/>
            <p:cNvSpPr/>
            <p:nvPr/>
          </p:nvSpPr>
          <p:spPr>
            <a:xfrm>
              <a:off x="3307250" y="1750750"/>
              <a:ext cx="93175" cy="96350"/>
            </a:xfrm>
            <a:custGeom>
              <a:avLst/>
              <a:gdLst/>
              <a:ahLst/>
              <a:cxnLst/>
              <a:rect l="l" t="t" r="r" b="b"/>
              <a:pathLst>
                <a:path w="3727" h="3854" extrusionOk="0">
                  <a:moveTo>
                    <a:pt x="2222" y="0"/>
                  </a:moveTo>
                  <a:cubicBezTo>
                    <a:pt x="1502" y="0"/>
                    <a:pt x="636" y="329"/>
                    <a:pt x="0" y="722"/>
                  </a:cubicBezTo>
                  <a:lnTo>
                    <a:pt x="0" y="3854"/>
                  </a:lnTo>
                  <a:cubicBezTo>
                    <a:pt x="917" y="2842"/>
                    <a:pt x="3727" y="2925"/>
                    <a:pt x="3560" y="1163"/>
                  </a:cubicBezTo>
                  <a:cubicBezTo>
                    <a:pt x="3478" y="308"/>
                    <a:pt x="2918" y="0"/>
                    <a:pt x="2222" y="0"/>
                  </a:cubicBezTo>
                  <a:close/>
                </a:path>
              </a:pathLst>
            </a:custGeom>
            <a:solidFill>
              <a:srgbClr val="6B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1"/>
            <p:cNvSpPr/>
            <p:nvPr/>
          </p:nvSpPr>
          <p:spPr>
            <a:xfrm>
              <a:off x="3139975" y="1609150"/>
              <a:ext cx="263725" cy="203150"/>
            </a:xfrm>
            <a:custGeom>
              <a:avLst/>
              <a:gdLst/>
              <a:ahLst/>
              <a:cxnLst/>
              <a:rect l="l" t="t" r="r" b="b"/>
              <a:pathLst>
                <a:path w="10549" h="8126" extrusionOk="0">
                  <a:moveTo>
                    <a:pt x="8634" y="1"/>
                  </a:moveTo>
                  <a:cubicBezTo>
                    <a:pt x="6723" y="1"/>
                    <a:pt x="3649" y="1468"/>
                    <a:pt x="1250" y="1468"/>
                  </a:cubicBezTo>
                  <a:cubicBezTo>
                    <a:pt x="811" y="1468"/>
                    <a:pt x="395" y="1419"/>
                    <a:pt x="12" y="1303"/>
                  </a:cubicBezTo>
                  <a:lnTo>
                    <a:pt x="0" y="1303"/>
                  </a:lnTo>
                  <a:lnTo>
                    <a:pt x="0" y="7946"/>
                  </a:lnTo>
                  <a:cubicBezTo>
                    <a:pt x="0" y="7946"/>
                    <a:pt x="696" y="8125"/>
                    <a:pt x="1721" y="8125"/>
                  </a:cubicBezTo>
                  <a:cubicBezTo>
                    <a:pt x="2490" y="8125"/>
                    <a:pt x="3444" y="8024"/>
                    <a:pt x="4429" y="7672"/>
                  </a:cubicBezTo>
                  <a:cubicBezTo>
                    <a:pt x="6130" y="7073"/>
                    <a:pt x="7921" y="6313"/>
                    <a:pt x="9062" y="6313"/>
                  </a:cubicBezTo>
                  <a:cubicBezTo>
                    <a:pt x="9734" y="6313"/>
                    <a:pt x="10181" y="6577"/>
                    <a:pt x="10251" y="7291"/>
                  </a:cubicBezTo>
                  <a:cubicBezTo>
                    <a:pt x="10251" y="7291"/>
                    <a:pt x="10549" y="2136"/>
                    <a:pt x="10358" y="1243"/>
                  </a:cubicBezTo>
                  <a:cubicBezTo>
                    <a:pt x="10157" y="317"/>
                    <a:pt x="9521" y="1"/>
                    <a:pt x="863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1"/>
            <p:cNvSpPr/>
            <p:nvPr/>
          </p:nvSpPr>
          <p:spPr>
            <a:xfrm>
              <a:off x="3383750" y="1620575"/>
              <a:ext cx="19950" cy="171175"/>
            </a:xfrm>
            <a:custGeom>
              <a:avLst/>
              <a:gdLst/>
              <a:ahLst/>
              <a:cxnLst/>
              <a:rect l="l" t="t" r="r" b="b"/>
              <a:pathLst>
                <a:path w="798" h="6847" extrusionOk="0">
                  <a:moveTo>
                    <a:pt x="203" y="0"/>
                  </a:moveTo>
                  <a:lnTo>
                    <a:pt x="203" y="0"/>
                  </a:lnTo>
                  <a:cubicBezTo>
                    <a:pt x="310" y="1500"/>
                    <a:pt x="0" y="3608"/>
                    <a:pt x="72" y="6049"/>
                  </a:cubicBezTo>
                  <a:cubicBezTo>
                    <a:pt x="310" y="6191"/>
                    <a:pt x="477" y="6441"/>
                    <a:pt x="500" y="6846"/>
                  </a:cubicBezTo>
                  <a:cubicBezTo>
                    <a:pt x="500" y="6846"/>
                    <a:pt x="798" y="1703"/>
                    <a:pt x="607" y="810"/>
                  </a:cubicBezTo>
                  <a:cubicBezTo>
                    <a:pt x="536" y="465"/>
                    <a:pt x="393" y="191"/>
                    <a:pt x="203" y="0"/>
                  </a:cubicBezTo>
                  <a:close/>
                </a:path>
              </a:pathLst>
            </a:custGeom>
            <a:solidFill>
              <a:srgbClr val="6B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1"/>
            <p:cNvSpPr/>
            <p:nvPr/>
          </p:nvSpPr>
          <p:spPr>
            <a:xfrm>
              <a:off x="3140250" y="1641700"/>
              <a:ext cx="67000" cy="170650"/>
            </a:xfrm>
            <a:custGeom>
              <a:avLst/>
              <a:gdLst/>
              <a:ahLst/>
              <a:cxnLst/>
              <a:rect l="l" t="t" r="r" b="b"/>
              <a:pathLst>
                <a:path w="2680" h="6826" extrusionOk="0">
                  <a:moveTo>
                    <a:pt x="1" y="1"/>
                  </a:moveTo>
                  <a:lnTo>
                    <a:pt x="1" y="6644"/>
                  </a:lnTo>
                  <a:cubicBezTo>
                    <a:pt x="1" y="6644"/>
                    <a:pt x="713" y="6826"/>
                    <a:pt x="1746" y="6826"/>
                  </a:cubicBezTo>
                  <a:cubicBezTo>
                    <a:pt x="2035" y="6826"/>
                    <a:pt x="2349" y="6812"/>
                    <a:pt x="2680" y="6775"/>
                  </a:cubicBezTo>
                  <a:cubicBezTo>
                    <a:pt x="2454" y="5335"/>
                    <a:pt x="1977" y="2227"/>
                    <a:pt x="1858" y="143"/>
                  </a:cubicBezTo>
                  <a:cubicBezTo>
                    <a:pt x="1661" y="161"/>
                    <a:pt x="1466" y="170"/>
                    <a:pt x="1274" y="170"/>
                  </a:cubicBezTo>
                  <a:cubicBezTo>
                    <a:pt x="819" y="170"/>
                    <a:pt x="386" y="118"/>
                    <a:pt x="1" y="1"/>
                  </a:cubicBezTo>
                  <a:close/>
                </a:path>
              </a:pathLst>
            </a:custGeom>
            <a:solidFill>
              <a:srgbClr val="6B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1"/>
            <p:cNvSpPr/>
            <p:nvPr/>
          </p:nvSpPr>
          <p:spPr>
            <a:xfrm>
              <a:off x="3140250" y="1638800"/>
              <a:ext cx="261375" cy="141825"/>
            </a:xfrm>
            <a:custGeom>
              <a:avLst/>
              <a:gdLst/>
              <a:ahLst/>
              <a:cxnLst/>
              <a:rect l="l" t="t" r="r" b="b"/>
              <a:pathLst>
                <a:path w="10455" h="5673" extrusionOk="0">
                  <a:moveTo>
                    <a:pt x="8742" y="0"/>
                  </a:moveTo>
                  <a:cubicBezTo>
                    <a:pt x="6738" y="0"/>
                    <a:pt x="3834" y="1459"/>
                    <a:pt x="1014" y="1459"/>
                  </a:cubicBezTo>
                  <a:cubicBezTo>
                    <a:pt x="674" y="1459"/>
                    <a:pt x="336" y="1438"/>
                    <a:pt x="1" y="1390"/>
                  </a:cubicBezTo>
                  <a:lnTo>
                    <a:pt x="1" y="5379"/>
                  </a:lnTo>
                  <a:cubicBezTo>
                    <a:pt x="595" y="5587"/>
                    <a:pt x="1202" y="5673"/>
                    <a:pt x="1811" y="5673"/>
                  </a:cubicBezTo>
                  <a:cubicBezTo>
                    <a:pt x="4565" y="5673"/>
                    <a:pt x="7349" y="3926"/>
                    <a:pt x="9076" y="3926"/>
                  </a:cubicBezTo>
                  <a:cubicBezTo>
                    <a:pt x="9606" y="3926"/>
                    <a:pt x="10036" y="4091"/>
                    <a:pt x="10336" y="4522"/>
                  </a:cubicBezTo>
                  <a:cubicBezTo>
                    <a:pt x="10395" y="3260"/>
                    <a:pt x="10455" y="1533"/>
                    <a:pt x="10407" y="593"/>
                  </a:cubicBezTo>
                  <a:cubicBezTo>
                    <a:pt x="9976" y="162"/>
                    <a:pt x="9409" y="0"/>
                    <a:pt x="8742" y="0"/>
                  </a:cubicBezTo>
                  <a:close/>
                </a:path>
              </a:pathLst>
            </a:custGeom>
            <a:solidFill>
              <a:srgbClr val="E7A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1"/>
            <p:cNvSpPr/>
            <p:nvPr/>
          </p:nvSpPr>
          <p:spPr>
            <a:xfrm>
              <a:off x="3140250" y="1673550"/>
              <a:ext cx="62250" cy="106850"/>
            </a:xfrm>
            <a:custGeom>
              <a:avLst/>
              <a:gdLst/>
              <a:ahLst/>
              <a:cxnLst/>
              <a:rect l="l" t="t" r="r" b="b"/>
              <a:pathLst>
                <a:path w="2490" h="4274" extrusionOk="0">
                  <a:moveTo>
                    <a:pt x="1" y="0"/>
                  </a:moveTo>
                  <a:lnTo>
                    <a:pt x="1" y="3989"/>
                  </a:lnTo>
                  <a:cubicBezTo>
                    <a:pt x="598" y="4188"/>
                    <a:pt x="1202" y="4274"/>
                    <a:pt x="1807" y="4274"/>
                  </a:cubicBezTo>
                  <a:cubicBezTo>
                    <a:pt x="2034" y="4274"/>
                    <a:pt x="2262" y="4262"/>
                    <a:pt x="2489" y="4239"/>
                  </a:cubicBezTo>
                  <a:cubicBezTo>
                    <a:pt x="2311" y="3001"/>
                    <a:pt x="2085" y="1405"/>
                    <a:pt x="1954" y="12"/>
                  </a:cubicBezTo>
                  <a:cubicBezTo>
                    <a:pt x="1626" y="42"/>
                    <a:pt x="1299" y="60"/>
                    <a:pt x="973" y="60"/>
                  </a:cubicBezTo>
                  <a:cubicBezTo>
                    <a:pt x="647" y="60"/>
                    <a:pt x="322" y="42"/>
                    <a:pt x="1" y="0"/>
                  </a:cubicBezTo>
                  <a:close/>
                </a:path>
              </a:pathLst>
            </a:custGeom>
            <a:solidFill>
              <a:srgbClr val="D38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1"/>
            <p:cNvSpPr/>
            <p:nvPr/>
          </p:nvSpPr>
          <p:spPr>
            <a:xfrm>
              <a:off x="3257550" y="1614325"/>
              <a:ext cx="124725" cy="24225"/>
            </a:xfrm>
            <a:custGeom>
              <a:avLst/>
              <a:gdLst/>
              <a:ahLst/>
              <a:cxnLst/>
              <a:rect l="l" t="t" r="r" b="b"/>
              <a:pathLst>
                <a:path w="4989" h="969" extrusionOk="0">
                  <a:moveTo>
                    <a:pt x="3789" y="1"/>
                  </a:moveTo>
                  <a:cubicBezTo>
                    <a:pt x="3695" y="1"/>
                    <a:pt x="3598" y="5"/>
                    <a:pt x="3500" y="12"/>
                  </a:cubicBezTo>
                  <a:cubicBezTo>
                    <a:pt x="3167" y="48"/>
                    <a:pt x="2822" y="107"/>
                    <a:pt x="2488" y="203"/>
                  </a:cubicBezTo>
                  <a:cubicBezTo>
                    <a:pt x="2131" y="310"/>
                    <a:pt x="1798" y="429"/>
                    <a:pt x="1512" y="536"/>
                  </a:cubicBezTo>
                  <a:cubicBezTo>
                    <a:pt x="1238" y="643"/>
                    <a:pt x="964" y="726"/>
                    <a:pt x="738" y="786"/>
                  </a:cubicBezTo>
                  <a:cubicBezTo>
                    <a:pt x="298" y="905"/>
                    <a:pt x="0" y="893"/>
                    <a:pt x="0" y="917"/>
                  </a:cubicBezTo>
                  <a:cubicBezTo>
                    <a:pt x="0" y="938"/>
                    <a:pt x="107" y="968"/>
                    <a:pt x="296" y="968"/>
                  </a:cubicBezTo>
                  <a:cubicBezTo>
                    <a:pt x="421" y="968"/>
                    <a:pt x="583" y="955"/>
                    <a:pt x="774" y="917"/>
                  </a:cubicBezTo>
                  <a:cubicBezTo>
                    <a:pt x="1012" y="881"/>
                    <a:pt x="1274" y="798"/>
                    <a:pt x="1572" y="703"/>
                  </a:cubicBezTo>
                  <a:cubicBezTo>
                    <a:pt x="1869" y="595"/>
                    <a:pt x="2191" y="476"/>
                    <a:pt x="2524" y="381"/>
                  </a:cubicBezTo>
                  <a:cubicBezTo>
                    <a:pt x="3049" y="236"/>
                    <a:pt x="3547" y="153"/>
                    <a:pt x="3949" y="153"/>
                  </a:cubicBezTo>
                  <a:cubicBezTo>
                    <a:pt x="4075" y="153"/>
                    <a:pt x="4193" y="162"/>
                    <a:pt x="4298" y="179"/>
                  </a:cubicBezTo>
                  <a:cubicBezTo>
                    <a:pt x="4524" y="226"/>
                    <a:pt x="4691" y="286"/>
                    <a:pt x="4810" y="345"/>
                  </a:cubicBezTo>
                  <a:cubicBezTo>
                    <a:pt x="4893" y="397"/>
                    <a:pt x="4949" y="431"/>
                    <a:pt x="4978" y="431"/>
                  </a:cubicBezTo>
                  <a:cubicBezTo>
                    <a:pt x="4982" y="431"/>
                    <a:pt x="4986" y="430"/>
                    <a:pt x="4989" y="429"/>
                  </a:cubicBezTo>
                  <a:cubicBezTo>
                    <a:pt x="4989" y="417"/>
                    <a:pt x="4941" y="357"/>
                    <a:pt x="4870" y="286"/>
                  </a:cubicBezTo>
                  <a:cubicBezTo>
                    <a:pt x="4763" y="203"/>
                    <a:pt x="4584" y="119"/>
                    <a:pt x="4346" y="60"/>
                  </a:cubicBezTo>
                  <a:cubicBezTo>
                    <a:pt x="4183" y="19"/>
                    <a:pt x="3993" y="1"/>
                    <a:pt x="3789" y="1"/>
                  </a:cubicBezTo>
                  <a:close/>
                </a:path>
              </a:pathLst>
            </a:custGeom>
            <a:solidFill>
              <a:srgbClr val="CD4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1"/>
            <p:cNvSpPr/>
            <p:nvPr/>
          </p:nvSpPr>
          <p:spPr>
            <a:xfrm>
              <a:off x="3225400" y="1642600"/>
              <a:ext cx="19075" cy="5375"/>
            </a:xfrm>
            <a:custGeom>
              <a:avLst/>
              <a:gdLst/>
              <a:ahLst/>
              <a:cxnLst/>
              <a:rect l="l" t="t" r="r" b="b"/>
              <a:pathLst>
                <a:path w="763" h="215" extrusionOk="0">
                  <a:moveTo>
                    <a:pt x="554" y="1"/>
                  </a:moveTo>
                  <a:cubicBezTo>
                    <a:pt x="501" y="1"/>
                    <a:pt x="441" y="5"/>
                    <a:pt x="381" y="12"/>
                  </a:cubicBezTo>
                  <a:cubicBezTo>
                    <a:pt x="167" y="24"/>
                    <a:pt x="0" y="72"/>
                    <a:pt x="0" y="131"/>
                  </a:cubicBezTo>
                  <a:cubicBezTo>
                    <a:pt x="0" y="177"/>
                    <a:pt x="104" y="215"/>
                    <a:pt x="248" y="215"/>
                  </a:cubicBezTo>
                  <a:cubicBezTo>
                    <a:pt x="293" y="215"/>
                    <a:pt x="342" y="211"/>
                    <a:pt x="393" y="203"/>
                  </a:cubicBezTo>
                  <a:cubicBezTo>
                    <a:pt x="619" y="179"/>
                    <a:pt x="762" y="119"/>
                    <a:pt x="762" y="60"/>
                  </a:cubicBezTo>
                  <a:cubicBezTo>
                    <a:pt x="754" y="19"/>
                    <a:pt x="668" y="1"/>
                    <a:pt x="554" y="1"/>
                  </a:cubicBezTo>
                  <a:close/>
                </a:path>
              </a:pathLst>
            </a:custGeom>
            <a:solidFill>
              <a:srgbClr val="CD4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1"/>
            <p:cNvSpPr/>
            <p:nvPr/>
          </p:nvSpPr>
          <p:spPr>
            <a:xfrm>
              <a:off x="3439400" y="1692550"/>
              <a:ext cx="87850" cy="12650"/>
            </a:xfrm>
            <a:custGeom>
              <a:avLst/>
              <a:gdLst/>
              <a:ahLst/>
              <a:cxnLst/>
              <a:rect l="l" t="t" r="r" b="b"/>
              <a:pathLst>
                <a:path w="3514" h="506" extrusionOk="0">
                  <a:moveTo>
                    <a:pt x="2876" y="1"/>
                  </a:moveTo>
                  <a:cubicBezTo>
                    <a:pt x="2564" y="1"/>
                    <a:pt x="2155" y="48"/>
                    <a:pt x="1727" y="133"/>
                  </a:cubicBezTo>
                  <a:cubicBezTo>
                    <a:pt x="1251" y="217"/>
                    <a:pt x="822" y="300"/>
                    <a:pt x="513" y="348"/>
                  </a:cubicBezTo>
                  <a:cubicBezTo>
                    <a:pt x="191" y="407"/>
                    <a:pt x="1" y="431"/>
                    <a:pt x="1" y="455"/>
                  </a:cubicBezTo>
                  <a:cubicBezTo>
                    <a:pt x="1" y="484"/>
                    <a:pt x="130" y="506"/>
                    <a:pt x="361" y="506"/>
                  </a:cubicBezTo>
                  <a:cubicBezTo>
                    <a:pt x="411" y="506"/>
                    <a:pt x="466" y="505"/>
                    <a:pt x="525" y="503"/>
                  </a:cubicBezTo>
                  <a:cubicBezTo>
                    <a:pt x="834" y="491"/>
                    <a:pt x="1275" y="431"/>
                    <a:pt x="1763" y="336"/>
                  </a:cubicBezTo>
                  <a:cubicBezTo>
                    <a:pt x="2239" y="253"/>
                    <a:pt x="2668" y="169"/>
                    <a:pt x="2977" y="157"/>
                  </a:cubicBezTo>
                  <a:cubicBezTo>
                    <a:pt x="3287" y="133"/>
                    <a:pt x="3501" y="145"/>
                    <a:pt x="3501" y="110"/>
                  </a:cubicBezTo>
                  <a:cubicBezTo>
                    <a:pt x="3513" y="98"/>
                    <a:pt x="3323" y="38"/>
                    <a:pt x="2977" y="2"/>
                  </a:cubicBezTo>
                  <a:cubicBezTo>
                    <a:pt x="2945" y="1"/>
                    <a:pt x="2911" y="1"/>
                    <a:pt x="2876" y="1"/>
                  </a:cubicBezTo>
                  <a:close/>
                </a:path>
              </a:pathLst>
            </a:custGeom>
            <a:solidFill>
              <a:srgbClr val="CD4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1"/>
            <p:cNvSpPr/>
            <p:nvPr/>
          </p:nvSpPr>
          <p:spPr>
            <a:xfrm>
              <a:off x="3504300" y="1700575"/>
              <a:ext cx="22650" cy="5675"/>
            </a:xfrm>
            <a:custGeom>
              <a:avLst/>
              <a:gdLst/>
              <a:ahLst/>
              <a:cxnLst/>
              <a:rect l="l" t="t" r="r" b="b"/>
              <a:pathLst>
                <a:path w="906" h="227" extrusionOk="0">
                  <a:moveTo>
                    <a:pt x="543" y="1"/>
                  </a:moveTo>
                  <a:cubicBezTo>
                    <a:pt x="510" y="1"/>
                    <a:pt x="476" y="1"/>
                    <a:pt x="441" y="3"/>
                  </a:cubicBezTo>
                  <a:cubicBezTo>
                    <a:pt x="310" y="3"/>
                    <a:pt x="191" y="39"/>
                    <a:pt x="119" y="86"/>
                  </a:cubicBezTo>
                  <a:cubicBezTo>
                    <a:pt x="24" y="134"/>
                    <a:pt x="0" y="182"/>
                    <a:pt x="12" y="205"/>
                  </a:cubicBezTo>
                  <a:cubicBezTo>
                    <a:pt x="27" y="221"/>
                    <a:pt x="54" y="226"/>
                    <a:pt x="90" y="226"/>
                  </a:cubicBezTo>
                  <a:cubicBezTo>
                    <a:pt x="168" y="226"/>
                    <a:pt x="291" y="202"/>
                    <a:pt x="453" y="193"/>
                  </a:cubicBezTo>
                  <a:cubicBezTo>
                    <a:pt x="691" y="182"/>
                    <a:pt x="905" y="146"/>
                    <a:pt x="905" y="86"/>
                  </a:cubicBezTo>
                  <a:cubicBezTo>
                    <a:pt x="905" y="34"/>
                    <a:pt x="761" y="1"/>
                    <a:pt x="543" y="1"/>
                  </a:cubicBezTo>
                  <a:close/>
                </a:path>
              </a:pathLst>
            </a:custGeom>
            <a:solidFill>
              <a:srgbClr val="CD4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1"/>
            <p:cNvSpPr/>
            <p:nvPr/>
          </p:nvSpPr>
          <p:spPr>
            <a:xfrm>
              <a:off x="3324225" y="1755000"/>
              <a:ext cx="54475" cy="13150"/>
            </a:xfrm>
            <a:custGeom>
              <a:avLst/>
              <a:gdLst/>
              <a:ahLst/>
              <a:cxnLst/>
              <a:rect l="l" t="t" r="r" b="b"/>
              <a:pathLst>
                <a:path w="2179" h="526" extrusionOk="0">
                  <a:moveTo>
                    <a:pt x="1604" y="1"/>
                  </a:moveTo>
                  <a:cubicBezTo>
                    <a:pt x="1443" y="1"/>
                    <a:pt x="1262" y="25"/>
                    <a:pt x="1072" y="76"/>
                  </a:cubicBezTo>
                  <a:cubicBezTo>
                    <a:pt x="441" y="219"/>
                    <a:pt x="0" y="469"/>
                    <a:pt x="24" y="517"/>
                  </a:cubicBezTo>
                  <a:cubicBezTo>
                    <a:pt x="28" y="522"/>
                    <a:pt x="38" y="525"/>
                    <a:pt x="54" y="525"/>
                  </a:cubicBezTo>
                  <a:cubicBezTo>
                    <a:pt x="170" y="525"/>
                    <a:pt x="583" y="382"/>
                    <a:pt x="1107" y="267"/>
                  </a:cubicBezTo>
                  <a:cubicBezTo>
                    <a:pt x="1374" y="203"/>
                    <a:pt x="1622" y="158"/>
                    <a:pt x="1808" y="158"/>
                  </a:cubicBezTo>
                  <a:cubicBezTo>
                    <a:pt x="1829" y="158"/>
                    <a:pt x="1850" y="158"/>
                    <a:pt x="1869" y="160"/>
                  </a:cubicBezTo>
                  <a:cubicBezTo>
                    <a:pt x="1976" y="160"/>
                    <a:pt x="2048" y="171"/>
                    <a:pt x="2096" y="195"/>
                  </a:cubicBezTo>
                  <a:cubicBezTo>
                    <a:pt x="2129" y="204"/>
                    <a:pt x="2151" y="212"/>
                    <a:pt x="2165" y="212"/>
                  </a:cubicBezTo>
                  <a:cubicBezTo>
                    <a:pt x="2171" y="212"/>
                    <a:pt x="2175" y="211"/>
                    <a:pt x="2179" y="207"/>
                  </a:cubicBezTo>
                  <a:cubicBezTo>
                    <a:pt x="2179" y="195"/>
                    <a:pt x="2167" y="160"/>
                    <a:pt x="2119" y="124"/>
                  </a:cubicBezTo>
                  <a:cubicBezTo>
                    <a:pt x="2084" y="88"/>
                    <a:pt x="1988" y="52"/>
                    <a:pt x="1881" y="29"/>
                  </a:cubicBezTo>
                  <a:cubicBezTo>
                    <a:pt x="1799" y="10"/>
                    <a:pt x="1706" y="1"/>
                    <a:pt x="1604" y="1"/>
                  </a:cubicBezTo>
                  <a:close/>
                </a:path>
              </a:pathLst>
            </a:custGeom>
            <a:solidFill>
              <a:srgbClr val="CD4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1"/>
            <p:cNvSpPr/>
            <p:nvPr/>
          </p:nvSpPr>
          <p:spPr>
            <a:xfrm>
              <a:off x="3479300" y="1815000"/>
              <a:ext cx="59550" cy="11975"/>
            </a:xfrm>
            <a:custGeom>
              <a:avLst/>
              <a:gdLst/>
              <a:ahLst/>
              <a:cxnLst/>
              <a:rect l="l" t="t" r="r" b="b"/>
              <a:pathLst>
                <a:path w="2382" h="479" extrusionOk="0">
                  <a:moveTo>
                    <a:pt x="1563" y="1"/>
                  </a:moveTo>
                  <a:cubicBezTo>
                    <a:pt x="1442" y="1"/>
                    <a:pt x="1317" y="11"/>
                    <a:pt x="1191" y="34"/>
                  </a:cubicBezTo>
                  <a:cubicBezTo>
                    <a:pt x="488" y="153"/>
                    <a:pt x="0" y="427"/>
                    <a:pt x="12" y="474"/>
                  </a:cubicBezTo>
                  <a:cubicBezTo>
                    <a:pt x="15" y="477"/>
                    <a:pt x="22" y="479"/>
                    <a:pt x="33" y="479"/>
                  </a:cubicBezTo>
                  <a:cubicBezTo>
                    <a:pt x="140" y="479"/>
                    <a:pt x="618" y="323"/>
                    <a:pt x="1215" y="236"/>
                  </a:cubicBezTo>
                  <a:cubicBezTo>
                    <a:pt x="1398" y="197"/>
                    <a:pt x="1574" y="179"/>
                    <a:pt x="1728" y="179"/>
                  </a:cubicBezTo>
                  <a:cubicBezTo>
                    <a:pt x="1853" y="179"/>
                    <a:pt x="1962" y="191"/>
                    <a:pt x="2048" y="212"/>
                  </a:cubicBezTo>
                  <a:cubicBezTo>
                    <a:pt x="2239" y="255"/>
                    <a:pt x="2326" y="335"/>
                    <a:pt x="2368" y="335"/>
                  </a:cubicBezTo>
                  <a:cubicBezTo>
                    <a:pt x="2373" y="335"/>
                    <a:pt x="2378" y="334"/>
                    <a:pt x="2381" y="331"/>
                  </a:cubicBezTo>
                  <a:cubicBezTo>
                    <a:pt x="2381" y="319"/>
                    <a:pt x="2370" y="296"/>
                    <a:pt x="2322" y="248"/>
                  </a:cubicBezTo>
                  <a:cubicBezTo>
                    <a:pt x="2274" y="188"/>
                    <a:pt x="2203" y="129"/>
                    <a:pt x="2084" y="81"/>
                  </a:cubicBezTo>
                  <a:cubicBezTo>
                    <a:pt x="1943" y="29"/>
                    <a:pt x="1761" y="1"/>
                    <a:pt x="1563" y="1"/>
                  </a:cubicBezTo>
                  <a:close/>
                </a:path>
              </a:pathLst>
            </a:custGeom>
            <a:solidFill>
              <a:srgbClr val="CD4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1"/>
            <p:cNvSpPr/>
            <p:nvPr/>
          </p:nvSpPr>
          <p:spPr>
            <a:xfrm>
              <a:off x="3527500" y="1806300"/>
              <a:ext cx="12550" cy="4800"/>
            </a:xfrm>
            <a:custGeom>
              <a:avLst/>
              <a:gdLst/>
              <a:ahLst/>
              <a:cxnLst/>
              <a:rect l="l" t="t" r="r" b="b"/>
              <a:pathLst>
                <a:path w="502" h="192" extrusionOk="0">
                  <a:moveTo>
                    <a:pt x="227" y="1"/>
                  </a:moveTo>
                  <a:cubicBezTo>
                    <a:pt x="156" y="1"/>
                    <a:pt x="96" y="24"/>
                    <a:pt x="49" y="60"/>
                  </a:cubicBezTo>
                  <a:cubicBezTo>
                    <a:pt x="25" y="84"/>
                    <a:pt x="1" y="120"/>
                    <a:pt x="25" y="144"/>
                  </a:cubicBezTo>
                  <a:cubicBezTo>
                    <a:pt x="61" y="191"/>
                    <a:pt x="144" y="191"/>
                    <a:pt x="239" y="191"/>
                  </a:cubicBezTo>
                  <a:cubicBezTo>
                    <a:pt x="346" y="191"/>
                    <a:pt x="442" y="191"/>
                    <a:pt x="465" y="144"/>
                  </a:cubicBezTo>
                  <a:cubicBezTo>
                    <a:pt x="501" y="108"/>
                    <a:pt x="406" y="1"/>
                    <a:pt x="227" y="1"/>
                  </a:cubicBezTo>
                  <a:close/>
                </a:path>
              </a:pathLst>
            </a:custGeom>
            <a:solidFill>
              <a:srgbClr val="CD4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1"/>
            <p:cNvSpPr/>
            <p:nvPr/>
          </p:nvSpPr>
          <p:spPr>
            <a:xfrm>
              <a:off x="3590925" y="1820850"/>
              <a:ext cx="80225" cy="50200"/>
            </a:xfrm>
            <a:custGeom>
              <a:avLst/>
              <a:gdLst/>
              <a:ahLst/>
              <a:cxnLst/>
              <a:rect l="l" t="t" r="r" b="b"/>
              <a:pathLst>
                <a:path w="3209" h="2008" extrusionOk="0">
                  <a:moveTo>
                    <a:pt x="1198" y="0"/>
                  </a:moveTo>
                  <a:cubicBezTo>
                    <a:pt x="1041" y="0"/>
                    <a:pt x="953" y="13"/>
                    <a:pt x="953" y="26"/>
                  </a:cubicBezTo>
                  <a:cubicBezTo>
                    <a:pt x="953" y="62"/>
                    <a:pt x="1262" y="85"/>
                    <a:pt x="1738" y="181"/>
                  </a:cubicBezTo>
                  <a:cubicBezTo>
                    <a:pt x="1976" y="216"/>
                    <a:pt x="2262" y="300"/>
                    <a:pt x="2548" y="431"/>
                  </a:cubicBezTo>
                  <a:cubicBezTo>
                    <a:pt x="2619" y="455"/>
                    <a:pt x="2679" y="502"/>
                    <a:pt x="2750" y="550"/>
                  </a:cubicBezTo>
                  <a:lnTo>
                    <a:pt x="2738" y="550"/>
                  </a:lnTo>
                  <a:lnTo>
                    <a:pt x="2667" y="562"/>
                  </a:lnTo>
                  <a:cubicBezTo>
                    <a:pt x="2560" y="574"/>
                    <a:pt x="2465" y="609"/>
                    <a:pt x="2381" y="633"/>
                  </a:cubicBezTo>
                  <a:cubicBezTo>
                    <a:pt x="1655" y="871"/>
                    <a:pt x="1072" y="1264"/>
                    <a:pt x="655" y="1526"/>
                  </a:cubicBezTo>
                  <a:cubicBezTo>
                    <a:pt x="250" y="1800"/>
                    <a:pt x="0" y="1979"/>
                    <a:pt x="12" y="2002"/>
                  </a:cubicBezTo>
                  <a:cubicBezTo>
                    <a:pt x="13" y="2006"/>
                    <a:pt x="17" y="2007"/>
                    <a:pt x="23" y="2007"/>
                  </a:cubicBezTo>
                  <a:cubicBezTo>
                    <a:pt x="79" y="2007"/>
                    <a:pt x="340" y="1862"/>
                    <a:pt x="738" y="1669"/>
                  </a:cubicBezTo>
                  <a:cubicBezTo>
                    <a:pt x="1179" y="1431"/>
                    <a:pt x="1750" y="1074"/>
                    <a:pt x="2453" y="836"/>
                  </a:cubicBezTo>
                  <a:cubicBezTo>
                    <a:pt x="2548" y="800"/>
                    <a:pt x="2631" y="776"/>
                    <a:pt x="2727" y="752"/>
                  </a:cubicBezTo>
                  <a:lnTo>
                    <a:pt x="2786" y="740"/>
                  </a:lnTo>
                  <a:cubicBezTo>
                    <a:pt x="2786" y="740"/>
                    <a:pt x="2822" y="728"/>
                    <a:pt x="2846" y="728"/>
                  </a:cubicBezTo>
                  <a:lnTo>
                    <a:pt x="2905" y="716"/>
                  </a:lnTo>
                  <a:cubicBezTo>
                    <a:pt x="2988" y="693"/>
                    <a:pt x="3060" y="681"/>
                    <a:pt x="3155" y="669"/>
                  </a:cubicBezTo>
                  <a:lnTo>
                    <a:pt x="3179" y="669"/>
                  </a:lnTo>
                  <a:cubicBezTo>
                    <a:pt x="3179" y="663"/>
                    <a:pt x="3188" y="663"/>
                    <a:pt x="3195" y="663"/>
                  </a:cubicBezTo>
                  <a:cubicBezTo>
                    <a:pt x="3203" y="663"/>
                    <a:pt x="3209" y="663"/>
                    <a:pt x="3203" y="657"/>
                  </a:cubicBezTo>
                  <a:lnTo>
                    <a:pt x="3155" y="609"/>
                  </a:lnTo>
                  <a:lnTo>
                    <a:pt x="3048" y="538"/>
                  </a:lnTo>
                  <a:lnTo>
                    <a:pt x="2965" y="455"/>
                  </a:lnTo>
                  <a:cubicBezTo>
                    <a:pt x="2929" y="431"/>
                    <a:pt x="2881" y="395"/>
                    <a:pt x="2858" y="383"/>
                  </a:cubicBezTo>
                  <a:cubicBezTo>
                    <a:pt x="2762" y="335"/>
                    <a:pt x="2691" y="300"/>
                    <a:pt x="2619" y="264"/>
                  </a:cubicBezTo>
                  <a:cubicBezTo>
                    <a:pt x="2310" y="133"/>
                    <a:pt x="2012" y="74"/>
                    <a:pt x="1750" y="38"/>
                  </a:cubicBezTo>
                  <a:cubicBezTo>
                    <a:pt x="1523" y="10"/>
                    <a:pt x="1334" y="0"/>
                    <a:pt x="1198" y="0"/>
                  </a:cubicBezTo>
                  <a:close/>
                </a:path>
              </a:pathLst>
            </a:custGeom>
            <a:solidFill>
              <a:srgbClr val="CD4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1"/>
            <p:cNvSpPr/>
            <p:nvPr/>
          </p:nvSpPr>
          <p:spPr>
            <a:xfrm>
              <a:off x="3393575" y="1795875"/>
              <a:ext cx="25" cy="25"/>
            </a:xfrm>
            <a:custGeom>
              <a:avLst/>
              <a:gdLst/>
              <a:ahLst/>
              <a:cxnLst/>
              <a:rect l="l" t="t" r="r" b="b"/>
              <a:pathLst>
                <a:path w="1" h="1" fill="none" extrusionOk="0">
                  <a:moveTo>
                    <a:pt x="0" y="1"/>
                  </a:moveTo>
                  <a:close/>
                </a:path>
              </a:pathLst>
            </a:custGeom>
            <a:noFill/>
            <a:ln w="3875" cap="flat" cmpd="sng">
              <a:solidFill>
                <a:srgbClr val="E49EA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1"/>
            <p:cNvSpPr/>
            <p:nvPr/>
          </p:nvSpPr>
          <p:spPr>
            <a:xfrm>
              <a:off x="3122700" y="1553300"/>
              <a:ext cx="22350" cy="1118325"/>
            </a:xfrm>
            <a:custGeom>
              <a:avLst/>
              <a:gdLst/>
              <a:ahLst/>
              <a:cxnLst/>
              <a:rect l="l" t="t" r="r" b="b"/>
              <a:pathLst>
                <a:path w="894" h="44733" extrusionOk="0">
                  <a:moveTo>
                    <a:pt x="453" y="0"/>
                  </a:moveTo>
                  <a:cubicBezTo>
                    <a:pt x="215" y="0"/>
                    <a:pt x="0" y="108"/>
                    <a:pt x="0" y="239"/>
                  </a:cubicBezTo>
                  <a:lnTo>
                    <a:pt x="0" y="44732"/>
                  </a:lnTo>
                  <a:lnTo>
                    <a:pt x="882" y="44732"/>
                  </a:lnTo>
                  <a:lnTo>
                    <a:pt x="882" y="239"/>
                  </a:lnTo>
                  <a:cubicBezTo>
                    <a:pt x="893" y="119"/>
                    <a:pt x="703" y="0"/>
                    <a:pt x="453" y="0"/>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1"/>
            <p:cNvSpPr/>
            <p:nvPr/>
          </p:nvSpPr>
          <p:spPr>
            <a:xfrm>
              <a:off x="3129850" y="1553300"/>
              <a:ext cx="15200" cy="1118325"/>
            </a:xfrm>
            <a:custGeom>
              <a:avLst/>
              <a:gdLst/>
              <a:ahLst/>
              <a:cxnLst/>
              <a:rect l="l" t="t" r="r" b="b"/>
              <a:pathLst>
                <a:path w="608" h="44733" extrusionOk="0">
                  <a:moveTo>
                    <a:pt x="167" y="0"/>
                  </a:moveTo>
                  <a:cubicBezTo>
                    <a:pt x="107" y="0"/>
                    <a:pt x="48" y="0"/>
                    <a:pt x="0" y="12"/>
                  </a:cubicBezTo>
                  <a:cubicBezTo>
                    <a:pt x="167" y="48"/>
                    <a:pt x="286" y="131"/>
                    <a:pt x="286" y="239"/>
                  </a:cubicBezTo>
                  <a:lnTo>
                    <a:pt x="286" y="44732"/>
                  </a:lnTo>
                  <a:lnTo>
                    <a:pt x="607" y="44732"/>
                  </a:lnTo>
                  <a:lnTo>
                    <a:pt x="607" y="239"/>
                  </a:lnTo>
                  <a:cubicBezTo>
                    <a:pt x="607" y="119"/>
                    <a:pt x="417" y="0"/>
                    <a:pt x="167" y="0"/>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1"/>
            <p:cNvSpPr/>
            <p:nvPr/>
          </p:nvSpPr>
          <p:spPr>
            <a:xfrm>
              <a:off x="3122700" y="2667725"/>
              <a:ext cx="22350" cy="8050"/>
            </a:xfrm>
            <a:custGeom>
              <a:avLst/>
              <a:gdLst/>
              <a:ahLst/>
              <a:cxnLst/>
              <a:rect l="l" t="t" r="r" b="b"/>
              <a:pathLst>
                <a:path w="894" h="322" extrusionOk="0">
                  <a:moveTo>
                    <a:pt x="453" y="0"/>
                  </a:moveTo>
                  <a:cubicBezTo>
                    <a:pt x="215" y="0"/>
                    <a:pt x="0" y="72"/>
                    <a:pt x="0" y="155"/>
                  </a:cubicBezTo>
                  <a:cubicBezTo>
                    <a:pt x="0" y="250"/>
                    <a:pt x="191" y="322"/>
                    <a:pt x="453" y="322"/>
                  </a:cubicBezTo>
                  <a:cubicBezTo>
                    <a:pt x="703" y="322"/>
                    <a:pt x="893" y="250"/>
                    <a:pt x="893" y="155"/>
                  </a:cubicBezTo>
                  <a:cubicBezTo>
                    <a:pt x="893" y="72"/>
                    <a:pt x="703" y="0"/>
                    <a:pt x="453" y="0"/>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1"/>
            <p:cNvSpPr/>
            <p:nvPr/>
          </p:nvSpPr>
          <p:spPr>
            <a:xfrm>
              <a:off x="3385225" y="1645575"/>
              <a:ext cx="15800" cy="106275"/>
            </a:xfrm>
            <a:custGeom>
              <a:avLst/>
              <a:gdLst/>
              <a:ahLst/>
              <a:cxnLst/>
              <a:rect l="l" t="t" r="r" b="b"/>
              <a:pathLst>
                <a:path w="632" h="4251" extrusionOk="0">
                  <a:moveTo>
                    <a:pt x="156" y="0"/>
                  </a:moveTo>
                  <a:cubicBezTo>
                    <a:pt x="144" y="1072"/>
                    <a:pt x="25" y="2370"/>
                    <a:pt x="1" y="3798"/>
                  </a:cubicBezTo>
                  <a:cubicBezTo>
                    <a:pt x="203" y="3894"/>
                    <a:pt x="382" y="4048"/>
                    <a:pt x="513" y="4251"/>
                  </a:cubicBezTo>
                  <a:cubicBezTo>
                    <a:pt x="572" y="2989"/>
                    <a:pt x="632" y="1262"/>
                    <a:pt x="596" y="322"/>
                  </a:cubicBezTo>
                  <a:cubicBezTo>
                    <a:pt x="453" y="191"/>
                    <a:pt x="310" y="84"/>
                    <a:pt x="156" y="0"/>
                  </a:cubicBezTo>
                  <a:close/>
                </a:path>
              </a:pathLst>
            </a:custGeom>
            <a:solidFill>
              <a:srgbClr val="D38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1"/>
            <p:cNvSpPr/>
            <p:nvPr/>
          </p:nvSpPr>
          <p:spPr>
            <a:xfrm>
              <a:off x="3529900" y="1686050"/>
              <a:ext cx="25025" cy="161050"/>
            </a:xfrm>
            <a:custGeom>
              <a:avLst/>
              <a:gdLst/>
              <a:ahLst/>
              <a:cxnLst/>
              <a:rect l="l" t="t" r="r" b="b"/>
              <a:pathLst>
                <a:path w="1001" h="6442" extrusionOk="0">
                  <a:moveTo>
                    <a:pt x="0" y="1"/>
                  </a:moveTo>
                  <a:lnTo>
                    <a:pt x="0" y="1"/>
                  </a:lnTo>
                  <a:cubicBezTo>
                    <a:pt x="250" y="1417"/>
                    <a:pt x="465" y="4394"/>
                    <a:pt x="250" y="5954"/>
                  </a:cubicBezTo>
                  <a:cubicBezTo>
                    <a:pt x="441" y="6061"/>
                    <a:pt x="584" y="6228"/>
                    <a:pt x="643" y="6442"/>
                  </a:cubicBezTo>
                  <a:cubicBezTo>
                    <a:pt x="643" y="6442"/>
                    <a:pt x="1000" y="2394"/>
                    <a:pt x="369" y="179"/>
                  </a:cubicBezTo>
                  <a:cubicBezTo>
                    <a:pt x="286" y="96"/>
                    <a:pt x="143" y="36"/>
                    <a:pt x="0" y="1"/>
                  </a:cubicBezTo>
                  <a:close/>
                </a:path>
              </a:pathLst>
            </a:custGeom>
            <a:solidFill>
              <a:srgbClr val="6B1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1"/>
            <p:cNvSpPr/>
            <p:nvPr/>
          </p:nvSpPr>
          <p:spPr>
            <a:xfrm>
              <a:off x="3533175" y="1711350"/>
              <a:ext cx="15800" cy="92000"/>
            </a:xfrm>
            <a:custGeom>
              <a:avLst/>
              <a:gdLst/>
              <a:ahLst/>
              <a:cxnLst/>
              <a:rect l="l" t="t" r="r" b="b"/>
              <a:pathLst>
                <a:path w="632" h="3680" extrusionOk="0">
                  <a:moveTo>
                    <a:pt x="0" y="1"/>
                  </a:moveTo>
                  <a:cubicBezTo>
                    <a:pt x="119" y="1013"/>
                    <a:pt x="191" y="2298"/>
                    <a:pt x="191" y="3406"/>
                  </a:cubicBezTo>
                  <a:cubicBezTo>
                    <a:pt x="429" y="3430"/>
                    <a:pt x="584" y="3501"/>
                    <a:pt x="596" y="3680"/>
                  </a:cubicBezTo>
                  <a:cubicBezTo>
                    <a:pt x="631" y="2608"/>
                    <a:pt x="607" y="1251"/>
                    <a:pt x="429" y="108"/>
                  </a:cubicBezTo>
                  <a:cubicBezTo>
                    <a:pt x="345" y="48"/>
                    <a:pt x="191" y="1"/>
                    <a:pt x="0" y="1"/>
                  </a:cubicBezTo>
                  <a:close/>
                </a:path>
              </a:pathLst>
            </a:custGeom>
            <a:solidFill>
              <a:srgbClr val="D38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1"/>
            <p:cNvSpPr/>
            <p:nvPr/>
          </p:nvSpPr>
          <p:spPr>
            <a:xfrm>
              <a:off x="3126275" y="1560450"/>
              <a:ext cx="5075" cy="92875"/>
            </a:xfrm>
            <a:custGeom>
              <a:avLst/>
              <a:gdLst/>
              <a:ahLst/>
              <a:cxnLst/>
              <a:rect l="l" t="t" r="r" b="b"/>
              <a:pathLst>
                <a:path w="203" h="3715" extrusionOk="0">
                  <a:moveTo>
                    <a:pt x="191" y="0"/>
                  </a:moveTo>
                  <a:cubicBezTo>
                    <a:pt x="191" y="0"/>
                    <a:pt x="179" y="0"/>
                    <a:pt x="143" y="12"/>
                  </a:cubicBezTo>
                  <a:cubicBezTo>
                    <a:pt x="131" y="24"/>
                    <a:pt x="84" y="60"/>
                    <a:pt x="72" y="95"/>
                  </a:cubicBezTo>
                  <a:cubicBezTo>
                    <a:pt x="24" y="203"/>
                    <a:pt x="12" y="334"/>
                    <a:pt x="12" y="512"/>
                  </a:cubicBezTo>
                  <a:lnTo>
                    <a:pt x="12" y="798"/>
                  </a:lnTo>
                  <a:cubicBezTo>
                    <a:pt x="24" y="893"/>
                    <a:pt x="12" y="1012"/>
                    <a:pt x="12" y="1107"/>
                  </a:cubicBezTo>
                  <a:cubicBezTo>
                    <a:pt x="0" y="1334"/>
                    <a:pt x="0" y="1584"/>
                    <a:pt x="0" y="1846"/>
                  </a:cubicBezTo>
                  <a:cubicBezTo>
                    <a:pt x="0" y="2870"/>
                    <a:pt x="36" y="3715"/>
                    <a:pt x="96" y="3715"/>
                  </a:cubicBezTo>
                  <a:cubicBezTo>
                    <a:pt x="143" y="3715"/>
                    <a:pt x="191" y="2870"/>
                    <a:pt x="203" y="1857"/>
                  </a:cubicBezTo>
                  <a:cubicBezTo>
                    <a:pt x="203" y="1607"/>
                    <a:pt x="191" y="1346"/>
                    <a:pt x="191" y="1131"/>
                  </a:cubicBezTo>
                  <a:cubicBezTo>
                    <a:pt x="191" y="1012"/>
                    <a:pt x="191" y="905"/>
                    <a:pt x="179" y="798"/>
                  </a:cubicBezTo>
                  <a:cubicBezTo>
                    <a:pt x="155" y="691"/>
                    <a:pt x="155" y="607"/>
                    <a:pt x="143" y="512"/>
                  </a:cubicBezTo>
                  <a:cubicBezTo>
                    <a:pt x="131" y="357"/>
                    <a:pt x="131" y="214"/>
                    <a:pt x="143" y="131"/>
                  </a:cubicBezTo>
                  <a:cubicBezTo>
                    <a:pt x="143" y="36"/>
                    <a:pt x="191" y="12"/>
                    <a:pt x="191"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1"/>
            <p:cNvSpPr/>
            <p:nvPr/>
          </p:nvSpPr>
          <p:spPr>
            <a:xfrm>
              <a:off x="3126275" y="1661950"/>
              <a:ext cx="5075" cy="15200"/>
            </a:xfrm>
            <a:custGeom>
              <a:avLst/>
              <a:gdLst/>
              <a:ahLst/>
              <a:cxnLst/>
              <a:rect l="l" t="t" r="r" b="b"/>
              <a:pathLst>
                <a:path w="203" h="608" extrusionOk="0">
                  <a:moveTo>
                    <a:pt x="96" y="0"/>
                  </a:moveTo>
                  <a:cubicBezTo>
                    <a:pt x="36" y="0"/>
                    <a:pt x="0" y="131"/>
                    <a:pt x="0" y="298"/>
                  </a:cubicBezTo>
                  <a:cubicBezTo>
                    <a:pt x="0" y="464"/>
                    <a:pt x="12" y="595"/>
                    <a:pt x="72" y="607"/>
                  </a:cubicBezTo>
                  <a:cubicBezTo>
                    <a:pt x="131" y="607"/>
                    <a:pt x="191" y="476"/>
                    <a:pt x="191" y="310"/>
                  </a:cubicBezTo>
                  <a:cubicBezTo>
                    <a:pt x="203" y="131"/>
                    <a:pt x="155" y="0"/>
                    <a:pt x="9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TextBox 38">
            <a:extLst>
              <a:ext uri="{FF2B5EF4-FFF2-40B4-BE49-F238E27FC236}">
                <a16:creationId xmlns:a16="http://schemas.microsoft.com/office/drawing/2014/main" id="{1D6402CE-9878-401A-9DCF-BA131127C17E}"/>
              </a:ext>
            </a:extLst>
          </p:cNvPr>
          <p:cNvSpPr txBox="1"/>
          <p:nvPr/>
        </p:nvSpPr>
        <p:spPr>
          <a:xfrm>
            <a:off x="-4039" y="1533959"/>
            <a:ext cx="9144000" cy="2252924"/>
          </a:xfrm>
          <a:prstGeom prst="rect">
            <a:avLst/>
          </a:prstGeom>
          <a:noFill/>
        </p:spPr>
        <p:txBody>
          <a:bodyPr wrap="square" rtlCol="0">
            <a:spAutoFit/>
          </a:bodyPr>
          <a:lstStyle/>
          <a:p>
            <a:pPr algn="ctr">
              <a:lnSpc>
                <a:spcPct val="130000"/>
              </a:lnSpc>
            </a:pPr>
            <a:r>
              <a:rPr lang="en-US" sz="3600" b="1" dirty="0">
                <a:solidFill>
                  <a:schemeClr val="accent2">
                    <a:lumMod val="50000"/>
                  </a:schemeClr>
                </a:solidFill>
              </a:rPr>
              <a:t>BÀI </a:t>
            </a:r>
            <a:r>
              <a:rPr lang="en-US" sz="3600" b="1" dirty="0" smtClean="0">
                <a:solidFill>
                  <a:schemeClr val="accent2">
                    <a:lumMod val="50000"/>
                  </a:schemeClr>
                </a:solidFill>
              </a:rPr>
              <a:t>1: QUÁ TRÌNH HÌNH THÀNH VÀ PHÁT TRIỂN CHẾ ĐỘ PHONG </a:t>
            </a:r>
            <a:endParaRPr lang="en-US" sz="3600" b="1" dirty="0" smtClean="0">
              <a:solidFill>
                <a:schemeClr val="accent2">
                  <a:lumMod val="50000"/>
                </a:schemeClr>
              </a:solidFill>
            </a:endParaRPr>
          </a:p>
          <a:p>
            <a:pPr algn="ctr">
              <a:lnSpc>
                <a:spcPct val="130000"/>
              </a:lnSpc>
            </a:pPr>
            <a:r>
              <a:rPr lang="en-US" sz="3600" b="1" dirty="0" smtClean="0">
                <a:solidFill>
                  <a:schemeClr val="accent2">
                    <a:lumMod val="50000"/>
                  </a:schemeClr>
                </a:solidFill>
              </a:rPr>
              <a:t>KIẾN Ở </a:t>
            </a:r>
            <a:r>
              <a:rPr lang="en-US" sz="3600" b="1" dirty="0" smtClean="0">
                <a:solidFill>
                  <a:schemeClr val="accent2">
                    <a:lumMod val="50000"/>
                  </a:schemeClr>
                </a:solidFill>
              </a:rPr>
              <a:t>TÂY ÂU</a:t>
            </a:r>
            <a:endParaRPr lang="en-US" sz="3600" b="1" dirty="0">
              <a:solidFill>
                <a:schemeClr val="accent2">
                  <a:lumMod val="50000"/>
                </a:schemeClr>
              </a:solidFill>
            </a:endParaRPr>
          </a:p>
        </p:txBody>
      </p:sp>
      <p:grpSp>
        <p:nvGrpSpPr>
          <p:cNvPr id="40" name="Google Shape;1414;p46"/>
          <p:cNvGrpSpPr/>
          <p:nvPr/>
        </p:nvGrpSpPr>
        <p:grpSpPr>
          <a:xfrm>
            <a:off x="7023794" y="3281588"/>
            <a:ext cx="1288933" cy="1455699"/>
            <a:chOff x="1689175" y="1938125"/>
            <a:chExt cx="569450" cy="717850"/>
          </a:xfrm>
        </p:grpSpPr>
        <p:sp>
          <p:nvSpPr>
            <p:cNvPr id="41" name="Google Shape;1415;p46"/>
            <p:cNvSpPr/>
            <p:nvPr/>
          </p:nvSpPr>
          <p:spPr>
            <a:xfrm>
              <a:off x="1689175" y="1938125"/>
              <a:ext cx="436100" cy="566125"/>
            </a:xfrm>
            <a:custGeom>
              <a:avLst/>
              <a:gdLst/>
              <a:ahLst/>
              <a:cxnLst/>
              <a:rect l="l" t="t" r="r" b="b"/>
              <a:pathLst>
                <a:path w="17444" h="22645" extrusionOk="0">
                  <a:moveTo>
                    <a:pt x="8439" y="0"/>
                  </a:moveTo>
                  <a:cubicBezTo>
                    <a:pt x="5784" y="0"/>
                    <a:pt x="4246" y="2349"/>
                    <a:pt x="5192" y="4562"/>
                  </a:cubicBezTo>
                  <a:cubicBezTo>
                    <a:pt x="5192" y="4562"/>
                    <a:pt x="2930" y="4622"/>
                    <a:pt x="2489" y="9134"/>
                  </a:cubicBezTo>
                  <a:cubicBezTo>
                    <a:pt x="2132" y="12694"/>
                    <a:pt x="2692" y="15683"/>
                    <a:pt x="2323" y="17064"/>
                  </a:cubicBezTo>
                  <a:lnTo>
                    <a:pt x="2323" y="17052"/>
                  </a:lnTo>
                  <a:cubicBezTo>
                    <a:pt x="2323" y="17052"/>
                    <a:pt x="2102" y="16474"/>
                    <a:pt x="1598" y="16474"/>
                  </a:cubicBezTo>
                  <a:cubicBezTo>
                    <a:pt x="1419" y="16474"/>
                    <a:pt x="1206" y="16546"/>
                    <a:pt x="953" y="16742"/>
                  </a:cubicBezTo>
                  <a:cubicBezTo>
                    <a:pt x="1" y="17469"/>
                    <a:pt x="61" y="22005"/>
                    <a:pt x="3454" y="22576"/>
                  </a:cubicBezTo>
                  <a:cubicBezTo>
                    <a:pt x="3734" y="22623"/>
                    <a:pt x="4001" y="22644"/>
                    <a:pt x="4256" y="22644"/>
                  </a:cubicBezTo>
                  <a:cubicBezTo>
                    <a:pt x="8333" y="22644"/>
                    <a:pt x="9327" y="17059"/>
                    <a:pt x="9383" y="16218"/>
                  </a:cubicBezTo>
                  <a:cubicBezTo>
                    <a:pt x="9383" y="16218"/>
                    <a:pt x="9574" y="11861"/>
                    <a:pt x="11383" y="10670"/>
                  </a:cubicBezTo>
                  <a:cubicBezTo>
                    <a:pt x="11991" y="10273"/>
                    <a:pt x="12542" y="10141"/>
                    <a:pt x="13008" y="10141"/>
                  </a:cubicBezTo>
                  <a:cubicBezTo>
                    <a:pt x="13939" y="10141"/>
                    <a:pt x="14527" y="10670"/>
                    <a:pt x="14527" y="10670"/>
                  </a:cubicBezTo>
                  <a:cubicBezTo>
                    <a:pt x="14619" y="10609"/>
                    <a:pt x="14864" y="10585"/>
                    <a:pt x="15120" y="10585"/>
                  </a:cubicBezTo>
                  <a:cubicBezTo>
                    <a:pt x="15360" y="10585"/>
                    <a:pt x="15609" y="10606"/>
                    <a:pt x="15753" y="10634"/>
                  </a:cubicBezTo>
                  <a:cubicBezTo>
                    <a:pt x="15753" y="10634"/>
                    <a:pt x="17444" y="5396"/>
                    <a:pt x="12550" y="1633"/>
                  </a:cubicBezTo>
                  <a:cubicBezTo>
                    <a:pt x="11038" y="470"/>
                    <a:pt x="9626" y="0"/>
                    <a:pt x="8439" y="0"/>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16;p46"/>
            <p:cNvSpPr/>
            <p:nvPr/>
          </p:nvSpPr>
          <p:spPr>
            <a:xfrm>
              <a:off x="1885350" y="2235950"/>
              <a:ext cx="373275" cy="420025"/>
            </a:xfrm>
            <a:custGeom>
              <a:avLst/>
              <a:gdLst/>
              <a:ahLst/>
              <a:cxnLst/>
              <a:rect l="l" t="t" r="r" b="b"/>
              <a:pathLst>
                <a:path w="14931" h="16801" extrusionOk="0">
                  <a:moveTo>
                    <a:pt x="7045" y="0"/>
                  </a:moveTo>
                  <a:cubicBezTo>
                    <a:pt x="6937" y="0"/>
                    <a:pt x="6827" y="2"/>
                    <a:pt x="6715" y="7"/>
                  </a:cubicBezTo>
                  <a:cubicBezTo>
                    <a:pt x="6561" y="7"/>
                    <a:pt x="6418" y="19"/>
                    <a:pt x="6263" y="31"/>
                  </a:cubicBezTo>
                  <a:cubicBezTo>
                    <a:pt x="3894" y="317"/>
                    <a:pt x="2405" y="2103"/>
                    <a:pt x="1500" y="4282"/>
                  </a:cubicBezTo>
                  <a:cubicBezTo>
                    <a:pt x="1143" y="5175"/>
                    <a:pt x="857" y="6151"/>
                    <a:pt x="667" y="7103"/>
                  </a:cubicBezTo>
                  <a:cubicBezTo>
                    <a:pt x="0" y="10318"/>
                    <a:pt x="143" y="13497"/>
                    <a:pt x="322" y="13961"/>
                  </a:cubicBezTo>
                  <a:cubicBezTo>
                    <a:pt x="650" y="14847"/>
                    <a:pt x="4921" y="16625"/>
                    <a:pt x="5803" y="16625"/>
                  </a:cubicBezTo>
                  <a:cubicBezTo>
                    <a:pt x="5882" y="16625"/>
                    <a:pt x="5934" y="16611"/>
                    <a:pt x="5953" y="16581"/>
                  </a:cubicBezTo>
                  <a:cubicBezTo>
                    <a:pt x="6144" y="16283"/>
                    <a:pt x="6394" y="8985"/>
                    <a:pt x="6394" y="8985"/>
                  </a:cubicBezTo>
                  <a:cubicBezTo>
                    <a:pt x="6394" y="8985"/>
                    <a:pt x="3620" y="8830"/>
                    <a:pt x="3036" y="8318"/>
                  </a:cubicBezTo>
                  <a:cubicBezTo>
                    <a:pt x="2739" y="8068"/>
                    <a:pt x="2917" y="6520"/>
                    <a:pt x="3084" y="6389"/>
                  </a:cubicBezTo>
                  <a:cubicBezTo>
                    <a:pt x="3099" y="6375"/>
                    <a:pt x="3125" y="6369"/>
                    <a:pt x="3161" y="6369"/>
                  </a:cubicBezTo>
                  <a:cubicBezTo>
                    <a:pt x="3492" y="6369"/>
                    <a:pt x="4710" y="6904"/>
                    <a:pt x="6965" y="6937"/>
                  </a:cubicBezTo>
                  <a:cubicBezTo>
                    <a:pt x="7012" y="6937"/>
                    <a:pt x="7058" y="6937"/>
                    <a:pt x="7104" y="6937"/>
                  </a:cubicBezTo>
                  <a:cubicBezTo>
                    <a:pt x="9751" y="6937"/>
                    <a:pt x="10893" y="6301"/>
                    <a:pt x="11128" y="6301"/>
                  </a:cubicBezTo>
                  <a:cubicBezTo>
                    <a:pt x="11140" y="6301"/>
                    <a:pt x="11149" y="6302"/>
                    <a:pt x="11156" y="6306"/>
                  </a:cubicBezTo>
                  <a:cubicBezTo>
                    <a:pt x="11335" y="6401"/>
                    <a:pt x="11156" y="8223"/>
                    <a:pt x="11156" y="8223"/>
                  </a:cubicBezTo>
                  <a:cubicBezTo>
                    <a:pt x="10799" y="8556"/>
                    <a:pt x="7727" y="8973"/>
                    <a:pt x="7727" y="8973"/>
                  </a:cubicBezTo>
                  <a:cubicBezTo>
                    <a:pt x="7727" y="8973"/>
                    <a:pt x="8204" y="16676"/>
                    <a:pt x="8454" y="16795"/>
                  </a:cubicBezTo>
                  <a:cubicBezTo>
                    <a:pt x="8461" y="16799"/>
                    <a:pt x="8473" y="16800"/>
                    <a:pt x="8488" y="16800"/>
                  </a:cubicBezTo>
                  <a:cubicBezTo>
                    <a:pt x="8985" y="16800"/>
                    <a:pt x="13473" y="14977"/>
                    <a:pt x="14073" y="13938"/>
                  </a:cubicBezTo>
                  <a:cubicBezTo>
                    <a:pt x="14466" y="13259"/>
                    <a:pt x="14931" y="1400"/>
                    <a:pt x="8239" y="103"/>
                  </a:cubicBezTo>
                  <a:cubicBezTo>
                    <a:pt x="7860" y="36"/>
                    <a:pt x="7466" y="0"/>
                    <a:pt x="7045" y="0"/>
                  </a:cubicBezTo>
                  <a:close/>
                </a:path>
              </a:pathLst>
            </a:custGeom>
            <a:solidFill>
              <a:srgbClr val="919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17;p46"/>
            <p:cNvSpPr/>
            <p:nvPr/>
          </p:nvSpPr>
          <p:spPr>
            <a:xfrm>
              <a:off x="2041900" y="2202925"/>
              <a:ext cx="49450" cy="35600"/>
            </a:xfrm>
            <a:custGeom>
              <a:avLst/>
              <a:gdLst/>
              <a:ahLst/>
              <a:cxnLst/>
              <a:rect l="l" t="t" r="r" b="b"/>
              <a:pathLst>
                <a:path w="1978" h="1424" extrusionOk="0">
                  <a:moveTo>
                    <a:pt x="956" y="1"/>
                  </a:moveTo>
                  <a:cubicBezTo>
                    <a:pt x="712" y="1"/>
                    <a:pt x="483" y="25"/>
                    <a:pt x="394" y="90"/>
                  </a:cubicBezTo>
                  <a:cubicBezTo>
                    <a:pt x="239" y="197"/>
                    <a:pt x="49" y="1126"/>
                    <a:pt x="1" y="1352"/>
                  </a:cubicBezTo>
                  <a:cubicBezTo>
                    <a:pt x="156" y="1340"/>
                    <a:pt x="299" y="1328"/>
                    <a:pt x="453" y="1328"/>
                  </a:cubicBezTo>
                  <a:cubicBezTo>
                    <a:pt x="579" y="1320"/>
                    <a:pt x="702" y="1316"/>
                    <a:pt x="823" y="1316"/>
                  </a:cubicBezTo>
                  <a:cubicBezTo>
                    <a:pt x="1229" y="1316"/>
                    <a:pt x="1610" y="1359"/>
                    <a:pt x="1977" y="1424"/>
                  </a:cubicBezTo>
                  <a:cubicBezTo>
                    <a:pt x="1977" y="1424"/>
                    <a:pt x="1763" y="78"/>
                    <a:pt x="1608" y="54"/>
                  </a:cubicBezTo>
                  <a:cubicBezTo>
                    <a:pt x="1459" y="25"/>
                    <a:pt x="1200" y="1"/>
                    <a:pt x="956" y="1"/>
                  </a:cubicBezTo>
                  <a:close/>
                </a:path>
              </a:pathLst>
            </a:custGeom>
            <a:solidFill>
              <a:srgbClr val="797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18;p46"/>
            <p:cNvSpPr/>
            <p:nvPr/>
          </p:nvSpPr>
          <p:spPr>
            <a:xfrm>
              <a:off x="1964225" y="2304725"/>
              <a:ext cx="11925" cy="16075"/>
            </a:xfrm>
            <a:custGeom>
              <a:avLst/>
              <a:gdLst/>
              <a:ahLst/>
              <a:cxnLst/>
              <a:rect l="l" t="t" r="r" b="b"/>
              <a:pathLst>
                <a:path w="477" h="643" extrusionOk="0">
                  <a:moveTo>
                    <a:pt x="379" y="0"/>
                  </a:moveTo>
                  <a:cubicBezTo>
                    <a:pt x="366" y="0"/>
                    <a:pt x="354" y="5"/>
                    <a:pt x="346" y="19"/>
                  </a:cubicBezTo>
                  <a:lnTo>
                    <a:pt x="262" y="90"/>
                  </a:lnTo>
                  <a:cubicBezTo>
                    <a:pt x="250" y="126"/>
                    <a:pt x="227" y="149"/>
                    <a:pt x="203" y="185"/>
                  </a:cubicBezTo>
                  <a:cubicBezTo>
                    <a:pt x="179" y="209"/>
                    <a:pt x="167" y="257"/>
                    <a:pt x="143" y="280"/>
                  </a:cubicBezTo>
                  <a:cubicBezTo>
                    <a:pt x="131" y="316"/>
                    <a:pt x="108" y="352"/>
                    <a:pt x="72" y="376"/>
                  </a:cubicBezTo>
                  <a:lnTo>
                    <a:pt x="24" y="471"/>
                  </a:lnTo>
                  <a:cubicBezTo>
                    <a:pt x="12" y="530"/>
                    <a:pt x="0" y="566"/>
                    <a:pt x="0" y="566"/>
                  </a:cubicBezTo>
                  <a:cubicBezTo>
                    <a:pt x="0" y="590"/>
                    <a:pt x="0" y="602"/>
                    <a:pt x="12" y="614"/>
                  </a:cubicBezTo>
                  <a:cubicBezTo>
                    <a:pt x="32" y="633"/>
                    <a:pt x="48" y="642"/>
                    <a:pt x="64" y="642"/>
                  </a:cubicBezTo>
                  <a:cubicBezTo>
                    <a:pt x="78" y="642"/>
                    <a:pt x="91" y="636"/>
                    <a:pt x="108" y="626"/>
                  </a:cubicBezTo>
                  <a:lnTo>
                    <a:pt x="179" y="554"/>
                  </a:lnTo>
                  <a:cubicBezTo>
                    <a:pt x="191" y="530"/>
                    <a:pt x="227" y="495"/>
                    <a:pt x="238" y="471"/>
                  </a:cubicBezTo>
                  <a:cubicBezTo>
                    <a:pt x="250" y="435"/>
                    <a:pt x="262" y="388"/>
                    <a:pt x="298" y="364"/>
                  </a:cubicBezTo>
                  <a:cubicBezTo>
                    <a:pt x="322" y="328"/>
                    <a:pt x="346" y="304"/>
                    <a:pt x="369" y="269"/>
                  </a:cubicBezTo>
                  <a:cubicBezTo>
                    <a:pt x="405" y="245"/>
                    <a:pt x="417" y="209"/>
                    <a:pt x="429" y="185"/>
                  </a:cubicBezTo>
                  <a:cubicBezTo>
                    <a:pt x="441" y="126"/>
                    <a:pt x="465" y="78"/>
                    <a:pt x="465" y="78"/>
                  </a:cubicBezTo>
                  <a:cubicBezTo>
                    <a:pt x="477" y="54"/>
                    <a:pt x="465" y="30"/>
                    <a:pt x="441" y="30"/>
                  </a:cubicBezTo>
                  <a:cubicBezTo>
                    <a:pt x="426" y="15"/>
                    <a:pt x="401" y="0"/>
                    <a:pt x="379"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19;p46"/>
            <p:cNvSpPr/>
            <p:nvPr/>
          </p:nvSpPr>
          <p:spPr>
            <a:xfrm>
              <a:off x="1982675" y="2280650"/>
              <a:ext cx="11925" cy="14825"/>
            </a:xfrm>
            <a:custGeom>
              <a:avLst/>
              <a:gdLst/>
              <a:ahLst/>
              <a:cxnLst/>
              <a:rect l="l" t="t" r="r" b="b"/>
              <a:pathLst>
                <a:path w="477" h="593" extrusionOk="0">
                  <a:moveTo>
                    <a:pt x="421" y="1"/>
                  </a:moveTo>
                  <a:cubicBezTo>
                    <a:pt x="404" y="1"/>
                    <a:pt x="386" y="6"/>
                    <a:pt x="370" y="17"/>
                  </a:cubicBezTo>
                  <a:cubicBezTo>
                    <a:pt x="370" y="17"/>
                    <a:pt x="346" y="29"/>
                    <a:pt x="298" y="77"/>
                  </a:cubicBezTo>
                  <a:cubicBezTo>
                    <a:pt x="286" y="100"/>
                    <a:pt x="262" y="112"/>
                    <a:pt x="239" y="148"/>
                  </a:cubicBezTo>
                  <a:cubicBezTo>
                    <a:pt x="227" y="172"/>
                    <a:pt x="215" y="220"/>
                    <a:pt x="179" y="255"/>
                  </a:cubicBezTo>
                  <a:cubicBezTo>
                    <a:pt x="155" y="279"/>
                    <a:pt x="132" y="315"/>
                    <a:pt x="108" y="339"/>
                  </a:cubicBezTo>
                  <a:cubicBezTo>
                    <a:pt x="84" y="374"/>
                    <a:pt x="60" y="398"/>
                    <a:pt x="48" y="434"/>
                  </a:cubicBezTo>
                  <a:cubicBezTo>
                    <a:pt x="24" y="481"/>
                    <a:pt x="1" y="517"/>
                    <a:pt x="1" y="517"/>
                  </a:cubicBezTo>
                  <a:cubicBezTo>
                    <a:pt x="1" y="537"/>
                    <a:pt x="1" y="556"/>
                    <a:pt x="20" y="556"/>
                  </a:cubicBezTo>
                  <a:cubicBezTo>
                    <a:pt x="24" y="556"/>
                    <a:pt x="30" y="555"/>
                    <a:pt x="36" y="553"/>
                  </a:cubicBezTo>
                  <a:cubicBezTo>
                    <a:pt x="43" y="581"/>
                    <a:pt x="67" y="592"/>
                    <a:pt x="92" y="592"/>
                  </a:cubicBezTo>
                  <a:cubicBezTo>
                    <a:pt x="110" y="592"/>
                    <a:pt x="129" y="587"/>
                    <a:pt x="143" y="577"/>
                  </a:cubicBezTo>
                  <a:cubicBezTo>
                    <a:pt x="143" y="577"/>
                    <a:pt x="167" y="565"/>
                    <a:pt x="215" y="517"/>
                  </a:cubicBezTo>
                  <a:cubicBezTo>
                    <a:pt x="227" y="505"/>
                    <a:pt x="262" y="481"/>
                    <a:pt x="274" y="446"/>
                  </a:cubicBezTo>
                  <a:cubicBezTo>
                    <a:pt x="286" y="422"/>
                    <a:pt x="310" y="374"/>
                    <a:pt x="334" y="339"/>
                  </a:cubicBezTo>
                  <a:cubicBezTo>
                    <a:pt x="346" y="303"/>
                    <a:pt x="382" y="279"/>
                    <a:pt x="405" y="255"/>
                  </a:cubicBezTo>
                  <a:lnTo>
                    <a:pt x="453" y="160"/>
                  </a:lnTo>
                  <a:lnTo>
                    <a:pt x="477" y="77"/>
                  </a:lnTo>
                  <a:cubicBezTo>
                    <a:pt x="477" y="53"/>
                    <a:pt x="477" y="41"/>
                    <a:pt x="465" y="29"/>
                  </a:cubicBezTo>
                  <a:cubicBezTo>
                    <a:pt x="458" y="9"/>
                    <a:pt x="441" y="1"/>
                    <a:pt x="42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20;p46"/>
            <p:cNvSpPr/>
            <p:nvPr/>
          </p:nvSpPr>
          <p:spPr>
            <a:xfrm>
              <a:off x="1983275" y="2297275"/>
              <a:ext cx="20850" cy="25925"/>
            </a:xfrm>
            <a:custGeom>
              <a:avLst/>
              <a:gdLst/>
              <a:ahLst/>
              <a:cxnLst/>
              <a:rect l="l" t="t" r="r" b="b"/>
              <a:pathLst>
                <a:path w="834" h="1037" extrusionOk="0">
                  <a:moveTo>
                    <a:pt x="749" y="1"/>
                  </a:moveTo>
                  <a:cubicBezTo>
                    <a:pt x="730" y="1"/>
                    <a:pt x="709" y="7"/>
                    <a:pt x="691" y="19"/>
                  </a:cubicBezTo>
                  <a:cubicBezTo>
                    <a:pt x="691" y="19"/>
                    <a:pt x="631" y="66"/>
                    <a:pt x="560" y="150"/>
                  </a:cubicBezTo>
                  <a:cubicBezTo>
                    <a:pt x="536" y="197"/>
                    <a:pt x="489" y="245"/>
                    <a:pt x="441" y="305"/>
                  </a:cubicBezTo>
                  <a:cubicBezTo>
                    <a:pt x="393" y="364"/>
                    <a:pt x="369" y="424"/>
                    <a:pt x="322" y="483"/>
                  </a:cubicBezTo>
                  <a:cubicBezTo>
                    <a:pt x="274" y="543"/>
                    <a:pt x="238" y="590"/>
                    <a:pt x="191" y="650"/>
                  </a:cubicBezTo>
                  <a:cubicBezTo>
                    <a:pt x="143" y="686"/>
                    <a:pt x="119" y="745"/>
                    <a:pt x="84" y="793"/>
                  </a:cubicBezTo>
                  <a:cubicBezTo>
                    <a:pt x="24" y="900"/>
                    <a:pt x="0" y="959"/>
                    <a:pt x="0" y="959"/>
                  </a:cubicBezTo>
                  <a:lnTo>
                    <a:pt x="0" y="1019"/>
                  </a:lnTo>
                  <a:cubicBezTo>
                    <a:pt x="18" y="1031"/>
                    <a:pt x="42" y="1037"/>
                    <a:pt x="66" y="1037"/>
                  </a:cubicBezTo>
                  <a:cubicBezTo>
                    <a:pt x="90" y="1037"/>
                    <a:pt x="113" y="1031"/>
                    <a:pt x="131" y="1019"/>
                  </a:cubicBezTo>
                  <a:cubicBezTo>
                    <a:pt x="131" y="1019"/>
                    <a:pt x="191" y="971"/>
                    <a:pt x="262" y="888"/>
                  </a:cubicBezTo>
                  <a:cubicBezTo>
                    <a:pt x="310" y="840"/>
                    <a:pt x="334" y="793"/>
                    <a:pt x="381" y="733"/>
                  </a:cubicBezTo>
                  <a:cubicBezTo>
                    <a:pt x="429" y="674"/>
                    <a:pt x="453" y="614"/>
                    <a:pt x="500" y="555"/>
                  </a:cubicBezTo>
                  <a:cubicBezTo>
                    <a:pt x="536" y="495"/>
                    <a:pt x="596" y="447"/>
                    <a:pt x="631" y="388"/>
                  </a:cubicBezTo>
                  <a:cubicBezTo>
                    <a:pt x="679" y="352"/>
                    <a:pt x="715" y="293"/>
                    <a:pt x="739" y="245"/>
                  </a:cubicBezTo>
                  <a:cubicBezTo>
                    <a:pt x="786" y="138"/>
                    <a:pt x="810" y="78"/>
                    <a:pt x="810" y="78"/>
                  </a:cubicBezTo>
                  <a:cubicBezTo>
                    <a:pt x="834" y="66"/>
                    <a:pt x="810" y="31"/>
                    <a:pt x="798" y="19"/>
                  </a:cubicBezTo>
                  <a:cubicBezTo>
                    <a:pt x="786" y="7"/>
                    <a:pt x="768" y="1"/>
                    <a:pt x="749"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21;p46"/>
            <p:cNvSpPr/>
            <p:nvPr/>
          </p:nvSpPr>
          <p:spPr>
            <a:xfrm>
              <a:off x="2212475" y="2549150"/>
              <a:ext cx="7750" cy="32275"/>
            </a:xfrm>
            <a:custGeom>
              <a:avLst/>
              <a:gdLst/>
              <a:ahLst/>
              <a:cxnLst/>
              <a:rect l="l" t="t" r="r" b="b"/>
              <a:pathLst>
                <a:path w="310" h="1291" extrusionOk="0">
                  <a:moveTo>
                    <a:pt x="113" y="0"/>
                  </a:moveTo>
                  <a:cubicBezTo>
                    <a:pt x="105" y="0"/>
                    <a:pt x="95" y="2"/>
                    <a:pt x="84" y="5"/>
                  </a:cubicBezTo>
                  <a:cubicBezTo>
                    <a:pt x="36" y="5"/>
                    <a:pt x="12" y="17"/>
                    <a:pt x="12" y="52"/>
                  </a:cubicBezTo>
                  <a:cubicBezTo>
                    <a:pt x="12" y="52"/>
                    <a:pt x="0" y="124"/>
                    <a:pt x="0" y="243"/>
                  </a:cubicBezTo>
                  <a:cubicBezTo>
                    <a:pt x="0" y="362"/>
                    <a:pt x="12" y="517"/>
                    <a:pt x="24" y="659"/>
                  </a:cubicBezTo>
                  <a:cubicBezTo>
                    <a:pt x="24" y="731"/>
                    <a:pt x="36" y="814"/>
                    <a:pt x="60" y="886"/>
                  </a:cubicBezTo>
                  <a:cubicBezTo>
                    <a:pt x="72" y="957"/>
                    <a:pt x="84" y="1017"/>
                    <a:pt x="95" y="1076"/>
                  </a:cubicBezTo>
                  <a:cubicBezTo>
                    <a:pt x="131" y="1183"/>
                    <a:pt x="155" y="1255"/>
                    <a:pt x="155" y="1255"/>
                  </a:cubicBezTo>
                  <a:cubicBezTo>
                    <a:pt x="179" y="1267"/>
                    <a:pt x="191" y="1290"/>
                    <a:pt x="214" y="1290"/>
                  </a:cubicBezTo>
                  <a:cubicBezTo>
                    <a:pt x="262" y="1290"/>
                    <a:pt x="298" y="1267"/>
                    <a:pt x="298" y="1243"/>
                  </a:cubicBezTo>
                  <a:cubicBezTo>
                    <a:pt x="298" y="1243"/>
                    <a:pt x="310" y="1171"/>
                    <a:pt x="310" y="1052"/>
                  </a:cubicBezTo>
                  <a:lnTo>
                    <a:pt x="310" y="850"/>
                  </a:lnTo>
                  <a:cubicBezTo>
                    <a:pt x="310" y="779"/>
                    <a:pt x="298" y="707"/>
                    <a:pt x="298" y="636"/>
                  </a:cubicBezTo>
                  <a:cubicBezTo>
                    <a:pt x="274" y="481"/>
                    <a:pt x="250" y="314"/>
                    <a:pt x="214" y="219"/>
                  </a:cubicBezTo>
                  <a:cubicBezTo>
                    <a:pt x="191" y="112"/>
                    <a:pt x="155" y="40"/>
                    <a:pt x="155" y="40"/>
                  </a:cubicBezTo>
                  <a:cubicBezTo>
                    <a:pt x="146" y="14"/>
                    <a:pt x="137" y="0"/>
                    <a:pt x="11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22;p46"/>
            <p:cNvSpPr/>
            <p:nvPr/>
          </p:nvSpPr>
          <p:spPr>
            <a:xfrm>
              <a:off x="2195800" y="2558925"/>
              <a:ext cx="9250" cy="25775"/>
            </a:xfrm>
            <a:custGeom>
              <a:avLst/>
              <a:gdLst/>
              <a:ahLst/>
              <a:cxnLst/>
              <a:rect l="l" t="t" r="r" b="b"/>
              <a:pathLst>
                <a:path w="370" h="1031" extrusionOk="0">
                  <a:moveTo>
                    <a:pt x="123" y="0"/>
                  </a:moveTo>
                  <a:cubicBezTo>
                    <a:pt x="75" y="0"/>
                    <a:pt x="34" y="39"/>
                    <a:pt x="24" y="78"/>
                  </a:cubicBezTo>
                  <a:cubicBezTo>
                    <a:pt x="24" y="78"/>
                    <a:pt x="0" y="137"/>
                    <a:pt x="0" y="221"/>
                  </a:cubicBezTo>
                  <a:cubicBezTo>
                    <a:pt x="0" y="268"/>
                    <a:pt x="0" y="316"/>
                    <a:pt x="24" y="376"/>
                  </a:cubicBezTo>
                  <a:cubicBezTo>
                    <a:pt x="36" y="423"/>
                    <a:pt x="48" y="483"/>
                    <a:pt x="60" y="542"/>
                  </a:cubicBezTo>
                  <a:cubicBezTo>
                    <a:pt x="84" y="578"/>
                    <a:pt x="60" y="638"/>
                    <a:pt x="60" y="697"/>
                  </a:cubicBezTo>
                  <a:cubicBezTo>
                    <a:pt x="60" y="757"/>
                    <a:pt x="84" y="804"/>
                    <a:pt x="96" y="852"/>
                  </a:cubicBezTo>
                  <a:cubicBezTo>
                    <a:pt x="119" y="923"/>
                    <a:pt x="155" y="983"/>
                    <a:pt x="155" y="983"/>
                  </a:cubicBezTo>
                  <a:cubicBezTo>
                    <a:pt x="167" y="1019"/>
                    <a:pt x="179" y="1030"/>
                    <a:pt x="215" y="1030"/>
                  </a:cubicBezTo>
                  <a:cubicBezTo>
                    <a:pt x="262" y="1030"/>
                    <a:pt x="298" y="1019"/>
                    <a:pt x="322" y="971"/>
                  </a:cubicBezTo>
                  <a:cubicBezTo>
                    <a:pt x="322" y="971"/>
                    <a:pt x="346" y="911"/>
                    <a:pt x="346" y="816"/>
                  </a:cubicBezTo>
                  <a:cubicBezTo>
                    <a:pt x="346" y="780"/>
                    <a:pt x="370" y="733"/>
                    <a:pt x="346" y="673"/>
                  </a:cubicBezTo>
                  <a:cubicBezTo>
                    <a:pt x="334" y="626"/>
                    <a:pt x="310" y="566"/>
                    <a:pt x="310" y="507"/>
                  </a:cubicBezTo>
                  <a:lnTo>
                    <a:pt x="310" y="340"/>
                  </a:lnTo>
                  <a:cubicBezTo>
                    <a:pt x="286" y="280"/>
                    <a:pt x="286" y="245"/>
                    <a:pt x="274" y="197"/>
                  </a:cubicBezTo>
                  <a:cubicBezTo>
                    <a:pt x="262" y="126"/>
                    <a:pt x="227" y="66"/>
                    <a:pt x="227" y="66"/>
                  </a:cubicBezTo>
                  <a:cubicBezTo>
                    <a:pt x="215" y="30"/>
                    <a:pt x="191" y="18"/>
                    <a:pt x="155" y="7"/>
                  </a:cubicBezTo>
                  <a:cubicBezTo>
                    <a:pt x="144" y="2"/>
                    <a:pt x="133" y="0"/>
                    <a:pt x="12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23;p46"/>
            <p:cNvSpPr/>
            <p:nvPr/>
          </p:nvSpPr>
          <p:spPr>
            <a:xfrm>
              <a:off x="2179425" y="2573025"/>
              <a:ext cx="6875" cy="17325"/>
            </a:xfrm>
            <a:custGeom>
              <a:avLst/>
              <a:gdLst/>
              <a:ahLst/>
              <a:cxnLst/>
              <a:rect l="l" t="t" r="r" b="b"/>
              <a:pathLst>
                <a:path w="275" h="693" extrusionOk="0">
                  <a:moveTo>
                    <a:pt x="167" y="0"/>
                  </a:moveTo>
                  <a:cubicBezTo>
                    <a:pt x="156" y="0"/>
                    <a:pt x="140" y="4"/>
                    <a:pt x="120" y="14"/>
                  </a:cubicBezTo>
                  <a:cubicBezTo>
                    <a:pt x="84" y="14"/>
                    <a:pt x="48" y="38"/>
                    <a:pt x="36" y="62"/>
                  </a:cubicBezTo>
                  <a:cubicBezTo>
                    <a:pt x="36" y="62"/>
                    <a:pt x="24" y="109"/>
                    <a:pt x="1" y="169"/>
                  </a:cubicBezTo>
                  <a:lnTo>
                    <a:pt x="1" y="371"/>
                  </a:lnTo>
                  <a:cubicBezTo>
                    <a:pt x="1" y="407"/>
                    <a:pt x="24" y="455"/>
                    <a:pt x="24" y="478"/>
                  </a:cubicBezTo>
                  <a:cubicBezTo>
                    <a:pt x="36" y="514"/>
                    <a:pt x="48" y="538"/>
                    <a:pt x="48" y="574"/>
                  </a:cubicBezTo>
                  <a:lnTo>
                    <a:pt x="96" y="657"/>
                  </a:lnTo>
                  <a:cubicBezTo>
                    <a:pt x="108" y="669"/>
                    <a:pt x="120" y="693"/>
                    <a:pt x="143" y="693"/>
                  </a:cubicBezTo>
                  <a:cubicBezTo>
                    <a:pt x="179" y="693"/>
                    <a:pt x="215" y="669"/>
                    <a:pt x="227" y="645"/>
                  </a:cubicBezTo>
                  <a:cubicBezTo>
                    <a:pt x="227" y="645"/>
                    <a:pt x="239" y="597"/>
                    <a:pt x="263" y="538"/>
                  </a:cubicBezTo>
                  <a:cubicBezTo>
                    <a:pt x="274" y="514"/>
                    <a:pt x="274" y="466"/>
                    <a:pt x="274" y="431"/>
                  </a:cubicBezTo>
                  <a:lnTo>
                    <a:pt x="274" y="312"/>
                  </a:lnTo>
                  <a:cubicBezTo>
                    <a:pt x="263" y="240"/>
                    <a:pt x="251" y="169"/>
                    <a:pt x="227" y="109"/>
                  </a:cubicBezTo>
                  <a:lnTo>
                    <a:pt x="191" y="14"/>
                  </a:lnTo>
                  <a:cubicBezTo>
                    <a:pt x="191" y="7"/>
                    <a:pt x="183" y="0"/>
                    <a:pt x="167"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24;p46"/>
            <p:cNvSpPr/>
            <p:nvPr/>
          </p:nvSpPr>
          <p:spPr>
            <a:xfrm>
              <a:off x="1734125" y="2063500"/>
              <a:ext cx="271800" cy="363350"/>
            </a:xfrm>
            <a:custGeom>
              <a:avLst/>
              <a:gdLst/>
              <a:ahLst/>
              <a:cxnLst/>
              <a:rect l="l" t="t" r="r" b="b"/>
              <a:pathLst>
                <a:path w="10872" h="14534" extrusionOk="0">
                  <a:moveTo>
                    <a:pt x="6480" y="1"/>
                  </a:moveTo>
                  <a:cubicBezTo>
                    <a:pt x="6338" y="1"/>
                    <a:pt x="6193" y="11"/>
                    <a:pt x="6049" y="35"/>
                  </a:cubicBezTo>
                  <a:cubicBezTo>
                    <a:pt x="5954" y="71"/>
                    <a:pt x="5871" y="83"/>
                    <a:pt x="5775" y="95"/>
                  </a:cubicBezTo>
                  <a:cubicBezTo>
                    <a:pt x="5692" y="119"/>
                    <a:pt x="5597" y="143"/>
                    <a:pt x="5513" y="178"/>
                  </a:cubicBezTo>
                  <a:cubicBezTo>
                    <a:pt x="5478" y="190"/>
                    <a:pt x="5466" y="190"/>
                    <a:pt x="5430" y="202"/>
                  </a:cubicBezTo>
                  <a:lnTo>
                    <a:pt x="5371" y="238"/>
                  </a:lnTo>
                  <a:lnTo>
                    <a:pt x="5251" y="273"/>
                  </a:lnTo>
                  <a:cubicBezTo>
                    <a:pt x="5180" y="321"/>
                    <a:pt x="5097" y="369"/>
                    <a:pt x="5001" y="416"/>
                  </a:cubicBezTo>
                  <a:cubicBezTo>
                    <a:pt x="4680" y="607"/>
                    <a:pt x="4382" y="857"/>
                    <a:pt x="4144" y="1155"/>
                  </a:cubicBezTo>
                  <a:cubicBezTo>
                    <a:pt x="3882" y="1452"/>
                    <a:pt x="3692" y="1786"/>
                    <a:pt x="3525" y="2119"/>
                  </a:cubicBezTo>
                  <a:cubicBezTo>
                    <a:pt x="3204" y="2821"/>
                    <a:pt x="3013" y="3572"/>
                    <a:pt x="2858" y="4310"/>
                  </a:cubicBezTo>
                  <a:cubicBezTo>
                    <a:pt x="2727" y="5060"/>
                    <a:pt x="2632" y="5798"/>
                    <a:pt x="2573" y="6548"/>
                  </a:cubicBezTo>
                  <a:cubicBezTo>
                    <a:pt x="2513" y="7274"/>
                    <a:pt x="2477" y="8001"/>
                    <a:pt x="2430" y="8703"/>
                  </a:cubicBezTo>
                  <a:cubicBezTo>
                    <a:pt x="2382" y="9406"/>
                    <a:pt x="2358" y="10072"/>
                    <a:pt x="2311" y="10715"/>
                  </a:cubicBezTo>
                  <a:cubicBezTo>
                    <a:pt x="2263" y="11346"/>
                    <a:pt x="2192" y="11965"/>
                    <a:pt x="2084" y="12501"/>
                  </a:cubicBezTo>
                  <a:cubicBezTo>
                    <a:pt x="1977" y="13037"/>
                    <a:pt x="1834" y="13525"/>
                    <a:pt x="1584" y="13870"/>
                  </a:cubicBezTo>
                  <a:cubicBezTo>
                    <a:pt x="1465" y="14049"/>
                    <a:pt x="1311" y="14180"/>
                    <a:pt x="1144" y="14251"/>
                  </a:cubicBezTo>
                  <a:cubicBezTo>
                    <a:pt x="1019" y="14314"/>
                    <a:pt x="867" y="14349"/>
                    <a:pt x="735" y="14349"/>
                  </a:cubicBezTo>
                  <a:cubicBezTo>
                    <a:pt x="716" y="14349"/>
                    <a:pt x="698" y="14348"/>
                    <a:pt x="679" y="14347"/>
                  </a:cubicBezTo>
                  <a:cubicBezTo>
                    <a:pt x="537" y="14323"/>
                    <a:pt x="418" y="14251"/>
                    <a:pt x="346" y="14168"/>
                  </a:cubicBezTo>
                  <a:cubicBezTo>
                    <a:pt x="251" y="14073"/>
                    <a:pt x="215" y="13989"/>
                    <a:pt x="179" y="13906"/>
                  </a:cubicBezTo>
                  <a:cubicBezTo>
                    <a:pt x="156" y="13835"/>
                    <a:pt x="144" y="13775"/>
                    <a:pt x="120" y="13728"/>
                  </a:cubicBezTo>
                  <a:cubicBezTo>
                    <a:pt x="108" y="13692"/>
                    <a:pt x="108" y="13668"/>
                    <a:pt x="108" y="13668"/>
                  </a:cubicBezTo>
                  <a:cubicBezTo>
                    <a:pt x="108" y="13644"/>
                    <a:pt x="84" y="13632"/>
                    <a:pt x="48" y="13632"/>
                  </a:cubicBezTo>
                  <a:cubicBezTo>
                    <a:pt x="25" y="13632"/>
                    <a:pt x="1" y="13656"/>
                    <a:pt x="1" y="13692"/>
                  </a:cubicBezTo>
                  <a:cubicBezTo>
                    <a:pt x="1" y="13692"/>
                    <a:pt x="1" y="13716"/>
                    <a:pt x="25" y="13763"/>
                  </a:cubicBezTo>
                  <a:cubicBezTo>
                    <a:pt x="37" y="13823"/>
                    <a:pt x="48" y="13882"/>
                    <a:pt x="84" y="13966"/>
                  </a:cubicBezTo>
                  <a:cubicBezTo>
                    <a:pt x="108" y="14049"/>
                    <a:pt x="156" y="14168"/>
                    <a:pt x="239" y="14263"/>
                  </a:cubicBezTo>
                  <a:cubicBezTo>
                    <a:pt x="334" y="14382"/>
                    <a:pt x="465" y="14490"/>
                    <a:pt x="656" y="14525"/>
                  </a:cubicBezTo>
                  <a:cubicBezTo>
                    <a:pt x="699" y="14531"/>
                    <a:pt x="744" y="14534"/>
                    <a:pt x="790" y="14534"/>
                  </a:cubicBezTo>
                  <a:cubicBezTo>
                    <a:pt x="932" y="14534"/>
                    <a:pt x="1086" y="14505"/>
                    <a:pt x="1239" y="14442"/>
                  </a:cubicBezTo>
                  <a:cubicBezTo>
                    <a:pt x="1430" y="14370"/>
                    <a:pt x="1632" y="14228"/>
                    <a:pt x="1775" y="14025"/>
                  </a:cubicBezTo>
                  <a:cubicBezTo>
                    <a:pt x="2073" y="13644"/>
                    <a:pt x="2251" y="13120"/>
                    <a:pt x="2382" y="12573"/>
                  </a:cubicBezTo>
                  <a:cubicBezTo>
                    <a:pt x="2525" y="12001"/>
                    <a:pt x="2596" y="11394"/>
                    <a:pt x="2668" y="10751"/>
                  </a:cubicBezTo>
                  <a:cubicBezTo>
                    <a:pt x="2739" y="10120"/>
                    <a:pt x="2799" y="9429"/>
                    <a:pt x="2846" y="8727"/>
                  </a:cubicBezTo>
                  <a:cubicBezTo>
                    <a:pt x="2894" y="8036"/>
                    <a:pt x="2942" y="7298"/>
                    <a:pt x="3013" y="6572"/>
                  </a:cubicBezTo>
                  <a:cubicBezTo>
                    <a:pt x="3085" y="5846"/>
                    <a:pt x="3180" y="5119"/>
                    <a:pt x="3323" y="4381"/>
                  </a:cubicBezTo>
                  <a:cubicBezTo>
                    <a:pt x="3477" y="3655"/>
                    <a:pt x="3656" y="2940"/>
                    <a:pt x="3954" y="2298"/>
                  </a:cubicBezTo>
                  <a:cubicBezTo>
                    <a:pt x="4097" y="1976"/>
                    <a:pt x="4275" y="1678"/>
                    <a:pt x="4489" y="1405"/>
                  </a:cubicBezTo>
                  <a:cubicBezTo>
                    <a:pt x="4692" y="1143"/>
                    <a:pt x="4942" y="916"/>
                    <a:pt x="5228" y="750"/>
                  </a:cubicBezTo>
                  <a:cubicBezTo>
                    <a:pt x="5299" y="726"/>
                    <a:pt x="5359" y="678"/>
                    <a:pt x="5442" y="654"/>
                  </a:cubicBezTo>
                  <a:lnTo>
                    <a:pt x="5561" y="607"/>
                  </a:lnTo>
                  <a:lnTo>
                    <a:pt x="5621" y="571"/>
                  </a:lnTo>
                  <a:lnTo>
                    <a:pt x="5656" y="559"/>
                  </a:lnTo>
                  <a:cubicBezTo>
                    <a:pt x="5740" y="535"/>
                    <a:pt x="5811" y="512"/>
                    <a:pt x="5883" y="488"/>
                  </a:cubicBezTo>
                  <a:cubicBezTo>
                    <a:pt x="5978" y="476"/>
                    <a:pt x="6049" y="452"/>
                    <a:pt x="6121" y="440"/>
                  </a:cubicBezTo>
                  <a:cubicBezTo>
                    <a:pt x="6278" y="409"/>
                    <a:pt x="6438" y="394"/>
                    <a:pt x="6598" y="394"/>
                  </a:cubicBezTo>
                  <a:cubicBezTo>
                    <a:pt x="6742" y="394"/>
                    <a:pt x="6885" y="406"/>
                    <a:pt x="7026" y="428"/>
                  </a:cubicBezTo>
                  <a:cubicBezTo>
                    <a:pt x="7621" y="512"/>
                    <a:pt x="8145" y="833"/>
                    <a:pt x="8561" y="1166"/>
                  </a:cubicBezTo>
                  <a:cubicBezTo>
                    <a:pt x="8978" y="1524"/>
                    <a:pt x="9312" y="1905"/>
                    <a:pt x="9585" y="2262"/>
                  </a:cubicBezTo>
                  <a:cubicBezTo>
                    <a:pt x="9859" y="2619"/>
                    <a:pt x="10085" y="2940"/>
                    <a:pt x="10240" y="3226"/>
                  </a:cubicBezTo>
                  <a:cubicBezTo>
                    <a:pt x="10407" y="3488"/>
                    <a:pt x="10526" y="3726"/>
                    <a:pt x="10597" y="3881"/>
                  </a:cubicBezTo>
                  <a:cubicBezTo>
                    <a:pt x="10693" y="4024"/>
                    <a:pt x="10716" y="4119"/>
                    <a:pt x="10716" y="4119"/>
                  </a:cubicBezTo>
                  <a:cubicBezTo>
                    <a:pt x="10733" y="4136"/>
                    <a:pt x="10756" y="4153"/>
                    <a:pt x="10781" y="4153"/>
                  </a:cubicBezTo>
                  <a:cubicBezTo>
                    <a:pt x="10791" y="4153"/>
                    <a:pt x="10801" y="4150"/>
                    <a:pt x="10812" y="4143"/>
                  </a:cubicBezTo>
                  <a:cubicBezTo>
                    <a:pt x="10847" y="4131"/>
                    <a:pt x="10871" y="4107"/>
                    <a:pt x="10847" y="4060"/>
                  </a:cubicBezTo>
                  <a:cubicBezTo>
                    <a:pt x="10847" y="4060"/>
                    <a:pt x="10824" y="3964"/>
                    <a:pt x="10752" y="3810"/>
                  </a:cubicBezTo>
                  <a:cubicBezTo>
                    <a:pt x="10693" y="3643"/>
                    <a:pt x="10574" y="3405"/>
                    <a:pt x="10419" y="3107"/>
                  </a:cubicBezTo>
                  <a:cubicBezTo>
                    <a:pt x="10252" y="2810"/>
                    <a:pt x="10062" y="2464"/>
                    <a:pt x="9800" y="2083"/>
                  </a:cubicBezTo>
                  <a:cubicBezTo>
                    <a:pt x="9657" y="1905"/>
                    <a:pt x="9514" y="1690"/>
                    <a:pt x="9347" y="1500"/>
                  </a:cubicBezTo>
                  <a:cubicBezTo>
                    <a:pt x="9181" y="1309"/>
                    <a:pt x="8990" y="1107"/>
                    <a:pt x="8764" y="916"/>
                  </a:cubicBezTo>
                  <a:cubicBezTo>
                    <a:pt x="8335" y="547"/>
                    <a:pt x="7788" y="190"/>
                    <a:pt x="7097" y="59"/>
                  </a:cubicBezTo>
                  <a:cubicBezTo>
                    <a:pt x="6898" y="24"/>
                    <a:pt x="6691" y="1"/>
                    <a:pt x="6480" y="1"/>
                  </a:cubicBezTo>
                  <a:close/>
                </a:path>
              </a:pathLst>
            </a:custGeom>
            <a:solidFill>
              <a:srgbClr val="51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25;p46"/>
            <p:cNvSpPr/>
            <p:nvPr/>
          </p:nvSpPr>
          <p:spPr>
            <a:xfrm>
              <a:off x="1804975" y="2150700"/>
              <a:ext cx="176225" cy="274150"/>
            </a:xfrm>
            <a:custGeom>
              <a:avLst/>
              <a:gdLst/>
              <a:ahLst/>
              <a:cxnLst/>
              <a:rect l="l" t="t" r="r" b="b"/>
              <a:pathLst>
                <a:path w="7049" h="10966" extrusionOk="0">
                  <a:moveTo>
                    <a:pt x="1" y="10358"/>
                  </a:moveTo>
                  <a:cubicBezTo>
                    <a:pt x="1" y="10358"/>
                    <a:pt x="1" y="10358"/>
                    <a:pt x="1" y="10359"/>
                  </a:cubicBezTo>
                  <a:cubicBezTo>
                    <a:pt x="1" y="10358"/>
                    <a:pt x="1" y="10358"/>
                    <a:pt x="1" y="10358"/>
                  </a:cubicBezTo>
                  <a:close/>
                  <a:moveTo>
                    <a:pt x="5188" y="0"/>
                  </a:moveTo>
                  <a:cubicBezTo>
                    <a:pt x="5059" y="0"/>
                    <a:pt x="4924" y="14"/>
                    <a:pt x="4787" y="48"/>
                  </a:cubicBezTo>
                  <a:cubicBezTo>
                    <a:pt x="4703" y="72"/>
                    <a:pt x="4608" y="107"/>
                    <a:pt x="4513" y="131"/>
                  </a:cubicBezTo>
                  <a:cubicBezTo>
                    <a:pt x="4406" y="179"/>
                    <a:pt x="4311" y="226"/>
                    <a:pt x="4215" y="274"/>
                  </a:cubicBezTo>
                  <a:cubicBezTo>
                    <a:pt x="4120" y="310"/>
                    <a:pt x="4049" y="369"/>
                    <a:pt x="3953" y="429"/>
                  </a:cubicBezTo>
                  <a:lnTo>
                    <a:pt x="3894" y="476"/>
                  </a:lnTo>
                  <a:lnTo>
                    <a:pt x="3882" y="476"/>
                  </a:lnTo>
                  <a:lnTo>
                    <a:pt x="3870" y="488"/>
                  </a:lnTo>
                  <a:lnTo>
                    <a:pt x="3858" y="512"/>
                  </a:lnTo>
                  <a:lnTo>
                    <a:pt x="3822" y="536"/>
                  </a:lnTo>
                  <a:lnTo>
                    <a:pt x="3703" y="655"/>
                  </a:lnTo>
                  <a:cubicBezTo>
                    <a:pt x="3394" y="988"/>
                    <a:pt x="3179" y="1417"/>
                    <a:pt x="3037" y="1858"/>
                  </a:cubicBezTo>
                  <a:cubicBezTo>
                    <a:pt x="2727" y="2751"/>
                    <a:pt x="2608" y="3739"/>
                    <a:pt x="2489" y="4703"/>
                  </a:cubicBezTo>
                  <a:cubicBezTo>
                    <a:pt x="2394" y="5691"/>
                    <a:pt x="2322" y="6656"/>
                    <a:pt x="2215" y="7549"/>
                  </a:cubicBezTo>
                  <a:cubicBezTo>
                    <a:pt x="2167" y="7989"/>
                    <a:pt x="2108" y="8430"/>
                    <a:pt x="2036" y="8823"/>
                  </a:cubicBezTo>
                  <a:cubicBezTo>
                    <a:pt x="1953" y="9216"/>
                    <a:pt x="1858" y="9597"/>
                    <a:pt x="1727" y="9918"/>
                  </a:cubicBezTo>
                  <a:cubicBezTo>
                    <a:pt x="1584" y="10228"/>
                    <a:pt x="1417" y="10501"/>
                    <a:pt x="1191" y="10632"/>
                  </a:cubicBezTo>
                  <a:cubicBezTo>
                    <a:pt x="1033" y="10732"/>
                    <a:pt x="864" y="10774"/>
                    <a:pt x="716" y="10774"/>
                  </a:cubicBezTo>
                  <a:cubicBezTo>
                    <a:pt x="651" y="10774"/>
                    <a:pt x="590" y="10766"/>
                    <a:pt x="536" y="10751"/>
                  </a:cubicBezTo>
                  <a:cubicBezTo>
                    <a:pt x="358" y="10716"/>
                    <a:pt x="251" y="10621"/>
                    <a:pt x="203" y="10525"/>
                  </a:cubicBezTo>
                  <a:cubicBezTo>
                    <a:pt x="167" y="10442"/>
                    <a:pt x="167" y="10394"/>
                    <a:pt x="167" y="10394"/>
                  </a:cubicBezTo>
                  <a:cubicBezTo>
                    <a:pt x="167" y="10347"/>
                    <a:pt x="131" y="10323"/>
                    <a:pt x="72" y="10287"/>
                  </a:cubicBezTo>
                  <a:cubicBezTo>
                    <a:pt x="25" y="10287"/>
                    <a:pt x="1" y="10311"/>
                    <a:pt x="1" y="10358"/>
                  </a:cubicBezTo>
                  <a:lnTo>
                    <a:pt x="1" y="10358"/>
                  </a:lnTo>
                  <a:cubicBezTo>
                    <a:pt x="1" y="10357"/>
                    <a:pt x="1" y="10357"/>
                    <a:pt x="1" y="10357"/>
                  </a:cubicBezTo>
                  <a:cubicBezTo>
                    <a:pt x="1" y="10357"/>
                    <a:pt x="3" y="10438"/>
                    <a:pt x="36" y="10549"/>
                  </a:cubicBezTo>
                  <a:cubicBezTo>
                    <a:pt x="60" y="10597"/>
                    <a:pt x="72" y="10632"/>
                    <a:pt x="96" y="10656"/>
                  </a:cubicBezTo>
                  <a:cubicBezTo>
                    <a:pt x="131" y="10692"/>
                    <a:pt x="143" y="10728"/>
                    <a:pt x="191" y="10763"/>
                  </a:cubicBezTo>
                  <a:cubicBezTo>
                    <a:pt x="203" y="10775"/>
                    <a:pt x="239" y="10787"/>
                    <a:pt x="251" y="10811"/>
                  </a:cubicBezTo>
                  <a:cubicBezTo>
                    <a:pt x="274" y="10823"/>
                    <a:pt x="298" y="10835"/>
                    <a:pt x="322" y="10847"/>
                  </a:cubicBezTo>
                  <a:cubicBezTo>
                    <a:pt x="358" y="10871"/>
                    <a:pt x="370" y="10882"/>
                    <a:pt x="393" y="10894"/>
                  </a:cubicBezTo>
                  <a:cubicBezTo>
                    <a:pt x="429" y="10906"/>
                    <a:pt x="453" y="10906"/>
                    <a:pt x="489" y="10930"/>
                  </a:cubicBezTo>
                  <a:cubicBezTo>
                    <a:pt x="524" y="10942"/>
                    <a:pt x="548" y="10942"/>
                    <a:pt x="572" y="10954"/>
                  </a:cubicBezTo>
                  <a:cubicBezTo>
                    <a:pt x="620" y="10966"/>
                    <a:pt x="643" y="10966"/>
                    <a:pt x="667" y="10966"/>
                  </a:cubicBezTo>
                  <a:lnTo>
                    <a:pt x="870" y="10966"/>
                  </a:lnTo>
                  <a:cubicBezTo>
                    <a:pt x="1024" y="10954"/>
                    <a:pt x="1167" y="10906"/>
                    <a:pt x="1322" y="10835"/>
                  </a:cubicBezTo>
                  <a:cubicBezTo>
                    <a:pt x="1632" y="10692"/>
                    <a:pt x="1858" y="10370"/>
                    <a:pt x="2025" y="10037"/>
                  </a:cubicBezTo>
                  <a:cubicBezTo>
                    <a:pt x="2179" y="9692"/>
                    <a:pt x="2298" y="9299"/>
                    <a:pt x="2394" y="8882"/>
                  </a:cubicBezTo>
                  <a:cubicBezTo>
                    <a:pt x="2477" y="8465"/>
                    <a:pt x="2560" y="8037"/>
                    <a:pt x="2620" y="7573"/>
                  </a:cubicBezTo>
                  <a:cubicBezTo>
                    <a:pt x="2679" y="7132"/>
                    <a:pt x="2739" y="6656"/>
                    <a:pt x="2775" y="6180"/>
                  </a:cubicBezTo>
                  <a:cubicBezTo>
                    <a:pt x="2834" y="5703"/>
                    <a:pt x="2882" y="5215"/>
                    <a:pt x="2929" y="4739"/>
                  </a:cubicBezTo>
                  <a:cubicBezTo>
                    <a:pt x="2977" y="4239"/>
                    <a:pt x="3037" y="3763"/>
                    <a:pt x="3108" y="3310"/>
                  </a:cubicBezTo>
                  <a:cubicBezTo>
                    <a:pt x="3179" y="2846"/>
                    <a:pt x="3275" y="2381"/>
                    <a:pt x="3406" y="1965"/>
                  </a:cubicBezTo>
                  <a:cubicBezTo>
                    <a:pt x="3537" y="1548"/>
                    <a:pt x="3703" y="1167"/>
                    <a:pt x="3953" y="881"/>
                  </a:cubicBezTo>
                  <a:lnTo>
                    <a:pt x="4061" y="774"/>
                  </a:lnTo>
                  <a:lnTo>
                    <a:pt x="4108" y="726"/>
                  </a:lnTo>
                  <a:lnTo>
                    <a:pt x="4168" y="691"/>
                  </a:lnTo>
                  <a:cubicBezTo>
                    <a:pt x="4239" y="643"/>
                    <a:pt x="4322" y="572"/>
                    <a:pt x="4406" y="524"/>
                  </a:cubicBezTo>
                  <a:cubicBezTo>
                    <a:pt x="4477" y="476"/>
                    <a:pt x="4549" y="453"/>
                    <a:pt x="4620" y="405"/>
                  </a:cubicBezTo>
                  <a:cubicBezTo>
                    <a:pt x="4703" y="369"/>
                    <a:pt x="4787" y="345"/>
                    <a:pt x="4858" y="310"/>
                  </a:cubicBezTo>
                  <a:cubicBezTo>
                    <a:pt x="5001" y="278"/>
                    <a:pt x="5143" y="263"/>
                    <a:pt x="5281" y="263"/>
                  </a:cubicBezTo>
                  <a:cubicBezTo>
                    <a:pt x="5455" y="263"/>
                    <a:pt x="5622" y="287"/>
                    <a:pt x="5775" y="334"/>
                  </a:cubicBezTo>
                  <a:cubicBezTo>
                    <a:pt x="6037" y="405"/>
                    <a:pt x="6263" y="524"/>
                    <a:pt x="6442" y="631"/>
                  </a:cubicBezTo>
                  <a:cubicBezTo>
                    <a:pt x="6620" y="726"/>
                    <a:pt x="6739" y="834"/>
                    <a:pt x="6835" y="905"/>
                  </a:cubicBezTo>
                  <a:lnTo>
                    <a:pt x="6954" y="1024"/>
                  </a:lnTo>
                  <a:cubicBezTo>
                    <a:pt x="6960" y="1036"/>
                    <a:pt x="6969" y="1042"/>
                    <a:pt x="6981" y="1042"/>
                  </a:cubicBezTo>
                  <a:cubicBezTo>
                    <a:pt x="6992" y="1042"/>
                    <a:pt x="7007" y="1036"/>
                    <a:pt x="7025" y="1024"/>
                  </a:cubicBezTo>
                  <a:cubicBezTo>
                    <a:pt x="7049" y="1012"/>
                    <a:pt x="7049" y="988"/>
                    <a:pt x="7037" y="953"/>
                  </a:cubicBezTo>
                  <a:cubicBezTo>
                    <a:pt x="7037" y="953"/>
                    <a:pt x="6989" y="905"/>
                    <a:pt x="6918" y="822"/>
                  </a:cubicBezTo>
                  <a:cubicBezTo>
                    <a:pt x="6835" y="750"/>
                    <a:pt x="6716" y="607"/>
                    <a:pt x="6537" y="488"/>
                  </a:cubicBezTo>
                  <a:cubicBezTo>
                    <a:pt x="6358" y="357"/>
                    <a:pt x="6132" y="226"/>
                    <a:pt x="5835" y="119"/>
                  </a:cubicBezTo>
                  <a:cubicBezTo>
                    <a:pt x="5649" y="50"/>
                    <a:pt x="5428" y="0"/>
                    <a:pt x="5188" y="0"/>
                  </a:cubicBezTo>
                  <a:close/>
                </a:path>
              </a:pathLst>
            </a:custGeom>
            <a:solidFill>
              <a:srgbClr val="51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26;p46"/>
            <p:cNvSpPr/>
            <p:nvPr/>
          </p:nvSpPr>
          <p:spPr>
            <a:xfrm>
              <a:off x="1838025" y="1972925"/>
              <a:ext cx="214325" cy="201300"/>
            </a:xfrm>
            <a:custGeom>
              <a:avLst/>
              <a:gdLst/>
              <a:ahLst/>
              <a:cxnLst/>
              <a:rect l="l" t="t" r="r" b="b"/>
              <a:pathLst>
                <a:path w="8573" h="8052" extrusionOk="0">
                  <a:moveTo>
                    <a:pt x="1857" y="1872"/>
                  </a:moveTo>
                  <a:cubicBezTo>
                    <a:pt x="1857" y="1872"/>
                    <a:pt x="1862" y="1883"/>
                    <a:pt x="1868" y="1907"/>
                  </a:cubicBezTo>
                  <a:lnTo>
                    <a:pt x="1868" y="1907"/>
                  </a:lnTo>
                  <a:cubicBezTo>
                    <a:pt x="1874" y="1906"/>
                    <a:pt x="1881" y="1903"/>
                    <a:pt x="1881" y="1896"/>
                  </a:cubicBezTo>
                  <a:cubicBezTo>
                    <a:pt x="1881" y="1896"/>
                    <a:pt x="1881" y="1872"/>
                    <a:pt x="1857" y="1872"/>
                  </a:cubicBezTo>
                  <a:close/>
                  <a:moveTo>
                    <a:pt x="2306" y="0"/>
                  </a:moveTo>
                  <a:cubicBezTo>
                    <a:pt x="2045" y="0"/>
                    <a:pt x="1788" y="36"/>
                    <a:pt x="1548" y="110"/>
                  </a:cubicBezTo>
                  <a:cubicBezTo>
                    <a:pt x="1048" y="241"/>
                    <a:pt x="595" y="563"/>
                    <a:pt x="333" y="968"/>
                  </a:cubicBezTo>
                  <a:cubicBezTo>
                    <a:pt x="250" y="1063"/>
                    <a:pt x="214" y="1182"/>
                    <a:pt x="155" y="1277"/>
                  </a:cubicBezTo>
                  <a:cubicBezTo>
                    <a:pt x="107" y="1384"/>
                    <a:pt x="72" y="1503"/>
                    <a:pt x="48" y="1610"/>
                  </a:cubicBezTo>
                  <a:cubicBezTo>
                    <a:pt x="36" y="1730"/>
                    <a:pt x="0" y="1837"/>
                    <a:pt x="0" y="1956"/>
                  </a:cubicBezTo>
                  <a:cubicBezTo>
                    <a:pt x="0" y="2039"/>
                    <a:pt x="0" y="2170"/>
                    <a:pt x="36" y="2277"/>
                  </a:cubicBezTo>
                  <a:cubicBezTo>
                    <a:pt x="72" y="2492"/>
                    <a:pt x="179" y="2694"/>
                    <a:pt x="357" y="2825"/>
                  </a:cubicBezTo>
                  <a:cubicBezTo>
                    <a:pt x="524" y="2944"/>
                    <a:pt x="726" y="2992"/>
                    <a:pt x="905" y="2992"/>
                  </a:cubicBezTo>
                  <a:cubicBezTo>
                    <a:pt x="1262" y="2980"/>
                    <a:pt x="1536" y="2801"/>
                    <a:pt x="1703" y="2611"/>
                  </a:cubicBezTo>
                  <a:cubicBezTo>
                    <a:pt x="1857" y="2408"/>
                    <a:pt x="1893" y="2206"/>
                    <a:pt x="1893" y="2075"/>
                  </a:cubicBezTo>
                  <a:cubicBezTo>
                    <a:pt x="1886" y="1993"/>
                    <a:pt x="1876" y="1939"/>
                    <a:pt x="1868" y="1907"/>
                  </a:cubicBezTo>
                  <a:lnTo>
                    <a:pt x="1868" y="1907"/>
                  </a:lnTo>
                  <a:cubicBezTo>
                    <a:pt x="1862" y="1908"/>
                    <a:pt x="1857" y="1908"/>
                    <a:pt x="1857" y="1908"/>
                  </a:cubicBezTo>
                  <a:lnTo>
                    <a:pt x="1738" y="1908"/>
                  </a:lnTo>
                  <a:cubicBezTo>
                    <a:pt x="1727" y="1908"/>
                    <a:pt x="1762" y="1968"/>
                    <a:pt x="1738" y="2087"/>
                  </a:cubicBezTo>
                  <a:cubicBezTo>
                    <a:pt x="1727" y="2206"/>
                    <a:pt x="1679" y="2372"/>
                    <a:pt x="1548" y="2515"/>
                  </a:cubicBezTo>
                  <a:cubicBezTo>
                    <a:pt x="1422" y="2664"/>
                    <a:pt x="1199" y="2790"/>
                    <a:pt x="929" y="2790"/>
                  </a:cubicBezTo>
                  <a:cubicBezTo>
                    <a:pt x="917" y="2790"/>
                    <a:pt x="905" y="2790"/>
                    <a:pt x="893" y="2789"/>
                  </a:cubicBezTo>
                  <a:cubicBezTo>
                    <a:pt x="762" y="2765"/>
                    <a:pt x="607" y="2730"/>
                    <a:pt x="512" y="2634"/>
                  </a:cubicBezTo>
                  <a:cubicBezTo>
                    <a:pt x="405" y="2551"/>
                    <a:pt x="333" y="2396"/>
                    <a:pt x="310" y="2230"/>
                  </a:cubicBezTo>
                  <a:cubicBezTo>
                    <a:pt x="262" y="1872"/>
                    <a:pt x="369" y="1491"/>
                    <a:pt x="607" y="1158"/>
                  </a:cubicBezTo>
                  <a:cubicBezTo>
                    <a:pt x="845" y="837"/>
                    <a:pt x="1226" y="587"/>
                    <a:pt x="1655" y="479"/>
                  </a:cubicBezTo>
                  <a:cubicBezTo>
                    <a:pt x="1840" y="428"/>
                    <a:pt x="2034" y="403"/>
                    <a:pt x="2233" y="403"/>
                  </a:cubicBezTo>
                  <a:cubicBezTo>
                    <a:pt x="2493" y="403"/>
                    <a:pt x="2761" y="446"/>
                    <a:pt x="3024" y="527"/>
                  </a:cubicBezTo>
                  <a:cubicBezTo>
                    <a:pt x="3489" y="658"/>
                    <a:pt x="3917" y="884"/>
                    <a:pt x="4334" y="1182"/>
                  </a:cubicBezTo>
                  <a:cubicBezTo>
                    <a:pt x="4524" y="1325"/>
                    <a:pt x="4727" y="1491"/>
                    <a:pt x="4929" y="1634"/>
                  </a:cubicBezTo>
                  <a:cubicBezTo>
                    <a:pt x="5108" y="1801"/>
                    <a:pt x="5298" y="1980"/>
                    <a:pt x="5477" y="2146"/>
                  </a:cubicBezTo>
                  <a:cubicBezTo>
                    <a:pt x="5656" y="2313"/>
                    <a:pt x="5822" y="2503"/>
                    <a:pt x="5977" y="2682"/>
                  </a:cubicBezTo>
                  <a:cubicBezTo>
                    <a:pt x="6144" y="2861"/>
                    <a:pt x="6299" y="3063"/>
                    <a:pt x="6441" y="3242"/>
                  </a:cubicBezTo>
                  <a:cubicBezTo>
                    <a:pt x="6596" y="3444"/>
                    <a:pt x="6715" y="3635"/>
                    <a:pt x="6846" y="3825"/>
                  </a:cubicBezTo>
                  <a:cubicBezTo>
                    <a:pt x="6965" y="4016"/>
                    <a:pt x="7072" y="4218"/>
                    <a:pt x="7191" y="4408"/>
                  </a:cubicBezTo>
                  <a:cubicBezTo>
                    <a:pt x="7287" y="4599"/>
                    <a:pt x="7394" y="4789"/>
                    <a:pt x="7489" y="4968"/>
                  </a:cubicBezTo>
                  <a:cubicBezTo>
                    <a:pt x="7561" y="5170"/>
                    <a:pt x="7656" y="5349"/>
                    <a:pt x="7727" y="5528"/>
                  </a:cubicBezTo>
                  <a:cubicBezTo>
                    <a:pt x="7787" y="5706"/>
                    <a:pt x="7858" y="5885"/>
                    <a:pt x="7918" y="6040"/>
                  </a:cubicBezTo>
                  <a:cubicBezTo>
                    <a:pt x="7977" y="6206"/>
                    <a:pt x="8037" y="6373"/>
                    <a:pt x="8084" y="6516"/>
                  </a:cubicBezTo>
                  <a:cubicBezTo>
                    <a:pt x="8132" y="6671"/>
                    <a:pt x="8156" y="6802"/>
                    <a:pt x="8204" y="6933"/>
                  </a:cubicBezTo>
                  <a:cubicBezTo>
                    <a:pt x="8227" y="7075"/>
                    <a:pt x="8263" y="7195"/>
                    <a:pt x="8287" y="7290"/>
                  </a:cubicBezTo>
                  <a:cubicBezTo>
                    <a:pt x="8334" y="7504"/>
                    <a:pt x="8382" y="7683"/>
                    <a:pt x="8394" y="7802"/>
                  </a:cubicBezTo>
                  <a:cubicBezTo>
                    <a:pt x="8406" y="7921"/>
                    <a:pt x="8430" y="7980"/>
                    <a:pt x="8430" y="7980"/>
                  </a:cubicBezTo>
                  <a:cubicBezTo>
                    <a:pt x="8430" y="8004"/>
                    <a:pt x="8454" y="8040"/>
                    <a:pt x="8501" y="8052"/>
                  </a:cubicBezTo>
                  <a:cubicBezTo>
                    <a:pt x="8537" y="8052"/>
                    <a:pt x="8573" y="8028"/>
                    <a:pt x="8573" y="7980"/>
                  </a:cubicBezTo>
                  <a:cubicBezTo>
                    <a:pt x="8573" y="7980"/>
                    <a:pt x="8573" y="7909"/>
                    <a:pt x="8561" y="7790"/>
                  </a:cubicBezTo>
                  <a:cubicBezTo>
                    <a:pt x="8537" y="7647"/>
                    <a:pt x="8525" y="7468"/>
                    <a:pt x="8501" y="7254"/>
                  </a:cubicBezTo>
                  <a:cubicBezTo>
                    <a:pt x="8477" y="7147"/>
                    <a:pt x="8465" y="7016"/>
                    <a:pt x="8442" y="6873"/>
                  </a:cubicBezTo>
                  <a:cubicBezTo>
                    <a:pt x="8406" y="6730"/>
                    <a:pt x="8382" y="6599"/>
                    <a:pt x="8346" y="6433"/>
                  </a:cubicBezTo>
                  <a:cubicBezTo>
                    <a:pt x="8299" y="6278"/>
                    <a:pt x="8263" y="6123"/>
                    <a:pt x="8215" y="5944"/>
                  </a:cubicBezTo>
                  <a:cubicBezTo>
                    <a:pt x="8156" y="5778"/>
                    <a:pt x="8096" y="5599"/>
                    <a:pt x="8037" y="5409"/>
                  </a:cubicBezTo>
                  <a:cubicBezTo>
                    <a:pt x="7965" y="5206"/>
                    <a:pt x="7906" y="5016"/>
                    <a:pt x="7811" y="4825"/>
                  </a:cubicBezTo>
                  <a:cubicBezTo>
                    <a:pt x="7727" y="4635"/>
                    <a:pt x="7632" y="4432"/>
                    <a:pt x="7537" y="4230"/>
                  </a:cubicBezTo>
                  <a:cubicBezTo>
                    <a:pt x="7406" y="4039"/>
                    <a:pt x="7311" y="3825"/>
                    <a:pt x="7191" y="3623"/>
                  </a:cubicBezTo>
                  <a:cubicBezTo>
                    <a:pt x="7061" y="3420"/>
                    <a:pt x="6941" y="3218"/>
                    <a:pt x="6787" y="3004"/>
                  </a:cubicBezTo>
                  <a:cubicBezTo>
                    <a:pt x="6644" y="2813"/>
                    <a:pt x="6489" y="2611"/>
                    <a:pt x="6322" y="2408"/>
                  </a:cubicBezTo>
                  <a:cubicBezTo>
                    <a:pt x="6156" y="2230"/>
                    <a:pt x="5977" y="2027"/>
                    <a:pt x="5798" y="1849"/>
                  </a:cubicBezTo>
                  <a:lnTo>
                    <a:pt x="5227" y="1313"/>
                  </a:lnTo>
                  <a:lnTo>
                    <a:pt x="4596" y="825"/>
                  </a:lnTo>
                  <a:cubicBezTo>
                    <a:pt x="4167" y="527"/>
                    <a:pt x="3667" y="253"/>
                    <a:pt x="3143" y="122"/>
                  </a:cubicBezTo>
                  <a:cubicBezTo>
                    <a:pt x="2871" y="42"/>
                    <a:pt x="2587" y="0"/>
                    <a:pt x="2306" y="0"/>
                  </a:cubicBezTo>
                  <a:close/>
                </a:path>
              </a:pathLst>
            </a:custGeom>
            <a:solidFill>
              <a:srgbClr val="510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27;p46"/>
            <p:cNvSpPr/>
            <p:nvPr/>
          </p:nvSpPr>
          <p:spPr>
            <a:xfrm>
              <a:off x="2072575" y="2211600"/>
              <a:ext cx="8350" cy="18075"/>
            </a:xfrm>
            <a:custGeom>
              <a:avLst/>
              <a:gdLst/>
              <a:ahLst/>
              <a:cxnLst/>
              <a:rect l="l" t="t" r="r" b="b"/>
              <a:pathLst>
                <a:path w="334" h="723" extrusionOk="0">
                  <a:moveTo>
                    <a:pt x="182" y="0"/>
                  </a:moveTo>
                  <a:cubicBezTo>
                    <a:pt x="116" y="0"/>
                    <a:pt x="70" y="62"/>
                    <a:pt x="60" y="124"/>
                  </a:cubicBezTo>
                  <a:cubicBezTo>
                    <a:pt x="36" y="184"/>
                    <a:pt x="36" y="243"/>
                    <a:pt x="24" y="303"/>
                  </a:cubicBezTo>
                  <a:cubicBezTo>
                    <a:pt x="12" y="410"/>
                    <a:pt x="0" y="541"/>
                    <a:pt x="36" y="648"/>
                  </a:cubicBezTo>
                  <a:cubicBezTo>
                    <a:pt x="58" y="692"/>
                    <a:pt x="107" y="723"/>
                    <a:pt x="150" y="723"/>
                  </a:cubicBezTo>
                  <a:cubicBezTo>
                    <a:pt x="177" y="723"/>
                    <a:pt x="201" y="711"/>
                    <a:pt x="215" y="684"/>
                  </a:cubicBezTo>
                  <a:cubicBezTo>
                    <a:pt x="274" y="588"/>
                    <a:pt x="298" y="469"/>
                    <a:pt x="310" y="362"/>
                  </a:cubicBezTo>
                  <a:cubicBezTo>
                    <a:pt x="322" y="303"/>
                    <a:pt x="322" y="243"/>
                    <a:pt x="334" y="184"/>
                  </a:cubicBezTo>
                  <a:cubicBezTo>
                    <a:pt x="334" y="100"/>
                    <a:pt x="298" y="29"/>
                    <a:pt x="215" y="5"/>
                  </a:cubicBezTo>
                  <a:cubicBezTo>
                    <a:pt x="203" y="2"/>
                    <a:pt x="193" y="0"/>
                    <a:pt x="182" y="0"/>
                  </a:cubicBezTo>
                  <a:close/>
                </a:path>
              </a:pathLst>
            </a:custGeom>
            <a:solidFill>
              <a:srgbClr val="FFFFFF">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28;p46"/>
            <p:cNvSpPr/>
            <p:nvPr/>
          </p:nvSpPr>
          <p:spPr>
            <a:xfrm>
              <a:off x="2098175" y="2255275"/>
              <a:ext cx="37975" cy="22050"/>
            </a:xfrm>
            <a:custGeom>
              <a:avLst/>
              <a:gdLst/>
              <a:ahLst/>
              <a:cxnLst/>
              <a:rect l="l" t="t" r="r" b="b"/>
              <a:pathLst>
                <a:path w="1519" h="882" extrusionOk="0">
                  <a:moveTo>
                    <a:pt x="341" y="0"/>
                  </a:moveTo>
                  <a:cubicBezTo>
                    <a:pt x="282" y="0"/>
                    <a:pt x="223" y="6"/>
                    <a:pt x="167" y="20"/>
                  </a:cubicBezTo>
                  <a:cubicBezTo>
                    <a:pt x="12" y="44"/>
                    <a:pt x="0" y="258"/>
                    <a:pt x="119" y="330"/>
                  </a:cubicBezTo>
                  <a:cubicBezTo>
                    <a:pt x="417" y="508"/>
                    <a:pt x="726" y="580"/>
                    <a:pt x="1000" y="818"/>
                  </a:cubicBezTo>
                  <a:cubicBezTo>
                    <a:pt x="1053" y="863"/>
                    <a:pt x="1111" y="882"/>
                    <a:pt x="1165" y="882"/>
                  </a:cubicBezTo>
                  <a:cubicBezTo>
                    <a:pt x="1358" y="882"/>
                    <a:pt x="1519" y="646"/>
                    <a:pt x="1334" y="461"/>
                  </a:cubicBezTo>
                  <a:cubicBezTo>
                    <a:pt x="1099" y="226"/>
                    <a:pt x="698" y="0"/>
                    <a:pt x="341" y="0"/>
                  </a:cubicBezTo>
                  <a:close/>
                </a:path>
              </a:pathLst>
            </a:custGeom>
            <a:solidFill>
              <a:srgbClr val="FFFFFF">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29;p46"/>
            <p:cNvSpPr/>
            <p:nvPr/>
          </p:nvSpPr>
          <p:spPr>
            <a:xfrm>
              <a:off x="2141325" y="2281000"/>
              <a:ext cx="19625" cy="17725"/>
            </a:xfrm>
            <a:custGeom>
              <a:avLst/>
              <a:gdLst/>
              <a:ahLst/>
              <a:cxnLst/>
              <a:rect l="l" t="t" r="r" b="b"/>
              <a:pathLst>
                <a:path w="785" h="709" extrusionOk="0">
                  <a:moveTo>
                    <a:pt x="239" y="1"/>
                  </a:moveTo>
                  <a:cubicBezTo>
                    <a:pt x="172" y="1"/>
                    <a:pt x="102" y="44"/>
                    <a:pt x="60" y="110"/>
                  </a:cubicBezTo>
                  <a:cubicBezTo>
                    <a:pt x="1" y="194"/>
                    <a:pt x="48" y="313"/>
                    <a:pt x="132" y="372"/>
                  </a:cubicBezTo>
                  <a:cubicBezTo>
                    <a:pt x="143" y="384"/>
                    <a:pt x="167" y="384"/>
                    <a:pt x="179" y="408"/>
                  </a:cubicBezTo>
                  <a:cubicBezTo>
                    <a:pt x="179" y="420"/>
                    <a:pt x="191" y="444"/>
                    <a:pt x="203" y="467"/>
                  </a:cubicBezTo>
                  <a:cubicBezTo>
                    <a:pt x="263" y="598"/>
                    <a:pt x="405" y="658"/>
                    <a:pt x="536" y="706"/>
                  </a:cubicBezTo>
                  <a:cubicBezTo>
                    <a:pt x="545" y="707"/>
                    <a:pt x="554" y="708"/>
                    <a:pt x="563" y="708"/>
                  </a:cubicBezTo>
                  <a:cubicBezTo>
                    <a:pt x="674" y="708"/>
                    <a:pt x="785" y="576"/>
                    <a:pt x="763" y="444"/>
                  </a:cubicBezTo>
                  <a:cubicBezTo>
                    <a:pt x="727" y="325"/>
                    <a:pt x="667" y="241"/>
                    <a:pt x="560" y="170"/>
                  </a:cubicBezTo>
                  <a:cubicBezTo>
                    <a:pt x="489" y="110"/>
                    <a:pt x="405" y="86"/>
                    <a:pt x="322" y="27"/>
                  </a:cubicBezTo>
                  <a:cubicBezTo>
                    <a:pt x="297" y="9"/>
                    <a:pt x="268" y="1"/>
                    <a:pt x="239" y="1"/>
                  </a:cubicBezTo>
                  <a:close/>
                </a:path>
              </a:pathLst>
            </a:custGeom>
            <a:solidFill>
              <a:srgbClr val="FFFFFF">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30;p46"/>
            <p:cNvSpPr/>
            <p:nvPr/>
          </p:nvSpPr>
          <p:spPr>
            <a:xfrm>
              <a:off x="2009525" y="2006825"/>
              <a:ext cx="60100" cy="102750"/>
            </a:xfrm>
            <a:custGeom>
              <a:avLst/>
              <a:gdLst/>
              <a:ahLst/>
              <a:cxnLst/>
              <a:rect l="l" t="t" r="r" b="b"/>
              <a:pathLst>
                <a:path w="2404" h="4110" extrusionOk="0">
                  <a:moveTo>
                    <a:pt x="382" y="0"/>
                  </a:moveTo>
                  <a:cubicBezTo>
                    <a:pt x="185" y="0"/>
                    <a:pt x="1" y="179"/>
                    <a:pt x="153" y="385"/>
                  </a:cubicBezTo>
                  <a:cubicBezTo>
                    <a:pt x="570" y="969"/>
                    <a:pt x="986" y="1517"/>
                    <a:pt x="1296" y="2171"/>
                  </a:cubicBezTo>
                  <a:cubicBezTo>
                    <a:pt x="1605" y="2802"/>
                    <a:pt x="1784" y="3469"/>
                    <a:pt x="2082" y="4088"/>
                  </a:cubicBezTo>
                  <a:cubicBezTo>
                    <a:pt x="2092" y="4103"/>
                    <a:pt x="2102" y="4110"/>
                    <a:pt x="2111" y="4110"/>
                  </a:cubicBezTo>
                  <a:cubicBezTo>
                    <a:pt x="2123" y="4110"/>
                    <a:pt x="2134" y="4097"/>
                    <a:pt x="2141" y="4076"/>
                  </a:cubicBezTo>
                  <a:cubicBezTo>
                    <a:pt x="2403" y="3457"/>
                    <a:pt x="2129" y="2683"/>
                    <a:pt x="1879" y="2088"/>
                  </a:cubicBezTo>
                  <a:cubicBezTo>
                    <a:pt x="1582" y="1386"/>
                    <a:pt x="1177" y="552"/>
                    <a:pt x="570" y="64"/>
                  </a:cubicBezTo>
                  <a:cubicBezTo>
                    <a:pt x="514" y="20"/>
                    <a:pt x="447" y="0"/>
                    <a:pt x="382" y="0"/>
                  </a:cubicBezTo>
                  <a:close/>
                </a:path>
              </a:pathLst>
            </a:custGeom>
            <a:solidFill>
              <a:srgbClr val="FFFFFF">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31;p46"/>
            <p:cNvSpPr/>
            <p:nvPr/>
          </p:nvSpPr>
          <p:spPr>
            <a:xfrm>
              <a:off x="1916600" y="2024300"/>
              <a:ext cx="64325" cy="47250"/>
            </a:xfrm>
            <a:custGeom>
              <a:avLst/>
              <a:gdLst/>
              <a:ahLst/>
              <a:cxnLst/>
              <a:rect l="l" t="t" r="r" b="b"/>
              <a:pathLst>
                <a:path w="2573" h="1890" extrusionOk="0">
                  <a:moveTo>
                    <a:pt x="533" y="0"/>
                  </a:moveTo>
                  <a:cubicBezTo>
                    <a:pt x="389" y="0"/>
                    <a:pt x="249" y="36"/>
                    <a:pt x="119" y="115"/>
                  </a:cubicBezTo>
                  <a:cubicBezTo>
                    <a:pt x="60" y="163"/>
                    <a:pt x="0" y="222"/>
                    <a:pt x="12" y="294"/>
                  </a:cubicBezTo>
                  <a:cubicBezTo>
                    <a:pt x="24" y="407"/>
                    <a:pt x="99" y="509"/>
                    <a:pt x="209" y="509"/>
                  </a:cubicBezTo>
                  <a:cubicBezTo>
                    <a:pt x="214" y="509"/>
                    <a:pt x="220" y="509"/>
                    <a:pt x="227" y="508"/>
                  </a:cubicBezTo>
                  <a:cubicBezTo>
                    <a:pt x="596" y="508"/>
                    <a:pt x="846" y="568"/>
                    <a:pt x="1155" y="782"/>
                  </a:cubicBezTo>
                  <a:cubicBezTo>
                    <a:pt x="1655" y="1115"/>
                    <a:pt x="1989" y="1675"/>
                    <a:pt x="2548" y="1889"/>
                  </a:cubicBezTo>
                  <a:cubicBezTo>
                    <a:pt x="2560" y="1889"/>
                    <a:pt x="2572" y="1877"/>
                    <a:pt x="2560" y="1877"/>
                  </a:cubicBezTo>
                  <a:cubicBezTo>
                    <a:pt x="2408" y="1226"/>
                    <a:pt x="1385" y="0"/>
                    <a:pt x="533" y="0"/>
                  </a:cubicBezTo>
                  <a:close/>
                </a:path>
              </a:pathLst>
            </a:custGeom>
            <a:solidFill>
              <a:srgbClr val="FFFFFF">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32;p46"/>
            <p:cNvSpPr/>
            <p:nvPr/>
          </p:nvSpPr>
          <p:spPr>
            <a:xfrm>
              <a:off x="1835925" y="2125675"/>
              <a:ext cx="88125" cy="89650"/>
            </a:xfrm>
            <a:custGeom>
              <a:avLst/>
              <a:gdLst/>
              <a:ahLst/>
              <a:cxnLst/>
              <a:rect l="l" t="t" r="r" b="b"/>
              <a:pathLst>
                <a:path w="3525" h="3586" extrusionOk="0">
                  <a:moveTo>
                    <a:pt x="3002" y="0"/>
                  </a:moveTo>
                  <a:cubicBezTo>
                    <a:pt x="2290" y="0"/>
                    <a:pt x="1612" y="564"/>
                    <a:pt x="1215" y="1120"/>
                  </a:cubicBezTo>
                  <a:cubicBezTo>
                    <a:pt x="870" y="1596"/>
                    <a:pt x="1" y="2990"/>
                    <a:pt x="477" y="3537"/>
                  </a:cubicBezTo>
                  <a:cubicBezTo>
                    <a:pt x="497" y="3571"/>
                    <a:pt x="536" y="3585"/>
                    <a:pt x="577" y="3585"/>
                  </a:cubicBezTo>
                  <a:cubicBezTo>
                    <a:pt x="609" y="3585"/>
                    <a:pt x="642" y="3577"/>
                    <a:pt x="668" y="3561"/>
                  </a:cubicBezTo>
                  <a:cubicBezTo>
                    <a:pt x="953" y="3430"/>
                    <a:pt x="953" y="3144"/>
                    <a:pt x="1037" y="2870"/>
                  </a:cubicBezTo>
                  <a:cubicBezTo>
                    <a:pt x="1156" y="2454"/>
                    <a:pt x="1334" y="2061"/>
                    <a:pt x="1549" y="1704"/>
                  </a:cubicBezTo>
                  <a:cubicBezTo>
                    <a:pt x="2001" y="918"/>
                    <a:pt x="2703" y="680"/>
                    <a:pt x="3465" y="251"/>
                  </a:cubicBezTo>
                  <a:cubicBezTo>
                    <a:pt x="3525" y="203"/>
                    <a:pt x="3513" y="96"/>
                    <a:pt x="3430" y="72"/>
                  </a:cubicBezTo>
                  <a:cubicBezTo>
                    <a:pt x="3287" y="23"/>
                    <a:pt x="3144" y="0"/>
                    <a:pt x="3002" y="0"/>
                  </a:cubicBezTo>
                  <a:close/>
                </a:path>
              </a:pathLst>
            </a:custGeom>
            <a:solidFill>
              <a:srgbClr val="FFFFFF">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33;p46"/>
            <p:cNvSpPr/>
            <p:nvPr/>
          </p:nvSpPr>
          <p:spPr>
            <a:xfrm>
              <a:off x="1850825" y="2094475"/>
              <a:ext cx="52100" cy="41900"/>
            </a:xfrm>
            <a:custGeom>
              <a:avLst/>
              <a:gdLst/>
              <a:ahLst/>
              <a:cxnLst/>
              <a:rect l="l" t="t" r="r" b="b"/>
              <a:pathLst>
                <a:path w="2084" h="1676" extrusionOk="0">
                  <a:moveTo>
                    <a:pt x="1597" y="1"/>
                  </a:moveTo>
                  <a:cubicBezTo>
                    <a:pt x="1263" y="1"/>
                    <a:pt x="950" y="145"/>
                    <a:pt x="679" y="344"/>
                  </a:cubicBezTo>
                  <a:cubicBezTo>
                    <a:pt x="500" y="499"/>
                    <a:pt x="357" y="678"/>
                    <a:pt x="214" y="868"/>
                  </a:cubicBezTo>
                  <a:cubicBezTo>
                    <a:pt x="36" y="1106"/>
                    <a:pt x="0" y="1261"/>
                    <a:pt x="0" y="1559"/>
                  </a:cubicBezTo>
                  <a:cubicBezTo>
                    <a:pt x="0" y="1621"/>
                    <a:pt x="53" y="1676"/>
                    <a:pt x="119" y="1676"/>
                  </a:cubicBezTo>
                  <a:cubicBezTo>
                    <a:pt x="142" y="1676"/>
                    <a:pt x="166" y="1669"/>
                    <a:pt x="191" y="1654"/>
                  </a:cubicBezTo>
                  <a:cubicBezTo>
                    <a:pt x="322" y="1559"/>
                    <a:pt x="441" y="1511"/>
                    <a:pt x="536" y="1356"/>
                  </a:cubicBezTo>
                  <a:cubicBezTo>
                    <a:pt x="619" y="1201"/>
                    <a:pt x="726" y="1035"/>
                    <a:pt x="857" y="880"/>
                  </a:cubicBezTo>
                  <a:cubicBezTo>
                    <a:pt x="1143" y="547"/>
                    <a:pt x="1488" y="428"/>
                    <a:pt x="1917" y="368"/>
                  </a:cubicBezTo>
                  <a:cubicBezTo>
                    <a:pt x="2084" y="344"/>
                    <a:pt x="2048" y="94"/>
                    <a:pt x="1917" y="47"/>
                  </a:cubicBezTo>
                  <a:cubicBezTo>
                    <a:pt x="1809" y="15"/>
                    <a:pt x="1702" y="1"/>
                    <a:pt x="1597" y="1"/>
                  </a:cubicBezTo>
                  <a:close/>
                </a:path>
              </a:pathLst>
            </a:custGeom>
            <a:solidFill>
              <a:srgbClr val="FFFFFF">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Câu hỏi">
            <a:extLst>
              <a:ext uri="{FF2B5EF4-FFF2-40B4-BE49-F238E27FC236}">
                <a16:creationId xmlns:a16="http://schemas.microsoft.com/office/drawing/2014/main" id="{99855FFD-344E-0BEC-871D-5C9A9BDE6278}"/>
              </a:ext>
            </a:extLst>
          </p:cNvPr>
          <p:cNvSpPr/>
          <p:nvPr/>
        </p:nvSpPr>
        <p:spPr>
          <a:xfrm>
            <a:off x="910936" y="589684"/>
            <a:ext cx="7322128" cy="149629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000" noProof="1">
                <a:solidFill>
                  <a:schemeClr val="tx1">
                    <a:lumMod val="95000"/>
                    <a:lumOff val="5000"/>
                  </a:schemeClr>
                </a:solidFill>
                <a:cs typeface="Arial" panose="020B0604020202020204" pitchFamily="34" charset="0"/>
              </a:rPr>
              <a:t>Câu </a:t>
            </a:r>
            <a:r>
              <a:rPr lang="en-US" sz="2000" noProof="1" smtClean="0">
                <a:solidFill>
                  <a:schemeClr val="tx1">
                    <a:lumMod val="95000"/>
                    <a:lumOff val="5000"/>
                  </a:schemeClr>
                </a:solidFill>
                <a:cs typeface="Arial" panose="020B0604020202020204" pitchFamily="34" charset="0"/>
              </a:rPr>
              <a:t>4: </a:t>
            </a:r>
            <a:r>
              <a:rPr lang="en-US" sz="2000" dirty="0" err="1">
                <a:solidFill>
                  <a:schemeClr val="tx1">
                    <a:lumMod val="95000"/>
                    <a:lumOff val="5000"/>
                  </a:schemeClr>
                </a:solidFill>
              </a:rPr>
              <a:t>Trường</a:t>
            </a:r>
            <a:r>
              <a:rPr lang="en-US" sz="2000" dirty="0">
                <a:solidFill>
                  <a:schemeClr val="tx1">
                    <a:lumMod val="95000"/>
                    <a:lumOff val="5000"/>
                  </a:schemeClr>
                </a:solidFill>
              </a:rPr>
              <a:t> </a:t>
            </a:r>
            <a:r>
              <a:rPr lang="en-US" sz="2000" dirty="0" err="1">
                <a:solidFill>
                  <a:schemeClr val="tx1">
                    <a:lumMod val="95000"/>
                    <a:lumOff val="5000"/>
                  </a:schemeClr>
                </a:solidFill>
              </a:rPr>
              <a:t>Đại</a:t>
            </a:r>
            <a:r>
              <a:rPr lang="en-US" sz="2000" dirty="0">
                <a:solidFill>
                  <a:schemeClr val="tx1">
                    <a:lumMod val="95000"/>
                    <a:lumOff val="5000"/>
                  </a:schemeClr>
                </a:solidFill>
              </a:rPr>
              <a:t> </a:t>
            </a:r>
            <a:r>
              <a:rPr lang="en-US" sz="2000" dirty="0" err="1">
                <a:solidFill>
                  <a:schemeClr val="tx1">
                    <a:lumMod val="95000"/>
                    <a:lumOff val="5000"/>
                  </a:schemeClr>
                </a:solidFill>
              </a:rPr>
              <a:t>học</a:t>
            </a:r>
            <a:r>
              <a:rPr lang="en-US" sz="2000" dirty="0">
                <a:solidFill>
                  <a:schemeClr val="tx1">
                    <a:lumMod val="95000"/>
                    <a:lumOff val="5000"/>
                  </a:schemeClr>
                </a:solidFill>
              </a:rPr>
              <a:t> </a:t>
            </a:r>
            <a:r>
              <a:rPr lang="en-US" sz="2000" dirty="0" err="1">
                <a:solidFill>
                  <a:schemeClr val="tx1">
                    <a:lumMod val="95000"/>
                    <a:lumOff val="5000"/>
                  </a:schemeClr>
                </a:solidFill>
              </a:rPr>
              <a:t>Bô-lô-na</a:t>
            </a:r>
            <a:r>
              <a:rPr lang="en-US" sz="2000" dirty="0">
                <a:solidFill>
                  <a:schemeClr val="tx1">
                    <a:lumMod val="95000"/>
                    <a:lumOff val="5000"/>
                  </a:schemeClr>
                </a:solidFill>
              </a:rPr>
              <a:t> – </a:t>
            </a:r>
            <a:r>
              <a:rPr lang="en-US" sz="2000" dirty="0" err="1">
                <a:solidFill>
                  <a:schemeClr val="tx1">
                    <a:lumMod val="95000"/>
                    <a:lumOff val="5000"/>
                  </a:schemeClr>
                </a:solidFill>
              </a:rPr>
              <a:t>một</a:t>
            </a:r>
            <a:r>
              <a:rPr lang="en-US" sz="2000" dirty="0">
                <a:solidFill>
                  <a:schemeClr val="tx1">
                    <a:lumMod val="95000"/>
                    <a:lumOff val="5000"/>
                  </a:schemeClr>
                </a:solidFill>
              </a:rPr>
              <a:t> </a:t>
            </a:r>
            <a:r>
              <a:rPr lang="en-US" sz="2000" dirty="0" err="1">
                <a:solidFill>
                  <a:schemeClr val="tx1">
                    <a:lumMod val="95000"/>
                    <a:lumOff val="5000"/>
                  </a:schemeClr>
                </a:solidFill>
              </a:rPr>
              <a:t>trong</a:t>
            </a:r>
            <a:r>
              <a:rPr lang="en-US" sz="2000" dirty="0">
                <a:solidFill>
                  <a:schemeClr val="tx1">
                    <a:lumMod val="95000"/>
                    <a:lumOff val="5000"/>
                  </a:schemeClr>
                </a:solidFill>
              </a:rPr>
              <a:t> </a:t>
            </a:r>
            <a:r>
              <a:rPr lang="en-US" sz="2000" dirty="0" err="1">
                <a:solidFill>
                  <a:schemeClr val="tx1">
                    <a:lumMod val="95000"/>
                    <a:lumOff val="5000"/>
                  </a:schemeClr>
                </a:solidFill>
              </a:rPr>
              <a:t>những</a:t>
            </a:r>
            <a:r>
              <a:rPr lang="en-US" sz="2000" dirty="0">
                <a:solidFill>
                  <a:schemeClr val="tx1">
                    <a:lumMod val="95000"/>
                    <a:lumOff val="5000"/>
                  </a:schemeClr>
                </a:solidFill>
              </a:rPr>
              <a:t> </a:t>
            </a:r>
            <a:r>
              <a:rPr lang="en-US" sz="2000" dirty="0" err="1">
                <a:solidFill>
                  <a:schemeClr val="tx1">
                    <a:lumMod val="95000"/>
                    <a:lumOff val="5000"/>
                  </a:schemeClr>
                </a:solidFill>
              </a:rPr>
              <a:t>trường</a:t>
            </a:r>
            <a:r>
              <a:rPr lang="en-US" sz="2000" dirty="0">
                <a:solidFill>
                  <a:schemeClr val="tx1">
                    <a:lumMod val="95000"/>
                    <a:lumOff val="5000"/>
                  </a:schemeClr>
                </a:solidFill>
              </a:rPr>
              <a:t> </a:t>
            </a:r>
            <a:r>
              <a:rPr lang="en-US" sz="2000" dirty="0" err="1">
                <a:solidFill>
                  <a:schemeClr val="tx1">
                    <a:lumMod val="95000"/>
                    <a:lumOff val="5000"/>
                  </a:schemeClr>
                </a:solidFill>
              </a:rPr>
              <a:t>đại</a:t>
            </a:r>
            <a:r>
              <a:rPr lang="en-US" sz="2000" dirty="0">
                <a:solidFill>
                  <a:schemeClr val="tx1">
                    <a:lumMod val="95000"/>
                    <a:lumOff val="5000"/>
                  </a:schemeClr>
                </a:solidFill>
              </a:rPr>
              <a:t> </a:t>
            </a:r>
            <a:r>
              <a:rPr lang="en-US" sz="2000" dirty="0" err="1">
                <a:solidFill>
                  <a:schemeClr val="tx1">
                    <a:lumMod val="95000"/>
                    <a:lumOff val="5000"/>
                  </a:schemeClr>
                </a:solidFill>
              </a:rPr>
              <a:t>học</a:t>
            </a:r>
            <a:r>
              <a:rPr lang="en-US" sz="2000" dirty="0">
                <a:solidFill>
                  <a:schemeClr val="tx1">
                    <a:lumMod val="95000"/>
                    <a:lumOff val="5000"/>
                  </a:schemeClr>
                </a:solidFill>
              </a:rPr>
              <a:t> </a:t>
            </a:r>
            <a:r>
              <a:rPr lang="en-US" sz="2000" dirty="0" err="1">
                <a:solidFill>
                  <a:schemeClr val="tx1">
                    <a:lumMod val="95000"/>
                    <a:lumOff val="5000"/>
                  </a:schemeClr>
                </a:solidFill>
              </a:rPr>
              <a:t>nổi</a:t>
            </a:r>
            <a:r>
              <a:rPr lang="en-US" sz="2000" dirty="0">
                <a:solidFill>
                  <a:schemeClr val="tx1">
                    <a:lumMod val="95000"/>
                    <a:lumOff val="5000"/>
                  </a:schemeClr>
                </a:solidFill>
              </a:rPr>
              <a:t> </a:t>
            </a:r>
            <a:r>
              <a:rPr lang="en-US" sz="2000" dirty="0" err="1">
                <a:solidFill>
                  <a:schemeClr val="tx1">
                    <a:lumMod val="95000"/>
                    <a:lumOff val="5000"/>
                  </a:schemeClr>
                </a:solidFill>
              </a:rPr>
              <a:t>tiếng</a:t>
            </a:r>
            <a:r>
              <a:rPr lang="en-US" sz="2000" dirty="0">
                <a:solidFill>
                  <a:schemeClr val="tx1">
                    <a:lumMod val="95000"/>
                    <a:lumOff val="5000"/>
                  </a:schemeClr>
                </a:solidFill>
              </a:rPr>
              <a:t> </a:t>
            </a:r>
            <a:r>
              <a:rPr lang="en-US" sz="2000" dirty="0" err="1">
                <a:solidFill>
                  <a:schemeClr val="tx1">
                    <a:lumMod val="95000"/>
                    <a:lumOff val="5000"/>
                  </a:schemeClr>
                </a:solidFill>
              </a:rPr>
              <a:t>được</a:t>
            </a:r>
            <a:r>
              <a:rPr lang="en-US" sz="2000" dirty="0">
                <a:solidFill>
                  <a:schemeClr val="tx1">
                    <a:lumMod val="95000"/>
                    <a:lumOff val="5000"/>
                  </a:schemeClr>
                </a:solidFill>
              </a:rPr>
              <a:t> </a:t>
            </a:r>
            <a:r>
              <a:rPr lang="en-US" sz="2000" dirty="0" err="1">
                <a:solidFill>
                  <a:schemeClr val="tx1">
                    <a:lumMod val="95000"/>
                    <a:lumOff val="5000"/>
                  </a:schemeClr>
                </a:solidFill>
              </a:rPr>
              <a:t>thành</a:t>
            </a:r>
            <a:r>
              <a:rPr lang="en-US" sz="2000" dirty="0">
                <a:solidFill>
                  <a:schemeClr val="tx1">
                    <a:lumMod val="95000"/>
                    <a:lumOff val="5000"/>
                  </a:schemeClr>
                </a:solidFill>
              </a:rPr>
              <a:t> </a:t>
            </a:r>
            <a:r>
              <a:rPr lang="en-US" sz="2000" dirty="0" err="1">
                <a:solidFill>
                  <a:schemeClr val="tx1">
                    <a:lumMod val="95000"/>
                    <a:lumOff val="5000"/>
                  </a:schemeClr>
                </a:solidFill>
              </a:rPr>
              <a:t>lập</a:t>
            </a:r>
            <a:r>
              <a:rPr lang="en-US" sz="2000" dirty="0">
                <a:solidFill>
                  <a:schemeClr val="tx1">
                    <a:lumMod val="95000"/>
                    <a:lumOff val="5000"/>
                  </a:schemeClr>
                </a:solidFill>
              </a:rPr>
              <a:t> </a:t>
            </a:r>
            <a:r>
              <a:rPr lang="en-US" sz="2000" dirty="0" err="1">
                <a:solidFill>
                  <a:schemeClr val="tx1">
                    <a:lumMod val="95000"/>
                    <a:lumOff val="5000"/>
                  </a:schemeClr>
                </a:solidFill>
              </a:rPr>
              <a:t>từ</a:t>
            </a:r>
            <a:r>
              <a:rPr lang="en-US" sz="2000" dirty="0">
                <a:solidFill>
                  <a:schemeClr val="tx1">
                    <a:lumMod val="95000"/>
                    <a:lumOff val="5000"/>
                  </a:schemeClr>
                </a:solidFill>
              </a:rPr>
              <a:t> </a:t>
            </a:r>
            <a:r>
              <a:rPr lang="en-US" sz="2000" dirty="0" err="1">
                <a:solidFill>
                  <a:schemeClr val="tx1">
                    <a:lumMod val="95000"/>
                    <a:lumOff val="5000"/>
                  </a:schemeClr>
                </a:solidFill>
              </a:rPr>
              <a:t>thời</a:t>
            </a:r>
            <a:r>
              <a:rPr lang="en-US" sz="2000" dirty="0">
                <a:solidFill>
                  <a:schemeClr val="tx1">
                    <a:lumMod val="95000"/>
                    <a:lumOff val="5000"/>
                  </a:schemeClr>
                </a:solidFill>
              </a:rPr>
              <a:t> </a:t>
            </a:r>
            <a:r>
              <a:rPr lang="en-US" sz="2000" dirty="0" err="1">
                <a:solidFill>
                  <a:schemeClr val="tx1">
                    <a:lumMod val="95000"/>
                    <a:lumOff val="5000"/>
                  </a:schemeClr>
                </a:solidFill>
              </a:rPr>
              <a:t>trung</a:t>
            </a:r>
            <a:r>
              <a:rPr lang="en-US" sz="2000" dirty="0">
                <a:solidFill>
                  <a:schemeClr val="tx1">
                    <a:lumMod val="95000"/>
                    <a:lumOff val="5000"/>
                  </a:schemeClr>
                </a:solidFill>
              </a:rPr>
              <a:t> </a:t>
            </a:r>
            <a:r>
              <a:rPr lang="en-US" sz="2000" dirty="0" err="1">
                <a:solidFill>
                  <a:schemeClr val="tx1">
                    <a:lumMod val="95000"/>
                    <a:lumOff val="5000"/>
                  </a:schemeClr>
                </a:solidFill>
              </a:rPr>
              <a:t>đại</a:t>
            </a:r>
            <a:r>
              <a:rPr lang="en-US" sz="2000" dirty="0">
                <a:solidFill>
                  <a:schemeClr val="tx1">
                    <a:lumMod val="95000"/>
                    <a:lumOff val="5000"/>
                  </a:schemeClr>
                </a:solidFill>
              </a:rPr>
              <a:t> </a:t>
            </a:r>
            <a:r>
              <a:rPr lang="en-US" sz="2000" dirty="0" err="1">
                <a:solidFill>
                  <a:schemeClr val="tx1">
                    <a:lumMod val="95000"/>
                    <a:lumOff val="5000"/>
                  </a:schemeClr>
                </a:solidFill>
              </a:rPr>
              <a:t>thuộc</a:t>
            </a:r>
            <a:r>
              <a:rPr lang="en-US" sz="2000" dirty="0">
                <a:solidFill>
                  <a:schemeClr val="tx1">
                    <a:lumMod val="95000"/>
                    <a:lumOff val="5000"/>
                  </a:schemeClr>
                </a:solidFill>
              </a:rPr>
              <a:t> </a:t>
            </a:r>
            <a:r>
              <a:rPr lang="en-US" sz="2000" dirty="0" err="1">
                <a:solidFill>
                  <a:schemeClr val="tx1">
                    <a:lumMod val="95000"/>
                    <a:lumOff val="5000"/>
                  </a:schemeClr>
                </a:solidFill>
              </a:rPr>
              <a:t>quốc</a:t>
            </a:r>
            <a:r>
              <a:rPr lang="en-US" sz="2000" dirty="0">
                <a:solidFill>
                  <a:schemeClr val="tx1">
                    <a:lumMod val="95000"/>
                    <a:lumOff val="5000"/>
                  </a:schemeClr>
                </a:solidFill>
              </a:rPr>
              <a:t> </a:t>
            </a:r>
            <a:r>
              <a:rPr lang="en-US" sz="2000" dirty="0" err="1">
                <a:solidFill>
                  <a:schemeClr val="tx1">
                    <a:lumMod val="95000"/>
                    <a:lumOff val="5000"/>
                  </a:schemeClr>
                </a:solidFill>
              </a:rPr>
              <a:t>gia</a:t>
            </a:r>
            <a:r>
              <a:rPr lang="en-US" sz="2000" dirty="0">
                <a:solidFill>
                  <a:schemeClr val="tx1">
                    <a:lumMod val="95000"/>
                    <a:lumOff val="5000"/>
                  </a:schemeClr>
                </a:solidFill>
              </a:rPr>
              <a:t> </a:t>
            </a:r>
            <a:r>
              <a:rPr lang="en-US" sz="2000" dirty="0" err="1">
                <a:solidFill>
                  <a:schemeClr val="tx1">
                    <a:lumMod val="95000"/>
                    <a:lumOff val="5000"/>
                  </a:schemeClr>
                </a:solidFill>
              </a:rPr>
              <a:t>nào</a:t>
            </a:r>
            <a:r>
              <a:rPr lang="en-US" sz="2000" dirty="0">
                <a:solidFill>
                  <a:schemeClr val="tx1">
                    <a:lumMod val="95000"/>
                    <a:lumOff val="5000"/>
                  </a:schemeClr>
                </a:solidFill>
              </a:rPr>
              <a:t> </a:t>
            </a:r>
            <a:r>
              <a:rPr lang="en-US" sz="2000" dirty="0" err="1">
                <a:solidFill>
                  <a:schemeClr val="tx1">
                    <a:lumMod val="95000"/>
                    <a:lumOff val="5000"/>
                  </a:schemeClr>
                </a:solidFill>
              </a:rPr>
              <a:t>ngày</a:t>
            </a:r>
            <a:r>
              <a:rPr lang="en-US" sz="2000" dirty="0">
                <a:solidFill>
                  <a:schemeClr val="tx1">
                    <a:lumMod val="95000"/>
                    <a:lumOff val="5000"/>
                  </a:schemeClr>
                </a:solidFill>
              </a:rPr>
              <a:t> nay?</a:t>
            </a:r>
          </a:p>
        </p:txBody>
      </p:sp>
      <p:sp>
        <p:nvSpPr>
          <p:cNvPr id="18" name="Đáp án đúng">
            <a:extLst>
              <a:ext uri="{FF2B5EF4-FFF2-40B4-BE49-F238E27FC236}">
                <a16:creationId xmlns:a16="http://schemas.microsoft.com/office/drawing/2014/main" id="{EE0078FA-1165-505E-840F-C862A1AD3A98}"/>
              </a:ext>
            </a:extLst>
          </p:cNvPr>
          <p:cNvSpPr/>
          <p:nvPr/>
        </p:nvSpPr>
        <p:spPr>
          <a:xfrm>
            <a:off x="910938" y="3540701"/>
            <a:ext cx="3401291" cy="99752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lumMod val="95000"/>
                    <a:lumOff val="5000"/>
                  </a:schemeClr>
                </a:solidFill>
                <a:cs typeface="Arial" panose="020B0604020202020204" pitchFamily="34" charset="0"/>
              </a:rPr>
              <a:t>B. </a:t>
            </a:r>
            <a:r>
              <a:rPr lang="en-US" sz="2000" dirty="0">
                <a:solidFill>
                  <a:schemeClr val="tx1">
                    <a:lumMod val="95000"/>
                    <a:lumOff val="5000"/>
                  </a:schemeClr>
                </a:solidFill>
              </a:rPr>
              <a:t>I-ta-li-a</a:t>
            </a:r>
            <a:endParaRPr lang="vi-VN" sz="2000" noProof="1">
              <a:solidFill>
                <a:schemeClr val="tx1">
                  <a:lumMod val="95000"/>
                  <a:lumOff val="5000"/>
                </a:schemeClr>
              </a:solidFill>
              <a:cs typeface="Arial" panose="020B0604020202020204" pitchFamily="34" charset="0"/>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910936" y="2314576"/>
            <a:ext cx="3401291" cy="99752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lumMod val="95000"/>
                    <a:lumOff val="5000"/>
                  </a:schemeClr>
                </a:solidFill>
                <a:cs typeface="Arial" panose="020B0604020202020204" pitchFamily="34" charset="0"/>
              </a:rPr>
              <a:t>A. </a:t>
            </a:r>
            <a:r>
              <a:rPr lang="en-US" sz="2000" noProof="1" smtClean="0">
                <a:solidFill>
                  <a:schemeClr val="tx1">
                    <a:lumMod val="95000"/>
                    <a:lumOff val="5000"/>
                  </a:schemeClr>
                </a:solidFill>
                <a:cs typeface="Arial" panose="020B0604020202020204" pitchFamily="34" charset="0"/>
              </a:rPr>
              <a:t>Pháp</a:t>
            </a:r>
            <a:endParaRPr lang="vi-VN" sz="2000" noProof="1">
              <a:solidFill>
                <a:schemeClr val="tx1">
                  <a:lumMod val="95000"/>
                  <a:lumOff val="5000"/>
                </a:schemeClr>
              </a:solidFill>
              <a:cs typeface="Arial" panose="020B0604020202020204" pitchFamily="34" charset="0"/>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4831773" y="2314576"/>
            <a:ext cx="3401291" cy="99752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lumMod val="95000"/>
                    <a:lumOff val="5000"/>
                  </a:schemeClr>
                </a:solidFill>
                <a:cs typeface="Arial" panose="020B0604020202020204" pitchFamily="34" charset="0"/>
              </a:rPr>
              <a:t>C. </a:t>
            </a:r>
            <a:r>
              <a:rPr lang="en-US" sz="2000" noProof="1" smtClean="0">
                <a:solidFill>
                  <a:schemeClr val="tx1">
                    <a:lumMod val="95000"/>
                    <a:lumOff val="5000"/>
                  </a:schemeClr>
                </a:solidFill>
                <a:cs typeface="Arial" panose="020B0604020202020204" pitchFamily="34" charset="0"/>
              </a:rPr>
              <a:t>Đức</a:t>
            </a:r>
            <a:endParaRPr lang="vi-VN" sz="2000" noProof="1">
              <a:solidFill>
                <a:schemeClr val="tx1">
                  <a:lumMod val="95000"/>
                  <a:lumOff val="5000"/>
                </a:schemeClr>
              </a:solidFill>
              <a:cs typeface="Arial" panose="020B0604020202020204" pitchFamily="34" charset="0"/>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4831772" y="3540701"/>
            <a:ext cx="3401291" cy="99752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lumMod val="95000"/>
                    <a:lumOff val="5000"/>
                  </a:schemeClr>
                </a:solidFill>
                <a:cs typeface="Arial" panose="020B0604020202020204" pitchFamily="34" charset="0"/>
              </a:rPr>
              <a:t>D. </a:t>
            </a:r>
            <a:r>
              <a:rPr lang="en-US" sz="2000" noProof="1" smtClean="0">
                <a:solidFill>
                  <a:schemeClr val="tx1">
                    <a:lumMod val="95000"/>
                    <a:lumOff val="5000"/>
                  </a:schemeClr>
                </a:solidFill>
                <a:cs typeface="Arial" panose="020B0604020202020204" pitchFamily="34" charset="0"/>
              </a:rPr>
              <a:t>Áo</a:t>
            </a:r>
            <a:endParaRPr lang="vi-VN" sz="2000" noProof="1">
              <a:solidFill>
                <a:schemeClr val="tx1">
                  <a:lumMod val="95000"/>
                  <a:lumOff val="5000"/>
                </a:schemeClr>
              </a:solidFill>
              <a:cs typeface="Arial" panose="020B0604020202020204" pitchFamily="34" charset="0"/>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612325" y="3761028"/>
            <a:ext cx="639785" cy="556871"/>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595471" y="2518063"/>
            <a:ext cx="637592" cy="568036"/>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595471" y="3755445"/>
            <a:ext cx="637592" cy="568036"/>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614518" y="2518063"/>
            <a:ext cx="637592" cy="568036"/>
          </a:xfrm>
          <a:prstGeom prst="rect">
            <a:avLst/>
          </a:prstGeom>
        </p:spPr>
      </p:pic>
      <p:pic>
        <p:nvPicPr>
          <p:cNvPr id="3" name="Picture 2">
            <a:hlinkClick r:id="rId10"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11"/>
          <a:stretch>
            <a:fillRect/>
          </a:stretch>
        </p:blipFill>
        <p:spPr>
          <a:xfrm>
            <a:off x="8123607" y="4199996"/>
            <a:ext cx="1018108" cy="943751"/>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26919" y="-477949"/>
            <a:ext cx="365522" cy="365522"/>
          </a:xfrm>
          <a:prstGeom prst="rect">
            <a:avLst/>
          </a:prstGeom>
        </p:spPr>
      </p:pic>
    </p:spTree>
    <p:extLst>
      <p:ext uri="{BB962C8B-B14F-4D97-AF65-F5344CB8AC3E}">
        <p14:creationId xmlns:p14="http://schemas.microsoft.com/office/powerpoint/2010/main" val="78832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Câu hỏi">
            <a:extLst>
              <a:ext uri="{FF2B5EF4-FFF2-40B4-BE49-F238E27FC236}">
                <a16:creationId xmlns:a16="http://schemas.microsoft.com/office/drawing/2014/main" id="{BF8EC4AE-3F26-6574-80AD-6E251B671469}"/>
              </a:ext>
            </a:extLst>
          </p:cNvPr>
          <p:cNvSpPr/>
          <p:nvPr/>
        </p:nvSpPr>
        <p:spPr>
          <a:xfrm>
            <a:off x="910936" y="582757"/>
            <a:ext cx="7322128" cy="149629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000" noProof="1">
                <a:solidFill>
                  <a:schemeClr val="tx1">
                    <a:lumMod val="95000"/>
                    <a:lumOff val="5000"/>
                  </a:schemeClr>
                </a:solidFill>
                <a:cs typeface="Arial" panose="020B0604020202020204" pitchFamily="34" charset="0"/>
              </a:rPr>
              <a:t>Câu </a:t>
            </a:r>
            <a:r>
              <a:rPr lang="en-US" sz="2000" noProof="1" smtClean="0">
                <a:solidFill>
                  <a:schemeClr val="tx1">
                    <a:lumMod val="95000"/>
                    <a:lumOff val="5000"/>
                  </a:schemeClr>
                </a:solidFill>
                <a:cs typeface="Arial" panose="020B0604020202020204" pitchFamily="34" charset="0"/>
              </a:rPr>
              <a:t>5</a:t>
            </a:r>
            <a:r>
              <a:rPr lang="en-US" sz="2000" noProof="1">
                <a:solidFill>
                  <a:schemeClr val="tx1">
                    <a:lumMod val="95000"/>
                    <a:lumOff val="5000"/>
                  </a:schemeClr>
                </a:solidFill>
                <a:cs typeface="Arial" panose="020B0604020202020204" pitchFamily="34" charset="0"/>
              </a:rPr>
              <a:t>: </a:t>
            </a:r>
            <a:r>
              <a:rPr lang="en-US" sz="2000" dirty="0">
                <a:solidFill>
                  <a:schemeClr val="tx1">
                    <a:lumMod val="95000"/>
                    <a:lumOff val="5000"/>
                  </a:schemeClr>
                </a:solidFill>
              </a:rPr>
              <a:t>Ý </a:t>
            </a:r>
            <a:r>
              <a:rPr lang="en-US" sz="2000" dirty="0" err="1">
                <a:solidFill>
                  <a:schemeClr val="tx1">
                    <a:lumMod val="95000"/>
                    <a:lumOff val="5000"/>
                  </a:schemeClr>
                </a:solidFill>
              </a:rPr>
              <a:t>nào</a:t>
            </a:r>
            <a:r>
              <a:rPr lang="en-US" sz="2000" dirty="0">
                <a:solidFill>
                  <a:schemeClr val="tx1">
                    <a:lumMod val="95000"/>
                    <a:lumOff val="5000"/>
                  </a:schemeClr>
                </a:solidFill>
              </a:rPr>
              <a:t> </a:t>
            </a:r>
            <a:r>
              <a:rPr lang="en-US" sz="2000" dirty="0" err="1">
                <a:solidFill>
                  <a:schemeClr val="tx1">
                    <a:lumMod val="95000"/>
                    <a:lumOff val="5000"/>
                  </a:schemeClr>
                </a:solidFill>
              </a:rPr>
              <a:t>dưới</a:t>
            </a:r>
            <a:r>
              <a:rPr lang="en-US" sz="2000" dirty="0">
                <a:solidFill>
                  <a:schemeClr val="tx1">
                    <a:lumMod val="95000"/>
                    <a:lumOff val="5000"/>
                  </a:schemeClr>
                </a:solidFill>
              </a:rPr>
              <a:t> </a:t>
            </a:r>
            <a:r>
              <a:rPr lang="en-US" sz="2000" dirty="0" err="1">
                <a:solidFill>
                  <a:schemeClr val="tx1">
                    <a:lumMod val="95000"/>
                    <a:lumOff val="5000"/>
                  </a:schemeClr>
                </a:solidFill>
              </a:rPr>
              <a:t>đây</a:t>
            </a:r>
            <a:r>
              <a:rPr lang="en-US" sz="2000" dirty="0">
                <a:solidFill>
                  <a:schemeClr val="tx1">
                    <a:lumMod val="95000"/>
                    <a:lumOff val="5000"/>
                  </a:schemeClr>
                </a:solidFill>
              </a:rPr>
              <a:t> </a:t>
            </a:r>
            <a:r>
              <a:rPr lang="en-US" sz="2000" b="1" dirty="0" err="1">
                <a:solidFill>
                  <a:schemeClr val="tx1">
                    <a:lumMod val="95000"/>
                    <a:lumOff val="5000"/>
                  </a:schemeClr>
                </a:solidFill>
              </a:rPr>
              <a:t>không</a:t>
            </a:r>
            <a:r>
              <a:rPr lang="en-US" sz="2000" dirty="0">
                <a:solidFill>
                  <a:schemeClr val="tx1">
                    <a:lumMod val="95000"/>
                    <a:lumOff val="5000"/>
                  </a:schemeClr>
                </a:solidFill>
              </a:rPr>
              <a:t> </a:t>
            </a:r>
            <a:r>
              <a:rPr lang="en-US" sz="2000" dirty="0" err="1">
                <a:solidFill>
                  <a:schemeClr val="tx1">
                    <a:lumMod val="95000"/>
                    <a:lumOff val="5000"/>
                  </a:schemeClr>
                </a:solidFill>
              </a:rPr>
              <a:t>đúng</a:t>
            </a:r>
            <a:r>
              <a:rPr lang="en-US" sz="2000" dirty="0">
                <a:solidFill>
                  <a:schemeClr val="tx1">
                    <a:lumMod val="95000"/>
                    <a:lumOff val="5000"/>
                  </a:schemeClr>
                </a:solidFill>
              </a:rPr>
              <a:t> </a:t>
            </a:r>
            <a:r>
              <a:rPr lang="en-US" sz="2000" dirty="0" err="1">
                <a:solidFill>
                  <a:schemeClr val="tx1">
                    <a:lumMod val="95000"/>
                    <a:lumOff val="5000"/>
                  </a:schemeClr>
                </a:solidFill>
              </a:rPr>
              <a:t>khi</a:t>
            </a:r>
            <a:r>
              <a:rPr lang="en-US" sz="2000" dirty="0">
                <a:solidFill>
                  <a:schemeClr val="tx1">
                    <a:lumMod val="95000"/>
                    <a:lumOff val="5000"/>
                  </a:schemeClr>
                </a:solidFill>
              </a:rPr>
              <a:t> </a:t>
            </a:r>
            <a:r>
              <a:rPr lang="en-US" sz="2000" dirty="0" err="1">
                <a:solidFill>
                  <a:schemeClr val="tx1">
                    <a:lumMod val="95000"/>
                    <a:lumOff val="5000"/>
                  </a:schemeClr>
                </a:solidFill>
              </a:rPr>
              <a:t>nói</a:t>
            </a:r>
            <a:r>
              <a:rPr lang="en-US" sz="2000" dirty="0">
                <a:solidFill>
                  <a:schemeClr val="tx1">
                    <a:lumMod val="95000"/>
                    <a:lumOff val="5000"/>
                  </a:schemeClr>
                </a:solidFill>
              </a:rPr>
              <a:t> </a:t>
            </a:r>
            <a:r>
              <a:rPr lang="en-US" sz="2000" dirty="0" err="1">
                <a:solidFill>
                  <a:schemeClr val="tx1">
                    <a:lumMod val="95000"/>
                    <a:lumOff val="5000"/>
                  </a:schemeClr>
                </a:solidFill>
              </a:rPr>
              <a:t>về</a:t>
            </a:r>
            <a:r>
              <a:rPr lang="en-US" sz="2000" dirty="0">
                <a:solidFill>
                  <a:schemeClr val="tx1">
                    <a:lumMod val="95000"/>
                    <a:lumOff val="5000"/>
                  </a:schemeClr>
                </a:solidFill>
              </a:rPr>
              <a:t> </a:t>
            </a:r>
            <a:r>
              <a:rPr lang="en-US" sz="2000" dirty="0" err="1">
                <a:solidFill>
                  <a:schemeClr val="tx1">
                    <a:lumMod val="95000"/>
                    <a:lumOff val="5000"/>
                  </a:schemeClr>
                </a:solidFill>
              </a:rPr>
              <a:t>sự</a:t>
            </a:r>
            <a:r>
              <a:rPr lang="en-US" sz="2000" dirty="0">
                <a:solidFill>
                  <a:schemeClr val="tx1">
                    <a:lumMod val="95000"/>
                    <a:lumOff val="5000"/>
                  </a:schemeClr>
                </a:solidFill>
              </a:rPr>
              <a:t> </a:t>
            </a:r>
            <a:r>
              <a:rPr lang="en-US" sz="2000" dirty="0" err="1">
                <a:solidFill>
                  <a:schemeClr val="tx1">
                    <a:lumMod val="95000"/>
                    <a:lumOff val="5000"/>
                  </a:schemeClr>
                </a:solidFill>
              </a:rPr>
              <a:t>ra</a:t>
            </a:r>
            <a:r>
              <a:rPr lang="en-US" sz="2000" dirty="0">
                <a:solidFill>
                  <a:schemeClr val="tx1">
                    <a:lumMod val="95000"/>
                    <a:lumOff val="5000"/>
                  </a:schemeClr>
                </a:solidFill>
              </a:rPr>
              <a:t> </a:t>
            </a:r>
            <a:r>
              <a:rPr lang="en-US" sz="2000" dirty="0" err="1">
                <a:solidFill>
                  <a:schemeClr val="tx1">
                    <a:lumMod val="95000"/>
                    <a:lumOff val="5000"/>
                  </a:schemeClr>
                </a:solidFill>
              </a:rPr>
              <a:t>đời</a:t>
            </a:r>
            <a:r>
              <a:rPr lang="en-US" sz="2000" dirty="0">
                <a:solidFill>
                  <a:schemeClr val="tx1">
                    <a:lumMod val="95000"/>
                    <a:lumOff val="5000"/>
                  </a:schemeClr>
                </a:solidFill>
              </a:rPr>
              <a:t> </a:t>
            </a:r>
            <a:r>
              <a:rPr lang="en-US" sz="2000" dirty="0" err="1">
                <a:solidFill>
                  <a:schemeClr val="tx1">
                    <a:lumMod val="95000"/>
                    <a:lumOff val="5000"/>
                  </a:schemeClr>
                </a:solidFill>
              </a:rPr>
              <a:t>của</a:t>
            </a:r>
            <a:r>
              <a:rPr lang="en-US" sz="2000" dirty="0">
                <a:solidFill>
                  <a:schemeClr val="tx1">
                    <a:lumMod val="95000"/>
                    <a:lumOff val="5000"/>
                  </a:schemeClr>
                </a:solidFill>
              </a:rPr>
              <a:t> </a:t>
            </a:r>
            <a:r>
              <a:rPr lang="en-US" sz="2000" dirty="0" err="1">
                <a:solidFill>
                  <a:schemeClr val="tx1">
                    <a:lumMod val="95000"/>
                    <a:lumOff val="5000"/>
                  </a:schemeClr>
                </a:solidFill>
              </a:rPr>
              <a:t>Thiên</a:t>
            </a:r>
            <a:r>
              <a:rPr lang="en-US" sz="2000" dirty="0">
                <a:solidFill>
                  <a:schemeClr val="tx1">
                    <a:lumMod val="95000"/>
                    <a:lumOff val="5000"/>
                  </a:schemeClr>
                </a:solidFill>
              </a:rPr>
              <a:t> </a:t>
            </a:r>
            <a:r>
              <a:rPr lang="en-US" sz="2000" dirty="0" err="1">
                <a:solidFill>
                  <a:schemeClr val="tx1">
                    <a:lumMod val="95000"/>
                    <a:lumOff val="5000"/>
                  </a:schemeClr>
                </a:solidFill>
              </a:rPr>
              <a:t>chúa</a:t>
            </a:r>
            <a:r>
              <a:rPr lang="en-US" sz="2000" dirty="0">
                <a:solidFill>
                  <a:schemeClr val="tx1">
                    <a:lumMod val="95000"/>
                    <a:lumOff val="5000"/>
                  </a:schemeClr>
                </a:solidFill>
              </a:rPr>
              <a:t> </a:t>
            </a:r>
            <a:r>
              <a:rPr lang="en-US" sz="2000" dirty="0" err="1">
                <a:solidFill>
                  <a:schemeClr val="tx1">
                    <a:lumMod val="95000"/>
                    <a:lumOff val="5000"/>
                  </a:schemeClr>
                </a:solidFill>
              </a:rPr>
              <a:t>giáo</a:t>
            </a:r>
            <a:r>
              <a:rPr lang="en-US" sz="2000" dirty="0">
                <a:solidFill>
                  <a:schemeClr val="tx1">
                    <a:lumMod val="95000"/>
                    <a:lumOff val="5000"/>
                  </a:schemeClr>
                </a:solidFill>
              </a:rPr>
              <a:t>?</a:t>
            </a:r>
          </a:p>
        </p:txBody>
      </p:sp>
      <p:sp>
        <p:nvSpPr>
          <p:cNvPr id="29" name="Đáp án đúng">
            <a:extLst>
              <a:ext uri="{FF2B5EF4-FFF2-40B4-BE49-F238E27FC236}">
                <a16:creationId xmlns:a16="http://schemas.microsoft.com/office/drawing/2014/main" id="{66DB7CD2-FA3C-2531-055C-8AB3F896009B}"/>
              </a:ext>
            </a:extLst>
          </p:cNvPr>
          <p:cNvSpPr/>
          <p:nvPr/>
        </p:nvSpPr>
        <p:spPr>
          <a:xfrm>
            <a:off x="4686300" y="3525982"/>
            <a:ext cx="3640282" cy="112741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700" noProof="1">
                <a:solidFill>
                  <a:schemeClr val="tx1">
                    <a:lumMod val="95000"/>
                    <a:lumOff val="5000"/>
                  </a:schemeClr>
                </a:solidFill>
                <a:latin typeface="+mj-lt"/>
                <a:cs typeface="Arial" panose="020B0604020202020204" pitchFamily="34" charset="0"/>
              </a:rPr>
              <a:t>D. </a:t>
            </a:r>
            <a:r>
              <a:rPr lang="en-US" sz="1700" dirty="0" err="1">
                <a:solidFill>
                  <a:schemeClr val="tx1">
                    <a:lumMod val="95000"/>
                    <a:lumOff val="5000"/>
                  </a:schemeClr>
                </a:solidFill>
                <a:latin typeface="+mj-lt"/>
              </a:rPr>
              <a:t>Một</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bộ</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phận</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nhỏ</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người</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dân</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Tây</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Âu</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là</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giáo</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dân</a:t>
            </a:r>
            <a:r>
              <a:rPr lang="en-US" sz="1700" dirty="0">
                <a:solidFill>
                  <a:schemeClr val="tx1">
                    <a:lumMod val="95000"/>
                    <a:lumOff val="5000"/>
                  </a:schemeClr>
                </a:solidFill>
                <a:latin typeface="+mj-lt"/>
              </a:rPr>
              <a:t>.</a:t>
            </a:r>
          </a:p>
        </p:txBody>
      </p:sp>
      <p:sp>
        <p:nvSpPr>
          <p:cNvPr id="30" name="Đáp án sai 1">
            <a:extLst>
              <a:ext uri="{FF2B5EF4-FFF2-40B4-BE49-F238E27FC236}">
                <a16:creationId xmlns:a16="http://schemas.microsoft.com/office/drawing/2014/main" id="{A1EA5947-42D2-D1B5-5EAB-7CCC4CEB1444}"/>
              </a:ext>
            </a:extLst>
          </p:cNvPr>
          <p:cNvSpPr/>
          <p:nvPr/>
        </p:nvSpPr>
        <p:spPr>
          <a:xfrm>
            <a:off x="765464" y="2238805"/>
            <a:ext cx="3640282" cy="112741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700" noProof="1">
                <a:solidFill>
                  <a:schemeClr val="tx1">
                    <a:lumMod val="95000"/>
                    <a:lumOff val="5000"/>
                  </a:schemeClr>
                </a:solidFill>
                <a:latin typeface="+mj-lt"/>
                <a:cs typeface="Arial" panose="020B0604020202020204" pitchFamily="34" charset="0"/>
              </a:rPr>
              <a:t>A. </a:t>
            </a:r>
            <a:r>
              <a:rPr lang="en-US" sz="1700" dirty="0" err="1">
                <a:solidFill>
                  <a:schemeClr val="tx1">
                    <a:lumMod val="95000"/>
                    <a:lumOff val="5000"/>
                  </a:schemeClr>
                </a:solidFill>
                <a:latin typeface="+mj-lt"/>
              </a:rPr>
              <a:t>Thiên</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Chúa</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giáo</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ra</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đời</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từ</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thế</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kỉ</a:t>
            </a:r>
            <a:r>
              <a:rPr lang="en-US" sz="1700" dirty="0">
                <a:solidFill>
                  <a:schemeClr val="tx1">
                    <a:lumMod val="95000"/>
                    <a:lumOff val="5000"/>
                  </a:schemeClr>
                </a:solidFill>
                <a:latin typeface="+mj-lt"/>
              </a:rPr>
              <a:t> I ở Pa-le-</a:t>
            </a:r>
            <a:r>
              <a:rPr lang="en-US" sz="1700" dirty="0" err="1">
                <a:solidFill>
                  <a:schemeClr val="tx1">
                    <a:lumMod val="95000"/>
                    <a:lumOff val="5000"/>
                  </a:schemeClr>
                </a:solidFill>
                <a:latin typeface="+mj-lt"/>
              </a:rPr>
              <a:t>xtin</a:t>
            </a:r>
            <a:r>
              <a:rPr lang="en-US" sz="1700" dirty="0">
                <a:solidFill>
                  <a:schemeClr val="tx1">
                    <a:lumMod val="95000"/>
                    <a:lumOff val="5000"/>
                  </a:schemeClr>
                </a:solidFill>
                <a:latin typeface="+mj-lt"/>
              </a:rPr>
              <a:t>.</a:t>
            </a:r>
          </a:p>
        </p:txBody>
      </p:sp>
      <p:sp>
        <p:nvSpPr>
          <p:cNvPr id="31" name="Đáp án sai 2">
            <a:extLst>
              <a:ext uri="{FF2B5EF4-FFF2-40B4-BE49-F238E27FC236}">
                <a16:creationId xmlns:a16="http://schemas.microsoft.com/office/drawing/2014/main" id="{16A7850E-830E-D371-603B-24FC5FCE66CD}"/>
              </a:ext>
            </a:extLst>
          </p:cNvPr>
          <p:cNvSpPr/>
          <p:nvPr/>
        </p:nvSpPr>
        <p:spPr>
          <a:xfrm>
            <a:off x="765464" y="3525982"/>
            <a:ext cx="3640282" cy="112741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700" noProof="1">
                <a:solidFill>
                  <a:schemeClr val="tx1">
                    <a:lumMod val="95000"/>
                    <a:lumOff val="5000"/>
                  </a:schemeClr>
                </a:solidFill>
                <a:latin typeface="+mj-lt"/>
                <a:cs typeface="Arial" panose="020B0604020202020204" pitchFamily="34" charset="0"/>
              </a:rPr>
              <a:t>B. </a:t>
            </a:r>
            <a:r>
              <a:rPr lang="en-US" sz="1700" dirty="0" err="1">
                <a:solidFill>
                  <a:schemeClr val="tx1">
                    <a:lumMod val="95000"/>
                    <a:lumOff val="5000"/>
                  </a:schemeClr>
                </a:solidFill>
                <a:latin typeface="+mj-lt"/>
              </a:rPr>
              <a:t>Đứng</a:t>
            </a:r>
            <a:r>
              <a:rPr lang="en-US" sz="1700" dirty="0">
                <a:solidFill>
                  <a:schemeClr val="tx1">
                    <a:lumMod val="95000"/>
                    <a:lumOff val="5000"/>
                  </a:schemeClr>
                </a:solidFill>
                <a:latin typeface="+mj-lt"/>
              </a:rPr>
              <a:t> </a:t>
            </a:r>
            <a:r>
              <a:rPr lang="en-US" sz="1700" dirty="0" err="1" smtClean="0">
                <a:solidFill>
                  <a:schemeClr val="tx1">
                    <a:lumMod val="95000"/>
                    <a:lumOff val="5000"/>
                  </a:schemeClr>
                </a:solidFill>
                <a:latin typeface="+mj-lt"/>
              </a:rPr>
              <a:t>đầu</a:t>
            </a:r>
            <a:r>
              <a:rPr lang="en-US" sz="1700" dirty="0" smtClean="0">
                <a:solidFill>
                  <a:schemeClr val="tx1">
                    <a:lumMod val="95000"/>
                    <a:lumOff val="5000"/>
                  </a:schemeClr>
                </a:solidFill>
                <a:latin typeface="+mj-lt"/>
              </a:rPr>
              <a:t> </a:t>
            </a:r>
            <a:r>
              <a:rPr lang="en-US" sz="1700" dirty="0" err="1" smtClean="0">
                <a:solidFill>
                  <a:schemeClr val="tx1">
                    <a:lumMod val="95000"/>
                    <a:lumOff val="5000"/>
                  </a:schemeClr>
                </a:solidFill>
                <a:latin typeface="+mj-lt"/>
              </a:rPr>
              <a:t>là</a:t>
            </a:r>
            <a:r>
              <a:rPr lang="en-US" sz="1700" dirty="0" smtClean="0">
                <a:solidFill>
                  <a:schemeClr val="tx1">
                    <a:lumMod val="95000"/>
                    <a:lumOff val="5000"/>
                  </a:schemeClr>
                </a:solidFill>
                <a:latin typeface="+mj-lt"/>
              </a:rPr>
              <a:t> </a:t>
            </a:r>
            <a:r>
              <a:rPr lang="en-US" sz="1700" dirty="0" err="1">
                <a:solidFill>
                  <a:schemeClr val="tx1">
                    <a:lumMod val="95000"/>
                    <a:lumOff val="5000"/>
                  </a:schemeClr>
                </a:solidFill>
                <a:latin typeface="+mj-lt"/>
              </a:rPr>
              <a:t>Giáo</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hoàng</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người</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có</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quyền</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lực</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chính</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trị</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ảnh</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hưởng</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đến</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sự</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cai</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trị</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của</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các</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vị</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vua</a:t>
            </a:r>
            <a:r>
              <a:rPr lang="en-US" sz="1700" dirty="0">
                <a:solidFill>
                  <a:schemeClr val="tx1">
                    <a:lumMod val="95000"/>
                    <a:lumOff val="5000"/>
                  </a:schemeClr>
                </a:solidFill>
                <a:latin typeface="+mj-lt"/>
              </a:rPr>
              <a:t>.</a:t>
            </a:r>
          </a:p>
        </p:txBody>
      </p:sp>
      <p:sp>
        <p:nvSpPr>
          <p:cNvPr id="32" name="Đáp án sai 3">
            <a:extLst>
              <a:ext uri="{FF2B5EF4-FFF2-40B4-BE49-F238E27FC236}">
                <a16:creationId xmlns:a16="http://schemas.microsoft.com/office/drawing/2014/main" id="{976214D2-B342-7750-5C8C-C27E00310D7A}"/>
              </a:ext>
            </a:extLst>
          </p:cNvPr>
          <p:cNvSpPr/>
          <p:nvPr/>
        </p:nvSpPr>
        <p:spPr>
          <a:xfrm>
            <a:off x="4686300" y="2238804"/>
            <a:ext cx="3640282" cy="112741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700" noProof="1">
                <a:solidFill>
                  <a:schemeClr val="tx1">
                    <a:lumMod val="95000"/>
                    <a:lumOff val="5000"/>
                  </a:schemeClr>
                </a:solidFill>
                <a:latin typeface="+mj-lt"/>
                <a:cs typeface="Arial" panose="020B0604020202020204" pitchFamily="34" charset="0"/>
              </a:rPr>
              <a:t>C. </a:t>
            </a:r>
            <a:r>
              <a:rPr lang="en-US" sz="1700" dirty="0" err="1">
                <a:solidFill>
                  <a:schemeClr val="tx1">
                    <a:lumMod val="95000"/>
                    <a:lumOff val="5000"/>
                  </a:schemeClr>
                </a:solidFill>
                <a:latin typeface="+mj-lt"/>
              </a:rPr>
              <a:t>Nhà</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thờ</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trở</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thành</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trung</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tâm</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sinh</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hoạt</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văn</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hoá</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trong</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cuộc</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sống</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của</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người</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dân</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Tây</a:t>
            </a:r>
            <a:r>
              <a:rPr lang="en-US" sz="1700" dirty="0">
                <a:solidFill>
                  <a:schemeClr val="tx1">
                    <a:lumMod val="95000"/>
                    <a:lumOff val="5000"/>
                  </a:schemeClr>
                </a:solidFill>
                <a:latin typeface="+mj-lt"/>
              </a:rPr>
              <a:t> </a:t>
            </a:r>
            <a:r>
              <a:rPr lang="en-US" sz="1700" dirty="0" err="1">
                <a:solidFill>
                  <a:schemeClr val="tx1">
                    <a:lumMod val="95000"/>
                    <a:lumOff val="5000"/>
                  </a:schemeClr>
                </a:solidFill>
                <a:latin typeface="+mj-lt"/>
              </a:rPr>
              <a:t>Âu</a:t>
            </a:r>
            <a:r>
              <a:rPr lang="en-US" sz="1700" dirty="0">
                <a:solidFill>
                  <a:schemeClr val="tx1">
                    <a:lumMod val="95000"/>
                    <a:lumOff val="5000"/>
                  </a:schemeClr>
                </a:solidFill>
                <a:latin typeface="+mj-lt"/>
              </a:rPr>
              <a:t>.</a:t>
            </a:r>
          </a:p>
        </p:txBody>
      </p:sp>
      <p:pic>
        <p:nvPicPr>
          <p:cNvPr id="33"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519362" y="4213783"/>
            <a:ext cx="639785" cy="556871"/>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704583" y="4308579"/>
            <a:ext cx="637592" cy="568036"/>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20459" y="2957946"/>
            <a:ext cx="637592" cy="568036"/>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704583" y="2957946"/>
            <a:ext cx="637592" cy="568036"/>
          </a:xfrm>
          <a:prstGeom prst="rect">
            <a:avLst/>
          </a:prstGeom>
        </p:spPr>
      </p:pic>
      <p:pic>
        <p:nvPicPr>
          <p:cNvPr id="38"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pic>
        <p:nvPicPr>
          <p:cNvPr id="3" name="Picture 2">
            <a:hlinkClick r:id="rId11"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12"/>
          <a:stretch>
            <a:fillRect/>
          </a:stretch>
        </p:blipFill>
        <p:spPr>
          <a:xfrm>
            <a:off x="8123607" y="4199996"/>
            <a:ext cx="1018108" cy="943751"/>
          </a:xfrm>
          <a:prstGeom prst="rect">
            <a:avLst/>
          </a:prstGeom>
        </p:spPr>
      </p:pic>
    </p:spTree>
    <p:extLst>
      <p:ext uri="{BB962C8B-B14F-4D97-AF65-F5344CB8AC3E}">
        <p14:creationId xmlns:p14="http://schemas.microsoft.com/office/powerpoint/2010/main" val="256995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59"/>
        <p:cNvGrpSpPr/>
        <p:nvPr/>
      </p:nvGrpSpPr>
      <p:grpSpPr>
        <a:xfrm>
          <a:off x="0" y="0"/>
          <a:ext cx="0" cy="0"/>
          <a:chOff x="0" y="0"/>
          <a:chExt cx="0" cy="0"/>
        </a:xfrm>
      </p:grpSpPr>
      <p:sp>
        <p:nvSpPr>
          <p:cNvPr id="86" name="Google Shape;2169;p30">
            <a:extLst>
              <a:ext uri="{FF2B5EF4-FFF2-40B4-BE49-F238E27FC236}">
                <a16:creationId xmlns:a16="http://schemas.microsoft.com/office/drawing/2014/main" id="{F279DF66-BFA1-EB26-CFF7-F5D75747B773}"/>
              </a:ext>
            </a:extLst>
          </p:cNvPr>
          <p:cNvSpPr txBox="1">
            <a:spLocks/>
          </p:cNvSpPr>
          <p:nvPr/>
        </p:nvSpPr>
        <p:spPr>
          <a:xfrm>
            <a:off x="792736" y="412569"/>
            <a:ext cx="770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Amaranth"/>
              <a:buNone/>
              <a:defRPr sz="4500" b="1" i="0" u="none" strike="noStrike" cap="none">
                <a:solidFill>
                  <a:schemeClr val="lt1"/>
                </a:solidFill>
                <a:latin typeface="Amaranth"/>
                <a:ea typeface="Amaranth"/>
                <a:cs typeface="Amaranth"/>
                <a:sym typeface="Amaranth"/>
              </a:defRPr>
            </a:lvl1pPr>
            <a:lvl2pPr marR="0" lvl="1" algn="ctr" rtl="0">
              <a:lnSpc>
                <a:spcPct val="100000"/>
              </a:lnSpc>
              <a:spcBef>
                <a:spcPts val="0"/>
              </a:spcBef>
              <a:spcAft>
                <a:spcPts val="0"/>
              </a:spcAft>
              <a:buClr>
                <a:schemeClr val="dk1"/>
              </a:buClr>
              <a:buSzPts val="3600"/>
              <a:buFont typeface="Merienda"/>
              <a:buNone/>
              <a:defRPr sz="3600" b="1" i="0" u="none" strike="noStrike" cap="none">
                <a:solidFill>
                  <a:schemeClr val="dk1"/>
                </a:solidFill>
                <a:latin typeface="Merienda"/>
                <a:ea typeface="Merienda"/>
                <a:cs typeface="Merienda"/>
                <a:sym typeface="Merienda"/>
              </a:defRPr>
            </a:lvl2pPr>
            <a:lvl3pPr marR="0" lvl="2" algn="ctr" rtl="0">
              <a:lnSpc>
                <a:spcPct val="100000"/>
              </a:lnSpc>
              <a:spcBef>
                <a:spcPts val="0"/>
              </a:spcBef>
              <a:spcAft>
                <a:spcPts val="0"/>
              </a:spcAft>
              <a:buClr>
                <a:schemeClr val="dk1"/>
              </a:buClr>
              <a:buSzPts val="3600"/>
              <a:buFont typeface="Merienda"/>
              <a:buNone/>
              <a:defRPr sz="3600" b="1" i="0" u="none" strike="noStrike" cap="none">
                <a:solidFill>
                  <a:schemeClr val="dk1"/>
                </a:solidFill>
                <a:latin typeface="Merienda"/>
                <a:ea typeface="Merienda"/>
                <a:cs typeface="Merienda"/>
                <a:sym typeface="Merienda"/>
              </a:defRPr>
            </a:lvl3pPr>
            <a:lvl4pPr marR="0" lvl="3" algn="ctr" rtl="0">
              <a:lnSpc>
                <a:spcPct val="100000"/>
              </a:lnSpc>
              <a:spcBef>
                <a:spcPts val="0"/>
              </a:spcBef>
              <a:spcAft>
                <a:spcPts val="0"/>
              </a:spcAft>
              <a:buClr>
                <a:schemeClr val="dk1"/>
              </a:buClr>
              <a:buSzPts val="3600"/>
              <a:buFont typeface="Merienda"/>
              <a:buNone/>
              <a:defRPr sz="3600" b="1" i="0" u="none" strike="noStrike" cap="none">
                <a:solidFill>
                  <a:schemeClr val="dk1"/>
                </a:solidFill>
                <a:latin typeface="Merienda"/>
                <a:ea typeface="Merienda"/>
                <a:cs typeface="Merienda"/>
                <a:sym typeface="Merienda"/>
              </a:defRPr>
            </a:lvl4pPr>
            <a:lvl5pPr marR="0" lvl="4" algn="ctr" rtl="0">
              <a:lnSpc>
                <a:spcPct val="100000"/>
              </a:lnSpc>
              <a:spcBef>
                <a:spcPts val="0"/>
              </a:spcBef>
              <a:spcAft>
                <a:spcPts val="0"/>
              </a:spcAft>
              <a:buClr>
                <a:schemeClr val="dk1"/>
              </a:buClr>
              <a:buSzPts val="3600"/>
              <a:buFont typeface="Merienda"/>
              <a:buNone/>
              <a:defRPr sz="3600" b="1" i="0" u="none" strike="noStrike" cap="none">
                <a:solidFill>
                  <a:schemeClr val="dk1"/>
                </a:solidFill>
                <a:latin typeface="Merienda"/>
                <a:ea typeface="Merienda"/>
                <a:cs typeface="Merienda"/>
                <a:sym typeface="Merienda"/>
              </a:defRPr>
            </a:lvl5pPr>
            <a:lvl6pPr marR="0" lvl="5" algn="ctr" rtl="0">
              <a:lnSpc>
                <a:spcPct val="100000"/>
              </a:lnSpc>
              <a:spcBef>
                <a:spcPts val="0"/>
              </a:spcBef>
              <a:spcAft>
                <a:spcPts val="0"/>
              </a:spcAft>
              <a:buClr>
                <a:schemeClr val="dk1"/>
              </a:buClr>
              <a:buSzPts val="3600"/>
              <a:buFont typeface="Merienda"/>
              <a:buNone/>
              <a:defRPr sz="3600" b="1" i="0" u="none" strike="noStrike" cap="none">
                <a:solidFill>
                  <a:schemeClr val="dk1"/>
                </a:solidFill>
                <a:latin typeface="Merienda"/>
                <a:ea typeface="Merienda"/>
                <a:cs typeface="Merienda"/>
                <a:sym typeface="Merienda"/>
              </a:defRPr>
            </a:lvl6pPr>
            <a:lvl7pPr marR="0" lvl="6" algn="ctr" rtl="0">
              <a:lnSpc>
                <a:spcPct val="100000"/>
              </a:lnSpc>
              <a:spcBef>
                <a:spcPts val="0"/>
              </a:spcBef>
              <a:spcAft>
                <a:spcPts val="0"/>
              </a:spcAft>
              <a:buClr>
                <a:schemeClr val="dk1"/>
              </a:buClr>
              <a:buSzPts val="3600"/>
              <a:buFont typeface="Merienda"/>
              <a:buNone/>
              <a:defRPr sz="3600" b="1" i="0" u="none" strike="noStrike" cap="none">
                <a:solidFill>
                  <a:schemeClr val="dk1"/>
                </a:solidFill>
                <a:latin typeface="Merienda"/>
                <a:ea typeface="Merienda"/>
                <a:cs typeface="Merienda"/>
                <a:sym typeface="Merienda"/>
              </a:defRPr>
            </a:lvl7pPr>
            <a:lvl8pPr marR="0" lvl="7" algn="ctr" rtl="0">
              <a:lnSpc>
                <a:spcPct val="100000"/>
              </a:lnSpc>
              <a:spcBef>
                <a:spcPts val="0"/>
              </a:spcBef>
              <a:spcAft>
                <a:spcPts val="0"/>
              </a:spcAft>
              <a:buClr>
                <a:schemeClr val="dk1"/>
              </a:buClr>
              <a:buSzPts val="3600"/>
              <a:buFont typeface="Merienda"/>
              <a:buNone/>
              <a:defRPr sz="3600" b="1" i="0" u="none" strike="noStrike" cap="none">
                <a:solidFill>
                  <a:schemeClr val="dk1"/>
                </a:solidFill>
                <a:latin typeface="Merienda"/>
                <a:ea typeface="Merienda"/>
                <a:cs typeface="Merienda"/>
                <a:sym typeface="Merienda"/>
              </a:defRPr>
            </a:lvl8pPr>
            <a:lvl9pPr marR="0" lvl="8" algn="ctr" rtl="0">
              <a:lnSpc>
                <a:spcPct val="100000"/>
              </a:lnSpc>
              <a:spcBef>
                <a:spcPts val="0"/>
              </a:spcBef>
              <a:spcAft>
                <a:spcPts val="0"/>
              </a:spcAft>
              <a:buClr>
                <a:schemeClr val="dk1"/>
              </a:buClr>
              <a:buSzPts val="3600"/>
              <a:buFont typeface="Merienda"/>
              <a:buNone/>
              <a:defRPr sz="3600" b="1" i="0" u="none" strike="noStrike" cap="none">
                <a:solidFill>
                  <a:schemeClr val="dk1"/>
                </a:solidFill>
                <a:latin typeface="Merienda"/>
                <a:ea typeface="Merienda"/>
                <a:cs typeface="Merienda"/>
                <a:sym typeface="Merienda"/>
              </a:defRPr>
            </a:lvl9pPr>
          </a:lstStyle>
          <a:p>
            <a:pPr algn="ctr"/>
            <a:r>
              <a:rPr lang="en-US" sz="3200">
                <a:solidFill>
                  <a:schemeClr val="accent1"/>
                </a:solidFill>
                <a:latin typeface="+mj-lt"/>
              </a:rPr>
              <a:t>HƯỚNG DẪN VỀ NHÀ</a:t>
            </a:r>
            <a:endParaRPr lang="en-US" sz="3200" dirty="0">
              <a:solidFill>
                <a:schemeClr val="accent1"/>
              </a:solidFill>
              <a:latin typeface="+mj-lt"/>
            </a:endParaRPr>
          </a:p>
        </p:txBody>
      </p:sp>
      <p:sp>
        <p:nvSpPr>
          <p:cNvPr id="87" name="Title 1"/>
          <p:cNvSpPr>
            <a:spLocks noGrp="1"/>
          </p:cNvSpPr>
          <p:nvPr>
            <p:ph type="title" idx="4294967295"/>
          </p:nvPr>
        </p:nvSpPr>
        <p:spPr>
          <a:xfrm>
            <a:off x="0" y="530800"/>
            <a:ext cx="9144000" cy="468000"/>
          </a:xfrm>
          <a:prstGeom prst="rect">
            <a:avLst/>
          </a:prstGeom>
        </p:spPr>
        <p:txBody>
          <a:bodyPr anchor="ctr"/>
          <a:lstStyle/>
          <a:p>
            <a:pPr algn="ctr"/>
            <a:r>
              <a:rPr lang="en-US" sz="3600" b="1" dirty="0" smtClean="0">
                <a:solidFill>
                  <a:schemeClr val="bg2"/>
                </a:solidFill>
                <a:latin typeface="+mj-lt"/>
              </a:rPr>
              <a:t>LUYỆN TẬP</a:t>
            </a:r>
            <a:endParaRPr lang="en-US" sz="3600" b="1" dirty="0">
              <a:solidFill>
                <a:schemeClr val="bg2"/>
              </a:solidFill>
              <a:latin typeface="+mj-lt"/>
            </a:endParaRPr>
          </a:p>
        </p:txBody>
      </p:sp>
      <p:sp>
        <p:nvSpPr>
          <p:cNvPr id="8" name="Rectangle 7"/>
          <p:cNvSpPr/>
          <p:nvPr/>
        </p:nvSpPr>
        <p:spPr>
          <a:xfrm>
            <a:off x="862444" y="1189877"/>
            <a:ext cx="7419109" cy="1015663"/>
          </a:xfrm>
          <a:prstGeom prst="rect">
            <a:avLst/>
          </a:prstGeom>
        </p:spPr>
        <p:txBody>
          <a:bodyPr wrap="square">
            <a:spAutoFit/>
          </a:bodyPr>
          <a:lstStyle/>
          <a:p>
            <a:pPr algn="just">
              <a:lnSpc>
                <a:spcPct val="150000"/>
              </a:lnSpc>
              <a:spcBef>
                <a:spcPts val="100"/>
              </a:spcBef>
              <a:spcAft>
                <a:spcPts val="100"/>
              </a:spcAft>
            </a:pPr>
            <a:r>
              <a:rPr lang="en-US" sz="2000" dirty="0" err="1">
                <a:latin typeface="+mj-lt"/>
                <a:ea typeface="Calibri" panose="020F0502020204030204" pitchFamily="34" charset="0"/>
                <a:cs typeface="Times New Roman" panose="02020603050405020304" pitchFamily="18" charset="0"/>
              </a:rPr>
              <a:t>Em</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hãy</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hoàn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thành</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bảng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tóm</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tắt</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những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đặc</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điểm</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của</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lãnh</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địa</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và</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thành</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thị</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Tây</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Âu</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trung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đại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theo</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mẫu</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dưới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đây</a:t>
            </a:r>
            <a:r>
              <a:rPr lang="en-US" sz="2000" dirty="0">
                <a:latin typeface="+mj-lt"/>
                <a:ea typeface="Calibri" panose="020F0502020204030204" pitchFamily="34"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962024" y="2423679"/>
            <a:ext cx="7219950" cy="200025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7237" y="3485252"/>
            <a:ext cx="1226045" cy="1658248"/>
          </a:xfrm>
          <a:prstGeom prst="rect">
            <a:avLst/>
          </a:prstGeom>
        </p:spPr>
      </p:pic>
      <p:pic>
        <p:nvPicPr>
          <p:cNvPr id="91" name="Picture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2849" y="-29900"/>
            <a:ext cx="1653887" cy="1653887"/>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5" name="Title 1"/>
          <p:cNvSpPr>
            <a:spLocks noGrp="1"/>
          </p:cNvSpPr>
          <p:nvPr>
            <p:ph type="title" idx="4294967295"/>
          </p:nvPr>
        </p:nvSpPr>
        <p:spPr>
          <a:xfrm>
            <a:off x="0" y="530800"/>
            <a:ext cx="9144000" cy="468000"/>
          </a:xfrm>
          <a:prstGeom prst="rect">
            <a:avLst/>
          </a:prstGeom>
        </p:spPr>
        <p:txBody>
          <a:bodyPr anchor="ctr"/>
          <a:lstStyle/>
          <a:p>
            <a:pPr algn="ctr"/>
            <a:r>
              <a:rPr lang="en-US" sz="3600" b="1" dirty="0" smtClean="0">
                <a:solidFill>
                  <a:schemeClr val="bg2"/>
                </a:solidFill>
                <a:latin typeface="+mj-lt"/>
              </a:rPr>
              <a:t>LUYỆN TẬP</a:t>
            </a:r>
            <a:endParaRPr lang="en-US" sz="3600" b="1" dirty="0">
              <a:solidFill>
                <a:schemeClr val="bg2"/>
              </a:solidFill>
              <a:latin typeface="+mj-lt"/>
            </a:endParaRPr>
          </a:p>
        </p:txBody>
      </p:sp>
      <p:pic>
        <p:nvPicPr>
          <p:cNvPr id="5" name="Picture 4"/>
          <p:cNvPicPr>
            <a:picLocks noChangeAspect="1"/>
          </p:cNvPicPr>
          <p:nvPr/>
        </p:nvPicPr>
        <p:blipFill>
          <a:blip r:embed="rId3"/>
          <a:stretch>
            <a:fillRect/>
          </a:stretch>
        </p:blipFill>
        <p:spPr>
          <a:xfrm>
            <a:off x="692812" y="1449533"/>
            <a:ext cx="7758374" cy="2145722"/>
          </a:xfrm>
          <a:prstGeom prst="rect">
            <a:avLst/>
          </a:prstGeom>
        </p:spPr>
      </p:pic>
      <p:sp>
        <p:nvSpPr>
          <p:cNvPr id="6" name="Rectangle 5"/>
          <p:cNvSpPr/>
          <p:nvPr/>
        </p:nvSpPr>
        <p:spPr>
          <a:xfrm>
            <a:off x="716972" y="3831333"/>
            <a:ext cx="7710055" cy="553998"/>
          </a:xfrm>
          <a:prstGeom prst="rect">
            <a:avLst/>
          </a:prstGeom>
        </p:spPr>
        <p:txBody>
          <a:bodyPr wrap="square">
            <a:spAutoFit/>
          </a:bodyPr>
          <a:lstStyle/>
          <a:p>
            <a:pPr marL="342900" indent="-342900" algn="ctr">
              <a:lnSpc>
                <a:spcPct val="150000"/>
              </a:lnSpc>
              <a:buFont typeface="Wingdings" panose="05000000000000000000" pitchFamily="2" charset="2"/>
              <a:buChar char="Ø"/>
            </a:pPr>
            <a:r>
              <a:rPr lang="en-US" sz="2000" dirty="0" err="1">
                <a:ea typeface="Calibri" panose="020F0502020204030204" pitchFamily="34" charset="0"/>
                <a:cs typeface="Times New Roman" panose="02020603050405020304" pitchFamily="18" charset="0"/>
              </a:rPr>
              <a:t>N</a:t>
            </a:r>
            <a:r>
              <a:rPr lang="en-US" sz="2000" dirty="0" err="1" smtClean="0">
                <a:ea typeface="Calibri" panose="020F0502020204030204" pitchFamily="34" charset="0"/>
                <a:cs typeface="Times New Roman" panose="02020603050405020304" pitchFamily="18" charset="0"/>
              </a:rPr>
              <a:t>hững</a:t>
            </a:r>
            <a:r>
              <a:rPr lang="en-US" sz="2000" dirty="0" smtClean="0">
                <a:ea typeface="Calibri" panose="020F0502020204030204" pitchFamily="34" charset="0"/>
                <a:cs typeface="Times New Roman" panose="02020603050405020304" pitchFamily="18" charset="0"/>
              </a:rPr>
              <a:t> </a:t>
            </a:r>
            <a:r>
              <a:rPr lang="en-US" sz="2000" dirty="0" err="1">
                <a:ea typeface="Calibri" panose="020F0502020204030204" pitchFamily="34" charset="0"/>
                <a:cs typeface="Times New Roman" panose="02020603050405020304" pitchFamily="18" charset="0"/>
              </a:rPr>
              <a:t>đặc</a:t>
            </a:r>
            <a:r>
              <a:rPr lang="en-US" sz="2000" dirty="0">
                <a:ea typeface="Calibri" panose="020F0502020204030204" pitchFamily="34" charset="0"/>
                <a:cs typeface="Times New Roman" panose="02020603050405020304" pitchFamily="18" charset="0"/>
              </a:rPr>
              <a:t> </a:t>
            </a:r>
            <a:r>
              <a:rPr lang="en-US" sz="2000" dirty="0" err="1">
                <a:ea typeface="Calibri" panose="020F0502020204030204" pitchFamily="34" charset="0"/>
                <a:cs typeface="Times New Roman" panose="02020603050405020304" pitchFamily="18" charset="0"/>
              </a:rPr>
              <a:t>điểm</a:t>
            </a:r>
            <a:r>
              <a:rPr lang="en-US" sz="2000" dirty="0">
                <a:ea typeface="Calibri" panose="020F0502020204030204" pitchFamily="34" charset="0"/>
                <a:cs typeface="Times New Roman" panose="02020603050405020304" pitchFamily="18" charset="0"/>
              </a:rPr>
              <a:t> </a:t>
            </a:r>
            <a:r>
              <a:rPr lang="en-US" sz="2000" dirty="0" err="1">
                <a:ea typeface="Calibri" panose="020F0502020204030204" pitchFamily="34" charset="0"/>
                <a:cs typeface="Times New Roman" panose="02020603050405020304" pitchFamily="18" charset="0"/>
              </a:rPr>
              <a:t>của</a:t>
            </a:r>
            <a:r>
              <a:rPr lang="en-US" sz="2000" dirty="0">
                <a:ea typeface="Calibri" panose="020F0502020204030204" pitchFamily="34" charset="0"/>
                <a:cs typeface="Times New Roman" panose="02020603050405020304" pitchFamily="18" charset="0"/>
              </a:rPr>
              <a:t> </a:t>
            </a:r>
            <a:r>
              <a:rPr lang="en-US" sz="2000" dirty="0" err="1">
                <a:ea typeface="Calibri" panose="020F0502020204030204" pitchFamily="34" charset="0"/>
                <a:cs typeface="Times New Roman" panose="02020603050405020304" pitchFamily="18" charset="0"/>
              </a:rPr>
              <a:t>lãnh</a:t>
            </a:r>
            <a:r>
              <a:rPr lang="en-US" sz="2000" dirty="0">
                <a:ea typeface="Calibri" panose="020F0502020204030204" pitchFamily="34" charset="0"/>
                <a:cs typeface="Times New Roman" panose="02020603050405020304" pitchFamily="18" charset="0"/>
              </a:rPr>
              <a:t> </a:t>
            </a:r>
            <a:r>
              <a:rPr lang="en-US" sz="2000" dirty="0" err="1">
                <a:ea typeface="Calibri" panose="020F0502020204030204" pitchFamily="34" charset="0"/>
                <a:cs typeface="Times New Roman" panose="02020603050405020304" pitchFamily="18" charset="0"/>
              </a:rPr>
              <a:t>địa</a:t>
            </a:r>
            <a:r>
              <a:rPr lang="en-US" sz="2000" dirty="0">
                <a:ea typeface="Calibri" panose="020F0502020204030204" pitchFamily="34" charset="0"/>
                <a:cs typeface="Times New Roman" panose="02020603050405020304" pitchFamily="18" charset="0"/>
              </a:rPr>
              <a:t> </a:t>
            </a:r>
            <a:r>
              <a:rPr lang="en-US" sz="2000" dirty="0" err="1">
                <a:ea typeface="Calibri" panose="020F0502020204030204" pitchFamily="34" charset="0"/>
                <a:cs typeface="Times New Roman" panose="02020603050405020304" pitchFamily="18" charset="0"/>
              </a:rPr>
              <a:t>và</a:t>
            </a:r>
            <a:r>
              <a:rPr lang="en-US" sz="2000" dirty="0">
                <a:ea typeface="Calibri" panose="020F0502020204030204" pitchFamily="34" charset="0"/>
                <a:cs typeface="Times New Roman" panose="02020603050405020304" pitchFamily="18" charset="0"/>
              </a:rPr>
              <a:t> </a:t>
            </a:r>
            <a:r>
              <a:rPr lang="en-US" sz="2000" dirty="0" err="1">
                <a:ea typeface="Calibri" panose="020F0502020204030204" pitchFamily="34" charset="0"/>
                <a:cs typeface="Times New Roman" panose="02020603050405020304" pitchFamily="18" charset="0"/>
              </a:rPr>
              <a:t>thành</a:t>
            </a:r>
            <a:r>
              <a:rPr lang="en-US" sz="2000" dirty="0">
                <a:ea typeface="Calibri" panose="020F0502020204030204" pitchFamily="34" charset="0"/>
                <a:cs typeface="Times New Roman" panose="02020603050405020304" pitchFamily="18" charset="0"/>
              </a:rPr>
              <a:t> </a:t>
            </a:r>
            <a:r>
              <a:rPr lang="en-US" sz="2000" dirty="0" err="1">
                <a:ea typeface="Calibri" panose="020F0502020204030204" pitchFamily="34" charset="0"/>
                <a:cs typeface="Times New Roman" panose="02020603050405020304" pitchFamily="18" charset="0"/>
              </a:rPr>
              <a:t>thị</a:t>
            </a:r>
            <a:r>
              <a:rPr lang="en-US" sz="2000" dirty="0">
                <a:ea typeface="Calibri" panose="020F0502020204030204" pitchFamily="34" charset="0"/>
                <a:cs typeface="Times New Roman" panose="02020603050405020304" pitchFamily="18" charset="0"/>
              </a:rPr>
              <a:t> </a:t>
            </a:r>
            <a:r>
              <a:rPr lang="en-US" sz="2000" dirty="0" err="1">
                <a:ea typeface="Calibri" panose="020F0502020204030204" pitchFamily="34" charset="0"/>
                <a:cs typeface="Times New Roman" panose="02020603050405020304" pitchFamily="18" charset="0"/>
              </a:rPr>
              <a:t>Tây</a:t>
            </a:r>
            <a:r>
              <a:rPr lang="en-US" sz="2000" dirty="0">
                <a:ea typeface="Calibri" panose="020F0502020204030204" pitchFamily="34" charset="0"/>
                <a:cs typeface="Times New Roman" panose="02020603050405020304" pitchFamily="18" charset="0"/>
              </a:rPr>
              <a:t> </a:t>
            </a:r>
            <a:r>
              <a:rPr lang="en-US" sz="2000" dirty="0" err="1">
                <a:ea typeface="Calibri" panose="020F0502020204030204" pitchFamily="34" charset="0"/>
                <a:cs typeface="Times New Roman" panose="02020603050405020304" pitchFamily="18" charset="0"/>
              </a:rPr>
              <a:t>Âu</a:t>
            </a:r>
            <a:r>
              <a:rPr lang="en-US" sz="2000" dirty="0">
                <a:ea typeface="Calibri" panose="020F0502020204030204" pitchFamily="34" charset="0"/>
                <a:cs typeface="Times New Roman" panose="02020603050405020304" pitchFamily="18" charset="0"/>
              </a:rPr>
              <a:t> </a:t>
            </a:r>
            <a:r>
              <a:rPr lang="en-US" sz="2000" dirty="0" err="1">
                <a:ea typeface="Calibri" panose="020F0502020204030204" pitchFamily="34" charset="0"/>
                <a:cs typeface="Times New Roman" panose="02020603050405020304" pitchFamily="18" charset="0"/>
              </a:rPr>
              <a:t>trung</a:t>
            </a:r>
            <a:r>
              <a:rPr lang="en-US" sz="2000" dirty="0">
                <a:ea typeface="Calibri" panose="020F0502020204030204" pitchFamily="34" charset="0"/>
                <a:cs typeface="Times New Roman" panose="02020603050405020304" pitchFamily="18" charset="0"/>
              </a:rPr>
              <a:t> </a:t>
            </a:r>
            <a:r>
              <a:rPr lang="en-US" sz="2000" dirty="0" err="1">
                <a:ea typeface="Calibri" panose="020F0502020204030204" pitchFamily="34" charset="0"/>
                <a:cs typeface="Times New Roman" panose="02020603050405020304" pitchFamily="18" charset="0"/>
              </a:rPr>
              <a:t>đại</a:t>
            </a:r>
            <a:r>
              <a:rPr lang="en-US" sz="2000" dirty="0">
                <a:ea typeface="Calibri" panose="020F0502020204030204" pitchFamily="34" charset="0"/>
                <a:cs typeface="Times New Roman" panose="02020603050405020304" pitchFamily="18" charset="0"/>
              </a:rPr>
              <a:t> </a:t>
            </a:r>
            <a:endParaRPr lang="en-US" sz="2000" dirty="0"/>
          </a:p>
        </p:txBody>
      </p:sp>
      <p:pic>
        <p:nvPicPr>
          <p:cNvPr id="59"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rot="18398449">
            <a:off x="7948022" y="1885"/>
            <a:ext cx="791753" cy="17095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95"/>
        <p:cNvGrpSpPr/>
        <p:nvPr/>
      </p:nvGrpSpPr>
      <p:grpSpPr>
        <a:xfrm>
          <a:off x="0" y="0"/>
          <a:ext cx="0" cy="0"/>
          <a:chOff x="0" y="0"/>
          <a:chExt cx="0" cy="0"/>
        </a:xfrm>
      </p:grpSpPr>
      <p:sp>
        <p:nvSpPr>
          <p:cNvPr id="186" name="Title 1"/>
          <p:cNvSpPr>
            <a:spLocks noGrp="1"/>
          </p:cNvSpPr>
          <p:nvPr>
            <p:ph type="title" idx="4294967295"/>
          </p:nvPr>
        </p:nvSpPr>
        <p:spPr>
          <a:xfrm>
            <a:off x="0" y="530800"/>
            <a:ext cx="9144000" cy="468000"/>
          </a:xfrm>
          <a:prstGeom prst="rect">
            <a:avLst/>
          </a:prstGeom>
        </p:spPr>
        <p:txBody>
          <a:bodyPr anchor="ctr"/>
          <a:lstStyle/>
          <a:p>
            <a:pPr algn="ctr"/>
            <a:r>
              <a:rPr lang="en-US" sz="3600" b="1" dirty="0" smtClean="0">
                <a:solidFill>
                  <a:schemeClr val="bg2"/>
                </a:solidFill>
                <a:latin typeface="+mj-lt"/>
              </a:rPr>
              <a:t>VẬN DỤNG</a:t>
            </a:r>
            <a:endParaRPr lang="en-US" sz="3600" b="1" dirty="0">
              <a:solidFill>
                <a:schemeClr val="bg2"/>
              </a:solidFill>
              <a:latin typeface="+mj-lt"/>
            </a:endParaRPr>
          </a:p>
        </p:txBody>
      </p:sp>
      <p:sp>
        <p:nvSpPr>
          <p:cNvPr id="7" name="Rectangle 6"/>
          <p:cNvSpPr/>
          <p:nvPr/>
        </p:nvSpPr>
        <p:spPr>
          <a:xfrm>
            <a:off x="763732" y="1136827"/>
            <a:ext cx="7616536" cy="1477328"/>
          </a:xfrm>
          <a:prstGeom prst="rect">
            <a:avLst/>
          </a:prstGeom>
        </p:spPr>
        <p:txBody>
          <a:bodyPr wrap="square">
            <a:spAutoFit/>
          </a:bodyPr>
          <a:lstStyle/>
          <a:p>
            <a:pPr algn="just">
              <a:lnSpc>
                <a:spcPct val="150000"/>
              </a:lnSpc>
              <a:spcBef>
                <a:spcPts val="100"/>
              </a:spcBef>
              <a:spcAft>
                <a:spcPts val="100"/>
              </a:spcAft>
            </a:pPr>
            <a:r>
              <a:rPr lang="en-US" sz="2000" dirty="0" err="1">
                <a:latin typeface="+mj-lt"/>
                <a:ea typeface="Calibri" panose="020F0502020204030204" pitchFamily="34" charset="0"/>
                <a:cs typeface="Times New Roman" panose="02020603050405020304" pitchFamily="18" charset="0"/>
              </a:rPr>
              <a:t>Hãy</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sưu</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tâm</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thông</a:t>
            </a:r>
            <a:r>
              <a:rPr lang="en-US" sz="2000" dirty="0">
                <a:latin typeface="+mj-lt"/>
                <a:ea typeface="Calibri" panose="020F0502020204030204" pitchFamily="34" charset="0"/>
                <a:cs typeface="Times New Roman" panose="02020603050405020304" pitchFamily="18" charset="0"/>
              </a:rPr>
              <a:t> tin, </a:t>
            </a:r>
            <a:r>
              <a:rPr lang="en-US" sz="2000" dirty="0" err="1">
                <a:latin typeface="+mj-lt"/>
                <a:ea typeface="Calibri" panose="020F0502020204030204" pitchFamily="34" charset="0"/>
                <a:cs typeface="Times New Roman" panose="02020603050405020304" pitchFamily="18" charset="0"/>
              </a:rPr>
              <a:t>tìm</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hiểu</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về</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hội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chợ</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Tây</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Âu</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thời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trung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đại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và</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hiện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tại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Trên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cơ</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sở</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đó</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viết</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một</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đoạn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văn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ngắn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mô</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tả</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vệ</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một</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hội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chợ</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tuyên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thông</a:t>
            </a:r>
            <a:r>
              <a:rPr lang="en-US" sz="2000" dirty="0">
                <a:latin typeface="+mj-lt"/>
                <a:ea typeface="Calibri" panose="020F0502020204030204" pitchFamily="34" charset="0"/>
                <a:cs typeface="Times New Roman" panose="02020603050405020304" pitchFamily="18" charset="0"/>
              </a:rPr>
              <a:t> ở </a:t>
            </a:r>
            <a:r>
              <a:rPr lang="en-US" sz="2000" dirty="0" err="1">
                <a:latin typeface="+mj-lt"/>
                <a:ea typeface="Calibri" panose="020F0502020204030204" pitchFamily="34" charset="0"/>
                <a:cs typeface="Times New Roman" panose="02020603050405020304" pitchFamily="18" charset="0"/>
              </a:rPr>
              <a:t>Tây</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Âu</a:t>
            </a:r>
            <a:r>
              <a:rPr lang="en-US" sz="2000" dirty="0">
                <a:latin typeface="+mj-lt"/>
                <a:ea typeface="Calibri" panose="020F0502020204030204" pitchFamily="34"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p:txBody>
      </p:sp>
      <p:pic>
        <p:nvPicPr>
          <p:cNvPr id="18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2783" y="2688437"/>
            <a:ext cx="1776845" cy="2455054"/>
          </a:xfrm>
          <a:prstGeom prst="rect">
            <a:avLst/>
          </a:prstGeom>
        </p:spPr>
      </p:pic>
      <p:pic>
        <p:nvPicPr>
          <p:cNvPr id="8" name="Picture 7"/>
          <p:cNvPicPr>
            <a:picLocks noChangeAspect="1"/>
          </p:cNvPicPr>
          <p:nvPr/>
        </p:nvPicPr>
        <p:blipFill>
          <a:blip r:embed="rId5"/>
          <a:stretch>
            <a:fillRect/>
          </a:stretch>
        </p:blipFill>
        <p:spPr>
          <a:xfrm>
            <a:off x="2369559" y="2688437"/>
            <a:ext cx="2925913" cy="1957820"/>
          </a:xfrm>
          <a:prstGeom prst="rect">
            <a:avLst/>
          </a:prstGeom>
        </p:spPr>
      </p:pic>
      <p:pic>
        <p:nvPicPr>
          <p:cNvPr id="9" name="Picture 8"/>
          <p:cNvPicPr>
            <a:picLocks noChangeAspect="1"/>
          </p:cNvPicPr>
          <p:nvPr/>
        </p:nvPicPr>
        <p:blipFill>
          <a:blip r:embed="rId6"/>
          <a:stretch>
            <a:fillRect/>
          </a:stretch>
        </p:blipFill>
        <p:spPr>
          <a:xfrm>
            <a:off x="5435403" y="2688446"/>
            <a:ext cx="2944865" cy="1957820"/>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8"/>
                                        </p:tgtEl>
                                        <p:attrNameLst>
                                          <p:attrName>style.visibility</p:attrName>
                                        </p:attrNameLst>
                                      </p:cBhvr>
                                      <p:to>
                                        <p:strVal val="visible"/>
                                      </p:to>
                                    </p:set>
                                    <p:animEffect transition="in" filter="fade">
                                      <p:cBhvr>
                                        <p:cTn id="19" dur="500"/>
                                        <p:tgtEl>
                                          <p:spTgt spid="18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idx="4294967295"/>
          </p:nvPr>
        </p:nvSpPr>
        <p:spPr>
          <a:xfrm>
            <a:off x="0" y="530800"/>
            <a:ext cx="9144000" cy="468000"/>
          </a:xfrm>
          <a:prstGeom prst="rect">
            <a:avLst/>
          </a:prstGeom>
        </p:spPr>
        <p:txBody>
          <a:bodyPr anchor="ctr"/>
          <a:lstStyle/>
          <a:p>
            <a:pPr algn="ctr"/>
            <a:r>
              <a:rPr lang="en-US" sz="3600" dirty="0" smtClean="0">
                <a:solidFill>
                  <a:schemeClr val="bg2"/>
                </a:solidFill>
                <a:latin typeface="+mj-lt"/>
              </a:rPr>
              <a:t>HƯỚNG DẪN VỀ NHÀ</a:t>
            </a:r>
            <a:endParaRPr lang="en-US" sz="3600" b="1" dirty="0">
              <a:solidFill>
                <a:schemeClr val="bg2"/>
              </a:solidFill>
              <a:latin typeface="+mj-lt"/>
            </a:endParaRPr>
          </a:p>
        </p:txBody>
      </p:sp>
      <p:grpSp>
        <p:nvGrpSpPr>
          <p:cNvPr id="5" name="Google Shape;1819;p45"/>
          <p:cNvGrpSpPr/>
          <p:nvPr/>
        </p:nvGrpSpPr>
        <p:grpSpPr>
          <a:xfrm>
            <a:off x="3528584" y="1147427"/>
            <a:ext cx="1831650" cy="3425075"/>
            <a:chOff x="3656175" y="1179325"/>
            <a:chExt cx="1831650" cy="3425075"/>
          </a:xfrm>
        </p:grpSpPr>
        <p:sp>
          <p:nvSpPr>
            <p:cNvPr id="6" name="Google Shape;1820;p45"/>
            <p:cNvSpPr/>
            <p:nvPr/>
          </p:nvSpPr>
          <p:spPr>
            <a:xfrm rot="10800000">
              <a:off x="4817625" y="4162975"/>
              <a:ext cx="670200" cy="3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821;p45"/>
            <p:cNvSpPr/>
            <p:nvPr/>
          </p:nvSpPr>
          <p:spPr>
            <a:xfrm rot="10800000">
              <a:off x="3656175" y="2871913"/>
              <a:ext cx="670200" cy="3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22;p45"/>
            <p:cNvSpPr/>
            <p:nvPr/>
          </p:nvSpPr>
          <p:spPr>
            <a:xfrm rot="10800000">
              <a:off x="4817625" y="1580875"/>
              <a:ext cx="670200" cy="3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23;p45"/>
            <p:cNvSpPr/>
            <p:nvPr/>
          </p:nvSpPr>
          <p:spPr>
            <a:xfrm rot="-5400000">
              <a:off x="3156975" y="2790750"/>
              <a:ext cx="2820600" cy="3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24;p45"/>
            <p:cNvSpPr/>
            <p:nvPr/>
          </p:nvSpPr>
          <p:spPr>
            <a:xfrm rot="-5400000">
              <a:off x="4145775" y="3761400"/>
              <a:ext cx="843000" cy="843000"/>
            </a:xfrm>
            <a:prstGeom prst="ellipse">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25;p45"/>
            <p:cNvSpPr/>
            <p:nvPr/>
          </p:nvSpPr>
          <p:spPr>
            <a:xfrm rot="-5400000">
              <a:off x="4145775" y="2470363"/>
              <a:ext cx="843000" cy="843000"/>
            </a:xfrm>
            <a:prstGeom prst="ellipse">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26;p45"/>
            <p:cNvSpPr/>
            <p:nvPr/>
          </p:nvSpPr>
          <p:spPr>
            <a:xfrm rot="-5400000">
              <a:off x="4145775" y="1179325"/>
              <a:ext cx="843000" cy="843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833;p45"/>
          <p:cNvSpPr txBox="1">
            <a:spLocks noGrp="1"/>
          </p:cNvSpPr>
          <p:nvPr>
            <p:ph type="title" idx="4294967295"/>
          </p:nvPr>
        </p:nvSpPr>
        <p:spPr>
          <a:xfrm>
            <a:off x="4079984" y="1209227"/>
            <a:ext cx="719400" cy="71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bg1"/>
                </a:solidFill>
                <a:latin typeface="+mj-lt"/>
              </a:rPr>
              <a:t>01</a:t>
            </a:r>
            <a:endParaRPr sz="3200" b="1" dirty="0">
              <a:solidFill>
                <a:schemeClr val="bg1"/>
              </a:solidFill>
              <a:latin typeface="+mj-lt"/>
            </a:endParaRPr>
          </a:p>
        </p:txBody>
      </p:sp>
      <p:sp>
        <p:nvSpPr>
          <p:cNvPr id="14" name="Google Shape;1834;p45"/>
          <p:cNvSpPr txBox="1">
            <a:spLocks noGrp="1"/>
          </p:cNvSpPr>
          <p:nvPr>
            <p:ph type="title" idx="4294967295"/>
          </p:nvPr>
        </p:nvSpPr>
        <p:spPr>
          <a:xfrm>
            <a:off x="4079984" y="2500265"/>
            <a:ext cx="719400" cy="71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bg1"/>
                </a:solidFill>
                <a:latin typeface="+mj-lt"/>
              </a:rPr>
              <a:t>02</a:t>
            </a:r>
            <a:endParaRPr sz="3200" b="1" dirty="0">
              <a:solidFill>
                <a:schemeClr val="bg1"/>
              </a:solidFill>
              <a:latin typeface="+mj-lt"/>
            </a:endParaRPr>
          </a:p>
        </p:txBody>
      </p:sp>
      <p:sp>
        <p:nvSpPr>
          <p:cNvPr id="15" name="Google Shape;1835;p45"/>
          <p:cNvSpPr txBox="1">
            <a:spLocks noGrp="1"/>
          </p:cNvSpPr>
          <p:nvPr>
            <p:ph type="title" idx="4294967295"/>
          </p:nvPr>
        </p:nvSpPr>
        <p:spPr>
          <a:xfrm>
            <a:off x="4079984" y="3791315"/>
            <a:ext cx="719400" cy="71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1"/>
                </a:solidFill>
                <a:latin typeface="+mj-lt"/>
              </a:rPr>
              <a:t>03</a:t>
            </a:r>
            <a:endParaRPr sz="3200" b="1">
              <a:solidFill>
                <a:schemeClr val="bg1"/>
              </a:solidFill>
              <a:latin typeface="+mj-lt"/>
            </a:endParaRPr>
          </a:p>
        </p:txBody>
      </p:sp>
      <p:sp>
        <p:nvSpPr>
          <p:cNvPr id="16" name="TextBox 15">
            <a:extLst>
              <a:ext uri="{FF2B5EF4-FFF2-40B4-BE49-F238E27FC236}">
                <a16:creationId xmlns:a16="http://schemas.microsoft.com/office/drawing/2014/main" id="{5611D20E-A643-0A35-09CF-27694ED79430}"/>
              </a:ext>
            </a:extLst>
          </p:cNvPr>
          <p:cNvSpPr txBox="1"/>
          <p:nvPr/>
        </p:nvSpPr>
        <p:spPr>
          <a:xfrm>
            <a:off x="5305995" y="1351539"/>
            <a:ext cx="3110023" cy="400110"/>
          </a:xfrm>
          <a:prstGeom prst="rect">
            <a:avLst/>
          </a:prstGeom>
          <a:noFill/>
        </p:spPr>
        <p:txBody>
          <a:bodyPr wrap="square">
            <a:spAutoFit/>
          </a:bodyPr>
          <a:lstStyle/>
          <a:p>
            <a:pPr algn="ctr"/>
            <a:r>
              <a:rPr lang="en-US" sz="2000" dirty="0" err="1">
                <a:solidFill>
                  <a:srgbClr val="000000"/>
                </a:solidFill>
                <a:effectLst/>
                <a:latin typeface="+mj-lt"/>
                <a:ea typeface="Calibri" panose="020F0502020204030204" pitchFamily="34" charset="0"/>
              </a:rPr>
              <a:t>Ôn</a:t>
            </a:r>
            <a:r>
              <a:rPr lang="en-US" sz="2000" dirty="0">
                <a:solidFill>
                  <a:srgbClr val="000000"/>
                </a:solidFill>
                <a:effectLst/>
                <a:latin typeface="+mj-lt"/>
                <a:ea typeface="Calibri" panose="020F0502020204030204" pitchFamily="34" charset="0"/>
              </a:rPr>
              <a:t> </a:t>
            </a:r>
            <a:r>
              <a:rPr lang="en-US" sz="2000" dirty="0" err="1">
                <a:solidFill>
                  <a:srgbClr val="000000"/>
                </a:solidFill>
                <a:effectLst/>
                <a:latin typeface="+mj-lt"/>
                <a:ea typeface="Calibri" panose="020F0502020204030204" pitchFamily="34" charset="0"/>
              </a:rPr>
              <a:t>lại</a:t>
            </a:r>
            <a:r>
              <a:rPr lang="en-US" sz="2000" dirty="0">
                <a:solidFill>
                  <a:srgbClr val="000000"/>
                </a:solidFill>
                <a:effectLst/>
                <a:latin typeface="+mj-lt"/>
                <a:ea typeface="Calibri" panose="020F0502020204030204" pitchFamily="34" charset="0"/>
              </a:rPr>
              <a:t> </a:t>
            </a:r>
            <a:r>
              <a:rPr lang="en-US" sz="2000" dirty="0" err="1">
                <a:solidFill>
                  <a:srgbClr val="000000"/>
                </a:solidFill>
                <a:effectLst/>
                <a:latin typeface="+mj-lt"/>
                <a:ea typeface="Calibri" panose="020F0502020204030204" pitchFamily="34" charset="0"/>
              </a:rPr>
              <a:t>kiến</a:t>
            </a:r>
            <a:r>
              <a:rPr lang="en-US" sz="2000" dirty="0">
                <a:solidFill>
                  <a:srgbClr val="000000"/>
                </a:solidFill>
                <a:effectLst/>
                <a:latin typeface="+mj-lt"/>
                <a:ea typeface="Calibri" panose="020F0502020204030204" pitchFamily="34" charset="0"/>
              </a:rPr>
              <a:t> </a:t>
            </a:r>
            <a:r>
              <a:rPr lang="en-US" sz="2000" dirty="0" err="1">
                <a:solidFill>
                  <a:srgbClr val="000000"/>
                </a:solidFill>
                <a:effectLst/>
                <a:latin typeface="+mj-lt"/>
                <a:ea typeface="Calibri" panose="020F0502020204030204" pitchFamily="34" charset="0"/>
              </a:rPr>
              <a:t>thức</a:t>
            </a:r>
            <a:r>
              <a:rPr lang="en-US" sz="2000" dirty="0">
                <a:solidFill>
                  <a:srgbClr val="000000"/>
                </a:solidFill>
                <a:effectLst/>
                <a:latin typeface="+mj-lt"/>
                <a:ea typeface="Calibri" panose="020F0502020204030204" pitchFamily="34" charset="0"/>
              </a:rPr>
              <a:t> </a:t>
            </a:r>
            <a:r>
              <a:rPr lang="en-US" sz="2000" dirty="0" err="1">
                <a:solidFill>
                  <a:srgbClr val="000000"/>
                </a:solidFill>
                <a:effectLst/>
                <a:latin typeface="+mj-lt"/>
                <a:ea typeface="Calibri" panose="020F0502020204030204" pitchFamily="34" charset="0"/>
              </a:rPr>
              <a:t>đã</a:t>
            </a:r>
            <a:r>
              <a:rPr lang="en-US" sz="2000" dirty="0">
                <a:solidFill>
                  <a:srgbClr val="000000"/>
                </a:solidFill>
                <a:effectLst/>
                <a:latin typeface="+mj-lt"/>
                <a:ea typeface="Calibri" panose="020F0502020204030204" pitchFamily="34" charset="0"/>
              </a:rPr>
              <a:t> </a:t>
            </a:r>
            <a:r>
              <a:rPr lang="en-US" sz="2000" dirty="0" err="1">
                <a:solidFill>
                  <a:srgbClr val="000000"/>
                </a:solidFill>
                <a:effectLst/>
                <a:latin typeface="+mj-lt"/>
                <a:ea typeface="Calibri" panose="020F0502020204030204" pitchFamily="34" charset="0"/>
              </a:rPr>
              <a:t>học</a:t>
            </a:r>
            <a:endParaRPr lang="en-US" sz="2000" dirty="0">
              <a:latin typeface="+mj-lt"/>
            </a:endParaRPr>
          </a:p>
        </p:txBody>
      </p:sp>
      <p:sp>
        <p:nvSpPr>
          <p:cNvPr id="17" name="TextBox 16">
            <a:extLst>
              <a:ext uri="{FF2B5EF4-FFF2-40B4-BE49-F238E27FC236}">
                <a16:creationId xmlns:a16="http://schemas.microsoft.com/office/drawing/2014/main" id="{85C1B1DF-7CED-2C19-AD15-ED2321106E80}"/>
              </a:ext>
            </a:extLst>
          </p:cNvPr>
          <p:cNvSpPr txBox="1"/>
          <p:nvPr/>
        </p:nvSpPr>
        <p:spPr>
          <a:xfrm>
            <a:off x="274406" y="2212862"/>
            <a:ext cx="3404028" cy="892552"/>
          </a:xfrm>
          <a:prstGeom prst="rect">
            <a:avLst/>
          </a:prstGeom>
          <a:noFill/>
        </p:spPr>
        <p:txBody>
          <a:bodyPr wrap="square">
            <a:spAutoFit/>
          </a:bodyPr>
          <a:lstStyle/>
          <a:p>
            <a:pPr algn="ctr">
              <a:lnSpc>
                <a:spcPct val="130000"/>
              </a:lnSpc>
            </a:pPr>
            <a:r>
              <a:rPr lang="en-US" sz="2000" dirty="0" err="1"/>
              <a:t>Làm</a:t>
            </a:r>
            <a:r>
              <a:rPr lang="en-US" sz="2000" dirty="0"/>
              <a:t> </a:t>
            </a:r>
            <a:r>
              <a:rPr lang="en-US" sz="2000" dirty="0" err="1"/>
              <a:t>bài</a:t>
            </a:r>
            <a:r>
              <a:rPr lang="en-US" sz="2000" dirty="0"/>
              <a:t> </a:t>
            </a:r>
            <a:r>
              <a:rPr lang="en-US" sz="2000" dirty="0" err="1" smtClean="0"/>
              <a:t>tập</a:t>
            </a:r>
            <a:r>
              <a:rPr lang="en-US" sz="2000" dirty="0"/>
              <a:t> </a:t>
            </a:r>
            <a:r>
              <a:rPr lang="en-US" sz="2000" dirty="0" err="1" smtClean="0"/>
              <a:t>Bài</a:t>
            </a:r>
            <a:r>
              <a:rPr lang="en-US" sz="2000" dirty="0" smtClean="0"/>
              <a:t> 1 </a:t>
            </a:r>
            <a:r>
              <a:rPr lang="en-US" sz="2000" dirty="0"/>
              <a:t>SBT </a:t>
            </a:r>
            <a:r>
              <a:rPr lang="en-US" sz="2000" dirty="0" err="1"/>
              <a:t>Lịch</a:t>
            </a:r>
            <a:r>
              <a:rPr lang="en-US" sz="2000" dirty="0"/>
              <a:t> </a:t>
            </a:r>
            <a:r>
              <a:rPr lang="en-US" sz="2000" dirty="0" err="1"/>
              <a:t>sử</a:t>
            </a:r>
            <a:r>
              <a:rPr lang="en-US" sz="2000" dirty="0"/>
              <a:t> </a:t>
            </a:r>
            <a:r>
              <a:rPr lang="en-US" sz="2000" dirty="0" err="1"/>
              <a:t>Địa</a:t>
            </a:r>
            <a:r>
              <a:rPr lang="en-US" sz="2000" dirty="0"/>
              <a:t> </a:t>
            </a:r>
            <a:r>
              <a:rPr lang="en-US" sz="2000" dirty="0" err="1"/>
              <a:t>lí</a:t>
            </a:r>
            <a:r>
              <a:rPr lang="en-US" sz="2000" dirty="0"/>
              <a:t> 7 – </a:t>
            </a:r>
            <a:r>
              <a:rPr lang="en-US" sz="2000" dirty="0" err="1"/>
              <a:t>phần</a:t>
            </a:r>
            <a:r>
              <a:rPr lang="en-US" sz="2000" dirty="0"/>
              <a:t> </a:t>
            </a:r>
            <a:r>
              <a:rPr lang="en-US" sz="2000" dirty="0" err="1"/>
              <a:t>Lịch</a:t>
            </a:r>
            <a:r>
              <a:rPr lang="en-US" sz="2000" dirty="0"/>
              <a:t> </a:t>
            </a:r>
            <a:r>
              <a:rPr lang="en-US" sz="2000" dirty="0" err="1"/>
              <a:t>sử</a:t>
            </a:r>
            <a:endParaRPr lang="en-US" sz="2000" dirty="0">
              <a:latin typeface="+mj-lt"/>
            </a:endParaRPr>
          </a:p>
        </p:txBody>
      </p:sp>
      <p:sp>
        <p:nvSpPr>
          <p:cNvPr id="18" name="TextBox 17">
            <a:extLst>
              <a:ext uri="{FF2B5EF4-FFF2-40B4-BE49-F238E27FC236}">
                <a16:creationId xmlns:a16="http://schemas.microsoft.com/office/drawing/2014/main" id="{FA334556-ECD4-B330-5BDF-A991F855A215}"/>
              </a:ext>
            </a:extLst>
          </p:cNvPr>
          <p:cNvSpPr txBox="1"/>
          <p:nvPr/>
        </p:nvSpPr>
        <p:spPr>
          <a:xfrm>
            <a:off x="5360234" y="3618163"/>
            <a:ext cx="3399302" cy="892552"/>
          </a:xfrm>
          <a:prstGeom prst="rect">
            <a:avLst/>
          </a:prstGeom>
          <a:noFill/>
        </p:spPr>
        <p:txBody>
          <a:bodyPr wrap="square">
            <a:spAutoFit/>
          </a:bodyPr>
          <a:lstStyle/>
          <a:p>
            <a:pPr algn="just">
              <a:lnSpc>
                <a:spcPct val="130000"/>
              </a:lnSpc>
            </a:pPr>
            <a:r>
              <a:rPr lang="en-US" sz="2000" dirty="0" err="1"/>
              <a:t>Đọc</a:t>
            </a:r>
            <a:r>
              <a:rPr lang="en-US" sz="2000" dirty="0"/>
              <a:t> </a:t>
            </a:r>
            <a:r>
              <a:rPr lang="en-US" sz="2000" dirty="0" err="1"/>
              <a:t>và</a:t>
            </a:r>
            <a:r>
              <a:rPr lang="en-US" sz="2000" dirty="0"/>
              <a:t> </a:t>
            </a:r>
            <a:r>
              <a:rPr lang="en-US" sz="2000" dirty="0" err="1"/>
              <a:t>tìm</a:t>
            </a:r>
            <a:r>
              <a:rPr lang="en-US" sz="2000" dirty="0"/>
              <a:t> </a:t>
            </a:r>
            <a:r>
              <a:rPr lang="en-US" sz="2000" dirty="0" err="1"/>
              <a:t>hiểu</a:t>
            </a:r>
            <a:r>
              <a:rPr lang="en-US" sz="2000" dirty="0"/>
              <a:t> </a:t>
            </a:r>
            <a:r>
              <a:rPr lang="en-US" sz="2000" dirty="0" err="1"/>
              <a:t>trước</a:t>
            </a:r>
            <a:r>
              <a:rPr lang="en-US" sz="2000" dirty="0"/>
              <a:t> </a:t>
            </a:r>
            <a:r>
              <a:rPr lang="en-US" sz="2000" i="1" dirty="0" err="1"/>
              <a:t>Bài</a:t>
            </a:r>
            <a:r>
              <a:rPr lang="en-US" sz="2000" i="1" dirty="0"/>
              <a:t> 2: </a:t>
            </a:r>
            <a:r>
              <a:rPr lang="en-US" sz="2000" i="1" dirty="0" err="1"/>
              <a:t>Các</a:t>
            </a:r>
            <a:r>
              <a:rPr lang="en-US" sz="2000" i="1" dirty="0"/>
              <a:t> </a:t>
            </a:r>
            <a:r>
              <a:rPr lang="en-US" sz="2000" i="1" dirty="0" err="1"/>
              <a:t>cuộc</a:t>
            </a:r>
            <a:r>
              <a:rPr lang="en-US" sz="2000" i="1" dirty="0"/>
              <a:t> </a:t>
            </a:r>
            <a:r>
              <a:rPr lang="en-US" sz="2000" i="1" dirty="0" err="1"/>
              <a:t>phát</a:t>
            </a:r>
            <a:r>
              <a:rPr lang="en-US" sz="2000" i="1" dirty="0"/>
              <a:t> </a:t>
            </a:r>
            <a:r>
              <a:rPr lang="en-US" sz="2000" i="1" dirty="0" err="1"/>
              <a:t>kiến</a:t>
            </a:r>
            <a:r>
              <a:rPr lang="en-US" sz="2000" i="1" dirty="0"/>
              <a:t> </a:t>
            </a:r>
            <a:r>
              <a:rPr lang="en-US" sz="2000" i="1" dirty="0" err="1"/>
              <a:t>địa</a:t>
            </a:r>
            <a:r>
              <a:rPr lang="en-US" sz="2000" i="1" dirty="0"/>
              <a:t> </a:t>
            </a:r>
            <a:r>
              <a:rPr lang="en-US" sz="2000" i="1" dirty="0" err="1"/>
              <a:t>lí</a:t>
            </a:r>
            <a:endParaRPr lang="en-US" sz="2000" dirty="0">
              <a:latin typeface="+mj-lt"/>
            </a:endParaRPr>
          </a:p>
        </p:txBody>
      </p:sp>
    </p:spTree>
    <p:extLst>
      <p:ext uri="{BB962C8B-B14F-4D97-AF65-F5344CB8AC3E}">
        <p14:creationId xmlns:p14="http://schemas.microsoft.com/office/powerpoint/2010/main" val="1523991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16" grpId="0"/>
      <p:bldP spid="17"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grpSp>
        <p:nvGrpSpPr>
          <p:cNvPr id="377" name="Google Shape;377;p32"/>
          <p:cNvGrpSpPr/>
          <p:nvPr/>
        </p:nvGrpSpPr>
        <p:grpSpPr>
          <a:xfrm>
            <a:off x="-388583" y="-548975"/>
            <a:ext cx="2513425" cy="2000524"/>
            <a:chOff x="1445400" y="3224625"/>
            <a:chExt cx="965625" cy="768575"/>
          </a:xfrm>
        </p:grpSpPr>
        <p:sp>
          <p:nvSpPr>
            <p:cNvPr id="378" name="Google Shape;378;p32"/>
            <p:cNvSpPr/>
            <p:nvPr/>
          </p:nvSpPr>
          <p:spPr>
            <a:xfrm>
              <a:off x="1445400" y="3369000"/>
              <a:ext cx="964425" cy="624200"/>
            </a:xfrm>
            <a:custGeom>
              <a:avLst/>
              <a:gdLst/>
              <a:ahLst/>
              <a:cxnLst/>
              <a:rect l="l" t="t" r="r" b="b"/>
              <a:pathLst>
                <a:path w="38577" h="24968" extrusionOk="0">
                  <a:moveTo>
                    <a:pt x="38577" y="0"/>
                  </a:moveTo>
                  <a:cubicBezTo>
                    <a:pt x="37755" y="358"/>
                    <a:pt x="36958" y="786"/>
                    <a:pt x="36196" y="1310"/>
                  </a:cubicBezTo>
                  <a:cubicBezTo>
                    <a:pt x="35041" y="2096"/>
                    <a:pt x="33981" y="3048"/>
                    <a:pt x="32993" y="4108"/>
                  </a:cubicBezTo>
                  <a:cubicBezTo>
                    <a:pt x="32505" y="4608"/>
                    <a:pt x="32064" y="5191"/>
                    <a:pt x="31600" y="5763"/>
                  </a:cubicBezTo>
                  <a:cubicBezTo>
                    <a:pt x="31171" y="6358"/>
                    <a:pt x="30719" y="6930"/>
                    <a:pt x="30314" y="7561"/>
                  </a:cubicBezTo>
                  <a:lnTo>
                    <a:pt x="29040" y="9513"/>
                  </a:lnTo>
                  <a:cubicBezTo>
                    <a:pt x="28623" y="10180"/>
                    <a:pt x="28147" y="10835"/>
                    <a:pt x="27683" y="11490"/>
                  </a:cubicBezTo>
                  <a:cubicBezTo>
                    <a:pt x="27135" y="12252"/>
                    <a:pt x="26564" y="12990"/>
                    <a:pt x="25968" y="13716"/>
                  </a:cubicBezTo>
                  <a:cubicBezTo>
                    <a:pt x="25123" y="14752"/>
                    <a:pt x="24230" y="15740"/>
                    <a:pt x="23266" y="16681"/>
                  </a:cubicBezTo>
                  <a:cubicBezTo>
                    <a:pt x="22563" y="17383"/>
                    <a:pt x="21825" y="18038"/>
                    <a:pt x="21051" y="18657"/>
                  </a:cubicBezTo>
                  <a:cubicBezTo>
                    <a:pt x="19741" y="19693"/>
                    <a:pt x="18289" y="20598"/>
                    <a:pt x="16741" y="21324"/>
                  </a:cubicBezTo>
                  <a:lnTo>
                    <a:pt x="16169" y="21574"/>
                  </a:lnTo>
                  <a:cubicBezTo>
                    <a:pt x="15967" y="21658"/>
                    <a:pt x="15777" y="21753"/>
                    <a:pt x="15574" y="21813"/>
                  </a:cubicBezTo>
                  <a:cubicBezTo>
                    <a:pt x="15169" y="21955"/>
                    <a:pt x="14753" y="22098"/>
                    <a:pt x="14348" y="22229"/>
                  </a:cubicBezTo>
                  <a:lnTo>
                    <a:pt x="13098" y="22563"/>
                  </a:lnTo>
                  <a:cubicBezTo>
                    <a:pt x="12681" y="22646"/>
                    <a:pt x="12252" y="22706"/>
                    <a:pt x="11836" y="22789"/>
                  </a:cubicBezTo>
                  <a:cubicBezTo>
                    <a:pt x="10933" y="22922"/>
                    <a:pt x="10020" y="22985"/>
                    <a:pt x="9111" y="22985"/>
                  </a:cubicBezTo>
                  <a:cubicBezTo>
                    <a:pt x="8318" y="22985"/>
                    <a:pt x="7528" y="22937"/>
                    <a:pt x="6752" y="22848"/>
                  </a:cubicBezTo>
                  <a:cubicBezTo>
                    <a:pt x="5918" y="22765"/>
                    <a:pt x="5097" y="22610"/>
                    <a:pt x="4275" y="22444"/>
                  </a:cubicBezTo>
                  <a:lnTo>
                    <a:pt x="3073" y="22146"/>
                  </a:lnTo>
                  <a:cubicBezTo>
                    <a:pt x="2680" y="22039"/>
                    <a:pt x="2287" y="21920"/>
                    <a:pt x="1894" y="21801"/>
                  </a:cubicBezTo>
                  <a:cubicBezTo>
                    <a:pt x="1596" y="21717"/>
                    <a:pt x="1299" y="21622"/>
                    <a:pt x="1001" y="21515"/>
                  </a:cubicBezTo>
                  <a:lnTo>
                    <a:pt x="1" y="23241"/>
                  </a:lnTo>
                  <a:cubicBezTo>
                    <a:pt x="156" y="23301"/>
                    <a:pt x="298" y="23348"/>
                    <a:pt x="453" y="23408"/>
                  </a:cubicBezTo>
                  <a:cubicBezTo>
                    <a:pt x="2144" y="23979"/>
                    <a:pt x="3930" y="24432"/>
                    <a:pt x="5811" y="24706"/>
                  </a:cubicBezTo>
                  <a:cubicBezTo>
                    <a:pt x="6275" y="24765"/>
                    <a:pt x="6752" y="24825"/>
                    <a:pt x="7228" y="24872"/>
                  </a:cubicBezTo>
                  <a:lnTo>
                    <a:pt x="8669" y="24968"/>
                  </a:lnTo>
                  <a:cubicBezTo>
                    <a:pt x="9157" y="24956"/>
                    <a:pt x="9645" y="24956"/>
                    <a:pt x="10133" y="24944"/>
                  </a:cubicBezTo>
                  <a:cubicBezTo>
                    <a:pt x="10633" y="24908"/>
                    <a:pt x="11121" y="24849"/>
                    <a:pt x="11609" y="24813"/>
                  </a:cubicBezTo>
                  <a:cubicBezTo>
                    <a:pt x="13586" y="24575"/>
                    <a:pt x="15538" y="24015"/>
                    <a:pt x="17336" y="23217"/>
                  </a:cubicBezTo>
                  <a:cubicBezTo>
                    <a:pt x="19146" y="22408"/>
                    <a:pt x="20789" y="21372"/>
                    <a:pt x="22265" y="20205"/>
                  </a:cubicBezTo>
                  <a:cubicBezTo>
                    <a:pt x="22980" y="19610"/>
                    <a:pt x="23706" y="19015"/>
                    <a:pt x="24349" y="18384"/>
                  </a:cubicBezTo>
                  <a:cubicBezTo>
                    <a:pt x="24932" y="17848"/>
                    <a:pt x="25468" y="17276"/>
                    <a:pt x="25992" y="16717"/>
                  </a:cubicBezTo>
                  <a:cubicBezTo>
                    <a:pt x="26075" y="16610"/>
                    <a:pt x="26171" y="16514"/>
                    <a:pt x="26254" y="16431"/>
                  </a:cubicBezTo>
                  <a:cubicBezTo>
                    <a:pt x="27016" y="15550"/>
                    <a:pt x="27754" y="14657"/>
                    <a:pt x="28457" y="13752"/>
                  </a:cubicBezTo>
                  <a:cubicBezTo>
                    <a:pt x="28826" y="13276"/>
                    <a:pt x="29183" y="12788"/>
                    <a:pt x="29528" y="12288"/>
                  </a:cubicBezTo>
                  <a:lnTo>
                    <a:pt x="30278" y="11216"/>
                  </a:lnTo>
                  <a:lnTo>
                    <a:pt x="30969" y="10144"/>
                  </a:lnTo>
                  <a:lnTo>
                    <a:pt x="32255" y="8204"/>
                  </a:lnTo>
                  <a:cubicBezTo>
                    <a:pt x="33088" y="7025"/>
                    <a:pt x="33969" y="5906"/>
                    <a:pt x="34922" y="4941"/>
                  </a:cubicBezTo>
                  <a:cubicBezTo>
                    <a:pt x="35874" y="3953"/>
                    <a:pt x="36898" y="3144"/>
                    <a:pt x="37970" y="2501"/>
                  </a:cubicBezTo>
                  <a:cubicBezTo>
                    <a:pt x="38160" y="2382"/>
                    <a:pt x="38375" y="2263"/>
                    <a:pt x="38577" y="2155"/>
                  </a:cubicBezTo>
                  <a:lnTo>
                    <a:pt x="38577" y="0"/>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2"/>
            <p:cNvSpPr/>
            <p:nvPr/>
          </p:nvSpPr>
          <p:spPr>
            <a:xfrm>
              <a:off x="1515350" y="3224625"/>
              <a:ext cx="895675" cy="631700"/>
            </a:xfrm>
            <a:custGeom>
              <a:avLst/>
              <a:gdLst/>
              <a:ahLst/>
              <a:cxnLst/>
              <a:rect l="l" t="t" r="r" b="b"/>
              <a:pathLst>
                <a:path w="35827" h="25268" extrusionOk="0">
                  <a:moveTo>
                    <a:pt x="35827" y="1"/>
                  </a:moveTo>
                  <a:cubicBezTo>
                    <a:pt x="34267" y="441"/>
                    <a:pt x="32791" y="1096"/>
                    <a:pt x="31433" y="1906"/>
                  </a:cubicBezTo>
                  <a:cubicBezTo>
                    <a:pt x="29731" y="2918"/>
                    <a:pt x="28207" y="4156"/>
                    <a:pt x="26897" y="5490"/>
                  </a:cubicBezTo>
                  <a:cubicBezTo>
                    <a:pt x="25575" y="6835"/>
                    <a:pt x="24420" y="8276"/>
                    <a:pt x="23397" y="9752"/>
                  </a:cubicBezTo>
                  <a:lnTo>
                    <a:pt x="22003" y="11859"/>
                  </a:lnTo>
                  <a:lnTo>
                    <a:pt x="21372" y="12812"/>
                  </a:lnTo>
                  <a:lnTo>
                    <a:pt x="20718" y="13741"/>
                  </a:lnTo>
                  <a:cubicBezTo>
                    <a:pt x="19860" y="14967"/>
                    <a:pt x="18920" y="16122"/>
                    <a:pt x="17967" y="17217"/>
                  </a:cubicBezTo>
                  <a:cubicBezTo>
                    <a:pt x="17241" y="18039"/>
                    <a:pt x="16467" y="18801"/>
                    <a:pt x="15681" y="19491"/>
                  </a:cubicBezTo>
                  <a:cubicBezTo>
                    <a:pt x="15419" y="19718"/>
                    <a:pt x="15169" y="19932"/>
                    <a:pt x="14919" y="20134"/>
                  </a:cubicBezTo>
                  <a:cubicBezTo>
                    <a:pt x="13848" y="20968"/>
                    <a:pt x="12729" y="21670"/>
                    <a:pt x="11574" y="22194"/>
                  </a:cubicBezTo>
                  <a:cubicBezTo>
                    <a:pt x="11359" y="22289"/>
                    <a:pt x="11133" y="22373"/>
                    <a:pt x="10931" y="22456"/>
                  </a:cubicBezTo>
                  <a:cubicBezTo>
                    <a:pt x="9978" y="22825"/>
                    <a:pt x="8978" y="23087"/>
                    <a:pt x="7966" y="23218"/>
                  </a:cubicBezTo>
                  <a:cubicBezTo>
                    <a:pt x="7440" y="23287"/>
                    <a:pt x="6902" y="23320"/>
                    <a:pt x="6355" y="23320"/>
                  </a:cubicBezTo>
                  <a:cubicBezTo>
                    <a:pt x="4646" y="23320"/>
                    <a:pt x="2843" y="23000"/>
                    <a:pt x="1013" y="22468"/>
                  </a:cubicBezTo>
                  <a:lnTo>
                    <a:pt x="1" y="24194"/>
                  </a:lnTo>
                  <a:cubicBezTo>
                    <a:pt x="48" y="24218"/>
                    <a:pt x="108" y="24230"/>
                    <a:pt x="203" y="24278"/>
                  </a:cubicBezTo>
                  <a:lnTo>
                    <a:pt x="715" y="24421"/>
                  </a:lnTo>
                  <a:cubicBezTo>
                    <a:pt x="882" y="24480"/>
                    <a:pt x="1060" y="24528"/>
                    <a:pt x="1239" y="24575"/>
                  </a:cubicBezTo>
                  <a:lnTo>
                    <a:pt x="2299" y="24825"/>
                  </a:lnTo>
                  <a:lnTo>
                    <a:pt x="3358" y="25016"/>
                  </a:lnTo>
                  <a:lnTo>
                    <a:pt x="3620" y="25063"/>
                  </a:lnTo>
                  <a:lnTo>
                    <a:pt x="3894" y="25087"/>
                  </a:lnTo>
                  <a:lnTo>
                    <a:pt x="4430" y="25147"/>
                  </a:lnTo>
                  <a:cubicBezTo>
                    <a:pt x="5098" y="25226"/>
                    <a:pt x="5767" y="25268"/>
                    <a:pt x="6431" y="25268"/>
                  </a:cubicBezTo>
                  <a:cubicBezTo>
                    <a:pt x="7163" y="25268"/>
                    <a:pt x="7891" y="25217"/>
                    <a:pt x="8609" y="25111"/>
                  </a:cubicBezTo>
                  <a:cubicBezTo>
                    <a:pt x="10931" y="24790"/>
                    <a:pt x="13086" y="23825"/>
                    <a:pt x="15062" y="22468"/>
                  </a:cubicBezTo>
                  <a:cubicBezTo>
                    <a:pt x="15419" y="22218"/>
                    <a:pt x="15800" y="21968"/>
                    <a:pt x="16158" y="21682"/>
                  </a:cubicBezTo>
                  <a:cubicBezTo>
                    <a:pt x="16967" y="21015"/>
                    <a:pt x="17765" y="20289"/>
                    <a:pt x="18515" y="19515"/>
                  </a:cubicBezTo>
                  <a:cubicBezTo>
                    <a:pt x="19801" y="18205"/>
                    <a:pt x="20991" y="16741"/>
                    <a:pt x="22087" y="15205"/>
                  </a:cubicBezTo>
                  <a:cubicBezTo>
                    <a:pt x="22527" y="14586"/>
                    <a:pt x="22968" y="13991"/>
                    <a:pt x="23373" y="13348"/>
                  </a:cubicBezTo>
                  <a:lnTo>
                    <a:pt x="24647" y="11395"/>
                  </a:lnTo>
                  <a:cubicBezTo>
                    <a:pt x="25087" y="10716"/>
                    <a:pt x="25587" y="10062"/>
                    <a:pt x="26064" y="9407"/>
                  </a:cubicBezTo>
                  <a:cubicBezTo>
                    <a:pt x="26587" y="8764"/>
                    <a:pt x="27087" y="8109"/>
                    <a:pt x="27671" y="7514"/>
                  </a:cubicBezTo>
                  <a:cubicBezTo>
                    <a:pt x="28802" y="6299"/>
                    <a:pt x="30052" y="5168"/>
                    <a:pt x="31469" y="4192"/>
                  </a:cubicBezTo>
                  <a:cubicBezTo>
                    <a:pt x="32791" y="3287"/>
                    <a:pt x="34267" y="2549"/>
                    <a:pt x="35827" y="2037"/>
                  </a:cubicBezTo>
                  <a:lnTo>
                    <a:pt x="35827" y="1"/>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2"/>
            <p:cNvSpPr/>
            <p:nvPr/>
          </p:nvSpPr>
          <p:spPr>
            <a:xfrm>
              <a:off x="1470400" y="3274925"/>
              <a:ext cx="939425" cy="668100"/>
            </a:xfrm>
            <a:custGeom>
              <a:avLst/>
              <a:gdLst/>
              <a:ahLst/>
              <a:cxnLst/>
              <a:rect l="l" t="t" r="r" b="b"/>
              <a:pathLst>
                <a:path w="37577" h="26724" extrusionOk="0">
                  <a:moveTo>
                    <a:pt x="37577" y="1"/>
                  </a:moveTo>
                  <a:cubicBezTo>
                    <a:pt x="36017" y="501"/>
                    <a:pt x="34541" y="1251"/>
                    <a:pt x="33219" y="2156"/>
                  </a:cubicBezTo>
                  <a:cubicBezTo>
                    <a:pt x="31802" y="3120"/>
                    <a:pt x="30552" y="4252"/>
                    <a:pt x="29421" y="5478"/>
                  </a:cubicBezTo>
                  <a:cubicBezTo>
                    <a:pt x="28850" y="6073"/>
                    <a:pt x="28338" y="6728"/>
                    <a:pt x="27814" y="7359"/>
                  </a:cubicBezTo>
                  <a:cubicBezTo>
                    <a:pt x="27338" y="8014"/>
                    <a:pt x="26838" y="8669"/>
                    <a:pt x="26409" y="9359"/>
                  </a:cubicBezTo>
                  <a:lnTo>
                    <a:pt x="25123" y="11312"/>
                  </a:lnTo>
                  <a:cubicBezTo>
                    <a:pt x="24718" y="11943"/>
                    <a:pt x="24278" y="12562"/>
                    <a:pt x="23849" y="13169"/>
                  </a:cubicBezTo>
                  <a:cubicBezTo>
                    <a:pt x="22754" y="14705"/>
                    <a:pt x="21563" y="16146"/>
                    <a:pt x="20277" y="17467"/>
                  </a:cubicBezTo>
                  <a:cubicBezTo>
                    <a:pt x="19527" y="18241"/>
                    <a:pt x="18729" y="18968"/>
                    <a:pt x="17908" y="19646"/>
                  </a:cubicBezTo>
                  <a:cubicBezTo>
                    <a:pt x="17551" y="19908"/>
                    <a:pt x="17194" y="20182"/>
                    <a:pt x="16824" y="20432"/>
                  </a:cubicBezTo>
                  <a:cubicBezTo>
                    <a:pt x="14836" y="21789"/>
                    <a:pt x="12681" y="22754"/>
                    <a:pt x="10359" y="23063"/>
                  </a:cubicBezTo>
                  <a:cubicBezTo>
                    <a:pt x="9626" y="23165"/>
                    <a:pt x="8885" y="23213"/>
                    <a:pt x="8138" y="23213"/>
                  </a:cubicBezTo>
                  <a:cubicBezTo>
                    <a:pt x="7490" y="23213"/>
                    <a:pt x="6838" y="23177"/>
                    <a:pt x="6180" y="23111"/>
                  </a:cubicBezTo>
                  <a:lnTo>
                    <a:pt x="5644" y="23051"/>
                  </a:lnTo>
                  <a:lnTo>
                    <a:pt x="5371" y="23016"/>
                  </a:lnTo>
                  <a:lnTo>
                    <a:pt x="5109" y="22980"/>
                  </a:lnTo>
                  <a:lnTo>
                    <a:pt x="4049" y="22778"/>
                  </a:lnTo>
                  <a:lnTo>
                    <a:pt x="2989" y="22528"/>
                  </a:lnTo>
                  <a:cubicBezTo>
                    <a:pt x="2811" y="22480"/>
                    <a:pt x="2656" y="22444"/>
                    <a:pt x="2477" y="22385"/>
                  </a:cubicBezTo>
                  <a:lnTo>
                    <a:pt x="1954" y="22230"/>
                  </a:lnTo>
                  <a:cubicBezTo>
                    <a:pt x="1906" y="22218"/>
                    <a:pt x="1846" y="22206"/>
                    <a:pt x="1799" y="22182"/>
                  </a:cubicBezTo>
                  <a:lnTo>
                    <a:pt x="1" y="25302"/>
                  </a:lnTo>
                  <a:cubicBezTo>
                    <a:pt x="287" y="25385"/>
                    <a:pt x="584" y="25492"/>
                    <a:pt x="894" y="25552"/>
                  </a:cubicBezTo>
                  <a:cubicBezTo>
                    <a:pt x="1287" y="25671"/>
                    <a:pt x="1668" y="25790"/>
                    <a:pt x="2073" y="25885"/>
                  </a:cubicBezTo>
                  <a:lnTo>
                    <a:pt x="3275" y="26183"/>
                  </a:lnTo>
                  <a:cubicBezTo>
                    <a:pt x="4097" y="26349"/>
                    <a:pt x="4918" y="26504"/>
                    <a:pt x="5752" y="26588"/>
                  </a:cubicBezTo>
                  <a:cubicBezTo>
                    <a:pt x="6551" y="26673"/>
                    <a:pt x="7364" y="26723"/>
                    <a:pt x="8181" y="26723"/>
                  </a:cubicBezTo>
                  <a:cubicBezTo>
                    <a:pt x="9066" y="26723"/>
                    <a:pt x="9956" y="26664"/>
                    <a:pt x="10836" y="26528"/>
                  </a:cubicBezTo>
                  <a:cubicBezTo>
                    <a:pt x="11252" y="26457"/>
                    <a:pt x="11681" y="26397"/>
                    <a:pt x="12098" y="26314"/>
                  </a:cubicBezTo>
                  <a:lnTo>
                    <a:pt x="13348" y="25980"/>
                  </a:lnTo>
                  <a:cubicBezTo>
                    <a:pt x="13765" y="25849"/>
                    <a:pt x="14169" y="25695"/>
                    <a:pt x="14574" y="25564"/>
                  </a:cubicBezTo>
                  <a:cubicBezTo>
                    <a:pt x="14777" y="25504"/>
                    <a:pt x="14979" y="25421"/>
                    <a:pt x="15169" y="25326"/>
                  </a:cubicBezTo>
                  <a:lnTo>
                    <a:pt x="15753" y="25075"/>
                  </a:lnTo>
                  <a:cubicBezTo>
                    <a:pt x="17301" y="24361"/>
                    <a:pt x="18741" y="23432"/>
                    <a:pt x="20051" y="22409"/>
                  </a:cubicBezTo>
                  <a:cubicBezTo>
                    <a:pt x="20825" y="21789"/>
                    <a:pt x="21563" y="21111"/>
                    <a:pt x="22266" y="20432"/>
                  </a:cubicBezTo>
                  <a:cubicBezTo>
                    <a:pt x="23230" y="19491"/>
                    <a:pt x="24123" y="18491"/>
                    <a:pt x="24980" y="17467"/>
                  </a:cubicBezTo>
                  <a:cubicBezTo>
                    <a:pt x="25576" y="16741"/>
                    <a:pt x="26147" y="15991"/>
                    <a:pt x="26683" y="15241"/>
                  </a:cubicBezTo>
                  <a:cubicBezTo>
                    <a:pt x="27135" y="14586"/>
                    <a:pt x="27623" y="13931"/>
                    <a:pt x="28040" y="13253"/>
                  </a:cubicBezTo>
                  <a:lnTo>
                    <a:pt x="29326" y="11312"/>
                  </a:lnTo>
                  <a:cubicBezTo>
                    <a:pt x="29719" y="10681"/>
                    <a:pt x="30171" y="10097"/>
                    <a:pt x="30600" y="9502"/>
                  </a:cubicBezTo>
                  <a:cubicBezTo>
                    <a:pt x="31052" y="8954"/>
                    <a:pt x="31505" y="8371"/>
                    <a:pt x="32005" y="7859"/>
                  </a:cubicBezTo>
                  <a:cubicBezTo>
                    <a:pt x="32981" y="6799"/>
                    <a:pt x="34041" y="5847"/>
                    <a:pt x="35196" y="5061"/>
                  </a:cubicBezTo>
                  <a:cubicBezTo>
                    <a:pt x="35958" y="4537"/>
                    <a:pt x="36744" y="4109"/>
                    <a:pt x="37577" y="3751"/>
                  </a:cubicBezTo>
                  <a:lnTo>
                    <a:pt x="37577" y="1"/>
                  </a:ln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803;p32"/>
          <p:cNvSpPr txBox="1">
            <a:spLocks/>
          </p:cNvSpPr>
          <p:nvPr/>
        </p:nvSpPr>
        <p:spPr>
          <a:xfrm>
            <a:off x="0" y="1576112"/>
            <a:ext cx="9144000" cy="203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200"/>
              <a:buFont typeface="PT Serif"/>
              <a:buNone/>
              <a:defRPr sz="4200" b="1" i="0" u="none" strike="noStrike" cap="none">
                <a:solidFill>
                  <a:schemeClr val="dk2"/>
                </a:solidFill>
                <a:latin typeface="PT Serif"/>
                <a:ea typeface="PT Serif"/>
                <a:cs typeface="PT Serif"/>
                <a:sym typeface="PT Serif"/>
              </a:defRPr>
            </a:lvl1pPr>
            <a:lvl2pPr marR="0" lvl="1" algn="ctr" rtl="0">
              <a:lnSpc>
                <a:spcPct val="100000"/>
              </a:lnSpc>
              <a:spcBef>
                <a:spcPts val="0"/>
              </a:spcBef>
              <a:spcAft>
                <a:spcPts val="0"/>
              </a:spcAft>
              <a:buClr>
                <a:schemeClr val="dk1"/>
              </a:buClr>
              <a:buSzPts val="4200"/>
              <a:buFont typeface="PT Serif"/>
              <a:buNone/>
              <a:defRPr sz="4200" b="1" i="0" u="none" strike="noStrike" cap="none">
                <a:solidFill>
                  <a:schemeClr val="dk1"/>
                </a:solidFill>
                <a:latin typeface="PT Serif"/>
                <a:ea typeface="PT Serif"/>
                <a:cs typeface="PT Serif"/>
                <a:sym typeface="PT Serif"/>
              </a:defRPr>
            </a:lvl2pPr>
            <a:lvl3pPr marR="0" lvl="2" algn="ctr" rtl="0">
              <a:lnSpc>
                <a:spcPct val="100000"/>
              </a:lnSpc>
              <a:spcBef>
                <a:spcPts val="0"/>
              </a:spcBef>
              <a:spcAft>
                <a:spcPts val="0"/>
              </a:spcAft>
              <a:buClr>
                <a:schemeClr val="dk1"/>
              </a:buClr>
              <a:buSzPts val="4200"/>
              <a:buFont typeface="PT Serif"/>
              <a:buNone/>
              <a:defRPr sz="4200" b="1" i="0" u="none" strike="noStrike" cap="none">
                <a:solidFill>
                  <a:schemeClr val="dk1"/>
                </a:solidFill>
                <a:latin typeface="PT Serif"/>
                <a:ea typeface="PT Serif"/>
                <a:cs typeface="PT Serif"/>
                <a:sym typeface="PT Serif"/>
              </a:defRPr>
            </a:lvl3pPr>
            <a:lvl4pPr marR="0" lvl="3" algn="ctr" rtl="0">
              <a:lnSpc>
                <a:spcPct val="100000"/>
              </a:lnSpc>
              <a:spcBef>
                <a:spcPts val="0"/>
              </a:spcBef>
              <a:spcAft>
                <a:spcPts val="0"/>
              </a:spcAft>
              <a:buClr>
                <a:schemeClr val="dk1"/>
              </a:buClr>
              <a:buSzPts val="4200"/>
              <a:buFont typeface="PT Serif"/>
              <a:buNone/>
              <a:defRPr sz="4200" b="1" i="0" u="none" strike="noStrike" cap="none">
                <a:solidFill>
                  <a:schemeClr val="dk1"/>
                </a:solidFill>
                <a:latin typeface="PT Serif"/>
                <a:ea typeface="PT Serif"/>
                <a:cs typeface="PT Serif"/>
                <a:sym typeface="PT Serif"/>
              </a:defRPr>
            </a:lvl4pPr>
            <a:lvl5pPr marR="0" lvl="4" algn="ctr" rtl="0">
              <a:lnSpc>
                <a:spcPct val="100000"/>
              </a:lnSpc>
              <a:spcBef>
                <a:spcPts val="0"/>
              </a:spcBef>
              <a:spcAft>
                <a:spcPts val="0"/>
              </a:spcAft>
              <a:buClr>
                <a:schemeClr val="dk1"/>
              </a:buClr>
              <a:buSzPts val="4200"/>
              <a:buFont typeface="PT Serif"/>
              <a:buNone/>
              <a:defRPr sz="4200" b="1" i="0" u="none" strike="noStrike" cap="none">
                <a:solidFill>
                  <a:schemeClr val="dk1"/>
                </a:solidFill>
                <a:latin typeface="PT Serif"/>
                <a:ea typeface="PT Serif"/>
                <a:cs typeface="PT Serif"/>
                <a:sym typeface="PT Serif"/>
              </a:defRPr>
            </a:lvl5pPr>
            <a:lvl6pPr marR="0" lvl="5" algn="ctr" rtl="0">
              <a:lnSpc>
                <a:spcPct val="100000"/>
              </a:lnSpc>
              <a:spcBef>
                <a:spcPts val="0"/>
              </a:spcBef>
              <a:spcAft>
                <a:spcPts val="0"/>
              </a:spcAft>
              <a:buClr>
                <a:schemeClr val="dk1"/>
              </a:buClr>
              <a:buSzPts val="4200"/>
              <a:buFont typeface="PT Serif"/>
              <a:buNone/>
              <a:defRPr sz="4200" b="1" i="0" u="none" strike="noStrike" cap="none">
                <a:solidFill>
                  <a:schemeClr val="dk1"/>
                </a:solidFill>
                <a:latin typeface="PT Serif"/>
                <a:ea typeface="PT Serif"/>
                <a:cs typeface="PT Serif"/>
                <a:sym typeface="PT Serif"/>
              </a:defRPr>
            </a:lvl6pPr>
            <a:lvl7pPr marR="0" lvl="6" algn="ctr" rtl="0">
              <a:lnSpc>
                <a:spcPct val="100000"/>
              </a:lnSpc>
              <a:spcBef>
                <a:spcPts val="0"/>
              </a:spcBef>
              <a:spcAft>
                <a:spcPts val="0"/>
              </a:spcAft>
              <a:buClr>
                <a:schemeClr val="dk1"/>
              </a:buClr>
              <a:buSzPts val="4200"/>
              <a:buFont typeface="PT Serif"/>
              <a:buNone/>
              <a:defRPr sz="4200" b="1" i="0" u="none" strike="noStrike" cap="none">
                <a:solidFill>
                  <a:schemeClr val="dk1"/>
                </a:solidFill>
                <a:latin typeface="PT Serif"/>
                <a:ea typeface="PT Serif"/>
                <a:cs typeface="PT Serif"/>
                <a:sym typeface="PT Serif"/>
              </a:defRPr>
            </a:lvl7pPr>
            <a:lvl8pPr marR="0" lvl="7" algn="ctr" rtl="0">
              <a:lnSpc>
                <a:spcPct val="100000"/>
              </a:lnSpc>
              <a:spcBef>
                <a:spcPts val="0"/>
              </a:spcBef>
              <a:spcAft>
                <a:spcPts val="0"/>
              </a:spcAft>
              <a:buClr>
                <a:schemeClr val="dk1"/>
              </a:buClr>
              <a:buSzPts val="4200"/>
              <a:buFont typeface="PT Serif"/>
              <a:buNone/>
              <a:defRPr sz="4200" b="1" i="0" u="none" strike="noStrike" cap="none">
                <a:solidFill>
                  <a:schemeClr val="dk1"/>
                </a:solidFill>
                <a:latin typeface="PT Serif"/>
                <a:ea typeface="PT Serif"/>
                <a:cs typeface="PT Serif"/>
                <a:sym typeface="PT Serif"/>
              </a:defRPr>
            </a:lvl8pPr>
            <a:lvl9pPr marR="0" lvl="8" algn="ctr" rtl="0">
              <a:lnSpc>
                <a:spcPct val="100000"/>
              </a:lnSpc>
              <a:spcBef>
                <a:spcPts val="0"/>
              </a:spcBef>
              <a:spcAft>
                <a:spcPts val="0"/>
              </a:spcAft>
              <a:buClr>
                <a:schemeClr val="dk1"/>
              </a:buClr>
              <a:buSzPts val="4200"/>
              <a:buFont typeface="PT Serif"/>
              <a:buNone/>
              <a:defRPr sz="4200" b="1" i="0" u="none" strike="noStrike" cap="none">
                <a:solidFill>
                  <a:schemeClr val="dk1"/>
                </a:solidFill>
                <a:latin typeface="PT Serif"/>
                <a:ea typeface="PT Serif"/>
                <a:cs typeface="PT Serif"/>
                <a:sym typeface="PT Serif"/>
              </a:defRPr>
            </a:lvl9pPr>
          </a:lstStyle>
          <a:p>
            <a:pPr>
              <a:lnSpc>
                <a:spcPct val="130000"/>
              </a:lnSpc>
            </a:pPr>
            <a:r>
              <a:rPr lang="en-US" dirty="0" smtClean="0">
                <a:latin typeface="+mj-lt"/>
              </a:rPr>
              <a:t>CẢM ƠN CÁC EM ĐÃ CHÚ Ý </a:t>
            </a:r>
          </a:p>
          <a:p>
            <a:pPr>
              <a:lnSpc>
                <a:spcPct val="130000"/>
              </a:lnSpc>
            </a:pPr>
            <a:r>
              <a:rPr lang="en-US" dirty="0" smtClean="0">
                <a:latin typeface="+mj-lt"/>
              </a:rPr>
              <a:t>LẮNG NGHE BÀI GIẢNG</a:t>
            </a:r>
            <a:endParaRPr lang="en-US" dirty="0">
              <a:latin typeface="+mj-lt"/>
            </a:endParaRPr>
          </a:p>
        </p:txBody>
      </p:sp>
      <p:pic>
        <p:nvPicPr>
          <p:cNvPr id="12"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rot="1000127">
            <a:off x="7541673" y="3644133"/>
            <a:ext cx="1390767" cy="1265598"/>
          </a:xfrm>
          <a:prstGeom prst="rect">
            <a:avLst/>
          </a:prstGeom>
        </p:spPr>
      </p:pic>
      <p:pic>
        <p:nvPicPr>
          <p:cNvPr id="13" name="Picture 17"/>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rot="18654239">
            <a:off x="524719" y="3663668"/>
            <a:ext cx="683697" cy="1476268"/>
          </a:xfrm>
          <a:prstGeom prst="rect">
            <a:avLst/>
          </a:prstGeom>
        </p:spPr>
      </p:pic>
    </p:spTree>
    <p:extLst>
      <p:ext uri="{BB962C8B-B14F-4D97-AF65-F5344CB8AC3E}">
        <p14:creationId xmlns:p14="http://schemas.microsoft.com/office/powerpoint/2010/main" val="217065111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6" name="Google Shape;386;p33"/>
          <p:cNvSpPr/>
          <p:nvPr/>
        </p:nvSpPr>
        <p:spPr>
          <a:xfrm>
            <a:off x="1188949" y="3206684"/>
            <a:ext cx="730800" cy="73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latin typeface="+mj-lt"/>
            </a:endParaRPr>
          </a:p>
        </p:txBody>
      </p:sp>
      <p:sp>
        <p:nvSpPr>
          <p:cNvPr id="389" name="Google Shape;389;p33"/>
          <p:cNvSpPr/>
          <p:nvPr/>
        </p:nvSpPr>
        <p:spPr>
          <a:xfrm>
            <a:off x="1188949" y="1724766"/>
            <a:ext cx="730800" cy="73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latin typeface="+mj-lt"/>
            </a:endParaRPr>
          </a:p>
        </p:txBody>
      </p:sp>
      <p:sp>
        <p:nvSpPr>
          <p:cNvPr id="392" name="Google Shape;392;p33"/>
          <p:cNvSpPr txBox="1">
            <a:spLocks noGrp="1"/>
          </p:cNvSpPr>
          <p:nvPr>
            <p:ph type="title" idx="4"/>
          </p:nvPr>
        </p:nvSpPr>
        <p:spPr>
          <a:xfrm>
            <a:off x="1074799" y="3189884"/>
            <a:ext cx="959100" cy="76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mj-lt"/>
              </a:rPr>
              <a:t>02</a:t>
            </a:r>
            <a:endParaRPr sz="3600">
              <a:latin typeface="+mj-lt"/>
            </a:endParaRPr>
          </a:p>
        </p:txBody>
      </p:sp>
      <p:sp>
        <p:nvSpPr>
          <p:cNvPr id="398" name="Google Shape;398;p33"/>
          <p:cNvSpPr txBox="1">
            <a:spLocks noGrp="1"/>
          </p:cNvSpPr>
          <p:nvPr>
            <p:ph type="title"/>
          </p:nvPr>
        </p:nvSpPr>
        <p:spPr>
          <a:xfrm>
            <a:off x="1074799" y="1724766"/>
            <a:ext cx="959100" cy="76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mj-lt"/>
              </a:rPr>
              <a:t>01</a:t>
            </a:r>
            <a:endParaRPr sz="3600" dirty="0">
              <a:latin typeface="+mj-lt"/>
            </a:endParaRPr>
          </a:p>
        </p:txBody>
      </p:sp>
      <p:sp>
        <p:nvSpPr>
          <p:cNvPr id="955" name="Title 1"/>
          <p:cNvSpPr>
            <a:spLocks noGrp="1"/>
          </p:cNvSpPr>
          <p:nvPr>
            <p:ph type="title" idx="6"/>
          </p:nvPr>
        </p:nvSpPr>
        <p:spPr>
          <a:xfrm>
            <a:off x="0" y="530800"/>
            <a:ext cx="9144000" cy="468000"/>
          </a:xfrm>
        </p:spPr>
        <p:txBody>
          <a:bodyPr anchor="ctr"/>
          <a:lstStyle/>
          <a:p>
            <a:r>
              <a:rPr lang="en-US" sz="3600" dirty="0" smtClean="0">
                <a:latin typeface="+mj-lt"/>
              </a:rPr>
              <a:t>NỘI DUNG BÀI HỌC</a:t>
            </a:r>
            <a:endParaRPr lang="en-US" sz="3600" dirty="0">
              <a:latin typeface="+mj-lt"/>
            </a:endParaRPr>
          </a:p>
        </p:txBody>
      </p:sp>
      <p:sp>
        <p:nvSpPr>
          <p:cNvPr id="8" name="Rectangle 7"/>
          <p:cNvSpPr/>
          <p:nvPr/>
        </p:nvSpPr>
        <p:spPr>
          <a:xfrm>
            <a:off x="2148050" y="1621191"/>
            <a:ext cx="5956860" cy="978729"/>
          </a:xfrm>
          <a:prstGeom prst="rect">
            <a:avLst/>
          </a:prstGeom>
        </p:spPr>
        <p:txBody>
          <a:bodyPr wrap="square">
            <a:spAutoFit/>
          </a:bodyPr>
          <a:lstStyle/>
          <a:p>
            <a:pPr algn="just">
              <a:lnSpc>
                <a:spcPct val="120000"/>
              </a:lnSpc>
            </a:pPr>
            <a:r>
              <a:rPr lang="nl-NL" sz="2400" b="1" dirty="0">
                <a:solidFill>
                  <a:schemeClr val="tx1">
                    <a:lumMod val="85000"/>
                    <a:lumOff val="15000"/>
                  </a:schemeClr>
                </a:solidFill>
                <a:ea typeface="Calibri" panose="020F0502020204030204" pitchFamily="34" charset="0"/>
              </a:rPr>
              <a:t>Q</a:t>
            </a:r>
            <a:r>
              <a:rPr lang="nl-NL" sz="2400" b="1" dirty="0">
                <a:solidFill>
                  <a:schemeClr val="tx1">
                    <a:lumMod val="85000"/>
                    <a:lumOff val="15000"/>
                  </a:schemeClr>
                </a:solidFill>
              </a:rPr>
              <a:t>uá trình hình thành xã hội phong kiến ở Tây Âu</a:t>
            </a:r>
            <a:endParaRPr lang="en-US" sz="2400" dirty="0">
              <a:solidFill>
                <a:schemeClr val="tx1">
                  <a:lumMod val="85000"/>
                  <a:lumOff val="15000"/>
                </a:schemeClr>
              </a:solidFill>
            </a:endParaRPr>
          </a:p>
        </p:txBody>
      </p:sp>
      <p:sp>
        <p:nvSpPr>
          <p:cNvPr id="9" name="Rectangle 8"/>
          <p:cNvSpPr/>
          <p:nvPr/>
        </p:nvSpPr>
        <p:spPr>
          <a:xfrm>
            <a:off x="2148049" y="3082719"/>
            <a:ext cx="5956861" cy="978729"/>
          </a:xfrm>
          <a:prstGeom prst="rect">
            <a:avLst/>
          </a:prstGeom>
        </p:spPr>
        <p:txBody>
          <a:bodyPr wrap="square">
            <a:spAutoFit/>
          </a:bodyPr>
          <a:lstStyle/>
          <a:p>
            <a:pPr algn="just">
              <a:lnSpc>
                <a:spcPct val="120000"/>
              </a:lnSpc>
            </a:pPr>
            <a:r>
              <a:rPr lang="fr-FR" sz="2400" b="1" dirty="0">
                <a:solidFill>
                  <a:schemeClr val="tx1">
                    <a:lumMod val="85000"/>
                    <a:lumOff val="15000"/>
                  </a:schemeClr>
                </a:solidFill>
                <a:ea typeface="Calibri" panose="020F0502020204030204" pitchFamily="34" charset="0"/>
                <a:cs typeface="Times New Roman" panose="02020603050405020304" pitchFamily="18" charset="0"/>
              </a:rPr>
              <a:t>L</a:t>
            </a:r>
            <a:r>
              <a:rPr lang="nl-NL" sz="2400" b="1" dirty="0">
                <a:solidFill>
                  <a:schemeClr val="tx1">
                    <a:lumMod val="85000"/>
                    <a:lumOff val="15000"/>
                  </a:schemeClr>
                </a:solidFill>
              </a:rPr>
              <a:t>ãnh địa phong kiến và quan hệ xã hội của chế độ phong kiến Tây Âu </a:t>
            </a:r>
            <a:endParaRPr lang="en-US" sz="2400" dirty="0">
              <a:solidFill>
                <a:schemeClr val="tx1">
                  <a:lumMod val="85000"/>
                  <a:lumOff val="15000"/>
                </a:schemeClr>
              </a:solidFill>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5"/>
                                        </p:tgtEl>
                                        <p:attrNameLst>
                                          <p:attrName>style.visibility</p:attrName>
                                        </p:attrNameLst>
                                      </p:cBhvr>
                                      <p:to>
                                        <p:strVal val="visible"/>
                                      </p:to>
                                    </p:set>
                                    <p:animEffect transition="in" filter="fade">
                                      <p:cBhvr>
                                        <p:cTn id="7" dur="500"/>
                                        <p:tgtEl>
                                          <p:spTgt spid="95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9"/>
                                        </p:tgtEl>
                                        <p:attrNameLst>
                                          <p:attrName>style.visibility</p:attrName>
                                        </p:attrNameLst>
                                      </p:cBhvr>
                                      <p:to>
                                        <p:strVal val="visible"/>
                                      </p:to>
                                    </p:set>
                                    <p:animEffect transition="in" filter="fade">
                                      <p:cBhvr>
                                        <p:cTn id="12" dur="500"/>
                                        <p:tgtEl>
                                          <p:spTgt spid="389"/>
                                        </p:tgtEl>
                                      </p:cBhvr>
                                    </p:animEffect>
                                    <p:anim calcmode="lin" valueType="num">
                                      <p:cBhvr>
                                        <p:cTn id="13" dur="500" fill="hold"/>
                                        <p:tgtEl>
                                          <p:spTgt spid="389"/>
                                        </p:tgtEl>
                                        <p:attrNameLst>
                                          <p:attrName>ppt_x</p:attrName>
                                        </p:attrNameLst>
                                      </p:cBhvr>
                                      <p:tavLst>
                                        <p:tav tm="0">
                                          <p:val>
                                            <p:strVal val="#ppt_x"/>
                                          </p:val>
                                        </p:tav>
                                        <p:tav tm="100000">
                                          <p:val>
                                            <p:strVal val="#ppt_x"/>
                                          </p:val>
                                        </p:tav>
                                      </p:tavLst>
                                    </p:anim>
                                    <p:anim calcmode="lin" valueType="num">
                                      <p:cBhvr>
                                        <p:cTn id="14" dur="500" fill="hold"/>
                                        <p:tgtEl>
                                          <p:spTgt spid="38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98"/>
                                        </p:tgtEl>
                                        <p:attrNameLst>
                                          <p:attrName>style.visibility</p:attrName>
                                        </p:attrNameLst>
                                      </p:cBhvr>
                                      <p:to>
                                        <p:strVal val="visible"/>
                                      </p:to>
                                    </p:set>
                                    <p:animEffect transition="in" filter="fade">
                                      <p:cBhvr>
                                        <p:cTn id="17" dur="500"/>
                                        <p:tgtEl>
                                          <p:spTgt spid="398"/>
                                        </p:tgtEl>
                                      </p:cBhvr>
                                    </p:animEffect>
                                    <p:anim calcmode="lin" valueType="num">
                                      <p:cBhvr>
                                        <p:cTn id="18" dur="500" fill="hold"/>
                                        <p:tgtEl>
                                          <p:spTgt spid="398"/>
                                        </p:tgtEl>
                                        <p:attrNameLst>
                                          <p:attrName>ppt_x</p:attrName>
                                        </p:attrNameLst>
                                      </p:cBhvr>
                                      <p:tavLst>
                                        <p:tav tm="0">
                                          <p:val>
                                            <p:strVal val="#ppt_x"/>
                                          </p:val>
                                        </p:tav>
                                        <p:tav tm="100000">
                                          <p:val>
                                            <p:strVal val="#ppt_x"/>
                                          </p:val>
                                        </p:tav>
                                      </p:tavLst>
                                    </p:anim>
                                    <p:anim calcmode="lin" valueType="num">
                                      <p:cBhvr>
                                        <p:cTn id="19" dur="500" fill="hold"/>
                                        <p:tgtEl>
                                          <p:spTgt spid="39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86"/>
                                        </p:tgtEl>
                                        <p:attrNameLst>
                                          <p:attrName>style.visibility</p:attrName>
                                        </p:attrNameLst>
                                      </p:cBhvr>
                                      <p:to>
                                        <p:strVal val="visible"/>
                                      </p:to>
                                    </p:set>
                                    <p:animEffect transition="in" filter="fade">
                                      <p:cBhvr>
                                        <p:cTn id="29" dur="500"/>
                                        <p:tgtEl>
                                          <p:spTgt spid="386"/>
                                        </p:tgtEl>
                                      </p:cBhvr>
                                    </p:animEffect>
                                    <p:anim calcmode="lin" valueType="num">
                                      <p:cBhvr>
                                        <p:cTn id="30" dur="500" fill="hold"/>
                                        <p:tgtEl>
                                          <p:spTgt spid="386"/>
                                        </p:tgtEl>
                                        <p:attrNameLst>
                                          <p:attrName>ppt_x</p:attrName>
                                        </p:attrNameLst>
                                      </p:cBhvr>
                                      <p:tavLst>
                                        <p:tav tm="0">
                                          <p:val>
                                            <p:strVal val="#ppt_x"/>
                                          </p:val>
                                        </p:tav>
                                        <p:tav tm="100000">
                                          <p:val>
                                            <p:strVal val="#ppt_x"/>
                                          </p:val>
                                        </p:tav>
                                      </p:tavLst>
                                    </p:anim>
                                    <p:anim calcmode="lin" valueType="num">
                                      <p:cBhvr>
                                        <p:cTn id="31" dur="500" fill="hold"/>
                                        <p:tgtEl>
                                          <p:spTgt spid="38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92"/>
                                        </p:tgtEl>
                                        <p:attrNameLst>
                                          <p:attrName>style.visibility</p:attrName>
                                        </p:attrNameLst>
                                      </p:cBhvr>
                                      <p:to>
                                        <p:strVal val="visible"/>
                                      </p:to>
                                    </p:set>
                                    <p:animEffect transition="in" filter="fade">
                                      <p:cBhvr>
                                        <p:cTn id="34" dur="500"/>
                                        <p:tgtEl>
                                          <p:spTgt spid="392"/>
                                        </p:tgtEl>
                                      </p:cBhvr>
                                    </p:animEffect>
                                    <p:anim calcmode="lin" valueType="num">
                                      <p:cBhvr>
                                        <p:cTn id="35" dur="500" fill="hold"/>
                                        <p:tgtEl>
                                          <p:spTgt spid="392"/>
                                        </p:tgtEl>
                                        <p:attrNameLst>
                                          <p:attrName>ppt_x</p:attrName>
                                        </p:attrNameLst>
                                      </p:cBhvr>
                                      <p:tavLst>
                                        <p:tav tm="0">
                                          <p:val>
                                            <p:strVal val="#ppt_x"/>
                                          </p:val>
                                        </p:tav>
                                        <p:tav tm="100000">
                                          <p:val>
                                            <p:strVal val="#ppt_x"/>
                                          </p:val>
                                        </p:tav>
                                      </p:tavLst>
                                    </p:anim>
                                    <p:anim calcmode="lin" valueType="num">
                                      <p:cBhvr>
                                        <p:cTn id="36" dur="500" fill="hold"/>
                                        <p:tgtEl>
                                          <p:spTgt spid="39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anim calcmode="lin" valueType="num">
                                      <p:cBhvr>
                                        <p:cTn id="40" dur="500" fill="hold"/>
                                        <p:tgtEl>
                                          <p:spTgt spid="9"/>
                                        </p:tgtEl>
                                        <p:attrNameLst>
                                          <p:attrName>ppt_x</p:attrName>
                                        </p:attrNameLst>
                                      </p:cBhvr>
                                      <p:tavLst>
                                        <p:tav tm="0">
                                          <p:val>
                                            <p:strVal val="#ppt_x"/>
                                          </p:val>
                                        </p:tav>
                                        <p:tav tm="100000">
                                          <p:val>
                                            <p:strVal val="#ppt_x"/>
                                          </p:val>
                                        </p:tav>
                                      </p:tavLst>
                                    </p:anim>
                                    <p:anim calcmode="lin" valueType="num">
                                      <p:cBhvr>
                                        <p:cTn id="4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0" animBg="1"/>
      <p:bldP spid="389" grpId="0" animBg="1"/>
      <p:bldP spid="392" grpId="0"/>
      <p:bldP spid="398" grpId="0"/>
      <p:bldP spid="955"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6" name="Google Shape;386;p33"/>
          <p:cNvSpPr/>
          <p:nvPr/>
        </p:nvSpPr>
        <p:spPr>
          <a:xfrm>
            <a:off x="1188949" y="3206684"/>
            <a:ext cx="730800" cy="73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latin typeface="+mj-lt"/>
            </a:endParaRPr>
          </a:p>
        </p:txBody>
      </p:sp>
      <p:sp>
        <p:nvSpPr>
          <p:cNvPr id="389" name="Google Shape;389;p33"/>
          <p:cNvSpPr/>
          <p:nvPr/>
        </p:nvSpPr>
        <p:spPr>
          <a:xfrm>
            <a:off x="1188949" y="1724766"/>
            <a:ext cx="730800" cy="73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latin typeface="+mj-lt"/>
            </a:endParaRPr>
          </a:p>
        </p:txBody>
      </p:sp>
      <p:sp>
        <p:nvSpPr>
          <p:cNvPr id="392" name="Google Shape;392;p33"/>
          <p:cNvSpPr txBox="1">
            <a:spLocks noGrp="1"/>
          </p:cNvSpPr>
          <p:nvPr>
            <p:ph type="title" idx="4"/>
          </p:nvPr>
        </p:nvSpPr>
        <p:spPr>
          <a:xfrm>
            <a:off x="1074799" y="3189884"/>
            <a:ext cx="959100" cy="76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smtClean="0">
                <a:latin typeface="+mj-lt"/>
              </a:rPr>
              <a:t>04</a:t>
            </a:r>
            <a:endParaRPr sz="3600" dirty="0">
              <a:latin typeface="+mj-lt"/>
            </a:endParaRPr>
          </a:p>
        </p:txBody>
      </p:sp>
      <p:sp>
        <p:nvSpPr>
          <p:cNvPr id="398" name="Google Shape;398;p33"/>
          <p:cNvSpPr txBox="1">
            <a:spLocks noGrp="1"/>
          </p:cNvSpPr>
          <p:nvPr>
            <p:ph type="title"/>
          </p:nvPr>
        </p:nvSpPr>
        <p:spPr>
          <a:xfrm>
            <a:off x="1074799" y="1724766"/>
            <a:ext cx="959100" cy="76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smtClean="0">
                <a:latin typeface="+mj-lt"/>
              </a:rPr>
              <a:t>03</a:t>
            </a:r>
            <a:endParaRPr sz="3600" dirty="0">
              <a:latin typeface="+mj-lt"/>
            </a:endParaRPr>
          </a:p>
        </p:txBody>
      </p:sp>
      <p:sp>
        <p:nvSpPr>
          <p:cNvPr id="955" name="Title 1"/>
          <p:cNvSpPr>
            <a:spLocks noGrp="1"/>
          </p:cNvSpPr>
          <p:nvPr>
            <p:ph type="title" idx="6"/>
          </p:nvPr>
        </p:nvSpPr>
        <p:spPr>
          <a:xfrm>
            <a:off x="0" y="530800"/>
            <a:ext cx="9144000" cy="468000"/>
          </a:xfrm>
        </p:spPr>
        <p:txBody>
          <a:bodyPr anchor="ctr"/>
          <a:lstStyle/>
          <a:p>
            <a:r>
              <a:rPr lang="en-US" sz="3600" dirty="0" smtClean="0">
                <a:latin typeface="+mj-lt"/>
              </a:rPr>
              <a:t>NỘI DUNG BÀI HỌC</a:t>
            </a:r>
            <a:endParaRPr lang="en-US" sz="3600" dirty="0">
              <a:latin typeface="+mj-lt"/>
            </a:endParaRPr>
          </a:p>
        </p:txBody>
      </p:sp>
      <p:sp>
        <p:nvSpPr>
          <p:cNvPr id="8" name="Rectangle 7"/>
          <p:cNvSpPr/>
          <p:nvPr/>
        </p:nvSpPr>
        <p:spPr>
          <a:xfrm>
            <a:off x="2148050" y="1846966"/>
            <a:ext cx="5956860" cy="494751"/>
          </a:xfrm>
          <a:prstGeom prst="rect">
            <a:avLst/>
          </a:prstGeom>
        </p:spPr>
        <p:txBody>
          <a:bodyPr wrap="square">
            <a:spAutoFit/>
          </a:bodyPr>
          <a:lstStyle/>
          <a:p>
            <a:pPr algn="just">
              <a:lnSpc>
                <a:spcPct val="120000"/>
              </a:lnSpc>
            </a:pPr>
            <a:r>
              <a:rPr lang="nl-NL" sz="2400" b="1" dirty="0" smtClean="0">
                <a:solidFill>
                  <a:schemeClr val="tx1">
                    <a:lumMod val="85000"/>
                    <a:lumOff val="15000"/>
                  </a:schemeClr>
                </a:solidFill>
                <a:ea typeface="Calibri" panose="020F0502020204030204" pitchFamily="34" charset="0"/>
              </a:rPr>
              <a:t>Thành thị Tây Âu trung đại</a:t>
            </a:r>
            <a:endParaRPr lang="en-US" sz="2400" dirty="0">
              <a:solidFill>
                <a:schemeClr val="tx1">
                  <a:lumMod val="85000"/>
                  <a:lumOff val="15000"/>
                </a:schemeClr>
              </a:solidFill>
            </a:endParaRPr>
          </a:p>
        </p:txBody>
      </p:sp>
      <p:sp>
        <p:nvSpPr>
          <p:cNvPr id="9" name="Rectangle 8"/>
          <p:cNvSpPr/>
          <p:nvPr/>
        </p:nvSpPr>
        <p:spPr>
          <a:xfrm>
            <a:off x="2148049" y="3324708"/>
            <a:ext cx="5956861" cy="494751"/>
          </a:xfrm>
          <a:prstGeom prst="rect">
            <a:avLst/>
          </a:prstGeom>
        </p:spPr>
        <p:txBody>
          <a:bodyPr wrap="square">
            <a:spAutoFit/>
          </a:bodyPr>
          <a:lstStyle/>
          <a:p>
            <a:pPr algn="just">
              <a:lnSpc>
                <a:spcPct val="120000"/>
              </a:lnSpc>
            </a:pPr>
            <a:r>
              <a:rPr lang="fr-FR" sz="2400" b="1" dirty="0" err="1" smtClean="0">
                <a:solidFill>
                  <a:schemeClr val="tx1">
                    <a:lumMod val="85000"/>
                    <a:lumOff val="15000"/>
                  </a:schemeClr>
                </a:solidFill>
                <a:cs typeface="Times New Roman" panose="02020603050405020304" pitchFamily="18" charset="0"/>
              </a:rPr>
              <a:t>Sự</a:t>
            </a:r>
            <a:r>
              <a:rPr lang="fr-FR" sz="2400" b="1" dirty="0" smtClean="0">
                <a:solidFill>
                  <a:schemeClr val="tx1">
                    <a:lumMod val="85000"/>
                    <a:lumOff val="15000"/>
                  </a:schemeClr>
                </a:solidFill>
                <a:cs typeface="Times New Roman" panose="02020603050405020304" pitchFamily="18" charset="0"/>
              </a:rPr>
              <a:t> ra </a:t>
            </a:r>
            <a:r>
              <a:rPr lang="fr-FR" sz="2400" b="1" dirty="0" err="1" smtClean="0">
                <a:solidFill>
                  <a:schemeClr val="tx1">
                    <a:lumMod val="85000"/>
                    <a:lumOff val="15000"/>
                  </a:schemeClr>
                </a:solidFill>
                <a:cs typeface="Times New Roman" panose="02020603050405020304" pitchFamily="18" charset="0"/>
              </a:rPr>
              <a:t>đời</a:t>
            </a:r>
            <a:r>
              <a:rPr lang="fr-FR" sz="2400" b="1" dirty="0" smtClean="0">
                <a:solidFill>
                  <a:schemeClr val="tx1">
                    <a:lumMod val="85000"/>
                    <a:lumOff val="15000"/>
                  </a:schemeClr>
                </a:solidFill>
                <a:cs typeface="Times New Roman" panose="02020603050405020304" pitchFamily="18" charset="0"/>
              </a:rPr>
              <a:t> </a:t>
            </a:r>
            <a:r>
              <a:rPr lang="fr-FR" sz="2400" b="1" dirty="0" err="1" smtClean="0">
                <a:solidFill>
                  <a:schemeClr val="tx1">
                    <a:lumMod val="85000"/>
                    <a:lumOff val="15000"/>
                  </a:schemeClr>
                </a:solidFill>
                <a:cs typeface="Times New Roman" panose="02020603050405020304" pitchFamily="18" charset="0"/>
              </a:rPr>
              <a:t>của</a:t>
            </a:r>
            <a:r>
              <a:rPr lang="fr-FR" sz="2400" b="1" dirty="0" smtClean="0">
                <a:solidFill>
                  <a:schemeClr val="tx1">
                    <a:lumMod val="85000"/>
                    <a:lumOff val="15000"/>
                  </a:schemeClr>
                </a:solidFill>
                <a:cs typeface="Times New Roman" panose="02020603050405020304" pitchFamily="18" charset="0"/>
              </a:rPr>
              <a:t> </a:t>
            </a:r>
            <a:r>
              <a:rPr lang="fr-FR" sz="2400" b="1" dirty="0" err="1" smtClean="0">
                <a:solidFill>
                  <a:schemeClr val="tx1">
                    <a:lumMod val="85000"/>
                    <a:lumOff val="15000"/>
                  </a:schemeClr>
                </a:solidFill>
                <a:cs typeface="Times New Roman" panose="02020603050405020304" pitchFamily="18" charset="0"/>
              </a:rPr>
              <a:t>Thiên</a:t>
            </a:r>
            <a:r>
              <a:rPr lang="fr-FR" sz="2400" b="1" dirty="0" smtClean="0">
                <a:solidFill>
                  <a:schemeClr val="tx1">
                    <a:lumMod val="85000"/>
                    <a:lumOff val="15000"/>
                  </a:schemeClr>
                </a:solidFill>
                <a:cs typeface="Times New Roman" panose="02020603050405020304" pitchFamily="18" charset="0"/>
              </a:rPr>
              <a:t> </a:t>
            </a:r>
            <a:r>
              <a:rPr lang="fr-FR" sz="2400" b="1" dirty="0" err="1" smtClean="0">
                <a:solidFill>
                  <a:schemeClr val="tx1">
                    <a:lumMod val="85000"/>
                    <a:lumOff val="15000"/>
                  </a:schemeClr>
                </a:solidFill>
                <a:cs typeface="Times New Roman" panose="02020603050405020304" pitchFamily="18" charset="0"/>
              </a:rPr>
              <a:t>Chúa</a:t>
            </a:r>
            <a:r>
              <a:rPr lang="fr-FR" sz="2400" b="1" dirty="0" smtClean="0">
                <a:solidFill>
                  <a:schemeClr val="tx1">
                    <a:lumMod val="85000"/>
                    <a:lumOff val="15000"/>
                  </a:schemeClr>
                </a:solidFill>
                <a:cs typeface="Times New Roman" panose="02020603050405020304" pitchFamily="18" charset="0"/>
              </a:rPr>
              <a:t> </a:t>
            </a:r>
            <a:r>
              <a:rPr lang="fr-FR" sz="2400" b="1" dirty="0" err="1" smtClean="0">
                <a:solidFill>
                  <a:schemeClr val="tx1">
                    <a:lumMod val="85000"/>
                    <a:lumOff val="15000"/>
                  </a:schemeClr>
                </a:solidFill>
                <a:cs typeface="Times New Roman" panose="02020603050405020304" pitchFamily="18" charset="0"/>
              </a:rPr>
              <a:t>giáo</a:t>
            </a:r>
            <a:endParaRPr lang="en-US" sz="2400" dirty="0">
              <a:solidFill>
                <a:schemeClr val="tx1">
                  <a:lumMod val="85000"/>
                  <a:lumOff val="15000"/>
                </a:schemeClr>
              </a:solidFill>
            </a:endParaRPr>
          </a:p>
        </p:txBody>
      </p:sp>
      <p:pic>
        <p:nvPicPr>
          <p:cNvPr id="10" name="Picture 2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3"/>
              </a:ext>
            </a:extLst>
          </a:blip>
          <a:srcRect/>
          <a:stretch>
            <a:fillRect/>
          </a:stretch>
        </p:blipFill>
        <p:spPr>
          <a:xfrm>
            <a:off x="6912223" y="2103643"/>
            <a:ext cx="2032905" cy="3039857"/>
          </a:xfrm>
          <a:prstGeom prst="rect">
            <a:avLst/>
          </a:prstGeom>
        </p:spPr>
      </p:pic>
    </p:spTree>
    <p:extLst>
      <p:ext uri="{BB962C8B-B14F-4D97-AF65-F5344CB8AC3E}">
        <p14:creationId xmlns:p14="http://schemas.microsoft.com/office/powerpoint/2010/main" val="2051074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9"/>
                                        </p:tgtEl>
                                        <p:attrNameLst>
                                          <p:attrName>style.visibility</p:attrName>
                                        </p:attrNameLst>
                                      </p:cBhvr>
                                      <p:to>
                                        <p:strVal val="visible"/>
                                      </p:to>
                                    </p:set>
                                    <p:animEffect transition="in" filter="fade">
                                      <p:cBhvr>
                                        <p:cTn id="7" dur="500"/>
                                        <p:tgtEl>
                                          <p:spTgt spid="389"/>
                                        </p:tgtEl>
                                      </p:cBhvr>
                                    </p:animEffect>
                                    <p:anim calcmode="lin" valueType="num">
                                      <p:cBhvr>
                                        <p:cTn id="8" dur="500" fill="hold"/>
                                        <p:tgtEl>
                                          <p:spTgt spid="389"/>
                                        </p:tgtEl>
                                        <p:attrNameLst>
                                          <p:attrName>ppt_x</p:attrName>
                                        </p:attrNameLst>
                                      </p:cBhvr>
                                      <p:tavLst>
                                        <p:tav tm="0">
                                          <p:val>
                                            <p:strVal val="#ppt_x"/>
                                          </p:val>
                                        </p:tav>
                                        <p:tav tm="100000">
                                          <p:val>
                                            <p:strVal val="#ppt_x"/>
                                          </p:val>
                                        </p:tav>
                                      </p:tavLst>
                                    </p:anim>
                                    <p:anim calcmode="lin" valueType="num">
                                      <p:cBhvr>
                                        <p:cTn id="9" dur="500" fill="hold"/>
                                        <p:tgtEl>
                                          <p:spTgt spid="38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8"/>
                                        </p:tgtEl>
                                        <p:attrNameLst>
                                          <p:attrName>style.visibility</p:attrName>
                                        </p:attrNameLst>
                                      </p:cBhvr>
                                      <p:to>
                                        <p:strVal val="visible"/>
                                      </p:to>
                                    </p:set>
                                    <p:animEffect transition="in" filter="fade">
                                      <p:cBhvr>
                                        <p:cTn id="12" dur="500"/>
                                        <p:tgtEl>
                                          <p:spTgt spid="398"/>
                                        </p:tgtEl>
                                      </p:cBhvr>
                                    </p:animEffect>
                                    <p:anim calcmode="lin" valueType="num">
                                      <p:cBhvr>
                                        <p:cTn id="13" dur="500" fill="hold"/>
                                        <p:tgtEl>
                                          <p:spTgt spid="398"/>
                                        </p:tgtEl>
                                        <p:attrNameLst>
                                          <p:attrName>ppt_x</p:attrName>
                                        </p:attrNameLst>
                                      </p:cBhvr>
                                      <p:tavLst>
                                        <p:tav tm="0">
                                          <p:val>
                                            <p:strVal val="#ppt_x"/>
                                          </p:val>
                                        </p:tav>
                                        <p:tav tm="100000">
                                          <p:val>
                                            <p:strVal val="#ppt_x"/>
                                          </p:val>
                                        </p:tav>
                                      </p:tavLst>
                                    </p:anim>
                                    <p:anim calcmode="lin" valueType="num">
                                      <p:cBhvr>
                                        <p:cTn id="14" dur="500" fill="hold"/>
                                        <p:tgtEl>
                                          <p:spTgt spid="39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86"/>
                                        </p:tgtEl>
                                        <p:attrNameLst>
                                          <p:attrName>style.visibility</p:attrName>
                                        </p:attrNameLst>
                                      </p:cBhvr>
                                      <p:to>
                                        <p:strVal val="visible"/>
                                      </p:to>
                                    </p:set>
                                    <p:animEffect transition="in" filter="fade">
                                      <p:cBhvr>
                                        <p:cTn id="24" dur="500"/>
                                        <p:tgtEl>
                                          <p:spTgt spid="386"/>
                                        </p:tgtEl>
                                      </p:cBhvr>
                                    </p:animEffect>
                                    <p:anim calcmode="lin" valueType="num">
                                      <p:cBhvr>
                                        <p:cTn id="25" dur="500" fill="hold"/>
                                        <p:tgtEl>
                                          <p:spTgt spid="386"/>
                                        </p:tgtEl>
                                        <p:attrNameLst>
                                          <p:attrName>ppt_x</p:attrName>
                                        </p:attrNameLst>
                                      </p:cBhvr>
                                      <p:tavLst>
                                        <p:tav tm="0">
                                          <p:val>
                                            <p:strVal val="#ppt_x"/>
                                          </p:val>
                                        </p:tav>
                                        <p:tav tm="100000">
                                          <p:val>
                                            <p:strVal val="#ppt_x"/>
                                          </p:val>
                                        </p:tav>
                                      </p:tavLst>
                                    </p:anim>
                                    <p:anim calcmode="lin" valueType="num">
                                      <p:cBhvr>
                                        <p:cTn id="26" dur="500" fill="hold"/>
                                        <p:tgtEl>
                                          <p:spTgt spid="38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92"/>
                                        </p:tgtEl>
                                        <p:attrNameLst>
                                          <p:attrName>style.visibility</p:attrName>
                                        </p:attrNameLst>
                                      </p:cBhvr>
                                      <p:to>
                                        <p:strVal val="visible"/>
                                      </p:to>
                                    </p:set>
                                    <p:animEffect transition="in" filter="fade">
                                      <p:cBhvr>
                                        <p:cTn id="29" dur="500"/>
                                        <p:tgtEl>
                                          <p:spTgt spid="392"/>
                                        </p:tgtEl>
                                      </p:cBhvr>
                                    </p:animEffect>
                                    <p:anim calcmode="lin" valueType="num">
                                      <p:cBhvr>
                                        <p:cTn id="30" dur="500" fill="hold"/>
                                        <p:tgtEl>
                                          <p:spTgt spid="392"/>
                                        </p:tgtEl>
                                        <p:attrNameLst>
                                          <p:attrName>ppt_x</p:attrName>
                                        </p:attrNameLst>
                                      </p:cBhvr>
                                      <p:tavLst>
                                        <p:tav tm="0">
                                          <p:val>
                                            <p:strVal val="#ppt_x"/>
                                          </p:val>
                                        </p:tav>
                                        <p:tav tm="100000">
                                          <p:val>
                                            <p:strVal val="#ppt_x"/>
                                          </p:val>
                                        </p:tav>
                                      </p:tavLst>
                                    </p:anim>
                                    <p:anim calcmode="lin" valueType="num">
                                      <p:cBhvr>
                                        <p:cTn id="31" dur="500" fill="hold"/>
                                        <p:tgtEl>
                                          <p:spTgt spid="39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anim calcmode="lin" valueType="num">
                                      <p:cBhvr>
                                        <p:cTn id="35" dur="500" fill="hold"/>
                                        <p:tgtEl>
                                          <p:spTgt spid="9"/>
                                        </p:tgtEl>
                                        <p:attrNameLst>
                                          <p:attrName>ppt_x</p:attrName>
                                        </p:attrNameLst>
                                      </p:cBhvr>
                                      <p:tavLst>
                                        <p:tav tm="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0" animBg="1"/>
      <p:bldP spid="389" grpId="0" animBg="1"/>
      <p:bldP spid="392" grpId="0"/>
      <p:bldP spid="398"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34"/>
          <p:cNvSpPr/>
          <p:nvPr/>
        </p:nvSpPr>
        <p:spPr>
          <a:xfrm>
            <a:off x="6141027" y="1566770"/>
            <a:ext cx="2239459" cy="198284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4" name="Google Shape;964;p34"/>
          <p:cNvGrpSpPr/>
          <p:nvPr/>
        </p:nvGrpSpPr>
        <p:grpSpPr>
          <a:xfrm>
            <a:off x="6376558" y="1472556"/>
            <a:ext cx="2044330" cy="2282847"/>
            <a:chOff x="5410385" y="928343"/>
            <a:chExt cx="2483366" cy="3131998"/>
          </a:xfrm>
        </p:grpSpPr>
        <p:grpSp>
          <p:nvGrpSpPr>
            <p:cNvPr id="965" name="Google Shape;965;p34"/>
            <p:cNvGrpSpPr/>
            <p:nvPr/>
          </p:nvGrpSpPr>
          <p:grpSpPr>
            <a:xfrm>
              <a:off x="5410385" y="928343"/>
              <a:ext cx="2483366" cy="3131998"/>
              <a:chOff x="796525" y="1624500"/>
              <a:chExt cx="487575" cy="614925"/>
            </a:xfrm>
          </p:grpSpPr>
          <p:sp>
            <p:nvSpPr>
              <p:cNvPr id="966" name="Google Shape;966;p34"/>
              <p:cNvSpPr/>
              <p:nvPr/>
            </p:nvSpPr>
            <p:spPr>
              <a:xfrm>
                <a:off x="796525" y="1624500"/>
                <a:ext cx="487575" cy="614925"/>
              </a:xfrm>
              <a:custGeom>
                <a:avLst/>
                <a:gdLst/>
                <a:ahLst/>
                <a:cxnLst/>
                <a:rect l="l" t="t" r="r" b="b"/>
                <a:pathLst>
                  <a:path w="19503" h="24597" extrusionOk="0">
                    <a:moveTo>
                      <a:pt x="13240" y="1"/>
                    </a:moveTo>
                    <a:cubicBezTo>
                      <a:pt x="13216" y="1"/>
                      <a:pt x="13192" y="4"/>
                      <a:pt x="13168" y="10"/>
                    </a:cubicBezTo>
                    <a:cubicBezTo>
                      <a:pt x="13142" y="27"/>
                      <a:pt x="10658" y="1283"/>
                      <a:pt x="7598" y="1283"/>
                    </a:cubicBezTo>
                    <a:cubicBezTo>
                      <a:pt x="6447" y="1283"/>
                      <a:pt x="5215" y="1105"/>
                      <a:pt x="4001" y="617"/>
                    </a:cubicBezTo>
                    <a:cubicBezTo>
                      <a:pt x="3858" y="558"/>
                      <a:pt x="3691" y="486"/>
                      <a:pt x="3536" y="415"/>
                    </a:cubicBezTo>
                    <a:cubicBezTo>
                      <a:pt x="3509" y="403"/>
                      <a:pt x="3483" y="397"/>
                      <a:pt x="3457" y="397"/>
                    </a:cubicBezTo>
                    <a:cubicBezTo>
                      <a:pt x="3382" y="397"/>
                      <a:pt x="3313" y="448"/>
                      <a:pt x="3251" y="546"/>
                    </a:cubicBezTo>
                    <a:cubicBezTo>
                      <a:pt x="2715" y="1284"/>
                      <a:pt x="1262" y="5749"/>
                      <a:pt x="607" y="10547"/>
                    </a:cubicBezTo>
                    <a:cubicBezTo>
                      <a:pt x="0" y="14964"/>
                      <a:pt x="488" y="21191"/>
                      <a:pt x="3310" y="24537"/>
                    </a:cubicBezTo>
                    <a:cubicBezTo>
                      <a:pt x="3322" y="24549"/>
                      <a:pt x="3334" y="24561"/>
                      <a:pt x="3370" y="24584"/>
                    </a:cubicBezTo>
                    <a:cubicBezTo>
                      <a:pt x="3393" y="24596"/>
                      <a:pt x="3417" y="24596"/>
                      <a:pt x="3441" y="24596"/>
                    </a:cubicBezTo>
                    <a:cubicBezTo>
                      <a:pt x="3489" y="24584"/>
                      <a:pt x="4739" y="24382"/>
                      <a:pt x="6727" y="23298"/>
                    </a:cubicBezTo>
                    <a:cubicBezTo>
                      <a:pt x="8561" y="22298"/>
                      <a:pt x="11061" y="20179"/>
                      <a:pt x="14180" y="16429"/>
                    </a:cubicBezTo>
                    <a:cubicBezTo>
                      <a:pt x="15812" y="14476"/>
                      <a:pt x="17383" y="11607"/>
                      <a:pt x="19455" y="7511"/>
                    </a:cubicBezTo>
                    <a:cubicBezTo>
                      <a:pt x="19503" y="7451"/>
                      <a:pt x="19503" y="7404"/>
                      <a:pt x="19491" y="7380"/>
                    </a:cubicBezTo>
                    <a:cubicBezTo>
                      <a:pt x="19467" y="7332"/>
                      <a:pt x="19443" y="7296"/>
                      <a:pt x="19395" y="7285"/>
                    </a:cubicBezTo>
                    <a:cubicBezTo>
                      <a:pt x="19395" y="7285"/>
                      <a:pt x="19348" y="7273"/>
                      <a:pt x="19288" y="7237"/>
                    </a:cubicBezTo>
                    <a:cubicBezTo>
                      <a:pt x="18860" y="7058"/>
                      <a:pt x="16538" y="6070"/>
                      <a:pt x="15371" y="4368"/>
                    </a:cubicBezTo>
                    <a:cubicBezTo>
                      <a:pt x="14061" y="2463"/>
                      <a:pt x="13418" y="129"/>
                      <a:pt x="13395" y="93"/>
                    </a:cubicBezTo>
                    <a:cubicBezTo>
                      <a:pt x="13383" y="46"/>
                      <a:pt x="13347" y="22"/>
                      <a:pt x="13311" y="10"/>
                    </a:cubicBezTo>
                    <a:cubicBezTo>
                      <a:pt x="13288" y="4"/>
                      <a:pt x="13264" y="1"/>
                      <a:pt x="13240" y="1"/>
                    </a:cubicBezTo>
                    <a:close/>
                  </a:path>
                </a:pathLst>
              </a:custGeom>
              <a:solidFill>
                <a:srgbClr val="919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4"/>
              <p:cNvSpPr/>
              <p:nvPr/>
            </p:nvSpPr>
            <p:spPr>
              <a:xfrm>
                <a:off x="844250" y="1681575"/>
                <a:ext cx="395500" cy="496825"/>
              </a:xfrm>
              <a:custGeom>
                <a:avLst/>
                <a:gdLst/>
                <a:ahLst/>
                <a:cxnLst/>
                <a:rect l="l" t="t" r="r" b="b"/>
                <a:pathLst>
                  <a:path w="15820" h="19873" extrusionOk="0">
                    <a:moveTo>
                      <a:pt x="10521" y="1"/>
                    </a:moveTo>
                    <a:cubicBezTo>
                      <a:pt x="10521" y="1"/>
                      <a:pt x="8366" y="1001"/>
                      <a:pt x="5759" y="1001"/>
                    </a:cubicBezTo>
                    <a:cubicBezTo>
                      <a:pt x="5425" y="1001"/>
                      <a:pt x="5092" y="977"/>
                      <a:pt x="4747" y="942"/>
                    </a:cubicBezTo>
                    <a:cubicBezTo>
                      <a:pt x="3913" y="846"/>
                      <a:pt x="3068" y="644"/>
                      <a:pt x="2235" y="239"/>
                    </a:cubicBezTo>
                    <a:cubicBezTo>
                      <a:pt x="2231" y="237"/>
                      <a:pt x="2228" y="237"/>
                      <a:pt x="2224" y="237"/>
                    </a:cubicBezTo>
                    <a:cubicBezTo>
                      <a:pt x="1894" y="237"/>
                      <a:pt x="0" y="7057"/>
                      <a:pt x="365" y="13050"/>
                    </a:cubicBezTo>
                    <a:cubicBezTo>
                      <a:pt x="413" y="13800"/>
                      <a:pt x="508" y="14527"/>
                      <a:pt x="627" y="15229"/>
                    </a:cubicBezTo>
                    <a:cubicBezTo>
                      <a:pt x="937" y="17039"/>
                      <a:pt x="1532" y="18682"/>
                      <a:pt x="2544" y="19872"/>
                    </a:cubicBezTo>
                    <a:cubicBezTo>
                      <a:pt x="2544" y="19872"/>
                      <a:pt x="4151" y="19622"/>
                      <a:pt x="6687" y="17729"/>
                    </a:cubicBezTo>
                    <a:cubicBezTo>
                      <a:pt x="7235" y="17313"/>
                      <a:pt x="7830" y="16824"/>
                      <a:pt x="8473" y="16229"/>
                    </a:cubicBezTo>
                    <a:cubicBezTo>
                      <a:pt x="9319" y="15431"/>
                      <a:pt x="10224" y="14479"/>
                      <a:pt x="11188" y="13324"/>
                    </a:cubicBezTo>
                    <a:cubicBezTo>
                      <a:pt x="12676" y="11502"/>
                      <a:pt x="14331" y="8847"/>
                      <a:pt x="15820" y="5895"/>
                    </a:cubicBezTo>
                    <a:cubicBezTo>
                      <a:pt x="15820" y="5895"/>
                      <a:pt x="15272" y="5716"/>
                      <a:pt x="14534" y="5335"/>
                    </a:cubicBezTo>
                    <a:cubicBezTo>
                      <a:pt x="14236" y="5168"/>
                      <a:pt x="13926" y="4978"/>
                      <a:pt x="13605" y="4740"/>
                    </a:cubicBezTo>
                    <a:cubicBezTo>
                      <a:pt x="13200" y="4454"/>
                      <a:pt x="12819" y="4109"/>
                      <a:pt x="12462" y="3692"/>
                    </a:cubicBezTo>
                    <a:cubicBezTo>
                      <a:pt x="11188" y="2216"/>
                      <a:pt x="10521" y="1"/>
                      <a:pt x="10521"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4"/>
              <p:cNvSpPr/>
              <p:nvPr/>
            </p:nvSpPr>
            <p:spPr>
              <a:xfrm>
                <a:off x="874800" y="1688475"/>
                <a:ext cx="10000" cy="16650"/>
              </a:xfrm>
              <a:custGeom>
                <a:avLst/>
                <a:gdLst/>
                <a:ahLst/>
                <a:cxnLst/>
                <a:rect l="l" t="t" r="r" b="b"/>
                <a:pathLst>
                  <a:path w="400" h="666" extrusionOk="0">
                    <a:moveTo>
                      <a:pt x="259" y="1"/>
                    </a:moveTo>
                    <a:cubicBezTo>
                      <a:pt x="219" y="1"/>
                      <a:pt x="180" y="21"/>
                      <a:pt x="167" y="70"/>
                    </a:cubicBezTo>
                    <a:cubicBezTo>
                      <a:pt x="108" y="237"/>
                      <a:pt x="0" y="439"/>
                      <a:pt x="24" y="618"/>
                    </a:cubicBezTo>
                    <a:cubicBezTo>
                      <a:pt x="40" y="650"/>
                      <a:pt x="61" y="666"/>
                      <a:pt x="84" y="666"/>
                    </a:cubicBezTo>
                    <a:cubicBezTo>
                      <a:pt x="96" y="666"/>
                      <a:pt x="108" y="662"/>
                      <a:pt x="120" y="654"/>
                    </a:cubicBezTo>
                    <a:cubicBezTo>
                      <a:pt x="262" y="535"/>
                      <a:pt x="310" y="308"/>
                      <a:pt x="370" y="142"/>
                    </a:cubicBezTo>
                    <a:cubicBezTo>
                      <a:pt x="399" y="59"/>
                      <a:pt x="326"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4"/>
              <p:cNvSpPr/>
              <p:nvPr/>
            </p:nvSpPr>
            <p:spPr>
              <a:xfrm>
                <a:off x="922125" y="2185575"/>
                <a:ext cx="16150" cy="12175"/>
              </a:xfrm>
              <a:custGeom>
                <a:avLst/>
                <a:gdLst/>
                <a:ahLst/>
                <a:cxnLst/>
                <a:rect l="l" t="t" r="r" b="b"/>
                <a:pathLst>
                  <a:path w="646" h="487" extrusionOk="0">
                    <a:moveTo>
                      <a:pt x="482" y="0"/>
                    </a:moveTo>
                    <a:cubicBezTo>
                      <a:pt x="461" y="0"/>
                      <a:pt x="439" y="7"/>
                      <a:pt x="417" y="22"/>
                    </a:cubicBezTo>
                    <a:cubicBezTo>
                      <a:pt x="274" y="129"/>
                      <a:pt x="72" y="248"/>
                      <a:pt x="12" y="415"/>
                    </a:cubicBezTo>
                    <a:cubicBezTo>
                      <a:pt x="1" y="451"/>
                      <a:pt x="24" y="486"/>
                      <a:pt x="72" y="486"/>
                    </a:cubicBezTo>
                    <a:cubicBezTo>
                      <a:pt x="251" y="486"/>
                      <a:pt x="417" y="308"/>
                      <a:pt x="548" y="201"/>
                    </a:cubicBezTo>
                    <a:cubicBezTo>
                      <a:pt x="646" y="132"/>
                      <a:pt x="576" y="0"/>
                      <a:pt x="4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4"/>
              <p:cNvSpPr/>
              <p:nvPr/>
            </p:nvSpPr>
            <p:spPr>
              <a:xfrm>
                <a:off x="953775" y="1667900"/>
                <a:ext cx="55875" cy="14725"/>
              </a:xfrm>
              <a:custGeom>
                <a:avLst/>
                <a:gdLst/>
                <a:ahLst/>
                <a:cxnLst/>
                <a:rect l="l" t="t" r="r" b="b"/>
                <a:pathLst>
                  <a:path w="2235" h="589" extrusionOk="0">
                    <a:moveTo>
                      <a:pt x="108" y="69"/>
                    </a:moveTo>
                    <a:cubicBezTo>
                      <a:pt x="108" y="69"/>
                      <a:pt x="107" y="70"/>
                      <a:pt x="104" y="72"/>
                    </a:cubicBezTo>
                    <a:cubicBezTo>
                      <a:pt x="98" y="76"/>
                      <a:pt x="93" y="80"/>
                      <a:pt x="88" y="84"/>
                    </a:cubicBezTo>
                    <a:lnTo>
                      <a:pt x="88" y="84"/>
                    </a:lnTo>
                    <a:cubicBezTo>
                      <a:pt x="99" y="76"/>
                      <a:pt x="109" y="69"/>
                      <a:pt x="108" y="69"/>
                    </a:cubicBezTo>
                    <a:close/>
                    <a:moveTo>
                      <a:pt x="2199" y="238"/>
                    </a:moveTo>
                    <a:cubicBezTo>
                      <a:pt x="2202" y="241"/>
                      <a:pt x="2205" y="243"/>
                      <a:pt x="2207" y="245"/>
                    </a:cubicBezTo>
                    <a:lnTo>
                      <a:pt x="2207" y="245"/>
                    </a:lnTo>
                    <a:cubicBezTo>
                      <a:pt x="2205" y="242"/>
                      <a:pt x="2202" y="240"/>
                      <a:pt x="2199" y="238"/>
                    </a:cubicBezTo>
                    <a:close/>
                    <a:moveTo>
                      <a:pt x="342" y="0"/>
                    </a:moveTo>
                    <a:cubicBezTo>
                      <a:pt x="259" y="0"/>
                      <a:pt x="199" y="12"/>
                      <a:pt x="140" y="60"/>
                    </a:cubicBezTo>
                    <a:cubicBezTo>
                      <a:pt x="103" y="83"/>
                      <a:pt x="80" y="98"/>
                      <a:pt x="66" y="106"/>
                    </a:cubicBezTo>
                    <a:lnTo>
                      <a:pt x="66" y="106"/>
                    </a:lnTo>
                    <a:cubicBezTo>
                      <a:pt x="73" y="99"/>
                      <a:pt x="80" y="91"/>
                      <a:pt x="88" y="84"/>
                    </a:cubicBezTo>
                    <a:lnTo>
                      <a:pt x="88" y="84"/>
                    </a:lnTo>
                    <a:cubicBezTo>
                      <a:pt x="70" y="98"/>
                      <a:pt x="45" y="116"/>
                      <a:pt x="48" y="116"/>
                    </a:cubicBezTo>
                    <a:cubicBezTo>
                      <a:pt x="50" y="116"/>
                      <a:pt x="55" y="113"/>
                      <a:pt x="66" y="106"/>
                    </a:cubicBezTo>
                    <a:lnTo>
                      <a:pt x="66" y="106"/>
                    </a:lnTo>
                    <a:cubicBezTo>
                      <a:pt x="14" y="168"/>
                      <a:pt x="1" y="253"/>
                      <a:pt x="20" y="322"/>
                    </a:cubicBezTo>
                    <a:cubicBezTo>
                      <a:pt x="100" y="544"/>
                      <a:pt x="417" y="576"/>
                      <a:pt x="701" y="576"/>
                    </a:cubicBezTo>
                    <a:cubicBezTo>
                      <a:pt x="815" y="576"/>
                      <a:pt x="923" y="571"/>
                      <a:pt x="1009" y="571"/>
                    </a:cubicBezTo>
                    <a:cubicBezTo>
                      <a:pt x="1030" y="571"/>
                      <a:pt x="1050" y="571"/>
                      <a:pt x="1068" y="572"/>
                    </a:cubicBezTo>
                    <a:cubicBezTo>
                      <a:pt x="1181" y="582"/>
                      <a:pt x="1293" y="588"/>
                      <a:pt x="1404" y="588"/>
                    </a:cubicBezTo>
                    <a:cubicBezTo>
                      <a:pt x="1541" y="588"/>
                      <a:pt x="1675" y="580"/>
                      <a:pt x="1806" y="560"/>
                    </a:cubicBezTo>
                    <a:cubicBezTo>
                      <a:pt x="1914" y="548"/>
                      <a:pt x="2021" y="536"/>
                      <a:pt x="2104" y="488"/>
                    </a:cubicBezTo>
                    <a:cubicBezTo>
                      <a:pt x="2144" y="469"/>
                      <a:pt x="2224" y="367"/>
                      <a:pt x="2223" y="367"/>
                    </a:cubicBezTo>
                    <a:lnTo>
                      <a:pt x="2223" y="367"/>
                    </a:lnTo>
                    <a:cubicBezTo>
                      <a:pt x="2223" y="367"/>
                      <a:pt x="2219" y="371"/>
                      <a:pt x="2211" y="381"/>
                    </a:cubicBezTo>
                    <a:cubicBezTo>
                      <a:pt x="2233" y="338"/>
                      <a:pt x="2235" y="276"/>
                      <a:pt x="2209" y="247"/>
                    </a:cubicBezTo>
                    <a:lnTo>
                      <a:pt x="2209" y="247"/>
                    </a:lnTo>
                    <a:cubicBezTo>
                      <a:pt x="2215" y="252"/>
                      <a:pt x="2219" y="255"/>
                      <a:pt x="2219" y="255"/>
                    </a:cubicBezTo>
                    <a:cubicBezTo>
                      <a:pt x="2219" y="255"/>
                      <a:pt x="2216" y="252"/>
                      <a:pt x="2207" y="245"/>
                    </a:cubicBezTo>
                    <a:lnTo>
                      <a:pt x="2207" y="245"/>
                    </a:lnTo>
                    <a:cubicBezTo>
                      <a:pt x="2208" y="245"/>
                      <a:pt x="2208" y="246"/>
                      <a:pt x="2209" y="247"/>
                    </a:cubicBezTo>
                    <a:lnTo>
                      <a:pt x="2209" y="247"/>
                    </a:lnTo>
                    <a:cubicBezTo>
                      <a:pt x="2183" y="226"/>
                      <a:pt x="2119" y="175"/>
                      <a:pt x="2104" y="167"/>
                    </a:cubicBezTo>
                    <a:cubicBezTo>
                      <a:pt x="2021" y="119"/>
                      <a:pt x="1925" y="119"/>
                      <a:pt x="1830" y="96"/>
                    </a:cubicBezTo>
                    <a:cubicBezTo>
                      <a:pt x="1604" y="84"/>
                      <a:pt x="1378" y="72"/>
                      <a:pt x="1140" y="60"/>
                    </a:cubicBezTo>
                    <a:lnTo>
                      <a:pt x="521" y="12"/>
                    </a:lnTo>
                    <a:cubicBezTo>
                      <a:pt x="461" y="12"/>
                      <a:pt x="401" y="0"/>
                      <a:pt x="3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4"/>
              <p:cNvSpPr/>
              <p:nvPr/>
            </p:nvSpPr>
            <p:spPr>
              <a:xfrm>
                <a:off x="1018275" y="1667125"/>
                <a:ext cx="18475" cy="12400"/>
              </a:xfrm>
              <a:custGeom>
                <a:avLst/>
                <a:gdLst/>
                <a:ahLst/>
                <a:cxnLst/>
                <a:rect l="l" t="t" r="r" b="b"/>
                <a:pathLst>
                  <a:path w="739" h="496" extrusionOk="0">
                    <a:moveTo>
                      <a:pt x="467" y="1"/>
                    </a:moveTo>
                    <a:cubicBezTo>
                      <a:pt x="391" y="1"/>
                      <a:pt x="312" y="19"/>
                      <a:pt x="227" y="19"/>
                    </a:cubicBezTo>
                    <a:cubicBezTo>
                      <a:pt x="119" y="19"/>
                      <a:pt x="36" y="115"/>
                      <a:pt x="24" y="222"/>
                    </a:cubicBezTo>
                    <a:cubicBezTo>
                      <a:pt x="0" y="341"/>
                      <a:pt x="96" y="496"/>
                      <a:pt x="227" y="496"/>
                    </a:cubicBezTo>
                    <a:cubicBezTo>
                      <a:pt x="322" y="496"/>
                      <a:pt x="417" y="496"/>
                      <a:pt x="512" y="460"/>
                    </a:cubicBezTo>
                    <a:cubicBezTo>
                      <a:pt x="631" y="412"/>
                      <a:pt x="691" y="341"/>
                      <a:pt x="715" y="222"/>
                    </a:cubicBezTo>
                    <a:cubicBezTo>
                      <a:pt x="738" y="162"/>
                      <a:pt x="691" y="91"/>
                      <a:pt x="643" y="55"/>
                    </a:cubicBezTo>
                    <a:cubicBezTo>
                      <a:pt x="585" y="13"/>
                      <a:pt x="527" y="1"/>
                      <a:pt x="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4"/>
              <p:cNvSpPr/>
              <p:nvPr/>
            </p:nvSpPr>
            <p:spPr>
              <a:xfrm>
                <a:off x="951300" y="1705100"/>
                <a:ext cx="116100" cy="419425"/>
              </a:xfrm>
              <a:custGeom>
                <a:avLst/>
                <a:gdLst/>
                <a:ahLst/>
                <a:cxnLst/>
                <a:rect l="l" t="t" r="r" b="b"/>
                <a:pathLst>
                  <a:path w="4644" h="16777" extrusionOk="0">
                    <a:moveTo>
                      <a:pt x="536" y="1"/>
                    </a:moveTo>
                    <a:lnTo>
                      <a:pt x="274" y="584"/>
                    </a:lnTo>
                    <a:lnTo>
                      <a:pt x="667" y="2965"/>
                    </a:lnTo>
                    <a:cubicBezTo>
                      <a:pt x="677" y="3017"/>
                      <a:pt x="654" y="3035"/>
                      <a:pt x="615" y="3035"/>
                    </a:cubicBezTo>
                    <a:cubicBezTo>
                      <a:pt x="563" y="3035"/>
                      <a:pt x="485" y="3004"/>
                      <a:pt x="417" y="2977"/>
                    </a:cubicBezTo>
                    <a:cubicBezTo>
                      <a:pt x="369" y="2965"/>
                      <a:pt x="310" y="2965"/>
                      <a:pt x="274" y="2965"/>
                    </a:cubicBezTo>
                    <a:cubicBezTo>
                      <a:pt x="108" y="2989"/>
                      <a:pt x="0" y="3144"/>
                      <a:pt x="36" y="3287"/>
                    </a:cubicBezTo>
                    <a:cubicBezTo>
                      <a:pt x="36" y="3346"/>
                      <a:pt x="72" y="3406"/>
                      <a:pt x="119" y="3453"/>
                    </a:cubicBezTo>
                    <a:lnTo>
                      <a:pt x="405" y="3703"/>
                    </a:lnTo>
                    <a:cubicBezTo>
                      <a:pt x="750" y="4013"/>
                      <a:pt x="893" y="4406"/>
                      <a:pt x="989" y="4942"/>
                    </a:cubicBezTo>
                    <a:lnTo>
                      <a:pt x="1203" y="6263"/>
                    </a:lnTo>
                    <a:cubicBezTo>
                      <a:pt x="1213" y="6315"/>
                      <a:pt x="1190" y="6333"/>
                      <a:pt x="1151" y="6333"/>
                    </a:cubicBezTo>
                    <a:cubicBezTo>
                      <a:pt x="1099" y="6333"/>
                      <a:pt x="1020" y="6302"/>
                      <a:pt x="953" y="6275"/>
                    </a:cubicBezTo>
                    <a:cubicBezTo>
                      <a:pt x="905" y="6263"/>
                      <a:pt x="846" y="6263"/>
                      <a:pt x="810" y="6263"/>
                    </a:cubicBezTo>
                    <a:cubicBezTo>
                      <a:pt x="643" y="6299"/>
                      <a:pt x="536" y="6442"/>
                      <a:pt x="572" y="6597"/>
                    </a:cubicBezTo>
                    <a:cubicBezTo>
                      <a:pt x="572" y="6656"/>
                      <a:pt x="608" y="6716"/>
                      <a:pt x="655" y="6751"/>
                    </a:cubicBezTo>
                    <a:lnTo>
                      <a:pt x="941" y="7013"/>
                    </a:lnTo>
                    <a:cubicBezTo>
                      <a:pt x="1286" y="7323"/>
                      <a:pt x="1429" y="7704"/>
                      <a:pt x="1524" y="8240"/>
                    </a:cubicBezTo>
                    <a:lnTo>
                      <a:pt x="1596" y="8692"/>
                    </a:lnTo>
                    <a:lnTo>
                      <a:pt x="1834" y="10121"/>
                    </a:lnTo>
                    <a:lnTo>
                      <a:pt x="2298" y="12871"/>
                    </a:lnTo>
                    <a:cubicBezTo>
                      <a:pt x="2303" y="12923"/>
                      <a:pt x="2280" y="12941"/>
                      <a:pt x="2240" y="12941"/>
                    </a:cubicBezTo>
                    <a:cubicBezTo>
                      <a:pt x="2189" y="12941"/>
                      <a:pt x="2111" y="12910"/>
                      <a:pt x="2036" y="12883"/>
                    </a:cubicBezTo>
                    <a:cubicBezTo>
                      <a:pt x="2011" y="12875"/>
                      <a:pt x="1974" y="12866"/>
                      <a:pt x="1937" y="12866"/>
                    </a:cubicBezTo>
                    <a:cubicBezTo>
                      <a:pt x="1922" y="12866"/>
                      <a:pt x="1907" y="12868"/>
                      <a:pt x="1893" y="12871"/>
                    </a:cubicBezTo>
                    <a:cubicBezTo>
                      <a:pt x="1727" y="12907"/>
                      <a:pt x="1632" y="13050"/>
                      <a:pt x="1655" y="13205"/>
                    </a:cubicBezTo>
                    <a:cubicBezTo>
                      <a:pt x="1655" y="13264"/>
                      <a:pt x="1703" y="13324"/>
                      <a:pt x="1739" y="13359"/>
                    </a:cubicBezTo>
                    <a:lnTo>
                      <a:pt x="2024" y="13621"/>
                    </a:lnTo>
                    <a:cubicBezTo>
                      <a:pt x="2370" y="13931"/>
                      <a:pt x="2525" y="14312"/>
                      <a:pt x="2608" y="14848"/>
                    </a:cubicBezTo>
                    <a:lnTo>
                      <a:pt x="2834" y="16181"/>
                    </a:lnTo>
                    <a:cubicBezTo>
                      <a:pt x="2839" y="16233"/>
                      <a:pt x="2818" y="16251"/>
                      <a:pt x="2781" y="16251"/>
                    </a:cubicBezTo>
                    <a:cubicBezTo>
                      <a:pt x="2732" y="16251"/>
                      <a:pt x="2658" y="16220"/>
                      <a:pt x="2584" y="16193"/>
                    </a:cubicBezTo>
                    <a:cubicBezTo>
                      <a:pt x="2551" y="16185"/>
                      <a:pt x="2513" y="16171"/>
                      <a:pt x="2476" y="16171"/>
                    </a:cubicBezTo>
                    <a:cubicBezTo>
                      <a:pt x="2460" y="16171"/>
                      <a:pt x="2444" y="16174"/>
                      <a:pt x="2429" y="16181"/>
                    </a:cubicBezTo>
                    <a:cubicBezTo>
                      <a:pt x="2263" y="16205"/>
                      <a:pt x="2167" y="16360"/>
                      <a:pt x="2191" y="16503"/>
                    </a:cubicBezTo>
                    <a:cubicBezTo>
                      <a:pt x="2191" y="16562"/>
                      <a:pt x="2239" y="16622"/>
                      <a:pt x="2286" y="16669"/>
                    </a:cubicBezTo>
                    <a:lnTo>
                      <a:pt x="2405" y="16776"/>
                    </a:lnTo>
                    <a:cubicBezTo>
                      <a:pt x="2953" y="16360"/>
                      <a:pt x="3548" y="15860"/>
                      <a:pt x="4191" y="15264"/>
                    </a:cubicBezTo>
                    <a:cubicBezTo>
                      <a:pt x="4215" y="15145"/>
                      <a:pt x="4275" y="15050"/>
                      <a:pt x="4334" y="14931"/>
                    </a:cubicBezTo>
                    <a:lnTo>
                      <a:pt x="4513" y="14598"/>
                    </a:lnTo>
                    <a:cubicBezTo>
                      <a:pt x="4549" y="14538"/>
                      <a:pt x="4560" y="14479"/>
                      <a:pt x="4644" y="14467"/>
                    </a:cubicBezTo>
                    <a:cubicBezTo>
                      <a:pt x="4623" y="14322"/>
                      <a:pt x="4503" y="14222"/>
                      <a:pt x="4378" y="14222"/>
                    </a:cubicBezTo>
                    <a:cubicBezTo>
                      <a:pt x="4360" y="14222"/>
                      <a:pt x="4341" y="14224"/>
                      <a:pt x="4322" y="14228"/>
                    </a:cubicBezTo>
                    <a:cubicBezTo>
                      <a:pt x="4263" y="14240"/>
                      <a:pt x="4215" y="14252"/>
                      <a:pt x="4191" y="14288"/>
                    </a:cubicBezTo>
                    <a:cubicBezTo>
                      <a:pt x="4119" y="14336"/>
                      <a:pt x="4041" y="14401"/>
                      <a:pt x="3994" y="14401"/>
                    </a:cubicBezTo>
                    <a:cubicBezTo>
                      <a:pt x="3972" y="14401"/>
                      <a:pt x="3957" y="14386"/>
                      <a:pt x="3953" y="14348"/>
                    </a:cubicBezTo>
                    <a:lnTo>
                      <a:pt x="3727" y="13026"/>
                    </a:lnTo>
                    <a:cubicBezTo>
                      <a:pt x="3632" y="12490"/>
                      <a:pt x="3656" y="12073"/>
                      <a:pt x="3870" y="11669"/>
                    </a:cubicBezTo>
                    <a:lnTo>
                      <a:pt x="4049" y="11335"/>
                    </a:lnTo>
                    <a:cubicBezTo>
                      <a:pt x="4084" y="11276"/>
                      <a:pt x="4096" y="11216"/>
                      <a:pt x="4084" y="11145"/>
                    </a:cubicBezTo>
                    <a:cubicBezTo>
                      <a:pt x="4052" y="10995"/>
                      <a:pt x="3934" y="10903"/>
                      <a:pt x="3798" y="10903"/>
                    </a:cubicBezTo>
                    <a:cubicBezTo>
                      <a:pt x="3782" y="10903"/>
                      <a:pt x="3767" y="10904"/>
                      <a:pt x="3751" y="10907"/>
                    </a:cubicBezTo>
                    <a:cubicBezTo>
                      <a:pt x="3691" y="10919"/>
                      <a:pt x="3644" y="10942"/>
                      <a:pt x="3620" y="10966"/>
                    </a:cubicBezTo>
                    <a:cubicBezTo>
                      <a:pt x="3551" y="11028"/>
                      <a:pt x="3476" y="11085"/>
                      <a:pt x="3429" y="11085"/>
                    </a:cubicBezTo>
                    <a:cubicBezTo>
                      <a:pt x="3403" y="11085"/>
                      <a:pt x="3386" y="11068"/>
                      <a:pt x="3382" y="11026"/>
                    </a:cubicBezTo>
                    <a:lnTo>
                      <a:pt x="3108" y="9371"/>
                    </a:lnTo>
                    <a:lnTo>
                      <a:pt x="2870" y="7942"/>
                    </a:lnTo>
                    <a:lnTo>
                      <a:pt x="2620" y="6394"/>
                    </a:lnTo>
                    <a:cubicBezTo>
                      <a:pt x="2536" y="5858"/>
                      <a:pt x="2548" y="5442"/>
                      <a:pt x="2775" y="5049"/>
                    </a:cubicBezTo>
                    <a:lnTo>
                      <a:pt x="2953" y="4715"/>
                    </a:lnTo>
                    <a:cubicBezTo>
                      <a:pt x="2977" y="4656"/>
                      <a:pt x="2989" y="4596"/>
                      <a:pt x="2977" y="4525"/>
                    </a:cubicBezTo>
                    <a:cubicBezTo>
                      <a:pt x="2956" y="4380"/>
                      <a:pt x="2836" y="4280"/>
                      <a:pt x="2711" y="4280"/>
                    </a:cubicBezTo>
                    <a:cubicBezTo>
                      <a:pt x="2693" y="4280"/>
                      <a:pt x="2674" y="4282"/>
                      <a:pt x="2655" y="4287"/>
                    </a:cubicBezTo>
                    <a:cubicBezTo>
                      <a:pt x="2596" y="4299"/>
                      <a:pt x="2548" y="4311"/>
                      <a:pt x="2513" y="4346"/>
                    </a:cubicBezTo>
                    <a:cubicBezTo>
                      <a:pt x="2450" y="4401"/>
                      <a:pt x="2376" y="4462"/>
                      <a:pt x="2327" y="4462"/>
                    </a:cubicBezTo>
                    <a:cubicBezTo>
                      <a:pt x="2301" y="4462"/>
                      <a:pt x="2283" y="4446"/>
                      <a:pt x="2274" y="4406"/>
                    </a:cubicBezTo>
                    <a:lnTo>
                      <a:pt x="2060" y="3084"/>
                    </a:lnTo>
                    <a:cubicBezTo>
                      <a:pt x="1965" y="2548"/>
                      <a:pt x="1977" y="2132"/>
                      <a:pt x="2203" y="1727"/>
                    </a:cubicBezTo>
                    <a:lnTo>
                      <a:pt x="2382" y="1394"/>
                    </a:lnTo>
                    <a:cubicBezTo>
                      <a:pt x="2417" y="1334"/>
                      <a:pt x="2429" y="1275"/>
                      <a:pt x="2417" y="1203"/>
                    </a:cubicBezTo>
                    <a:cubicBezTo>
                      <a:pt x="2385" y="1053"/>
                      <a:pt x="2267" y="961"/>
                      <a:pt x="2131" y="961"/>
                    </a:cubicBezTo>
                    <a:cubicBezTo>
                      <a:pt x="2115" y="961"/>
                      <a:pt x="2100" y="963"/>
                      <a:pt x="2084" y="965"/>
                    </a:cubicBezTo>
                    <a:cubicBezTo>
                      <a:pt x="2024" y="977"/>
                      <a:pt x="1977" y="1001"/>
                      <a:pt x="1953" y="1024"/>
                    </a:cubicBezTo>
                    <a:cubicBezTo>
                      <a:pt x="1884" y="1086"/>
                      <a:pt x="1809" y="1143"/>
                      <a:pt x="1762" y="1143"/>
                    </a:cubicBezTo>
                    <a:cubicBezTo>
                      <a:pt x="1737" y="1143"/>
                      <a:pt x="1719" y="1126"/>
                      <a:pt x="1715" y="1084"/>
                    </a:cubicBezTo>
                    <a:lnTo>
                      <a:pt x="1548" y="60"/>
                    </a:lnTo>
                    <a:cubicBezTo>
                      <a:pt x="1227" y="60"/>
                      <a:pt x="881" y="48"/>
                      <a:pt x="536" y="1"/>
                    </a:cubicBezTo>
                    <a:close/>
                  </a:path>
                </a:pathLst>
              </a:custGeom>
              <a:solidFill>
                <a:srgbClr val="E7A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4"/>
              <p:cNvSpPr/>
              <p:nvPr/>
            </p:nvSpPr>
            <p:spPr>
              <a:xfrm>
                <a:off x="853075" y="1799750"/>
                <a:ext cx="354825" cy="262850"/>
              </a:xfrm>
              <a:custGeom>
                <a:avLst/>
                <a:gdLst/>
                <a:ahLst/>
                <a:cxnLst/>
                <a:rect l="l" t="t" r="r" b="b"/>
                <a:pathLst>
                  <a:path w="14193" h="10514" extrusionOk="0">
                    <a:moveTo>
                      <a:pt x="13264" y="1"/>
                    </a:moveTo>
                    <a:cubicBezTo>
                      <a:pt x="13019" y="114"/>
                      <a:pt x="12789" y="182"/>
                      <a:pt x="12544" y="182"/>
                    </a:cubicBezTo>
                    <a:cubicBezTo>
                      <a:pt x="12480" y="182"/>
                      <a:pt x="12414" y="177"/>
                      <a:pt x="12347" y="167"/>
                    </a:cubicBezTo>
                    <a:lnTo>
                      <a:pt x="11954" y="120"/>
                    </a:lnTo>
                    <a:cubicBezTo>
                      <a:pt x="11883" y="120"/>
                      <a:pt x="11823" y="144"/>
                      <a:pt x="11764" y="167"/>
                    </a:cubicBezTo>
                    <a:cubicBezTo>
                      <a:pt x="11633" y="239"/>
                      <a:pt x="11585" y="417"/>
                      <a:pt x="11668" y="560"/>
                    </a:cubicBezTo>
                    <a:cubicBezTo>
                      <a:pt x="11704" y="596"/>
                      <a:pt x="11728" y="632"/>
                      <a:pt x="11776" y="656"/>
                    </a:cubicBezTo>
                    <a:cubicBezTo>
                      <a:pt x="11895" y="715"/>
                      <a:pt x="12026" y="798"/>
                      <a:pt x="11930" y="858"/>
                    </a:cubicBezTo>
                    <a:lnTo>
                      <a:pt x="10799" y="1572"/>
                    </a:lnTo>
                    <a:cubicBezTo>
                      <a:pt x="10397" y="1830"/>
                      <a:pt x="10049" y="1963"/>
                      <a:pt x="9668" y="1963"/>
                    </a:cubicBezTo>
                    <a:cubicBezTo>
                      <a:pt x="9610" y="1963"/>
                      <a:pt x="9550" y="1960"/>
                      <a:pt x="9490" y="1953"/>
                    </a:cubicBezTo>
                    <a:lnTo>
                      <a:pt x="9109" y="1906"/>
                    </a:lnTo>
                    <a:cubicBezTo>
                      <a:pt x="9037" y="1906"/>
                      <a:pt x="8978" y="1930"/>
                      <a:pt x="8918" y="1953"/>
                    </a:cubicBezTo>
                    <a:cubicBezTo>
                      <a:pt x="8787" y="2025"/>
                      <a:pt x="8751" y="2203"/>
                      <a:pt x="8835" y="2346"/>
                    </a:cubicBezTo>
                    <a:cubicBezTo>
                      <a:pt x="8859" y="2382"/>
                      <a:pt x="8882" y="2418"/>
                      <a:pt x="8930" y="2442"/>
                    </a:cubicBezTo>
                    <a:cubicBezTo>
                      <a:pt x="9049" y="2501"/>
                      <a:pt x="9180" y="2561"/>
                      <a:pt x="9085" y="2644"/>
                    </a:cubicBezTo>
                    <a:lnTo>
                      <a:pt x="6715" y="4132"/>
                    </a:lnTo>
                    <a:lnTo>
                      <a:pt x="5477" y="4906"/>
                    </a:lnTo>
                    <a:lnTo>
                      <a:pt x="5108" y="5144"/>
                    </a:lnTo>
                    <a:cubicBezTo>
                      <a:pt x="4713" y="5397"/>
                      <a:pt x="4379" y="5539"/>
                      <a:pt x="4002" y="5539"/>
                    </a:cubicBezTo>
                    <a:cubicBezTo>
                      <a:pt x="3936" y="5539"/>
                      <a:pt x="3868" y="5534"/>
                      <a:pt x="3798" y="5525"/>
                    </a:cubicBezTo>
                    <a:lnTo>
                      <a:pt x="3429" y="5478"/>
                    </a:lnTo>
                    <a:cubicBezTo>
                      <a:pt x="3346" y="5478"/>
                      <a:pt x="3286" y="5501"/>
                      <a:pt x="3227" y="5525"/>
                    </a:cubicBezTo>
                    <a:cubicBezTo>
                      <a:pt x="3096" y="5597"/>
                      <a:pt x="3072" y="5775"/>
                      <a:pt x="3144" y="5918"/>
                    </a:cubicBezTo>
                    <a:cubicBezTo>
                      <a:pt x="3167" y="5954"/>
                      <a:pt x="3203" y="5990"/>
                      <a:pt x="3251" y="6013"/>
                    </a:cubicBezTo>
                    <a:cubicBezTo>
                      <a:pt x="3370" y="6073"/>
                      <a:pt x="3501" y="6156"/>
                      <a:pt x="3394" y="6216"/>
                    </a:cubicBezTo>
                    <a:lnTo>
                      <a:pt x="2263" y="6930"/>
                    </a:lnTo>
                    <a:cubicBezTo>
                      <a:pt x="1868" y="7183"/>
                      <a:pt x="1533" y="7324"/>
                      <a:pt x="1156" y="7324"/>
                    </a:cubicBezTo>
                    <a:cubicBezTo>
                      <a:pt x="1090" y="7324"/>
                      <a:pt x="1022" y="7320"/>
                      <a:pt x="953" y="7311"/>
                    </a:cubicBezTo>
                    <a:lnTo>
                      <a:pt x="584" y="7264"/>
                    </a:lnTo>
                    <a:cubicBezTo>
                      <a:pt x="512" y="7264"/>
                      <a:pt x="453" y="7287"/>
                      <a:pt x="393" y="7311"/>
                    </a:cubicBezTo>
                    <a:cubicBezTo>
                      <a:pt x="250" y="7383"/>
                      <a:pt x="227" y="7573"/>
                      <a:pt x="298" y="7704"/>
                    </a:cubicBezTo>
                    <a:cubicBezTo>
                      <a:pt x="334" y="7752"/>
                      <a:pt x="358" y="7775"/>
                      <a:pt x="405" y="7799"/>
                    </a:cubicBezTo>
                    <a:cubicBezTo>
                      <a:pt x="524" y="7871"/>
                      <a:pt x="655" y="7918"/>
                      <a:pt x="548" y="8002"/>
                    </a:cubicBezTo>
                    <a:lnTo>
                      <a:pt x="0" y="8347"/>
                    </a:lnTo>
                    <a:cubicBezTo>
                      <a:pt x="48" y="9085"/>
                      <a:pt x="131" y="9811"/>
                      <a:pt x="250" y="10514"/>
                    </a:cubicBezTo>
                    <a:cubicBezTo>
                      <a:pt x="298" y="10514"/>
                      <a:pt x="346" y="10502"/>
                      <a:pt x="393" y="10466"/>
                    </a:cubicBezTo>
                    <a:cubicBezTo>
                      <a:pt x="453" y="10442"/>
                      <a:pt x="488" y="10383"/>
                      <a:pt x="512" y="10323"/>
                    </a:cubicBezTo>
                    <a:lnTo>
                      <a:pt x="631" y="9966"/>
                    </a:lnTo>
                    <a:cubicBezTo>
                      <a:pt x="786" y="9514"/>
                      <a:pt x="1084" y="9252"/>
                      <a:pt x="1548" y="8954"/>
                    </a:cubicBezTo>
                    <a:lnTo>
                      <a:pt x="2679" y="8240"/>
                    </a:lnTo>
                    <a:cubicBezTo>
                      <a:pt x="2698" y="8230"/>
                      <a:pt x="2714" y="8226"/>
                      <a:pt x="2728" y="8226"/>
                    </a:cubicBezTo>
                    <a:cubicBezTo>
                      <a:pt x="2798" y="8226"/>
                      <a:pt x="2798" y="8346"/>
                      <a:pt x="2798" y="8466"/>
                    </a:cubicBezTo>
                    <a:cubicBezTo>
                      <a:pt x="2798" y="8502"/>
                      <a:pt x="2810" y="8549"/>
                      <a:pt x="2846" y="8597"/>
                    </a:cubicBezTo>
                    <a:cubicBezTo>
                      <a:pt x="2891" y="8680"/>
                      <a:pt x="2980" y="8725"/>
                      <a:pt x="3073" y="8725"/>
                    </a:cubicBezTo>
                    <a:cubicBezTo>
                      <a:pt x="3125" y="8725"/>
                      <a:pt x="3179" y="8711"/>
                      <a:pt x="3227" y="8680"/>
                    </a:cubicBezTo>
                    <a:cubicBezTo>
                      <a:pt x="3286" y="8657"/>
                      <a:pt x="3334" y="8597"/>
                      <a:pt x="3346" y="8537"/>
                    </a:cubicBezTo>
                    <a:lnTo>
                      <a:pt x="3465" y="8180"/>
                    </a:lnTo>
                    <a:cubicBezTo>
                      <a:pt x="3632" y="7728"/>
                      <a:pt x="3929" y="7466"/>
                      <a:pt x="4394" y="7168"/>
                    </a:cubicBezTo>
                    <a:lnTo>
                      <a:pt x="5715" y="6335"/>
                    </a:lnTo>
                    <a:lnTo>
                      <a:pt x="6954" y="5561"/>
                    </a:lnTo>
                    <a:lnTo>
                      <a:pt x="8370" y="4668"/>
                    </a:lnTo>
                    <a:cubicBezTo>
                      <a:pt x="8388" y="4658"/>
                      <a:pt x="8402" y="4654"/>
                      <a:pt x="8414" y="4654"/>
                    </a:cubicBezTo>
                    <a:cubicBezTo>
                      <a:pt x="8478" y="4654"/>
                      <a:pt x="8479" y="4774"/>
                      <a:pt x="8489" y="4894"/>
                    </a:cubicBezTo>
                    <a:cubicBezTo>
                      <a:pt x="8489" y="4930"/>
                      <a:pt x="8501" y="4978"/>
                      <a:pt x="8537" y="5025"/>
                    </a:cubicBezTo>
                    <a:cubicBezTo>
                      <a:pt x="8583" y="5109"/>
                      <a:pt x="8672" y="5153"/>
                      <a:pt x="8764" y="5153"/>
                    </a:cubicBezTo>
                    <a:cubicBezTo>
                      <a:pt x="8817" y="5153"/>
                      <a:pt x="8871" y="5139"/>
                      <a:pt x="8918" y="5109"/>
                    </a:cubicBezTo>
                    <a:cubicBezTo>
                      <a:pt x="8978" y="5085"/>
                      <a:pt x="9025" y="5025"/>
                      <a:pt x="9037" y="4966"/>
                    </a:cubicBezTo>
                    <a:lnTo>
                      <a:pt x="9168" y="4608"/>
                    </a:lnTo>
                    <a:cubicBezTo>
                      <a:pt x="9323" y="4156"/>
                      <a:pt x="9621" y="3894"/>
                      <a:pt x="10085" y="3596"/>
                    </a:cubicBezTo>
                    <a:lnTo>
                      <a:pt x="11216" y="2882"/>
                    </a:lnTo>
                    <a:cubicBezTo>
                      <a:pt x="11235" y="2873"/>
                      <a:pt x="11251" y="2868"/>
                      <a:pt x="11264" y="2868"/>
                    </a:cubicBezTo>
                    <a:cubicBezTo>
                      <a:pt x="11335" y="2868"/>
                      <a:pt x="11335" y="2988"/>
                      <a:pt x="11335" y="3108"/>
                    </a:cubicBezTo>
                    <a:cubicBezTo>
                      <a:pt x="11335" y="3144"/>
                      <a:pt x="11347" y="3192"/>
                      <a:pt x="11371" y="3239"/>
                    </a:cubicBezTo>
                    <a:cubicBezTo>
                      <a:pt x="11424" y="3323"/>
                      <a:pt x="11516" y="3373"/>
                      <a:pt x="11610" y="3373"/>
                    </a:cubicBezTo>
                    <a:cubicBezTo>
                      <a:pt x="11663" y="3373"/>
                      <a:pt x="11716" y="3357"/>
                      <a:pt x="11764" y="3323"/>
                    </a:cubicBezTo>
                    <a:cubicBezTo>
                      <a:pt x="11823" y="3299"/>
                      <a:pt x="11871" y="3239"/>
                      <a:pt x="11883" y="3180"/>
                    </a:cubicBezTo>
                    <a:lnTo>
                      <a:pt x="12002" y="2823"/>
                    </a:lnTo>
                    <a:cubicBezTo>
                      <a:pt x="12169" y="2370"/>
                      <a:pt x="12466" y="2108"/>
                      <a:pt x="12919" y="1810"/>
                    </a:cubicBezTo>
                    <a:lnTo>
                      <a:pt x="13919" y="1179"/>
                    </a:lnTo>
                    <a:lnTo>
                      <a:pt x="14193" y="584"/>
                    </a:lnTo>
                    <a:cubicBezTo>
                      <a:pt x="13907" y="429"/>
                      <a:pt x="13573" y="227"/>
                      <a:pt x="13264" y="1"/>
                    </a:cubicBezTo>
                    <a:close/>
                  </a:path>
                </a:pathLst>
              </a:custGeom>
              <a:solidFill>
                <a:srgbClr val="E7A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4" name="Google Shape;974;p34"/>
            <p:cNvSpPr/>
            <p:nvPr/>
          </p:nvSpPr>
          <p:spPr>
            <a:xfrm>
              <a:off x="5840896" y="929489"/>
              <a:ext cx="2052855" cy="3129324"/>
            </a:xfrm>
            <a:custGeom>
              <a:avLst/>
              <a:gdLst/>
              <a:ahLst/>
              <a:cxnLst/>
              <a:rect l="l" t="t" r="r" b="b"/>
              <a:pathLst>
                <a:path w="16122" h="24576" extrusionOk="0">
                  <a:moveTo>
                    <a:pt x="9942" y="1"/>
                  </a:moveTo>
                  <a:lnTo>
                    <a:pt x="1" y="24552"/>
                  </a:lnTo>
                  <a:cubicBezTo>
                    <a:pt x="24" y="24575"/>
                    <a:pt x="48" y="24575"/>
                    <a:pt x="72" y="24575"/>
                  </a:cubicBezTo>
                  <a:cubicBezTo>
                    <a:pt x="120" y="24552"/>
                    <a:pt x="1370" y="24361"/>
                    <a:pt x="3358" y="23278"/>
                  </a:cubicBezTo>
                  <a:cubicBezTo>
                    <a:pt x="5192" y="22277"/>
                    <a:pt x="7692" y="20146"/>
                    <a:pt x="10823" y="16396"/>
                  </a:cubicBezTo>
                  <a:cubicBezTo>
                    <a:pt x="12443" y="14455"/>
                    <a:pt x="14014" y="11574"/>
                    <a:pt x="16086" y="7490"/>
                  </a:cubicBezTo>
                  <a:cubicBezTo>
                    <a:pt x="16122" y="7442"/>
                    <a:pt x="16122" y="7395"/>
                    <a:pt x="16110" y="7371"/>
                  </a:cubicBezTo>
                  <a:cubicBezTo>
                    <a:pt x="16086" y="7323"/>
                    <a:pt x="16062" y="7287"/>
                    <a:pt x="16014" y="7276"/>
                  </a:cubicBezTo>
                  <a:cubicBezTo>
                    <a:pt x="16014" y="7276"/>
                    <a:pt x="15967" y="7264"/>
                    <a:pt x="15907" y="7228"/>
                  </a:cubicBezTo>
                  <a:cubicBezTo>
                    <a:pt x="15479" y="7049"/>
                    <a:pt x="13157" y="6061"/>
                    <a:pt x="11990" y="4359"/>
                  </a:cubicBezTo>
                  <a:cubicBezTo>
                    <a:pt x="10680" y="2454"/>
                    <a:pt x="10037" y="120"/>
                    <a:pt x="10014" y="84"/>
                  </a:cubicBezTo>
                  <a:cubicBezTo>
                    <a:pt x="10002" y="37"/>
                    <a:pt x="9966" y="13"/>
                    <a:pt x="9942" y="1"/>
                  </a:cubicBezTo>
                  <a:close/>
                </a:path>
              </a:pathLst>
            </a:custGeom>
            <a:solidFill>
              <a:srgbClr val="000000">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Rectangle 20"/>
          <p:cNvSpPr/>
          <p:nvPr/>
        </p:nvSpPr>
        <p:spPr>
          <a:xfrm>
            <a:off x="388627" y="1811833"/>
            <a:ext cx="5675251" cy="1492716"/>
          </a:xfrm>
          <a:prstGeom prst="rect">
            <a:avLst/>
          </a:prstGeom>
        </p:spPr>
        <p:txBody>
          <a:bodyPr wrap="square">
            <a:spAutoFit/>
          </a:bodyPr>
          <a:lstStyle/>
          <a:p>
            <a:pPr algn="ctr">
              <a:lnSpc>
                <a:spcPct val="130000"/>
              </a:lnSpc>
            </a:pPr>
            <a:r>
              <a:rPr lang="fr-FR" sz="3500" b="1" dirty="0" smtClean="0">
                <a:solidFill>
                  <a:schemeClr val="tx1">
                    <a:lumMod val="85000"/>
                    <a:lumOff val="15000"/>
                  </a:schemeClr>
                </a:solidFill>
                <a:latin typeface="+mj-lt"/>
                <a:ea typeface="Calibri" panose="020F0502020204030204" pitchFamily="34" charset="0"/>
                <a:cs typeface="Times New Roman" panose="02020603050405020304" pitchFamily="18" charset="0"/>
              </a:rPr>
              <a:t>1. </a:t>
            </a:r>
            <a:r>
              <a:rPr lang="nl-NL" sz="3500" b="1" dirty="0" smtClean="0">
                <a:solidFill>
                  <a:schemeClr val="tx1">
                    <a:lumMod val="85000"/>
                    <a:lumOff val="15000"/>
                  </a:schemeClr>
                </a:solidFill>
                <a:latin typeface="+mj-lt"/>
                <a:ea typeface="Calibri" panose="020F0502020204030204" pitchFamily="34" charset="0"/>
              </a:rPr>
              <a:t>Q</a:t>
            </a:r>
            <a:r>
              <a:rPr lang="nl-NL" sz="3500" b="1" dirty="0" smtClean="0">
                <a:solidFill>
                  <a:schemeClr val="tx1">
                    <a:lumMod val="85000"/>
                    <a:lumOff val="15000"/>
                  </a:schemeClr>
                </a:solidFill>
                <a:latin typeface="+mj-lt"/>
              </a:rPr>
              <a:t>uá </a:t>
            </a:r>
            <a:r>
              <a:rPr lang="nl-NL" sz="3500" b="1" dirty="0">
                <a:solidFill>
                  <a:schemeClr val="tx1">
                    <a:lumMod val="85000"/>
                    <a:lumOff val="15000"/>
                  </a:schemeClr>
                </a:solidFill>
                <a:latin typeface="+mj-lt"/>
              </a:rPr>
              <a:t>trình hình thành xã hội phong kiến ở Tây Âu</a:t>
            </a:r>
            <a:endParaRPr lang="en-US" sz="3500" dirty="0">
              <a:solidFill>
                <a:schemeClr val="tx1">
                  <a:lumMod val="85000"/>
                  <a:lumOff val="15000"/>
                </a:schemeClr>
              </a:solidFill>
              <a:latin typeface="+mj-lt"/>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70" name="Google Shape;370;p31"/>
          <p:cNvSpPr/>
          <p:nvPr/>
        </p:nvSpPr>
        <p:spPr>
          <a:xfrm rot="2630012">
            <a:off x="5897164" y="233541"/>
            <a:ext cx="4437592" cy="139794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7" name="TextBox 6">
            <a:extLst>
              <a:ext uri="{FF2B5EF4-FFF2-40B4-BE49-F238E27FC236}">
                <a16:creationId xmlns:a16="http://schemas.microsoft.com/office/drawing/2014/main" id="{7FBB1CC6-FC2B-BD81-39C6-F0277C98D7D3}"/>
              </a:ext>
            </a:extLst>
          </p:cNvPr>
          <p:cNvSpPr txBox="1"/>
          <p:nvPr/>
        </p:nvSpPr>
        <p:spPr>
          <a:xfrm>
            <a:off x="0" y="401689"/>
            <a:ext cx="9144000" cy="584775"/>
          </a:xfrm>
          <a:prstGeom prst="rect">
            <a:avLst/>
          </a:prstGeom>
          <a:noFill/>
        </p:spPr>
        <p:txBody>
          <a:bodyPr wrap="square" rtlCol="0">
            <a:spAutoFit/>
          </a:bodyPr>
          <a:lstStyle/>
          <a:p>
            <a:pPr algn="ctr"/>
            <a:r>
              <a:rPr lang="en-US" sz="3200" b="1" dirty="0" err="1" smtClean="0">
                <a:solidFill>
                  <a:schemeClr val="accent3">
                    <a:lumMod val="75000"/>
                  </a:schemeClr>
                </a:solidFill>
              </a:rPr>
              <a:t>Giới</a:t>
            </a:r>
            <a:r>
              <a:rPr lang="en-US" sz="3200" b="1" dirty="0" smtClean="0">
                <a:solidFill>
                  <a:schemeClr val="accent3">
                    <a:lumMod val="75000"/>
                  </a:schemeClr>
                </a:solidFill>
              </a:rPr>
              <a:t> </a:t>
            </a:r>
            <a:r>
              <a:rPr lang="en-US" sz="3200" b="1" dirty="0" err="1" smtClean="0">
                <a:solidFill>
                  <a:schemeClr val="accent3">
                    <a:lumMod val="75000"/>
                  </a:schemeClr>
                </a:solidFill>
              </a:rPr>
              <a:t>thiệu</a:t>
            </a:r>
            <a:r>
              <a:rPr lang="en-US" sz="3200" b="1" dirty="0" smtClean="0">
                <a:solidFill>
                  <a:schemeClr val="accent3">
                    <a:lumMod val="75000"/>
                  </a:schemeClr>
                </a:solidFill>
              </a:rPr>
              <a:t> </a:t>
            </a:r>
            <a:r>
              <a:rPr lang="en-US" sz="3200" b="1" dirty="0" err="1" smtClean="0">
                <a:solidFill>
                  <a:schemeClr val="accent3">
                    <a:lumMod val="75000"/>
                  </a:schemeClr>
                </a:solidFill>
              </a:rPr>
              <a:t>chung</a:t>
            </a:r>
            <a:endParaRPr lang="en-US" sz="3200" b="1" dirty="0">
              <a:solidFill>
                <a:schemeClr val="accent3">
                  <a:lumMod val="75000"/>
                </a:schemeClr>
              </a:solidFill>
            </a:endParaRPr>
          </a:p>
        </p:txBody>
      </p:sp>
      <p:pic>
        <p:nvPicPr>
          <p:cNvPr id="9"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15508" y="828339"/>
            <a:ext cx="7100454" cy="4056650"/>
          </a:xfrm>
          <a:prstGeom prst="rect">
            <a:avLst/>
          </a:prstGeom>
        </p:spPr>
      </p:pic>
      <p:sp>
        <p:nvSpPr>
          <p:cNvPr id="4" name="Rectangle 3"/>
          <p:cNvSpPr/>
          <p:nvPr/>
        </p:nvSpPr>
        <p:spPr>
          <a:xfrm>
            <a:off x="1862875" y="1915669"/>
            <a:ext cx="5405719" cy="1881990"/>
          </a:xfrm>
          <a:prstGeom prst="rect">
            <a:avLst/>
          </a:prstGeom>
        </p:spPr>
        <p:txBody>
          <a:bodyPr wrap="square">
            <a:spAutoFit/>
          </a:bodyPr>
          <a:lstStyle/>
          <a:p>
            <a:pPr algn="just">
              <a:lnSpc>
                <a:spcPct val="150000"/>
              </a:lnSpc>
              <a:spcBef>
                <a:spcPts val="100"/>
              </a:spcBef>
              <a:spcAft>
                <a:spcPts val="100"/>
              </a:spcAft>
            </a:pPr>
            <a:r>
              <a:rPr lang="fr-FR" sz="2000" dirty="0" err="1">
                <a:latin typeface="+mj-lt"/>
                <a:ea typeface="Calibri" panose="020F0502020204030204" pitchFamily="34" charset="0"/>
                <a:cs typeface="Times New Roman" panose="02020603050405020304" pitchFamily="18" charset="0"/>
              </a:rPr>
              <a:t>Từ</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đầu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kỉ</a:t>
            </a:r>
            <a:r>
              <a:rPr lang="fr-FR" sz="2000" dirty="0">
                <a:latin typeface="+mj-lt"/>
                <a:ea typeface="Calibri" panose="020F0502020204030204" pitchFamily="34" charset="0"/>
                <a:cs typeface="Times New Roman" panose="02020603050405020304" pitchFamily="18" charset="0"/>
              </a:rPr>
              <a:t> IV, </a:t>
            </a:r>
            <a:r>
              <a:rPr lang="fr-FR" sz="2000" dirty="0" err="1">
                <a:latin typeface="+mj-lt"/>
                <a:ea typeface="Calibri" panose="020F0502020204030204" pitchFamily="34" charset="0"/>
                <a:cs typeface="Times New Roman" panose="02020603050405020304" pitchFamily="18" charset="0"/>
              </a:rPr>
              <a:t>đế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chế</a:t>
            </a:r>
            <a:r>
              <a:rPr lang="fr-FR" sz="2000" dirty="0">
                <a:latin typeface="+mj-lt"/>
                <a:ea typeface="Calibri" panose="020F0502020204030204" pitchFamily="34" charset="0"/>
                <a:cs typeface="Times New Roman" panose="02020603050405020304" pitchFamily="18" charset="0"/>
              </a:rPr>
              <a:t> La </a:t>
            </a:r>
            <a:r>
              <a:rPr lang="fr-FR" sz="2000" dirty="0" err="1">
                <a:latin typeface="+mj-lt"/>
                <a:ea typeface="Calibri" panose="020F0502020204030204" pitchFamily="34" charset="0"/>
                <a:cs typeface="Times New Roman" panose="02020603050405020304" pitchFamily="18" charset="0"/>
              </a:rPr>
              <a:t>Mã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cổ</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đại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suy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yếu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bị</a:t>
            </a:r>
            <a:r>
              <a:rPr lang="fr-FR" sz="2000" dirty="0">
                <a:latin typeface="+mj-lt"/>
                <a:ea typeface="Calibri" panose="020F0502020204030204" pitchFamily="34" charset="0"/>
                <a:cs typeface="Times New Roman" panose="02020603050405020304" pitchFamily="18" charset="0"/>
              </a:rPr>
              <a:t> chia </a:t>
            </a:r>
            <a:r>
              <a:rPr lang="fr-FR" sz="2000" dirty="0" err="1">
                <a:latin typeface="+mj-lt"/>
                <a:ea typeface="Calibri" panose="020F0502020204030204" pitchFamily="34" charset="0"/>
                <a:cs typeface="Times New Roman" panose="02020603050405020304" pitchFamily="18" charset="0"/>
              </a:rPr>
              <a:t>thành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hai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phần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Tây</a:t>
            </a:r>
            <a:r>
              <a:rPr lang="fr-FR" sz="2000" dirty="0">
                <a:latin typeface="+mj-lt"/>
                <a:ea typeface="Calibri" panose="020F0502020204030204" pitchFamily="34" charset="0"/>
                <a:cs typeface="Times New Roman" panose="02020603050405020304" pitchFamily="18" charset="0"/>
              </a:rPr>
              <a:t> La </a:t>
            </a:r>
            <a:r>
              <a:rPr lang="fr-FR" sz="2000" dirty="0" err="1">
                <a:latin typeface="+mj-lt"/>
                <a:ea typeface="Calibri" panose="020F0502020204030204" pitchFamily="34" charset="0"/>
                <a:cs typeface="Times New Roman" panose="02020603050405020304" pitchFamily="18" charset="0"/>
              </a:rPr>
              <a:t>Mã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Đông</a:t>
            </a:r>
            <a:r>
              <a:rPr lang="fr-FR" sz="2000" dirty="0">
                <a:latin typeface="+mj-lt"/>
                <a:ea typeface="Calibri" panose="020F0502020204030204" pitchFamily="34" charset="0"/>
                <a:cs typeface="Times New Roman" panose="02020603050405020304" pitchFamily="18" charset="0"/>
              </a:rPr>
              <a:t> La </a:t>
            </a:r>
            <a:r>
              <a:rPr lang="fr-FR" sz="2000" dirty="0" err="1">
                <a:latin typeface="+mj-lt"/>
                <a:ea typeface="Calibri" panose="020F0502020204030204" pitchFamily="34" charset="0"/>
                <a:cs typeface="Times New Roman" panose="02020603050405020304" pitchFamily="18" charset="0"/>
              </a:rPr>
              <a:t>Mã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Cuộc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xâm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chiếm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bộ</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tộc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Giéc</a:t>
            </a:r>
            <a:r>
              <a:rPr lang="fr-FR" sz="2000" dirty="0">
                <a:latin typeface="+mj-lt"/>
                <a:ea typeface="Calibri" panose="020F0502020204030204" pitchFamily="34" charset="0"/>
                <a:cs typeface="Times New Roman" panose="02020603050405020304" pitchFamily="18" charset="0"/>
              </a:rPr>
              <a:t>-man </a:t>
            </a:r>
            <a:r>
              <a:rPr lang="fr-FR" sz="2000" dirty="0" err="1">
                <a:latin typeface="+mj-lt"/>
                <a:ea typeface="Calibri" panose="020F0502020204030204" pitchFamily="34" charset="0"/>
                <a:cs typeface="Times New Roman" panose="02020603050405020304" pitchFamily="18" charset="0"/>
              </a:rPr>
              <a:t>làm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trở</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nên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hỗn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loạn</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pic>
        <p:nvPicPr>
          <p:cNvPr id="11" name="Picture 13"/>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438033" y="1807285"/>
            <a:ext cx="1424842" cy="333621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80" name="Google Shape;980;p35"/>
          <p:cNvSpPr/>
          <p:nvPr/>
        </p:nvSpPr>
        <p:spPr>
          <a:xfrm>
            <a:off x="4509655" y="831272"/>
            <a:ext cx="4114800" cy="3294368"/>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Rectangle 3"/>
          <p:cNvSpPr/>
          <p:nvPr/>
        </p:nvSpPr>
        <p:spPr>
          <a:xfrm>
            <a:off x="0" y="1677217"/>
            <a:ext cx="4405746" cy="1477328"/>
          </a:xfrm>
          <a:prstGeom prst="rect">
            <a:avLst/>
          </a:prstGeom>
        </p:spPr>
        <p:txBody>
          <a:bodyPr wrap="square">
            <a:spAutoFit/>
          </a:bodyPr>
          <a:lstStyle/>
          <a:p>
            <a:pPr marL="342900" indent="-342900" algn="just">
              <a:lnSpc>
                <a:spcPct val="150000"/>
              </a:lnSpc>
              <a:spcBef>
                <a:spcPts val="100"/>
              </a:spcBef>
              <a:spcAft>
                <a:spcPts val="100"/>
              </a:spcAft>
              <a:buFont typeface="Wingdings" panose="05000000000000000000" pitchFamily="2" charset="2"/>
              <a:buChar char="Ø"/>
            </a:pPr>
            <a:r>
              <a:rPr lang="fr-FR" sz="2000" dirty="0" err="1" smtClean="0">
                <a:latin typeface="+mj-lt"/>
                <a:ea typeface="Calibri" panose="020F0502020204030204" pitchFamily="34" charset="0"/>
                <a:cs typeface="Times New Roman" panose="02020603050405020304" pitchFamily="18" charset="0"/>
              </a:rPr>
              <a:t>Quan</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sát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đồ</a:t>
            </a:r>
            <a:r>
              <a:rPr lang="fr-FR" sz="2000" dirty="0">
                <a:latin typeface="+mj-lt"/>
                <a:ea typeface="Calibri" panose="020F0502020204030204" pitchFamily="34" charset="0"/>
                <a:cs typeface="Times New Roman" panose="02020603050405020304" pitchFamily="18" charset="0"/>
              </a:rPr>
              <a:t> 1.2: </a:t>
            </a:r>
            <a:r>
              <a:rPr lang="fr-FR" sz="2000" i="1" dirty="0" err="1">
                <a:latin typeface="+mj-lt"/>
                <a:ea typeface="Calibri" panose="020F0502020204030204" pitchFamily="34" charset="0"/>
                <a:cs typeface="Times New Roman" panose="02020603050405020304" pitchFamily="18" charset="0"/>
              </a:rPr>
              <a:t>Xác</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định</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tên</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và</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vị</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trí</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các</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vương</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quốc</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tương</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đương</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phạm</a:t>
            </a:r>
            <a:r>
              <a:rPr lang="fr-FR" sz="2000" i="1" dirty="0">
                <a:latin typeface="+mj-lt"/>
                <a:ea typeface="Calibri" panose="020F0502020204030204" pitchFamily="34" charset="0"/>
                <a:cs typeface="Times New Roman" panose="02020603050405020304" pitchFamily="18" charset="0"/>
              </a:rPr>
              <a:t> vi </a:t>
            </a:r>
            <a:r>
              <a:rPr lang="fr-FR" sz="2000" i="1" dirty="0" err="1">
                <a:latin typeface="+mj-lt"/>
                <a:ea typeface="Calibri" panose="020F0502020204030204" pitchFamily="34" charset="0"/>
                <a:cs typeface="Times New Roman" panose="02020603050405020304" pitchFamily="18" charset="0"/>
              </a:rPr>
              <a:t>đế</a:t>
            </a:r>
            <a:r>
              <a:rPr lang="fr-FR" sz="2000" i="1" dirty="0">
                <a:latin typeface="+mj-lt"/>
                <a:ea typeface="Calibri" panose="020F0502020204030204" pitchFamily="34" charset="0"/>
                <a:cs typeface="Times New Roman" panose="02020603050405020304" pitchFamily="18" charset="0"/>
              </a:rPr>
              <a:t> </a:t>
            </a:r>
            <a:r>
              <a:rPr lang="fr-FR" sz="2000" i="1" dirty="0" err="1">
                <a:latin typeface="+mj-lt"/>
                <a:ea typeface="Calibri" panose="020F0502020204030204" pitchFamily="34" charset="0"/>
                <a:cs typeface="Times New Roman" panose="02020603050405020304" pitchFamily="18" charset="0"/>
              </a:rPr>
              <a:t>chế</a:t>
            </a:r>
            <a:r>
              <a:rPr lang="fr-FR" sz="2000" i="1" dirty="0">
                <a:latin typeface="+mj-lt"/>
                <a:ea typeface="Calibri" panose="020F0502020204030204" pitchFamily="34" charset="0"/>
                <a:cs typeface="Times New Roman" panose="02020603050405020304" pitchFamily="18" charset="0"/>
              </a:rPr>
              <a:t> La </a:t>
            </a:r>
            <a:r>
              <a:rPr lang="fr-FR" sz="2000" i="1" dirty="0" err="1" smtClean="0">
                <a:latin typeface="+mj-lt"/>
                <a:ea typeface="Calibri" panose="020F0502020204030204" pitchFamily="34" charset="0"/>
                <a:cs typeface="Times New Roman" panose="02020603050405020304" pitchFamily="18" charset="0"/>
              </a:rPr>
              <a:t>Mã</a:t>
            </a:r>
            <a:r>
              <a:rPr lang="fr-FR" sz="2000" i="1" dirty="0" smtClean="0">
                <a:latin typeface="+mj-lt"/>
                <a:ea typeface="Calibri" panose="020F0502020204030204" pitchFamily="34" charset="0"/>
                <a:cs typeface="Times New Roman" panose="02020603050405020304" pitchFamily="18" charset="0"/>
              </a:rPr>
              <a:t> </a:t>
            </a:r>
            <a:endParaRPr lang="en-US" sz="2000" i="1" dirty="0">
              <a:latin typeface="+mj-lt"/>
              <a:ea typeface="Calibri" panose="020F0502020204030204" pitchFamily="34" charset="0"/>
              <a:cs typeface="Times New Roman" panose="02020603050405020304" pitchFamily="18" charset="0"/>
            </a:endParaRPr>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4644760" y="977195"/>
            <a:ext cx="4187511" cy="3335031"/>
          </a:xfrm>
          <a:prstGeom prst="rect">
            <a:avLst/>
          </a:prstGeom>
        </p:spPr>
      </p:pic>
      <p:pic>
        <p:nvPicPr>
          <p:cNvPr id="10"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735282" y="3229583"/>
            <a:ext cx="1565975" cy="2053738"/>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80"/>
                                        </p:tgtEl>
                                        <p:attrNameLst>
                                          <p:attrName>style.visibility</p:attrName>
                                        </p:attrNameLst>
                                      </p:cBhvr>
                                      <p:to>
                                        <p:strVal val="visible"/>
                                      </p:to>
                                    </p:set>
                                    <p:animEffect transition="in" filter="fade">
                                      <p:cBhvr>
                                        <p:cTn id="12" dur="500"/>
                                        <p:tgtEl>
                                          <p:spTgt spid="980"/>
                                        </p:tgtEl>
                                      </p:cBhvr>
                                    </p:animEffect>
                                    <p:anim calcmode="lin" valueType="num">
                                      <p:cBhvr>
                                        <p:cTn id="13" dur="500" fill="hold"/>
                                        <p:tgtEl>
                                          <p:spTgt spid="980"/>
                                        </p:tgtEl>
                                        <p:attrNameLst>
                                          <p:attrName>ppt_x</p:attrName>
                                        </p:attrNameLst>
                                      </p:cBhvr>
                                      <p:tavLst>
                                        <p:tav tm="0">
                                          <p:val>
                                            <p:strVal val="#ppt_x"/>
                                          </p:val>
                                        </p:tav>
                                        <p:tav tm="100000">
                                          <p:val>
                                            <p:strVal val="#ppt_x"/>
                                          </p:val>
                                        </p:tav>
                                      </p:tavLst>
                                    </p:anim>
                                    <p:anim calcmode="lin" valueType="num">
                                      <p:cBhvr>
                                        <p:cTn id="14" dur="500" fill="hold"/>
                                        <p:tgtEl>
                                          <p:spTgt spid="9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0" grpId="0" animBg="1"/>
      <p:bldP spid="4" grpId="0"/>
    </p:bldLst>
  </p:timing>
</p:sld>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TotalTime>
  <Words>2205</Words>
  <Application>Microsoft Office PowerPoint</Application>
  <PresentationFormat>On-screen Show (16:9)</PresentationFormat>
  <Paragraphs>144</Paragraphs>
  <Slides>46</Slides>
  <Notes>37</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Calibri</vt:lpstr>
      <vt:lpstr>Amaranth</vt:lpstr>
      <vt:lpstr>Times New Roman</vt:lpstr>
      <vt:lpstr>Open Sans</vt:lpstr>
      <vt:lpstr>PT Serif</vt:lpstr>
      <vt:lpstr>Arial</vt:lpstr>
      <vt:lpstr>Roboto Condensed Light</vt:lpstr>
      <vt:lpstr>Wingdings</vt:lpstr>
      <vt:lpstr>Livvic</vt:lpstr>
      <vt:lpstr>Lección de Historia de España by Slidesgo</vt:lpstr>
      <vt:lpstr>PowerPoint Presentation</vt:lpstr>
      <vt:lpstr>KHỞI ĐỘNG</vt:lpstr>
      <vt:lpstr>HOẠT ĐỘNG CẶP ĐÔI</vt:lpstr>
      <vt:lpstr>PowerPoint Presentation</vt:lpstr>
      <vt:lpstr>02</vt:lpstr>
      <vt:lpstr>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LUYỆN TẬP</vt:lpstr>
      <vt:lpstr>VẬN DỤNG</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Ngô Văn Minh</cp:lastModifiedBy>
  <cp:revision>92</cp:revision>
  <dcterms:modified xsi:type="dcterms:W3CDTF">2022-06-18T01:33:46Z</dcterms:modified>
</cp:coreProperties>
</file>