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00" r:id="rId2"/>
    <p:sldMasterId id="2147483748" r:id="rId3"/>
  </p:sldMasterIdLst>
  <p:notesMasterIdLst>
    <p:notesMasterId r:id="rId24"/>
  </p:notesMasterIdLst>
  <p:sldIdLst>
    <p:sldId id="613" r:id="rId4"/>
    <p:sldId id="631" r:id="rId5"/>
    <p:sldId id="632" r:id="rId6"/>
    <p:sldId id="555" r:id="rId7"/>
    <p:sldId id="394" r:id="rId8"/>
    <p:sldId id="625" r:id="rId9"/>
    <p:sldId id="626" r:id="rId10"/>
    <p:sldId id="627" r:id="rId11"/>
    <p:sldId id="624" r:id="rId12"/>
    <p:sldId id="628" r:id="rId13"/>
    <p:sldId id="630" r:id="rId14"/>
    <p:sldId id="634" r:id="rId15"/>
    <p:sldId id="600" r:id="rId16"/>
    <p:sldId id="635" r:id="rId17"/>
    <p:sldId id="636" r:id="rId18"/>
    <p:sldId id="637" r:id="rId19"/>
    <p:sldId id="323" r:id="rId20"/>
    <p:sldId id="633" r:id="rId21"/>
    <p:sldId id="521" r:id="rId22"/>
    <p:sldId id="602" r:id="rId23"/>
  </p:sldIdLst>
  <p:sldSz cx="12192000" cy="6858000"/>
  <p:notesSz cx="6858000" cy="9144000"/>
  <p:embeddedFontLst>
    <p:embeddedFont>
      <p:font typeface="#9Slide07 SFU Jamaica" panose="020B0604020202020204" charset="0"/>
      <p:regular r:id="rId25"/>
    </p:embeddedFont>
    <p:embeddedFont>
      <p:font typeface="#9Slide03 SFU Futura_12" panose="020B0604020202020204" charset="0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#9Slide05 Ciaobella" panose="020B0604020202020204" charset="0"/>
      <p:regular r:id="rId29"/>
    </p:embeddedFont>
    <p:embeddedFont>
      <p:font typeface="#9Slide07 Crocante" panose="020B0604020202020204" charset="0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#9Slide03 Quicksand" panose="020B0604020202020204" charset="0"/>
      <p:regular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70A"/>
    <a:srgbClr val="F9A825"/>
    <a:srgbClr val="FFCA00"/>
    <a:srgbClr val="2FAB33"/>
    <a:srgbClr val="ED7D31"/>
    <a:srgbClr val="A16A01"/>
    <a:srgbClr val="86CCD6"/>
    <a:srgbClr val="FBDFA1"/>
    <a:srgbClr val="48B5A0"/>
    <a:srgbClr val="FAE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55" autoAdjust="0"/>
  </p:normalViewPr>
  <p:slideViewPr>
    <p:cSldViewPr snapToGrid="0">
      <p:cViewPr varScale="1">
        <p:scale>
          <a:sx n="67" d="100"/>
          <a:sy n="67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FB67-687E-42E5-99D6-E1137D82BE3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108D6-4EC5-4AA0-96F9-A2DB91EC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5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108D6-4EC5-4AA0-96F9-A2DB91EC69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810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 userDrawn="1"/>
        </p:nvGrpSpPr>
        <p:grpSpPr>
          <a:xfrm>
            <a:off x="0" y="-21410"/>
            <a:ext cx="12192935" cy="6900820"/>
            <a:chOff x="0" y="-21410"/>
            <a:chExt cx="12192935" cy="6900820"/>
          </a:xfrm>
        </p:grpSpPr>
        <p:pic>
          <p:nvPicPr>
            <p:cNvPr id="52" name="Picture Placeholder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53" name="Group 52"/>
            <p:cNvGrpSpPr/>
            <p:nvPr/>
          </p:nvGrpSpPr>
          <p:grpSpPr>
            <a:xfrm>
              <a:off x="1" y="-21410"/>
              <a:ext cx="12192934" cy="6900820"/>
              <a:chOff x="1" y="-21410"/>
              <a:chExt cx="12192934" cy="690082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4667338" y="0"/>
                <a:ext cx="7525597" cy="6879410"/>
                <a:chOff x="4667338" y="0"/>
                <a:chExt cx="7525597" cy="6879410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6311266" y="0"/>
                  <a:ext cx="5820407" cy="4743013"/>
                  <a:chOff x="6311266" y="0"/>
                  <a:chExt cx="5820407" cy="4743013"/>
                </a:xfrm>
              </p:grpSpPr>
              <p:sp>
                <p:nvSpPr>
                  <p:cNvPr id="72" name="Freeform 71"/>
                  <p:cNvSpPr/>
                  <p:nvPr/>
                </p:nvSpPr>
                <p:spPr>
                  <a:xfrm>
                    <a:off x="6311266" y="0"/>
                    <a:ext cx="5820407" cy="4743013"/>
                  </a:xfrm>
                  <a:custGeom>
                    <a:avLst/>
                    <a:gdLst>
                      <a:gd name="connsiteX0" fmla="*/ 4723831 w 5896607"/>
                      <a:gd name="connsiteY0" fmla="*/ 0 h 4743013"/>
                      <a:gd name="connsiteX1" fmla="*/ 5896607 w 5896607"/>
                      <a:gd name="connsiteY1" fmla="*/ 0 h 4743013"/>
                      <a:gd name="connsiteX2" fmla="*/ 1146172 w 5896607"/>
                      <a:gd name="connsiteY2" fmla="*/ 4743013 h 4743013"/>
                      <a:gd name="connsiteX3" fmla="*/ 0 w 5896607"/>
                      <a:gd name="connsiteY3" fmla="*/ 4742166 h 4743013"/>
                      <a:gd name="connsiteX4" fmla="*/ 4723831 w 5896607"/>
                      <a:gd name="connsiteY4" fmla="*/ 0 h 4743013"/>
                      <a:gd name="connsiteX0" fmla="*/ 4723831 w 5820407"/>
                      <a:gd name="connsiteY0" fmla="*/ 7620 h 4750633"/>
                      <a:gd name="connsiteX1" fmla="*/ 5820407 w 5820407"/>
                      <a:gd name="connsiteY1" fmla="*/ 0 h 4750633"/>
                      <a:gd name="connsiteX2" fmla="*/ 1146172 w 5820407"/>
                      <a:gd name="connsiteY2" fmla="*/ 4750633 h 4750633"/>
                      <a:gd name="connsiteX3" fmla="*/ 0 w 5820407"/>
                      <a:gd name="connsiteY3" fmla="*/ 4749786 h 4750633"/>
                      <a:gd name="connsiteX4" fmla="*/ 4723831 w 5820407"/>
                      <a:gd name="connsiteY4" fmla="*/ 7620 h 4750633"/>
                      <a:gd name="connsiteX0" fmla="*/ 4723831 w 5820407"/>
                      <a:gd name="connsiteY0" fmla="*/ 0 h 4743013"/>
                      <a:gd name="connsiteX1" fmla="*/ 5820407 w 5820407"/>
                      <a:gd name="connsiteY1" fmla="*/ 7620 h 4743013"/>
                      <a:gd name="connsiteX2" fmla="*/ 1146172 w 5820407"/>
                      <a:gd name="connsiteY2" fmla="*/ 4743013 h 4743013"/>
                      <a:gd name="connsiteX3" fmla="*/ 0 w 5820407"/>
                      <a:gd name="connsiteY3" fmla="*/ 4742166 h 4743013"/>
                      <a:gd name="connsiteX4" fmla="*/ 4723831 w 5820407"/>
                      <a:gd name="connsiteY4" fmla="*/ 0 h 4743013"/>
                      <a:gd name="connsiteX0" fmla="*/ 4723831 w 5820407"/>
                      <a:gd name="connsiteY0" fmla="*/ 0 h 4743013"/>
                      <a:gd name="connsiteX1" fmla="*/ 5820407 w 5820407"/>
                      <a:gd name="connsiteY1" fmla="*/ 0 h 4743013"/>
                      <a:gd name="connsiteX2" fmla="*/ 1146172 w 5820407"/>
                      <a:gd name="connsiteY2" fmla="*/ 4743013 h 4743013"/>
                      <a:gd name="connsiteX3" fmla="*/ 0 w 5820407"/>
                      <a:gd name="connsiteY3" fmla="*/ 4742166 h 4743013"/>
                      <a:gd name="connsiteX4" fmla="*/ 4723831 w 5820407"/>
                      <a:gd name="connsiteY4" fmla="*/ 0 h 4743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20407" h="4743013">
                        <a:moveTo>
                          <a:pt x="4723831" y="0"/>
                        </a:moveTo>
                        <a:lnTo>
                          <a:pt x="5820407" y="0"/>
                        </a:lnTo>
                        <a:lnTo>
                          <a:pt x="1146172" y="4743013"/>
                        </a:lnTo>
                        <a:lnTo>
                          <a:pt x="0" y="4742166"/>
                        </a:lnTo>
                        <a:lnTo>
                          <a:pt x="472383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73" name="Line 248"/>
                  <p:cNvSpPr>
                    <a:spLocks noChangeShapeType="1"/>
                  </p:cNvSpPr>
                  <p:nvPr/>
                </p:nvSpPr>
                <p:spPr bwMode="auto">
                  <a:xfrm rot="18900000">
                    <a:off x="6516950" y="1831200"/>
                    <a:ext cx="5184775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132263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4667338" y="0"/>
                  <a:ext cx="7525597" cy="6879410"/>
                  <a:chOff x="4667338" y="0"/>
                  <a:chExt cx="7525597" cy="6879410"/>
                </a:xfrm>
              </p:grpSpPr>
              <p:sp>
                <p:nvSpPr>
                  <p:cNvPr id="70" name="Freeform 69"/>
                  <p:cNvSpPr/>
                  <p:nvPr/>
                </p:nvSpPr>
                <p:spPr>
                  <a:xfrm>
                    <a:off x="4667338" y="0"/>
                    <a:ext cx="7525597" cy="6879410"/>
                  </a:xfrm>
                  <a:custGeom>
                    <a:avLst/>
                    <a:gdLst>
                      <a:gd name="connsiteX0" fmla="*/ 6879412 w 7036866"/>
                      <a:gd name="connsiteY0" fmla="*/ 0 h 6879410"/>
                      <a:gd name="connsiteX1" fmla="*/ 7036866 w 7036866"/>
                      <a:gd name="connsiteY1" fmla="*/ 0 h 6879410"/>
                      <a:gd name="connsiteX2" fmla="*/ 7036866 w 7036866"/>
                      <a:gd name="connsiteY2" fmla="*/ 6865477 h 6879410"/>
                      <a:gd name="connsiteX3" fmla="*/ 0 w 7036866"/>
                      <a:gd name="connsiteY3" fmla="*/ 6879410 h 6879410"/>
                      <a:gd name="connsiteX4" fmla="*/ 6879412 w 7036866"/>
                      <a:gd name="connsiteY4" fmla="*/ 0 h 6879410"/>
                      <a:gd name="connsiteX0" fmla="*/ 6313355 w 7036866"/>
                      <a:gd name="connsiteY0" fmla="*/ 14515 h 6879410"/>
                      <a:gd name="connsiteX1" fmla="*/ 7036866 w 7036866"/>
                      <a:gd name="connsiteY1" fmla="*/ 0 h 6879410"/>
                      <a:gd name="connsiteX2" fmla="*/ 7036866 w 7036866"/>
                      <a:gd name="connsiteY2" fmla="*/ 6865477 h 6879410"/>
                      <a:gd name="connsiteX3" fmla="*/ 0 w 7036866"/>
                      <a:gd name="connsiteY3" fmla="*/ 6879410 h 6879410"/>
                      <a:gd name="connsiteX4" fmla="*/ 6313355 w 7036866"/>
                      <a:gd name="connsiteY4" fmla="*/ 14515 h 6879410"/>
                      <a:gd name="connsiteX0" fmla="*/ 6802086 w 7525597"/>
                      <a:gd name="connsiteY0" fmla="*/ 14515 h 6879410"/>
                      <a:gd name="connsiteX1" fmla="*/ 7525597 w 7525597"/>
                      <a:gd name="connsiteY1" fmla="*/ 0 h 6879410"/>
                      <a:gd name="connsiteX2" fmla="*/ 7525597 w 7525597"/>
                      <a:gd name="connsiteY2" fmla="*/ 6865477 h 6879410"/>
                      <a:gd name="connsiteX3" fmla="*/ 0 w 7525597"/>
                      <a:gd name="connsiteY3" fmla="*/ 6879410 h 6879410"/>
                      <a:gd name="connsiteX4" fmla="*/ 6802086 w 7525597"/>
                      <a:gd name="connsiteY4" fmla="*/ 14515 h 6879410"/>
                      <a:gd name="connsiteX0" fmla="*/ 6816374 w 7525597"/>
                      <a:gd name="connsiteY0" fmla="*/ 227 h 6879410"/>
                      <a:gd name="connsiteX1" fmla="*/ 7525597 w 7525597"/>
                      <a:gd name="connsiteY1" fmla="*/ 0 h 6879410"/>
                      <a:gd name="connsiteX2" fmla="*/ 7525597 w 7525597"/>
                      <a:gd name="connsiteY2" fmla="*/ 6865477 h 6879410"/>
                      <a:gd name="connsiteX3" fmla="*/ 0 w 7525597"/>
                      <a:gd name="connsiteY3" fmla="*/ 6879410 h 6879410"/>
                      <a:gd name="connsiteX4" fmla="*/ 6816374 w 7525597"/>
                      <a:gd name="connsiteY4" fmla="*/ 227 h 687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5597" h="6879410">
                        <a:moveTo>
                          <a:pt x="6816374" y="227"/>
                        </a:moveTo>
                        <a:lnTo>
                          <a:pt x="7525597" y="0"/>
                        </a:lnTo>
                        <a:lnTo>
                          <a:pt x="7525597" y="6865477"/>
                        </a:lnTo>
                        <a:lnTo>
                          <a:pt x="0" y="6879410"/>
                        </a:lnTo>
                        <a:lnTo>
                          <a:pt x="6816374" y="227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71" name="Freeform 70"/>
                  <p:cNvSpPr/>
                  <p:nvPr/>
                </p:nvSpPr>
                <p:spPr>
                  <a:xfrm>
                    <a:off x="4726815" y="31537"/>
                    <a:ext cx="7465149" cy="6787849"/>
                  </a:xfrm>
                  <a:custGeom>
                    <a:avLst/>
                    <a:gdLst>
                      <a:gd name="connsiteX0" fmla="*/ 45302 w 7465149"/>
                      <a:gd name="connsiteY0" fmla="*/ 6742130 h 6787849"/>
                      <a:gd name="connsiteX1" fmla="*/ 7465149 w 7465149"/>
                      <a:gd name="connsiteY1" fmla="*/ 6742130 h 6787849"/>
                      <a:gd name="connsiteX2" fmla="*/ 7465149 w 7465149"/>
                      <a:gd name="connsiteY2" fmla="*/ 6787849 h 6787849"/>
                      <a:gd name="connsiteX3" fmla="*/ 0 w 7465149"/>
                      <a:gd name="connsiteY3" fmla="*/ 6787849 h 6787849"/>
                      <a:gd name="connsiteX4" fmla="*/ 136817 w 7465149"/>
                      <a:gd name="connsiteY4" fmla="*/ 6649772 h 6787849"/>
                      <a:gd name="connsiteX5" fmla="*/ 7465149 w 7465149"/>
                      <a:gd name="connsiteY5" fmla="*/ 6649772 h 6787849"/>
                      <a:gd name="connsiteX6" fmla="*/ 7465149 w 7465149"/>
                      <a:gd name="connsiteY6" fmla="*/ 6695491 h 6787849"/>
                      <a:gd name="connsiteX7" fmla="*/ 91515 w 7465149"/>
                      <a:gd name="connsiteY7" fmla="*/ 6695491 h 6787849"/>
                      <a:gd name="connsiteX8" fmla="*/ 228331 w 7465149"/>
                      <a:gd name="connsiteY8" fmla="*/ 6557414 h 6787849"/>
                      <a:gd name="connsiteX9" fmla="*/ 7465149 w 7465149"/>
                      <a:gd name="connsiteY9" fmla="*/ 6557414 h 6787849"/>
                      <a:gd name="connsiteX10" fmla="*/ 7465149 w 7465149"/>
                      <a:gd name="connsiteY10" fmla="*/ 6603133 h 6787849"/>
                      <a:gd name="connsiteX11" fmla="*/ 183030 w 7465149"/>
                      <a:gd name="connsiteY11" fmla="*/ 6603133 h 6787849"/>
                      <a:gd name="connsiteX12" fmla="*/ 319846 w 7465149"/>
                      <a:gd name="connsiteY12" fmla="*/ 6465056 h 6787849"/>
                      <a:gd name="connsiteX13" fmla="*/ 7465149 w 7465149"/>
                      <a:gd name="connsiteY13" fmla="*/ 6465056 h 6787849"/>
                      <a:gd name="connsiteX14" fmla="*/ 7465149 w 7465149"/>
                      <a:gd name="connsiteY14" fmla="*/ 6510775 h 6787849"/>
                      <a:gd name="connsiteX15" fmla="*/ 274544 w 7465149"/>
                      <a:gd name="connsiteY15" fmla="*/ 6510775 h 6787849"/>
                      <a:gd name="connsiteX16" fmla="*/ 411361 w 7465149"/>
                      <a:gd name="connsiteY16" fmla="*/ 6372698 h 6787849"/>
                      <a:gd name="connsiteX17" fmla="*/ 7465149 w 7465149"/>
                      <a:gd name="connsiteY17" fmla="*/ 6372698 h 6787849"/>
                      <a:gd name="connsiteX18" fmla="*/ 7465149 w 7465149"/>
                      <a:gd name="connsiteY18" fmla="*/ 6418417 h 6787849"/>
                      <a:gd name="connsiteX19" fmla="*/ 366059 w 7465149"/>
                      <a:gd name="connsiteY19" fmla="*/ 6418417 h 6787849"/>
                      <a:gd name="connsiteX20" fmla="*/ 502875 w 7465149"/>
                      <a:gd name="connsiteY20" fmla="*/ 6280340 h 6787849"/>
                      <a:gd name="connsiteX21" fmla="*/ 7465149 w 7465149"/>
                      <a:gd name="connsiteY21" fmla="*/ 6280340 h 6787849"/>
                      <a:gd name="connsiteX22" fmla="*/ 7465149 w 7465149"/>
                      <a:gd name="connsiteY22" fmla="*/ 6326059 h 6787849"/>
                      <a:gd name="connsiteX23" fmla="*/ 457574 w 7465149"/>
                      <a:gd name="connsiteY23" fmla="*/ 6326059 h 6787849"/>
                      <a:gd name="connsiteX24" fmla="*/ 594390 w 7465149"/>
                      <a:gd name="connsiteY24" fmla="*/ 6187982 h 6787849"/>
                      <a:gd name="connsiteX25" fmla="*/ 7465149 w 7465149"/>
                      <a:gd name="connsiteY25" fmla="*/ 6187982 h 6787849"/>
                      <a:gd name="connsiteX26" fmla="*/ 7465149 w 7465149"/>
                      <a:gd name="connsiteY26" fmla="*/ 6233701 h 6787849"/>
                      <a:gd name="connsiteX27" fmla="*/ 549089 w 7465149"/>
                      <a:gd name="connsiteY27" fmla="*/ 6233701 h 6787849"/>
                      <a:gd name="connsiteX28" fmla="*/ 685905 w 7465149"/>
                      <a:gd name="connsiteY28" fmla="*/ 6095624 h 6787849"/>
                      <a:gd name="connsiteX29" fmla="*/ 7465149 w 7465149"/>
                      <a:gd name="connsiteY29" fmla="*/ 6095624 h 6787849"/>
                      <a:gd name="connsiteX30" fmla="*/ 7465149 w 7465149"/>
                      <a:gd name="connsiteY30" fmla="*/ 6141343 h 6787849"/>
                      <a:gd name="connsiteX31" fmla="*/ 640603 w 7465149"/>
                      <a:gd name="connsiteY31" fmla="*/ 6141343 h 6787849"/>
                      <a:gd name="connsiteX32" fmla="*/ 777420 w 7465149"/>
                      <a:gd name="connsiteY32" fmla="*/ 6003266 h 6787849"/>
                      <a:gd name="connsiteX33" fmla="*/ 7465149 w 7465149"/>
                      <a:gd name="connsiteY33" fmla="*/ 6003266 h 6787849"/>
                      <a:gd name="connsiteX34" fmla="*/ 7465149 w 7465149"/>
                      <a:gd name="connsiteY34" fmla="*/ 6048985 h 6787849"/>
                      <a:gd name="connsiteX35" fmla="*/ 732118 w 7465149"/>
                      <a:gd name="connsiteY35" fmla="*/ 6048985 h 6787849"/>
                      <a:gd name="connsiteX36" fmla="*/ 868934 w 7465149"/>
                      <a:gd name="connsiteY36" fmla="*/ 5910908 h 6787849"/>
                      <a:gd name="connsiteX37" fmla="*/ 7465149 w 7465149"/>
                      <a:gd name="connsiteY37" fmla="*/ 5910908 h 6787849"/>
                      <a:gd name="connsiteX38" fmla="*/ 7465149 w 7465149"/>
                      <a:gd name="connsiteY38" fmla="*/ 5956627 h 6787849"/>
                      <a:gd name="connsiteX39" fmla="*/ 823633 w 7465149"/>
                      <a:gd name="connsiteY39" fmla="*/ 5956627 h 6787849"/>
                      <a:gd name="connsiteX40" fmla="*/ 960449 w 7465149"/>
                      <a:gd name="connsiteY40" fmla="*/ 5818550 h 6787849"/>
                      <a:gd name="connsiteX41" fmla="*/ 7465149 w 7465149"/>
                      <a:gd name="connsiteY41" fmla="*/ 5818550 h 6787849"/>
                      <a:gd name="connsiteX42" fmla="*/ 7465149 w 7465149"/>
                      <a:gd name="connsiteY42" fmla="*/ 5864269 h 6787849"/>
                      <a:gd name="connsiteX43" fmla="*/ 915148 w 7465149"/>
                      <a:gd name="connsiteY43" fmla="*/ 5864269 h 6787849"/>
                      <a:gd name="connsiteX44" fmla="*/ 1051964 w 7465149"/>
                      <a:gd name="connsiteY44" fmla="*/ 5726192 h 6787849"/>
                      <a:gd name="connsiteX45" fmla="*/ 7465149 w 7465149"/>
                      <a:gd name="connsiteY45" fmla="*/ 5726192 h 6787849"/>
                      <a:gd name="connsiteX46" fmla="*/ 7465149 w 7465149"/>
                      <a:gd name="connsiteY46" fmla="*/ 5771911 h 6787849"/>
                      <a:gd name="connsiteX47" fmla="*/ 1006662 w 7465149"/>
                      <a:gd name="connsiteY47" fmla="*/ 5771911 h 6787849"/>
                      <a:gd name="connsiteX48" fmla="*/ 1143479 w 7465149"/>
                      <a:gd name="connsiteY48" fmla="*/ 5633834 h 6787849"/>
                      <a:gd name="connsiteX49" fmla="*/ 7465149 w 7465149"/>
                      <a:gd name="connsiteY49" fmla="*/ 5633834 h 6787849"/>
                      <a:gd name="connsiteX50" fmla="*/ 7465149 w 7465149"/>
                      <a:gd name="connsiteY50" fmla="*/ 5679553 h 6787849"/>
                      <a:gd name="connsiteX51" fmla="*/ 1098177 w 7465149"/>
                      <a:gd name="connsiteY51" fmla="*/ 5679553 h 6787849"/>
                      <a:gd name="connsiteX52" fmla="*/ 1234993 w 7465149"/>
                      <a:gd name="connsiteY52" fmla="*/ 5541476 h 6787849"/>
                      <a:gd name="connsiteX53" fmla="*/ 7465149 w 7465149"/>
                      <a:gd name="connsiteY53" fmla="*/ 5541476 h 6787849"/>
                      <a:gd name="connsiteX54" fmla="*/ 7465149 w 7465149"/>
                      <a:gd name="connsiteY54" fmla="*/ 5587195 h 6787849"/>
                      <a:gd name="connsiteX55" fmla="*/ 1189692 w 7465149"/>
                      <a:gd name="connsiteY55" fmla="*/ 5587195 h 6787849"/>
                      <a:gd name="connsiteX56" fmla="*/ 1326508 w 7465149"/>
                      <a:gd name="connsiteY56" fmla="*/ 5449118 h 6787849"/>
                      <a:gd name="connsiteX57" fmla="*/ 7465149 w 7465149"/>
                      <a:gd name="connsiteY57" fmla="*/ 5449118 h 6787849"/>
                      <a:gd name="connsiteX58" fmla="*/ 7465149 w 7465149"/>
                      <a:gd name="connsiteY58" fmla="*/ 5494837 h 6787849"/>
                      <a:gd name="connsiteX59" fmla="*/ 1281207 w 7465149"/>
                      <a:gd name="connsiteY59" fmla="*/ 5494837 h 6787849"/>
                      <a:gd name="connsiteX60" fmla="*/ 1418023 w 7465149"/>
                      <a:gd name="connsiteY60" fmla="*/ 5356760 h 6787849"/>
                      <a:gd name="connsiteX61" fmla="*/ 7465149 w 7465149"/>
                      <a:gd name="connsiteY61" fmla="*/ 5356760 h 6787849"/>
                      <a:gd name="connsiteX62" fmla="*/ 7465149 w 7465149"/>
                      <a:gd name="connsiteY62" fmla="*/ 5402479 h 6787849"/>
                      <a:gd name="connsiteX63" fmla="*/ 1372721 w 7465149"/>
                      <a:gd name="connsiteY63" fmla="*/ 5402479 h 6787849"/>
                      <a:gd name="connsiteX64" fmla="*/ 1509538 w 7465149"/>
                      <a:gd name="connsiteY64" fmla="*/ 5264402 h 6787849"/>
                      <a:gd name="connsiteX65" fmla="*/ 7465149 w 7465149"/>
                      <a:gd name="connsiteY65" fmla="*/ 5264402 h 6787849"/>
                      <a:gd name="connsiteX66" fmla="*/ 7465149 w 7465149"/>
                      <a:gd name="connsiteY66" fmla="*/ 5310121 h 6787849"/>
                      <a:gd name="connsiteX67" fmla="*/ 1464236 w 7465149"/>
                      <a:gd name="connsiteY67" fmla="*/ 5310121 h 6787849"/>
                      <a:gd name="connsiteX68" fmla="*/ 1601052 w 7465149"/>
                      <a:gd name="connsiteY68" fmla="*/ 5172044 h 6787849"/>
                      <a:gd name="connsiteX69" fmla="*/ 7465149 w 7465149"/>
                      <a:gd name="connsiteY69" fmla="*/ 5172044 h 6787849"/>
                      <a:gd name="connsiteX70" fmla="*/ 7465149 w 7465149"/>
                      <a:gd name="connsiteY70" fmla="*/ 5217763 h 6787849"/>
                      <a:gd name="connsiteX71" fmla="*/ 1555751 w 7465149"/>
                      <a:gd name="connsiteY71" fmla="*/ 5217763 h 6787849"/>
                      <a:gd name="connsiteX72" fmla="*/ 1692567 w 7465149"/>
                      <a:gd name="connsiteY72" fmla="*/ 5079686 h 6787849"/>
                      <a:gd name="connsiteX73" fmla="*/ 7465149 w 7465149"/>
                      <a:gd name="connsiteY73" fmla="*/ 5079686 h 6787849"/>
                      <a:gd name="connsiteX74" fmla="*/ 7465149 w 7465149"/>
                      <a:gd name="connsiteY74" fmla="*/ 5125405 h 6787849"/>
                      <a:gd name="connsiteX75" fmla="*/ 1647266 w 7465149"/>
                      <a:gd name="connsiteY75" fmla="*/ 5125405 h 6787849"/>
                      <a:gd name="connsiteX76" fmla="*/ 1784082 w 7465149"/>
                      <a:gd name="connsiteY76" fmla="*/ 4987328 h 6787849"/>
                      <a:gd name="connsiteX77" fmla="*/ 7465149 w 7465149"/>
                      <a:gd name="connsiteY77" fmla="*/ 4987328 h 6787849"/>
                      <a:gd name="connsiteX78" fmla="*/ 7465149 w 7465149"/>
                      <a:gd name="connsiteY78" fmla="*/ 5033047 h 6787849"/>
                      <a:gd name="connsiteX79" fmla="*/ 1738780 w 7465149"/>
                      <a:gd name="connsiteY79" fmla="*/ 5033047 h 6787849"/>
                      <a:gd name="connsiteX80" fmla="*/ 1875597 w 7465149"/>
                      <a:gd name="connsiteY80" fmla="*/ 4894970 h 6787849"/>
                      <a:gd name="connsiteX81" fmla="*/ 7465149 w 7465149"/>
                      <a:gd name="connsiteY81" fmla="*/ 4894970 h 6787849"/>
                      <a:gd name="connsiteX82" fmla="*/ 7465149 w 7465149"/>
                      <a:gd name="connsiteY82" fmla="*/ 4940689 h 6787849"/>
                      <a:gd name="connsiteX83" fmla="*/ 1830295 w 7465149"/>
                      <a:gd name="connsiteY83" fmla="*/ 4940689 h 6787849"/>
                      <a:gd name="connsiteX84" fmla="*/ 1967111 w 7465149"/>
                      <a:gd name="connsiteY84" fmla="*/ 4802612 h 6787849"/>
                      <a:gd name="connsiteX85" fmla="*/ 7465149 w 7465149"/>
                      <a:gd name="connsiteY85" fmla="*/ 4802612 h 6787849"/>
                      <a:gd name="connsiteX86" fmla="*/ 7465149 w 7465149"/>
                      <a:gd name="connsiteY86" fmla="*/ 4848331 h 6787849"/>
                      <a:gd name="connsiteX87" fmla="*/ 1921810 w 7465149"/>
                      <a:gd name="connsiteY87" fmla="*/ 4848331 h 6787849"/>
                      <a:gd name="connsiteX88" fmla="*/ 2058626 w 7465149"/>
                      <a:gd name="connsiteY88" fmla="*/ 4710254 h 6787849"/>
                      <a:gd name="connsiteX89" fmla="*/ 7465149 w 7465149"/>
                      <a:gd name="connsiteY89" fmla="*/ 4710254 h 6787849"/>
                      <a:gd name="connsiteX90" fmla="*/ 7465149 w 7465149"/>
                      <a:gd name="connsiteY90" fmla="*/ 4755973 h 6787849"/>
                      <a:gd name="connsiteX91" fmla="*/ 2013325 w 7465149"/>
                      <a:gd name="connsiteY91" fmla="*/ 4755973 h 6787849"/>
                      <a:gd name="connsiteX92" fmla="*/ 2150141 w 7465149"/>
                      <a:gd name="connsiteY92" fmla="*/ 4617896 h 6787849"/>
                      <a:gd name="connsiteX93" fmla="*/ 7465149 w 7465149"/>
                      <a:gd name="connsiteY93" fmla="*/ 4617896 h 6787849"/>
                      <a:gd name="connsiteX94" fmla="*/ 7465149 w 7465149"/>
                      <a:gd name="connsiteY94" fmla="*/ 4663615 h 6787849"/>
                      <a:gd name="connsiteX95" fmla="*/ 2104839 w 7465149"/>
                      <a:gd name="connsiteY95" fmla="*/ 4663615 h 6787849"/>
                      <a:gd name="connsiteX96" fmla="*/ 2241656 w 7465149"/>
                      <a:gd name="connsiteY96" fmla="*/ 4525538 h 6787849"/>
                      <a:gd name="connsiteX97" fmla="*/ 7465149 w 7465149"/>
                      <a:gd name="connsiteY97" fmla="*/ 4525538 h 6787849"/>
                      <a:gd name="connsiteX98" fmla="*/ 7465149 w 7465149"/>
                      <a:gd name="connsiteY98" fmla="*/ 4571257 h 6787849"/>
                      <a:gd name="connsiteX99" fmla="*/ 2196354 w 7465149"/>
                      <a:gd name="connsiteY99" fmla="*/ 4571257 h 6787849"/>
                      <a:gd name="connsiteX100" fmla="*/ 2333170 w 7465149"/>
                      <a:gd name="connsiteY100" fmla="*/ 4433180 h 6787849"/>
                      <a:gd name="connsiteX101" fmla="*/ 7465149 w 7465149"/>
                      <a:gd name="connsiteY101" fmla="*/ 4433180 h 6787849"/>
                      <a:gd name="connsiteX102" fmla="*/ 7465149 w 7465149"/>
                      <a:gd name="connsiteY102" fmla="*/ 4478899 h 6787849"/>
                      <a:gd name="connsiteX103" fmla="*/ 2287869 w 7465149"/>
                      <a:gd name="connsiteY103" fmla="*/ 4478899 h 6787849"/>
                      <a:gd name="connsiteX104" fmla="*/ 2424685 w 7465149"/>
                      <a:gd name="connsiteY104" fmla="*/ 4340822 h 6787849"/>
                      <a:gd name="connsiteX105" fmla="*/ 7465149 w 7465149"/>
                      <a:gd name="connsiteY105" fmla="*/ 4340822 h 6787849"/>
                      <a:gd name="connsiteX106" fmla="*/ 7465149 w 7465149"/>
                      <a:gd name="connsiteY106" fmla="*/ 4386541 h 6787849"/>
                      <a:gd name="connsiteX107" fmla="*/ 2379384 w 7465149"/>
                      <a:gd name="connsiteY107" fmla="*/ 4386541 h 6787849"/>
                      <a:gd name="connsiteX108" fmla="*/ 2516200 w 7465149"/>
                      <a:gd name="connsiteY108" fmla="*/ 4248464 h 6787849"/>
                      <a:gd name="connsiteX109" fmla="*/ 7465149 w 7465149"/>
                      <a:gd name="connsiteY109" fmla="*/ 4248464 h 6787849"/>
                      <a:gd name="connsiteX110" fmla="*/ 7465149 w 7465149"/>
                      <a:gd name="connsiteY110" fmla="*/ 4294183 h 6787849"/>
                      <a:gd name="connsiteX111" fmla="*/ 2470898 w 7465149"/>
                      <a:gd name="connsiteY111" fmla="*/ 4294183 h 6787849"/>
                      <a:gd name="connsiteX112" fmla="*/ 2607715 w 7465149"/>
                      <a:gd name="connsiteY112" fmla="*/ 4156106 h 6787849"/>
                      <a:gd name="connsiteX113" fmla="*/ 7465149 w 7465149"/>
                      <a:gd name="connsiteY113" fmla="*/ 4156106 h 6787849"/>
                      <a:gd name="connsiteX114" fmla="*/ 7465149 w 7465149"/>
                      <a:gd name="connsiteY114" fmla="*/ 4201825 h 6787849"/>
                      <a:gd name="connsiteX115" fmla="*/ 2562413 w 7465149"/>
                      <a:gd name="connsiteY115" fmla="*/ 4201825 h 6787849"/>
                      <a:gd name="connsiteX116" fmla="*/ 2699229 w 7465149"/>
                      <a:gd name="connsiteY116" fmla="*/ 4063748 h 6787849"/>
                      <a:gd name="connsiteX117" fmla="*/ 7465149 w 7465149"/>
                      <a:gd name="connsiteY117" fmla="*/ 4063748 h 6787849"/>
                      <a:gd name="connsiteX118" fmla="*/ 7465149 w 7465149"/>
                      <a:gd name="connsiteY118" fmla="*/ 4109467 h 6787849"/>
                      <a:gd name="connsiteX119" fmla="*/ 2653928 w 7465149"/>
                      <a:gd name="connsiteY119" fmla="*/ 4109467 h 6787849"/>
                      <a:gd name="connsiteX120" fmla="*/ 2790744 w 7465149"/>
                      <a:gd name="connsiteY120" fmla="*/ 3971390 h 6787849"/>
                      <a:gd name="connsiteX121" fmla="*/ 7465149 w 7465149"/>
                      <a:gd name="connsiteY121" fmla="*/ 3971390 h 6787849"/>
                      <a:gd name="connsiteX122" fmla="*/ 7465149 w 7465149"/>
                      <a:gd name="connsiteY122" fmla="*/ 4017109 h 6787849"/>
                      <a:gd name="connsiteX123" fmla="*/ 2745443 w 7465149"/>
                      <a:gd name="connsiteY123" fmla="*/ 4017109 h 6787849"/>
                      <a:gd name="connsiteX124" fmla="*/ 2882259 w 7465149"/>
                      <a:gd name="connsiteY124" fmla="*/ 3879032 h 6787849"/>
                      <a:gd name="connsiteX125" fmla="*/ 7465149 w 7465149"/>
                      <a:gd name="connsiteY125" fmla="*/ 3879032 h 6787849"/>
                      <a:gd name="connsiteX126" fmla="*/ 7465149 w 7465149"/>
                      <a:gd name="connsiteY126" fmla="*/ 3924751 h 6787849"/>
                      <a:gd name="connsiteX127" fmla="*/ 2836957 w 7465149"/>
                      <a:gd name="connsiteY127" fmla="*/ 3924751 h 6787849"/>
                      <a:gd name="connsiteX128" fmla="*/ 2973774 w 7465149"/>
                      <a:gd name="connsiteY128" fmla="*/ 3786674 h 6787849"/>
                      <a:gd name="connsiteX129" fmla="*/ 7465149 w 7465149"/>
                      <a:gd name="connsiteY129" fmla="*/ 3786674 h 6787849"/>
                      <a:gd name="connsiteX130" fmla="*/ 7465149 w 7465149"/>
                      <a:gd name="connsiteY130" fmla="*/ 3832393 h 6787849"/>
                      <a:gd name="connsiteX131" fmla="*/ 2928472 w 7465149"/>
                      <a:gd name="connsiteY131" fmla="*/ 3832393 h 6787849"/>
                      <a:gd name="connsiteX132" fmla="*/ 3065288 w 7465149"/>
                      <a:gd name="connsiteY132" fmla="*/ 3694316 h 6787849"/>
                      <a:gd name="connsiteX133" fmla="*/ 7465149 w 7465149"/>
                      <a:gd name="connsiteY133" fmla="*/ 3694316 h 6787849"/>
                      <a:gd name="connsiteX134" fmla="*/ 7465149 w 7465149"/>
                      <a:gd name="connsiteY134" fmla="*/ 3740035 h 6787849"/>
                      <a:gd name="connsiteX135" fmla="*/ 3019987 w 7465149"/>
                      <a:gd name="connsiteY135" fmla="*/ 3740035 h 6787849"/>
                      <a:gd name="connsiteX136" fmla="*/ 3156803 w 7465149"/>
                      <a:gd name="connsiteY136" fmla="*/ 3601958 h 6787849"/>
                      <a:gd name="connsiteX137" fmla="*/ 7465149 w 7465149"/>
                      <a:gd name="connsiteY137" fmla="*/ 3601958 h 6787849"/>
                      <a:gd name="connsiteX138" fmla="*/ 7465149 w 7465149"/>
                      <a:gd name="connsiteY138" fmla="*/ 3647677 h 6787849"/>
                      <a:gd name="connsiteX139" fmla="*/ 3111501 w 7465149"/>
                      <a:gd name="connsiteY139" fmla="*/ 3647677 h 6787849"/>
                      <a:gd name="connsiteX140" fmla="*/ 3248318 w 7465149"/>
                      <a:gd name="connsiteY140" fmla="*/ 3509600 h 6787849"/>
                      <a:gd name="connsiteX141" fmla="*/ 7465149 w 7465149"/>
                      <a:gd name="connsiteY141" fmla="*/ 3509600 h 6787849"/>
                      <a:gd name="connsiteX142" fmla="*/ 7465149 w 7465149"/>
                      <a:gd name="connsiteY142" fmla="*/ 3555319 h 6787849"/>
                      <a:gd name="connsiteX143" fmla="*/ 3203016 w 7465149"/>
                      <a:gd name="connsiteY143" fmla="*/ 3555319 h 6787849"/>
                      <a:gd name="connsiteX144" fmla="*/ 3339833 w 7465149"/>
                      <a:gd name="connsiteY144" fmla="*/ 3417242 h 6787849"/>
                      <a:gd name="connsiteX145" fmla="*/ 7465149 w 7465149"/>
                      <a:gd name="connsiteY145" fmla="*/ 3417242 h 6787849"/>
                      <a:gd name="connsiteX146" fmla="*/ 7465149 w 7465149"/>
                      <a:gd name="connsiteY146" fmla="*/ 3462961 h 6787849"/>
                      <a:gd name="connsiteX147" fmla="*/ 3294531 w 7465149"/>
                      <a:gd name="connsiteY147" fmla="*/ 3462961 h 6787849"/>
                      <a:gd name="connsiteX148" fmla="*/ 3431347 w 7465149"/>
                      <a:gd name="connsiteY148" fmla="*/ 3324884 h 6787849"/>
                      <a:gd name="connsiteX149" fmla="*/ 7465149 w 7465149"/>
                      <a:gd name="connsiteY149" fmla="*/ 3324884 h 6787849"/>
                      <a:gd name="connsiteX150" fmla="*/ 7465149 w 7465149"/>
                      <a:gd name="connsiteY150" fmla="*/ 3370603 h 6787849"/>
                      <a:gd name="connsiteX151" fmla="*/ 3386046 w 7465149"/>
                      <a:gd name="connsiteY151" fmla="*/ 3370603 h 6787849"/>
                      <a:gd name="connsiteX152" fmla="*/ 3522862 w 7465149"/>
                      <a:gd name="connsiteY152" fmla="*/ 3232526 h 6787849"/>
                      <a:gd name="connsiteX153" fmla="*/ 7465149 w 7465149"/>
                      <a:gd name="connsiteY153" fmla="*/ 3232526 h 6787849"/>
                      <a:gd name="connsiteX154" fmla="*/ 7465149 w 7465149"/>
                      <a:gd name="connsiteY154" fmla="*/ 3278245 h 6787849"/>
                      <a:gd name="connsiteX155" fmla="*/ 3477560 w 7465149"/>
                      <a:gd name="connsiteY155" fmla="*/ 3278245 h 6787849"/>
                      <a:gd name="connsiteX156" fmla="*/ 3614377 w 7465149"/>
                      <a:gd name="connsiteY156" fmla="*/ 3140168 h 6787849"/>
                      <a:gd name="connsiteX157" fmla="*/ 7465149 w 7465149"/>
                      <a:gd name="connsiteY157" fmla="*/ 3140168 h 6787849"/>
                      <a:gd name="connsiteX158" fmla="*/ 7465149 w 7465149"/>
                      <a:gd name="connsiteY158" fmla="*/ 3185887 h 6787849"/>
                      <a:gd name="connsiteX159" fmla="*/ 3569075 w 7465149"/>
                      <a:gd name="connsiteY159" fmla="*/ 3185887 h 6787849"/>
                      <a:gd name="connsiteX160" fmla="*/ 3705891 w 7465149"/>
                      <a:gd name="connsiteY160" fmla="*/ 3047810 h 6787849"/>
                      <a:gd name="connsiteX161" fmla="*/ 7465149 w 7465149"/>
                      <a:gd name="connsiteY161" fmla="*/ 3047810 h 6787849"/>
                      <a:gd name="connsiteX162" fmla="*/ 7465149 w 7465149"/>
                      <a:gd name="connsiteY162" fmla="*/ 3093529 h 6787849"/>
                      <a:gd name="connsiteX163" fmla="*/ 3660590 w 7465149"/>
                      <a:gd name="connsiteY163" fmla="*/ 3093529 h 6787849"/>
                      <a:gd name="connsiteX164" fmla="*/ 3797406 w 7465149"/>
                      <a:gd name="connsiteY164" fmla="*/ 2955452 h 6787849"/>
                      <a:gd name="connsiteX165" fmla="*/ 7465149 w 7465149"/>
                      <a:gd name="connsiteY165" fmla="*/ 2955452 h 6787849"/>
                      <a:gd name="connsiteX166" fmla="*/ 7465149 w 7465149"/>
                      <a:gd name="connsiteY166" fmla="*/ 3001172 h 6787849"/>
                      <a:gd name="connsiteX167" fmla="*/ 3752104 w 7465149"/>
                      <a:gd name="connsiteY167" fmla="*/ 3001172 h 6787849"/>
                      <a:gd name="connsiteX168" fmla="*/ 3888921 w 7465149"/>
                      <a:gd name="connsiteY168" fmla="*/ 2863095 h 6787849"/>
                      <a:gd name="connsiteX169" fmla="*/ 7465149 w 7465149"/>
                      <a:gd name="connsiteY169" fmla="*/ 2863095 h 6787849"/>
                      <a:gd name="connsiteX170" fmla="*/ 7465149 w 7465149"/>
                      <a:gd name="connsiteY170" fmla="*/ 2908814 h 6787849"/>
                      <a:gd name="connsiteX171" fmla="*/ 3843619 w 7465149"/>
                      <a:gd name="connsiteY171" fmla="*/ 2908814 h 6787849"/>
                      <a:gd name="connsiteX172" fmla="*/ 3980436 w 7465149"/>
                      <a:gd name="connsiteY172" fmla="*/ 2770737 h 6787849"/>
                      <a:gd name="connsiteX173" fmla="*/ 7465149 w 7465149"/>
                      <a:gd name="connsiteY173" fmla="*/ 2770737 h 6787849"/>
                      <a:gd name="connsiteX174" fmla="*/ 7465149 w 7465149"/>
                      <a:gd name="connsiteY174" fmla="*/ 2816456 h 6787849"/>
                      <a:gd name="connsiteX175" fmla="*/ 3935134 w 7465149"/>
                      <a:gd name="connsiteY175" fmla="*/ 2816456 h 6787849"/>
                      <a:gd name="connsiteX176" fmla="*/ 4071950 w 7465149"/>
                      <a:gd name="connsiteY176" fmla="*/ 2678378 h 6787849"/>
                      <a:gd name="connsiteX177" fmla="*/ 7465149 w 7465149"/>
                      <a:gd name="connsiteY177" fmla="*/ 2678378 h 6787849"/>
                      <a:gd name="connsiteX178" fmla="*/ 7465149 w 7465149"/>
                      <a:gd name="connsiteY178" fmla="*/ 2724098 h 6787849"/>
                      <a:gd name="connsiteX179" fmla="*/ 4026649 w 7465149"/>
                      <a:gd name="connsiteY179" fmla="*/ 2724098 h 6787849"/>
                      <a:gd name="connsiteX180" fmla="*/ 4163465 w 7465149"/>
                      <a:gd name="connsiteY180" fmla="*/ 2586020 h 6787849"/>
                      <a:gd name="connsiteX181" fmla="*/ 7465149 w 7465149"/>
                      <a:gd name="connsiteY181" fmla="*/ 2586020 h 6787849"/>
                      <a:gd name="connsiteX182" fmla="*/ 7465149 w 7465149"/>
                      <a:gd name="connsiteY182" fmla="*/ 2631740 h 6787849"/>
                      <a:gd name="connsiteX183" fmla="*/ 4118163 w 7465149"/>
                      <a:gd name="connsiteY183" fmla="*/ 2631740 h 6787849"/>
                      <a:gd name="connsiteX184" fmla="*/ 4254980 w 7465149"/>
                      <a:gd name="connsiteY184" fmla="*/ 2493662 h 6787849"/>
                      <a:gd name="connsiteX185" fmla="*/ 7465149 w 7465149"/>
                      <a:gd name="connsiteY185" fmla="*/ 2493662 h 6787849"/>
                      <a:gd name="connsiteX186" fmla="*/ 7465149 w 7465149"/>
                      <a:gd name="connsiteY186" fmla="*/ 2539382 h 6787849"/>
                      <a:gd name="connsiteX187" fmla="*/ 4209678 w 7465149"/>
                      <a:gd name="connsiteY187" fmla="*/ 2539382 h 6787849"/>
                      <a:gd name="connsiteX188" fmla="*/ 4346494 w 7465149"/>
                      <a:gd name="connsiteY188" fmla="*/ 2401304 h 6787849"/>
                      <a:gd name="connsiteX189" fmla="*/ 7465149 w 7465149"/>
                      <a:gd name="connsiteY189" fmla="*/ 2401304 h 6787849"/>
                      <a:gd name="connsiteX190" fmla="*/ 7465149 w 7465149"/>
                      <a:gd name="connsiteY190" fmla="*/ 2447023 h 6787849"/>
                      <a:gd name="connsiteX191" fmla="*/ 4301193 w 7465149"/>
                      <a:gd name="connsiteY191" fmla="*/ 2447023 h 6787849"/>
                      <a:gd name="connsiteX192" fmla="*/ 4438009 w 7465149"/>
                      <a:gd name="connsiteY192" fmla="*/ 2308947 h 6787849"/>
                      <a:gd name="connsiteX193" fmla="*/ 7465149 w 7465149"/>
                      <a:gd name="connsiteY193" fmla="*/ 2308947 h 6787849"/>
                      <a:gd name="connsiteX194" fmla="*/ 7465149 w 7465149"/>
                      <a:gd name="connsiteY194" fmla="*/ 2354666 h 6787849"/>
                      <a:gd name="connsiteX195" fmla="*/ 4392708 w 7465149"/>
                      <a:gd name="connsiteY195" fmla="*/ 2354666 h 6787849"/>
                      <a:gd name="connsiteX196" fmla="*/ 4529524 w 7465149"/>
                      <a:gd name="connsiteY196" fmla="*/ 2216588 h 6787849"/>
                      <a:gd name="connsiteX197" fmla="*/ 7465149 w 7465149"/>
                      <a:gd name="connsiteY197" fmla="*/ 2216588 h 6787849"/>
                      <a:gd name="connsiteX198" fmla="*/ 7465149 w 7465149"/>
                      <a:gd name="connsiteY198" fmla="*/ 2262308 h 6787849"/>
                      <a:gd name="connsiteX199" fmla="*/ 4484222 w 7465149"/>
                      <a:gd name="connsiteY199" fmla="*/ 2262308 h 6787849"/>
                      <a:gd name="connsiteX200" fmla="*/ 4621039 w 7465149"/>
                      <a:gd name="connsiteY200" fmla="*/ 2124231 h 6787849"/>
                      <a:gd name="connsiteX201" fmla="*/ 7465149 w 7465149"/>
                      <a:gd name="connsiteY201" fmla="*/ 2124231 h 6787849"/>
                      <a:gd name="connsiteX202" fmla="*/ 7465149 w 7465149"/>
                      <a:gd name="connsiteY202" fmla="*/ 2169950 h 6787849"/>
                      <a:gd name="connsiteX203" fmla="*/ 4575737 w 7465149"/>
                      <a:gd name="connsiteY203" fmla="*/ 2169950 h 6787849"/>
                      <a:gd name="connsiteX204" fmla="*/ 4712553 w 7465149"/>
                      <a:gd name="connsiteY204" fmla="*/ 2031874 h 6787849"/>
                      <a:gd name="connsiteX205" fmla="*/ 7465149 w 7465149"/>
                      <a:gd name="connsiteY205" fmla="*/ 2031874 h 6787849"/>
                      <a:gd name="connsiteX206" fmla="*/ 7465149 w 7465149"/>
                      <a:gd name="connsiteY206" fmla="*/ 2077591 h 6787849"/>
                      <a:gd name="connsiteX207" fmla="*/ 4667252 w 7465149"/>
                      <a:gd name="connsiteY207" fmla="*/ 2077591 h 6787849"/>
                      <a:gd name="connsiteX208" fmla="*/ 4804068 w 7465149"/>
                      <a:gd name="connsiteY208" fmla="*/ 1939517 h 6787849"/>
                      <a:gd name="connsiteX209" fmla="*/ 7465149 w 7465149"/>
                      <a:gd name="connsiteY209" fmla="*/ 1939517 h 6787849"/>
                      <a:gd name="connsiteX210" fmla="*/ 7465149 w 7465149"/>
                      <a:gd name="connsiteY210" fmla="*/ 1985236 h 6787849"/>
                      <a:gd name="connsiteX211" fmla="*/ 4758767 w 7465149"/>
                      <a:gd name="connsiteY211" fmla="*/ 1985236 h 6787849"/>
                      <a:gd name="connsiteX212" fmla="*/ 4895583 w 7465149"/>
                      <a:gd name="connsiteY212" fmla="*/ 1847159 h 6787849"/>
                      <a:gd name="connsiteX213" fmla="*/ 7465149 w 7465149"/>
                      <a:gd name="connsiteY213" fmla="*/ 1847159 h 6787849"/>
                      <a:gd name="connsiteX214" fmla="*/ 7465149 w 7465149"/>
                      <a:gd name="connsiteY214" fmla="*/ 1892878 h 6787849"/>
                      <a:gd name="connsiteX215" fmla="*/ 4850281 w 7465149"/>
                      <a:gd name="connsiteY215" fmla="*/ 1892878 h 6787849"/>
                      <a:gd name="connsiteX216" fmla="*/ 4987098 w 7465149"/>
                      <a:gd name="connsiteY216" fmla="*/ 1754801 h 6787849"/>
                      <a:gd name="connsiteX217" fmla="*/ 7465149 w 7465149"/>
                      <a:gd name="connsiteY217" fmla="*/ 1754801 h 6787849"/>
                      <a:gd name="connsiteX218" fmla="*/ 7465149 w 7465149"/>
                      <a:gd name="connsiteY218" fmla="*/ 1800520 h 6787849"/>
                      <a:gd name="connsiteX219" fmla="*/ 4941796 w 7465149"/>
                      <a:gd name="connsiteY219" fmla="*/ 1800520 h 6787849"/>
                      <a:gd name="connsiteX220" fmla="*/ 5078612 w 7465149"/>
                      <a:gd name="connsiteY220" fmla="*/ 1662443 h 6787849"/>
                      <a:gd name="connsiteX221" fmla="*/ 7465149 w 7465149"/>
                      <a:gd name="connsiteY221" fmla="*/ 1662443 h 6787849"/>
                      <a:gd name="connsiteX222" fmla="*/ 7465149 w 7465149"/>
                      <a:gd name="connsiteY222" fmla="*/ 1708163 h 6787849"/>
                      <a:gd name="connsiteX223" fmla="*/ 5033311 w 7465149"/>
                      <a:gd name="connsiteY223" fmla="*/ 1708163 h 6787849"/>
                      <a:gd name="connsiteX224" fmla="*/ 5170127 w 7465149"/>
                      <a:gd name="connsiteY224" fmla="*/ 1570085 h 6787849"/>
                      <a:gd name="connsiteX225" fmla="*/ 7465149 w 7465149"/>
                      <a:gd name="connsiteY225" fmla="*/ 1570085 h 6787849"/>
                      <a:gd name="connsiteX226" fmla="*/ 7465149 w 7465149"/>
                      <a:gd name="connsiteY226" fmla="*/ 1615804 h 6787849"/>
                      <a:gd name="connsiteX227" fmla="*/ 5124826 w 7465149"/>
                      <a:gd name="connsiteY227" fmla="*/ 1615804 h 6787849"/>
                      <a:gd name="connsiteX228" fmla="*/ 5261642 w 7465149"/>
                      <a:gd name="connsiteY228" fmla="*/ 1477727 h 6787849"/>
                      <a:gd name="connsiteX229" fmla="*/ 7465149 w 7465149"/>
                      <a:gd name="connsiteY229" fmla="*/ 1477727 h 6787849"/>
                      <a:gd name="connsiteX230" fmla="*/ 7465149 w 7465149"/>
                      <a:gd name="connsiteY230" fmla="*/ 1523446 h 6787849"/>
                      <a:gd name="connsiteX231" fmla="*/ 5216340 w 7465149"/>
                      <a:gd name="connsiteY231" fmla="*/ 1523446 h 6787849"/>
                      <a:gd name="connsiteX232" fmla="*/ 5353157 w 7465149"/>
                      <a:gd name="connsiteY232" fmla="*/ 1385369 h 6787849"/>
                      <a:gd name="connsiteX233" fmla="*/ 7465149 w 7465149"/>
                      <a:gd name="connsiteY233" fmla="*/ 1385369 h 6787849"/>
                      <a:gd name="connsiteX234" fmla="*/ 7465149 w 7465149"/>
                      <a:gd name="connsiteY234" fmla="*/ 1431088 h 6787849"/>
                      <a:gd name="connsiteX235" fmla="*/ 5307855 w 7465149"/>
                      <a:gd name="connsiteY235" fmla="*/ 1431088 h 6787849"/>
                      <a:gd name="connsiteX236" fmla="*/ 5444671 w 7465149"/>
                      <a:gd name="connsiteY236" fmla="*/ 1293011 h 6787849"/>
                      <a:gd name="connsiteX237" fmla="*/ 7465149 w 7465149"/>
                      <a:gd name="connsiteY237" fmla="*/ 1293011 h 6787849"/>
                      <a:gd name="connsiteX238" fmla="*/ 7465149 w 7465149"/>
                      <a:gd name="connsiteY238" fmla="*/ 1338730 h 6787849"/>
                      <a:gd name="connsiteX239" fmla="*/ 5399370 w 7465149"/>
                      <a:gd name="connsiteY239" fmla="*/ 1338730 h 6787849"/>
                      <a:gd name="connsiteX240" fmla="*/ 5536186 w 7465149"/>
                      <a:gd name="connsiteY240" fmla="*/ 1200653 h 6787849"/>
                      <a:gd name="connsiteX241" fmla="*/ 7465149 w 7465149"/>
                      <a:gd name="connsiteY241" fmla="*/ 1200653 h 6787849"/>
                      <a:gd name="connsiteX242" fmla="*/ 7465149 w 7465149"/>
                      <a:gd name="connsiteY242" fmla="*/ 1246372 h 6787849"/>
                      <a:gd name="connsiteX243" fmla="*/ 5490885 w 7465149"/>
                      <a:gd name="connsiteY243" fmla="*/ 1246372 h 6787849"/>
                      <a:gd name="connsiteX244" fmla="*/ 5627701 w 7465149"/>
                      <a:gd name="connsiteY244" fmla="*/ 1108295 h 6787849"/>
                      <a:gd name="connsiteX245" fmla="*/ 7465149 w 7465149"/>
                      <a:gd name="connsiteY245" fmla="*/ 1108295 h 6787849"/>
                      <a:gd name="connsiteX246" fmla="*/ 7465149 w 7465149"/>
                      <a:gd name="connsiteY246" fmla="*/ 1154014 h 6787849"/>
                      <a:gd name="connsiteX247" fmla="*/ 5582399 w 7465149"/>
                      <a:gd name="connsiteY247" fmla="*/ 1154014 h 6787849"/>
                      <a:gd name="connsiteX248" fmla="*/ 5719216 w 7465149"/>
                      <a:gd name="connsiteY248" fmla="*/ 1015938 h 6787849"/>
                      <a:gd name="connsiteX249" fmla="*/ 7465149 w 7465149"/>
                      <a:gd name="connsiteY249" fmla="*/ 1015938 h 6787849"/>
                      <a:gd name="connsiteX250" fmla="*/ 7465149 w 7465149"/>
                      <a:gd name="connsiteY250" fmla="*/ 1061656 h 6787849"/>
                      <a:gd name="connsiteX251" fmla="*/ 5673914 w 7465149"/>
                      <a:gd name="connsiteY251" fmla="*/ 1061656 h 6787849"/>
                      <a:gd name="connsiteX252" fmla="*/ 5810730 w 7465149"/>
                      <a:gd name="connsiteY252" fmla="*/ 923580 h 6787849"/>
                      <a:gd name="connsiteX253" fmla="*/ 7465149 w 7465149"/>
                      <a:gd name="connsiteY253" fmla="*/ 923580 h 6787849"/>
                      <a:gd name="connsiteX254" fmla="*/ 7465149 w 7465149"/>
                      <a:gd name="connsiteY254" fmla="*/ 969298 h 6787849"/>
                      <a:gd name="connsiteX255" fmla="*/ 5765429 w 7465149"/>
                      <a:gd name="connsiteY255" fmla="*/ 969298 h 6787849"/>
                      <a:gd name="connsiteX256" fmla="*/ 5902245 w 7465149"/>
                      <a:gd name="connsiteY256" fmla="*/ 831222 h 6787849"/>
                      <a:gd name="connsiteX257" fmla="*/ 7465149 w 7465149"/>
                      <a:gd name="connsiteY257" fmla="*/ 831222 h 6787849"/>
                      <a:gd name="connsiteX258" fmla="*/ 7465149 w 7465149"/>
                      <a:gd name="connsiteY258" fmla="*/ 876941 h 6787849"/>
                      <a:gd name="connsiteX259" fmla="*/ 5856944 w 7465149"/>
                      <a:gd name="connsiteY259" fmla="*/ 876941 h 6787849"/>
                      <a:gd name="connsiteX260" fmla="*/ 5993760 w 7465149"/>
                      <a:gd name="connsiteY260" fmla="*/ 738863 h 6787849"/>
                      <a:gd name="connsiteX261" fmla="*/ 7465149 w 7465149"/>
                      <a:gd name="connsiteY261" fmla="*/ 738863 h 6787849"/>
                      <a:gd name="connsiteX262" fmla="*/ 7465149 w 7465149"/>
                      <a:gd name="connsiteY262" fmla="*/ 784583 h 6787849"/>
                      <a:gd name="connsiteX263" fmla="*/ 5948458 w 7465149"/>
                      <a:gd name="connsiteY263" fmla="*/ 784583 h 6787849"/>
                      <a:gd name="connsiteX264" fmla="*/ 6085275 w 7465149"/>
                      <a:gd name="connsiteY264" fmla="*/ 646506 h 6787849"/>
                      <a:gd name="connsiteX265" fmla="*/ 7465149 w 7465149"/>
                      <a:gd name="connsiteY265" fmla="*/ 646506 h 6787849"/>
                      <a:gd name="connsiteX266" fmla="*/ 7465149 w 7465149"/>
                      <a:gd name="connsiteY266" fmla="*/ 692225 h 6787849"/>
                      <a:gd name="connsiteX267" fmla="*/ 6039973 w 7465149"/>
                      <a:gd name="connsiteY267" fmla="*/ 692225 h 6787849"/>
                      <a:gd name="connsiteX268" fmla="*/ 6176789 w 7465149"/>
                      <a:gd name="connsiteY268" fmla="*/ 554148 h 6787849"/>
                      <a:gd name="connsiteX269" fmla="*/ 7465149 w 7465149"/>
                      <a:gd name="connsiteY269" fmla="*/ 554148 h 6787849"/>
                      <a:gd name="connsiteX270" fmla="*/ 7465149 w 7465149"/>
                      <a:gd name="connsiteY270" fmla="*/ 599867 h 6787849"/>
                      <a:gd name="connsiteX271" fmla="*/ 6131488 w 7465149"/>
                      <a:gd name="connsiteY271" fmla="*/ 599867 h 6787849"/>
                      <a:gd name="connsiteX272" fmla="*/ 6268304 w 7465149"/>
                      <a:gd name="connsiteY272" fmla="*/ 461790 h 6787849"/>
                      <a:gd name="connsiteX273" fmla="*/ 7465149 w 7465149"/>
                      <a:gd name="connsiteY273" fmla="*/ 461790 h 6787849"/>
                      <a:gd name="connsiteX274" fmla="*/ 7465149 w 7465149"/>
                      <a:gd name="connsiteY274" fmla="*/ 507509 h 6787849"/>
                      <a:gd name="connsiteX275" fmla="*/ 6223003 w 7465149"/>
                      <a:gd name="connsiteY275" fmla="*/ 507509 h 6787849"/>
                      <a:gd name="connsiteX276" fmla="*/ 6359819 w 7465149"/>
                      <a:gd name="connsiteY276" fmla="*/ 369432 h 6787849"/>
                      <a:gd name="connsiteX277" fmla="*/ 7465149 w 7465149"/>
                      <a:gd name="connsiteY277" fmla="*/ 369432 h 6787849"/>
                      <a:gd name="connsiteX278" fmla="*/ 7465149 w 7465149"/>
                      <a:gd name="connsiteY278" fmla="*/ 415151 h 6787849"/>
                      <a:gd name="connsiteX279" fmla="*/ 6314517 w 7465149"/>
                      <a:gd name="connsiteY279" fmla="*/ 415151 h 6787849"/>
                      <a:gd name="connsiteX280" fmla="*/ 6451334 w 7465149"/>
                      <a:gd name="connsiteY280" fmla="*/ 277074 h 6787849"/>
                      <a:gd name="connsiteX281" fmla="*/ 7465149 w 7465149"/>
                      <a:gd name="connsiteY281" fmla="*/ 277074 h 6787849"/>
                      <a:gd name="connsiteX282" fmla="*/ 7465149 w 7465149"/>
                      <a:gd name="connsiteY282" fmla="*/ 322793 h 6787849"/>
                      <a:gd name="connsiteX283" fmla="*/ 6406032 w 7465149"/>
                      <a:gd name="connsiteY283" fmla="*/ 322793 h 6787849"/>
                      <a:gd name="connsiteX284" fmla="*/ 6542848 w 7465149"/>
                      <a:gd name="connsiteY284" fmla="*/ 184716 h 6787849"/>
                      <a:gd name="connsiteX285" fmla="*/ 7465149 w 7465149"/>
                      <a:gd name="connsiteY285" fmla="*/ 184716 h 6787849"/>
                      <a:gd name="connsiteX286" fmla="*/ 7465149 w 7465149"/>
                      <a:gd name="connsiteY286" fmla="*/ 230435 h 6787849"/>
                      <a:gd name="connsiteX287" fmla="*/ 6497547 w 7465149"/>
                      <a:gd name="connsiteY287" fmla="*/ 230435 h 6787849"/>
                      <a:gd name="connsiteX288" fmla="*/ 6634363 w 7465149"/>
                      <a:gd name="connsiteY288" fmla="*/ 92358 h 6787849"/>
                      <a:gd name="connsiteX289" fmla="*/ 7465149 w 7465149"/>
                      <a:gd name="connsiteY289" fmla="*/ 92358 h 6787849"/>
                      <a:gd name="connsiteX290" fmla="*/ 7465149 w 7465149"/>
                      <a:gd name="connsiteY290" fmla="*/ 138077 h 6787849"/>
                      <a:gd name="connsiteX291" fmla="*/ 6589062 w 7465149"/>
                      <a:gd name="connsiteY291" fmla="*/ 138077 h 6787849"/>
                      <a:gd name="connsiteX292" fmla="*/ 6725878 w 7465149"/>
                      <a:gd name="connsiteY292" fmla="*/ 0 h 6787849"/>
                      <a:gd name="connsiteX293" fmla="*/ 7465149 w 7465149"/>
                      <a:gd name="connsiteY293" fmla="*/ 0 h 6787849"/>
                      <a:gd name="connsiteX294" fmla="*/ 7465149 w 7465149"/>
                      <a:gd name="connsiteY294" fmla="*/ 45719 h 6787849"/>
                      <a:gd name="connsiteX295" fmla="*/ 6680576 w 7465149"/>
                      <a:gd name="connsiteY295" fmla="*/ 45719 h 6787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</a:cxnLst>
                    <a:rect l="l" t="t" r="r" b="b"/>
                    <a:pathLst>
                      <a:path w="7465149" h="6787849">
                        <a:moveTo>
                          <a:pt x="45302" y="6742130"/>
                        </a:moveTo>
                        <a:lnTo>
                          <a:pt x="7465149" y="6742130"/>
                        </a:lnTo>
                        <a:lnTo>
                          <a:pt x="7465149" y="6787849"/>
                        </a:lnTo>
                        <a:lnTo>
                          <a:pt x="0" y="6787849"/>
                        </a:lnTo>
                        <a:close/>
                        <a:moveTo>
                          <a:pt x="136817" y="6649772"/>
                        </a:moveTo>
                        <a:lnTo>
                          <a:pt x="7465149" y="6649772"/>
                        </a:lnTo>
                        <a:lnTo>
                          <a:pt x="7465149" y="6695491"/>
                        </a:lnTo>
                        <a:lnTo>
                          <a:pt x="91515" y="6695491"/>
                        </a:lnTo>
                        <a:close/>
                        <a:moveTo>
                          <a:pt x="228331" y="6557414"/>
                        </a:moveTo>
                        <a:lnTo>
                          <a:pt x="7465149" y="6557414"/>
                        </a:lnTo>
                        <a:lnTo>
                          <a:pt x="7465149" y="6603133"/>
                        </a:lnTo>
                        <a:lnTo>
                          <a:pt x="183030" y="6603133"/>
                        </a:lnTo>
                        <a:close/>
                        <a:moveTo>
                          <a:pt x="319846" y="6465056"/>
                        </a:moveTo>
                        <a:lnTo>
                          <a:pt x="7465149" y="6465056"/>
                        </a:lnTo>
                        <a:lnTo>
                          <a:pt x="7465149" y="6510775"/>
                        </a:lnTo>
                        <a:lnTo>
                          <a:pt x="274544" y="6510775"/>
                        </a:lnTo>
                        <a:close/>
                        <a:moveTo>
                          <a:pt x="411361" y="6372698"/>
                        </a:moveTo>
                        <a:lnTo>
                          <a:pt x="7465149" y="6372698"/>
                        </a:lnTo>
                        <a:lnTo>
                          <a:pt x="7465149" y="6418417"/>
                        </a:lnTo>
                        <a:lnTo>
                          <a:pt x="366059" y="6418417"/>
                        </a:lnTo>
                        <a:close/>
                        <a:moveTo>
                          <a:pt x="502875" y="6280340"/>
                        </a:moveTo>
                        <a:lnTo>
                          <a:pt x="7465149" y="6280340"/>
                        </a:lnTo>
                        <a:lnTo>
                          <a:pt x="7465149" y="6326059"/>
                        </a:lnTo>
                        <a:lnTo>
                          <a:pt x="457574" y="6326059"/>
                        </a:lnTo>
                        <a:close/>
                        <a:moveTo>
                          <a:pt x="594390" y="6187982"/>
                        </a:moveTo>
                        <a:lnTo>
                          <a:pt x="7465149" y="6187982"/>
                        </a:lnTo>
                        <a:lnTo>
                          <a:pt x="7465149" y="6233701"/>
                        </a:lnTo>
                        <a:lnTo>
                          <a:pt x="549089" y="6233701"/>
                        </a:lnTo>
                        <a:close/>
                        <a:moveTo>
                          <a:pt x="685905" y="6095624"/>
                        </a:moveTo>
                        <a:lnTo>
                          <a:pt x="7465149" y="6095624"/>
                        </a:lnTo>
                        <a:lnTo>
                          <a:pt x="7465149" y="6141343"/>
                        </a:lnTo>
                        <a:lnTo>
                          <a:pt x="640603" y="6141343"/>
                        </a:lnTo>
                        <a:close/>
                        <a:moveTo>
                          <a:pt x="777420" y="6003266"/>
                        </a:moveTo>
                        <a:lnTo>
                          <a:pt x="7465149" y="6003266"/>
                        </a:lnTo>
                        <a:lnTo>
                          <a:pt x="7465149" y="6048985"/>
                        </a:lnTo>
                        <a:lnTo>
                          <a:pt x="732118" y="6048985"/>
                        </a:lnTo>
                        <a:close/>
                        <a:moveTo>
                          <a:pt x="868934" y="5910908"/>
                        </a:moveTo>
                        <a:lnTo>
                          <a:pt x="7465149" y="5910908"/>
                        </a:lnTo>
                        <a:lnTo>
                          <a:pt x="7465149" y="5956627"/>
                        </a:lnTo>
                        <a:lnTo>
                          <a:pt x="823633" y="5956627"/>
                        </a:lnTo>
                        <a:close/>
                        <a:moveTo>
                          <a:pt x="960449" y="5818550"/>
                        </a:moveTo>
                        <a:lnTo>
                          <a:pt x="7465149" y="5818550"/>
                        </a:lnTo>
                        <a:lnTo>
                          <a:pt x="7465149" y="5864269"/>
                        </a:lnTo>
                        <a:lnTo>
                          <a:pt x="915148" y="5864269"/>
                        </a:lnTo>
                        <a:close/>
                        <a:moveTo>
                          <a:pt x="1051964" y="5726192"/>
                        </a:moveTo>
                        <a:lnTo>
                          <a:pt x="7465149" y="5726192"/>
                        </a:lnTo>
                        <a:lnTo>
                          <a:pt x="7465149" y="5771911"/>
                        </a:lnTo>
                        <a:lnTo>
                          <a:pt x="1006662" y="5771911"/>
                        </a:lnTo>
                        <a:close/>
                        <a:moveTo>
                          <a:pt x="1143479" y="5633834"/>
                        </a:moveTo>
                        <a:lnTo>
                          <a:pt x="7465149" y="5633834"/>
                        </a:lnTo>
                        <a:lnTo>
                          <a:pt x="7465149" y="5679553"/>
                        </a:lnTo>
                        <a:lnTo>
                          <a:pt x="1098177" y="5679553"/>
                        </a:lnTo>
                        <a:close/>
                        <a:moveTo>
                          <a:pt x="1234993" y="5541476"/>
                        </a:moveTo>
                        <a:lnTo>
                          <a:pt x="7465149" y="5541476"/>
                        </a:lnTo>
                        <a:lnTo>
                          <a:pt x="7465149" y="5587195"/>
                        </a:lnTo>
                        <a:lnTo>
                          <a:pt x="1189692" y="5587195"/>
                        </a:lnTo>
                        <a:close/>
                        <a:moveTo>
                          <a:pt x="1326508" y="5449118"/>
                        </a:moveTo>
                        <a:lnTo>
                          <a:pt x="7465149" y="5449118"/>
                        </a:lnTo>
                        <a:lnTo>
                          <a:pt x="7465149" y="5494837"/>
                        </a:lnTo>
                        <a:lnTo>
                          <a:pt x="1281207" y="5494837"/>
                        </a:lnTo>
                        <a:close/>
                        <a:moveTo>
                          <a:pt x="1418023" y="5356760"/>
                        </a:moveTo>
                        <a:lnTo>
                          <a:pt x="7465149" y="5356760"/>
                        </a:lnTo>
                        <a:lnTo>
                          <a:pt x="7465149" y="5402479"/>
                        </a:lnTo>
                        <a:lnTo>
                          <a:pt x="1372721" y="5402479"/>
                        </a:lnTo>
                        <a:close/>
                        <a:moveTo>
                          <a:pt x="1509538" y="5264402"/>
                        </a:moveTo>
                        <a:lnTo>
                          <a:pt x="7465149" y="5264402"/>
                        </a:lnTo>
                        <a:lnTo>
                          <a:pt x="7465149" y="5310121"/>
                        </a:lnTo>
                        <a:lnTo>
                          <a:pt x="1464236" y="5310121"/>
                        </a:lnTo>
                        <a:close/>
                        <a:moveTo>
                          <a:pt x="1601052" y="5172044"/>
                        </a:moveTo>
                        <a:lnTo>
                          <a:pt x="7465149" y="5172044"/>
                        </a:lnTo>
                        <a:lnTo>
                          <a:pt x="7465149" y="5217763"/>
                        </a:lnTo>
                        <a:lnTo>
                          <a:pt x="1555751" y="5217763"/>
                        </a:lnTo>
                        <a:close/>
                        <a:moveTo>
                          <a:pt x="1692567" y="5079686"/>
                        </a:moveTo>
                        <a:lnTo>
                          <a:pt x="7465149" y="5079686"/>
                        </a:lnTo>
                        <a:lnTo>
                          <a:pt x="7465149" y="5125405"/>
                        </a:lnTo>
                        <a:lnTo>
                          <a:pt x="1647266" y="5125405"/>
                        </a:lnTo>
                        <a:close/>
                        <a:moveTo>
                          <a:pt x="1784082" y="4987328"/>
                        </a:moveTo>
                        <a:lnTo>
                          <a:pt x="7465149" y="4987328"/>
                        </a:lnTo>
                        <a:lnTo>
                          <a:pt x="7465149" y="5033047"/>
                        </a:lnTo>
                        <a:lnTo>
                          <a:pt x="1738780" y="5033047"/>
                        </a:lnTo>
                        <a:close/>
                        <a:moveTo>
                          <a:pt x="1875597" y="4894970"/>
                        </a:moveTo>
                        <a:lnTo>
                          <a:pt x="7465149" y="4894970"/>
                        </a:lnTo>
                        <a:lnTo>
                          <a:pt x="7465149" y="4940689"/>
                        </a:lnTo>
                        <a:lnTo>
                          <a:pt x="1830295" y="4940689"/>
                        </a:lnTo>
                        <a:close/>
                        <a:moveTo>
                          <a:pt x="1967111" y="4802612"/>
                        </a:moveTo>
                        <a:lnTo>
                          <a:pt x="7465149" y="4802612"/>
                        </a:lnTo>
                        <a:lnTo>
                          <a:pt x="7465149" y="4848331"/>
                        </a:lnTo>
                        <a:lnTo>
                          <a:pt x="1921810" y="4848331"/>
                        </a:lnTo>
                        <a:close/>
                        <a:moveTo>
                          <a:pt x="2058626" y="4710254"/>
                        </a:moveTo>
                        <a:lnTo>
                          <a:pt x="7465149" y="4710254"/>
                        </a:lnTo>
                        <a:lnTo>
                          <a:pt x="7465149" y="4755973"/>
                        </a:lnTo>
                        <a:lnTo>
                          <a:pt x="2013325" y="4755973"/>
                        </a:lnTo>
                        <a:close/>
                        <a:moveTo>
                          <a:pt x="2150141" y="4617896"/>
                        </a:moveTo>
                        <a:lnTo>
                          <a:pt x="7465149" y="4617896"/>
                        </a:lnTo>
                        <a:lnTo>
                          <a:pt x="7465149" y="4663615"/>
                        </a:lnTo>
                        <a:lnTo>
                          <a:pt x="2104839" y="4663615"/>
                        </a:lnTo>
                        <a:close/>
                        <a:moveTo>
                          <a:pt x="2241656" y="4525538"/>
                        </a:moveTo>
                        <a:lnTo>
                          <a:pt x="7465149" y="4525538"/>
                        </a:lnTo>
                        <a:lnTo>
                          <a:pt x="7465149" y="4571257"/>
                        </a:lnTo>
                        <a:lnTo>
                          <a:pt x="2196354" y="4571257"/>
                        </a:lnTo>
                        <a:close/>
                        <a:moveTo>
                          <a:pt x="2333170" y="4433180"/>
                        </a:moveTo>
                        <a:lnTo>
                          <a:pt x="7465149" y="4433180"/>
                        </a:lnTo>
                        <a:lnTo>
                          <a:pt x="7465149" y="4478899"/>
                        </a:lnTo>
                        <a:lnTo>
                          <a:pt x="2287869" y="4478899"/>
                        </a:lnTo>
                        <a:close/>
                        <a:moveTo>
                          <a:pt x="2424685" y="4340822"/>
                        </a:moveTo>
                        <a:lnTo>
                          <a:pt x="7465149" y="4340822"/>
                        </a:lnTo>
                        <a:lnTo>
                          <a:pt x="7465149" y="4386541"/>
                        </a:lnTo>
                        <a:lnTo>
                          <a:pt x="2379384" y="4386541"/>
                        </a:lnTo>
                        <a:close/>
                        <a:moveTo>
                          <a:pt x="2516200" y="4248464"/>
                        </a:moveTo>
                        <a:lnTo>
                          <a:pt x="7465149" y="4248464"/>
                        </a:lnTo>
                        <a:lnTo>
                          <a:pt x="7465149" y="4294183"/>
                        </a:lnTo>
                        <a:lnTo>
                          <a:pt x="2470898" y="4294183"/>
                        </a:lnTo>
                        <a:close/>
                        <a:moveTo>
                          <a:pt x="2607715" y="4156106"/>
                        </a:moveTo>
                        <a:lnTo>
                          <a:pt x="7465149" y="4156106"/>
                        </a:lnTo>
                        <a:lnTo>
                          <a:pt x="7465149" y="4201825"/>
                        </a:lnTo>
                        <a:lnTo>
                          <a:pt x="2562413" y="4201825"/>
                        </a:lnTo>
                        <a:close/>
                        <a:moveTo>
                          <a:pt x="2699229" y="4063748"/>
                        </a:moveTo>
                        <a:lnTo>
                          <a:pt x="7465149" y="4063748"/>
                        </a:lnTo>
                        <a:lnTo>
                          <a:pt x="7465149" y="4109467"/>
                        </a:lnTo>
                        <a:lnTo>
                          <a:pt x="2653928" y="4109467"/>
                        </a:lnTo>
                        <a:close/>
                        <a:moveTo>
                          <a:pt x="2790744" y="3971390"/>
                        </a:moveTo>
                        <a:lnTo>
                          <a:pt x="7465149" y="3971390"/>
                        </a:lnTo>
                        <a:lnTo>
                          <a:pt x="7465149" y="4017109"/>
                        </a:lnTo>
                        <a:lnTo>
                          <a:pt x="2745443" y="4017109"/>
                        </a:lnTo>
                        <a:close/>
                        <a:moveTo>
                          <a:pt x="2882259" y="3879032"/>
                        </a:moveTo>
                        <a:lnTo>
                          <a:pt x="7465149" y="3879032"/>
                        </a:lnTo>
                        <a:lnTo>
                          <a:pt x="7465149" y="3924751"/>
                        </a:lnTo>
                        <a:lnTo>
                          <a:pt x="2836957" y="3924751"/>
                        </a:lnTo>
                        <a:close/>
                        <a:moveTo>
                          <a:pt x="2973774" y="3786674"/>
                        </a:moveTo>
                        <a:lnTo>
                          <a:pt x="7465149" y="3786674"/>
                        </a:lnTo>
                        <a:lnTo>
                          <a:pt x="7465149" y="3832393"/>
                        </a:lnTo>
                        <a:lnTo>
                          <a:pt x="2928472" y="3832393"/>
                        </a:lnTo>
                        <a:close/>
                        <a:moveTo>
                          <a:pt x="3065288" y="3694316"/>
                        </a:moveTo>
                        <a:lnTo>
                          <a:pt x="7465149" y="3694316"/>
                        </a:lnTo>
                        <a:lnTo>
                          <a:pt x="7465149" y="3740035"/>
                        </a:lnTo>
                        <a:lnTo>
                          <a:pt x="3019987" y="3740035"/>
                        </a:lnTo>
                        <a:close/>
                        <a:moveTo>
                          <a:pt x="3156803" y="3601958"/>
                        </a:moveTo>
                        <a:lnTo>
                          <a:pt x="7465149" y="3601958"/>
                        </a:lnTo>
                        <a:lnTo>
                          <a:pt x="7465149" y="3647677"/>
                        </a:lnTo>
                        <a:lnTo>
                          <a:pt x="3111501" y="3647677"/>
                        </a:lnTo>
                        <a:close/>
                        <a:moveTo>
                          <a:pt x="3248318" y="3509600"/>
                        </a:moveTo>
                        <a:lnTo>
                          <a:pt x="7465149" y="3509600"/>
                        </a:lnTo>
                        <a:lnTo>
                          <a:pt x="7465149" y="3555319"/>
                        </a:lnTo>
                        <a:lnTo>
                          <a:pt x="3203016" y="3555319"/>
                        </a:lnTo>
                        <a:close/>
                        <a:moveTo>
                          <a:pt x="3339833" y="3417242"/>
                        </a:moveTo>
                        <a:lnTo>
                          <a:pt x="7465149" y="3417242"/>
                        </a:lnTo>
                        <a:lnTo>
                          <a:pt x="7465149" y="3462961"/>
                        </a:lnTo>
                        <a:lnTo>
                          <a:pt x="3294531" y="3462961"/>
                        </a:lnTo>
                        <a:close/>
                        <a:moveTo>
                          <a:pt x="3431347" y="3324884"/>
                        </a:moveTo>
                        <a:lnTo>
                          <a:pt x="7465149" y="3324884"/>
                        </a:lnTo>
                        <a:lnTo>
                          <a:pt x="7465149" y="3370603"/>
                        </a:lnTo>
                        <a:lnTo>
                          <a:pt x="3386046" y="3370603"/>
                        </a:lnTo>
                        <a:close/>
                        <a:moveTo>
                          <a:pt x="3522862" y="3232526"/>
                        </a:moveTo>
                        <a:lnTo>
                          <a:pt x="7465149" y="3232526"/>
                        </a:lnTo>
                        <a:lnTo>
                          <a:pt x="7465149" y="3278245"/>
                        </a:lnTo>
                        <a:lnTo>
                          <a:pt x="3477560" y="3278245"/>
                        </a:lnTo>
                        <a:close/>
                        <a:moveTo>
                          <a:pt x="3614377" y="3140168"/>
                        </a:moveTo>
                        <a:lnTo>
                          <a:pt x="7465149" y="3140168"/>
                        </a:lnTo>
                        <a:lnTo>
                          <a:pt x="7465149" y="3185887"/>
                        </a:lnTo>
                        <a:lnTo>
                          <a:pt x="3569075" y="3185887"/>
                        </a:lnTo>
                        <a:close/>
                        <a:moveTo>
                          <a:pt x="3705891" y="3047810"/>
                        </a:moveTo>
                        <a:lnTo>
                          <a:pt x="7465149" y="3047810"/>
                        </a:lnTo>
                        <a:lnTo>
                          <a:pt x="7465149" y="3093529"/>
                        </a:lnTo>
                        <a:lnTo>
                          <a:pt x="3660590" y="3093529"/>
                        </a:lnTo>
                        <a:close/>
                        <a:moveTo>
                          <a:pt x="3797406" y="2955452"/>
                        </a:moveTo>
                        <a:lnTo>
                          <a:pt x="7465149" y="2955452"/>
                        </a:lnTo>
                        <a:lnTo>
                          <a:pt x="7465149" y="3001172"/>
                        </a:lnTo>
                        <a:lnTo>
                          <a:pt x="3752104" y="3001172"/>
                        </a:lnTo>
                        <a:close/>
                        <a:moveTo>
                          <a:pt x="3888921" y="2863095"/>
                        </a:moveTo>
                        <a:lnTo>
                          <a:pt x="7465149" y="2863095"/>
                        </a:lnTo>
                        <a:lnTo>
                          <a:pt x="7465149" y="2908814"/>
                        </a:lnTo>
                        <a:lnTo>
                          <a:pt x="3843619" y="2908814"/>
                        </a:lnTo>
                        <a:close/>
                        <a:moveTo>
                          <a:pt x="3980436" y="2770737"/>
                        </a:moveTo>
                        <a:lnTo>
                          <a:pt x="7465149" y="2770737"/>
                        </a:lnTo>
                        <a:lnTo>
                          <a:pt x="7465149" y="2816456"/>
                        </a:lnTo>
                        <a:lnTo>
                          <a:pt x="3935134" y="2816456"/>
                        </a:lnTo>
                        <a:close/>
                        <a:moveTo>
                          <a:pt x="4071950" y="2678378"/>
                        </a:moveTo>
                        <a:lnTo>
                          <a:pt x="7465149" y="2678378"/>
                        </a:lnTo>
                        <a:lnTo>
                          <a:pt x="7465149" y="2724098"/>
                        </a:lnTo>
                        <a:lnTo>
                          <a:pt x="4026649" y="2724098"/>
                        </a:lnTo>
                        <a:close/>
                        <a:moveTo>
                          <a:pt x="4163465" y="2586020"/>
                        </a:moveTo>
                        <a:lnTo>
                          <a:pt x="7465149" y="2586020"/>
                        </a:lnTo>
                        <a:lnTo>
                          <a:pt x="7465149" y="2631740"/>
                        </a:lnTo>
                        <a:lnTo>
                          <a:pt x="4118163" y="2631740"/>
                        </a:lnTo>
                        <a:close/>
                        <a:moveTo>
                          <a:pt x="4254980" y="2493662"/>
                        </a:moveTo>
                        <a:lnTo>
                          <a:pt x="7465149" y="2493662"/>
                        </a:lnTo>
                        <a:lnTo>
                          <a:pt x="7465149" y="2539382"/>
                        </a:lnTo>
                        <a:lnTo>
                          <a:pt x="4209678" y="2539382"/>
                        </a:lnTo>
                        <a:close/>
                        <a:moveTo>
                          <a:pt x="4346494" y="2401304"/>
                        </a:moveTo>
                        <a:lnTo>
                          <a:pt x="7465149" y="2401304"/>
                        </a:lnTo>
                        <a:lnTo>
                          <a:pt x="7465149" y="2447023"/>
                        </a:lnTo>
                        <a:lnTo>
                          <a:pt x="4301193" y="2447023"/>
                        </a:lnTo>
                        <a:close/>
                        <a:moveTo>
                          <a:pt x="4438009" y="2308947"/>
                        </a:moveTo>
                        <a:lnTo>
                          <a:pt x="7465149" y="2308947"/>
                        </a:lnTo>
                        <a:lnTo>
                          <a:pt x="7465149" y="2354666"/>
                        </a:lnTo>
                        <a:lnTo>
                          <a:pt x="4392708" y="2354666"/>
                        </a:lnTo>
                        <a:close/>
                        <a:moveTo>
                          <a:pt x="4529524" y="2216588"/>
                        </a:moveTo>
                        <a:lnTo>
                          <a:pt x="7465149" y="2216588"/>
                        </a:lnTo>
                        <a:lnTo>
                          <a:pt x="7465149" y="2262308"/>
                        </a:lnTo>
                        <a:lnTo>
                          <a:pt x="4484222" y="2262308"/>
                        </a:lnTo>
                        <a:close/>
                        <a:moveTo>
                          <a:pt x="4621039" y="2124231"/>
                        </a:moveTo>
                        <a:lnTo>
                          <a:pt x="7465149" y="2124231"/>
                        </a:lnTo>
                        <a:lnTo>
                          <a:pt x="7465149" y="2169950"/>
                        </a:lnTo>
                        <a:lnTo>
                          <a:pt x="4575737" y="2169950"/>
                        </a:lnTo>
                        <a:close/>
                        <a:moveTo>
                          <a:pt x="4712553" y="2031874"/>
                        </a:moveTo>
                        <a:lnTo>
                          <a:pt x="7465149" y="2031874"/>
                        </a:lnTo>
                        <a:lnTo>
                          <a:pt x="7465149" y="2077591"/>
                        </a:lnTo>
                        <a:lnTo>
                          <a:pt x="4667252" y="2077591"/>
                        </a:lnTo>
                        <a:close/>
                        <a:moveTo>
                          <a:pt x="4804068" y="1939517"/>
                        </a:moveTo>
                        <a:lnTo>
                          <a:pt x="7465149" y="1939517"/>
                        </a:lnTo>
                        <a:lnTo>
                          <a:pt x="7465149" y="1985236"/>
                        </a:lnTo>
                        <a:lnTo>
                          <a:pt x="4758767" y="1985236"/>
                        </a:lnTo>
                        <a:close/>
                        <a:moveTo>
                          <a:pt x="4895583" y="1847159"/>
                        </a:moveTo>
                        <a:lnTo>
                          <a:pt x="7465149" y="1847159"/>
                        </a:lnTo>
                        <a:lnTo>
                          <a:pt x="7465149" y="1892878"/>
                        </a:lnTo>
                        <a:lnTo>
                          <a:pt x="4850281" y="1892878"/>
                        </a:lnTo>
                        <a:close/>
                        <a:moveTo>
                          <a:pt x="4987098" y="1754801"/>
                        </a:moveTo>
                        <a:lnTo>
                          <a:pt x="7465149" y="1754801"/>
                        </a:lnTo>
                        <a:lnTo>
                          <a:pt x="7465149" y="1800520"/>
                        </a:lnTo>
                        <a:lnTo>
                          <a:pt x="4941796" y="1800520"/>
                        </a:lnTo>
                        <a:close/>
                        <a:moveTo>
                          <a:pt x="5078612" y="1662443"/>
                        </a:moveTo>
                        <a:lnTo>
                          <a:pt x="7465149" y="1662443"/>
                        </a:lnTo>
                        <a:lnTo>
                          <a:pt x="7465149" y="1708163"/>
                        </a:lnTo>
                        <a:lnTo>
                          <a:pt x="5033311" y="1708163"/>
                        </a:lnTo>
                        <a:close/>
                        <a:moveTo>
                          <a:pt x="5170127" y="1570085"/>
                        </a:moveTo>
                        <a:lnTo>
                          <a:pt x="7465149" y="1570085"/>
                        </a:lnTo>
                        <a:lnTo>
                          <a:pt x="7465149" y="1615804"/>
                        </a:lnTo>
                        <a:lnTo>
                          <a:pt x="5124826" y="1615804"/>
                        </a:lnTo>
                        <a:close/>
                        <a:moveTo>
                          <a:pt x="5261642" y="1477727"/>
                        </a:moveTo>
                        <a:lnTo>
                          <a:pt x="7465149" y="1477727"/>
                        </a:lnTo>
                        <a:lnTo>
                          <a:pt x="7465149" y="1523446"/>
                        </a:lnTo>
                        <a:lnTo>
                          <a:pt x="5216340" y="1523446"/>
                        </a:lnTo>
                        <a:close/>
                        <a:moveTo>
                          <a:pt x="5353157" y="1385369"/>
                        </a:moveTo>
                        <a:lnTo>
                          <a:pt x="7465149" y="1385369"/>
                        </a:lnTo>
                        <a:lnTo>
                          <a:pt x="7465149" y="1431088"/>
                        </a:lnTo>
                        <a:lnTo>
                          <a:pt x="5307855" y="1431088"/>
                        </a:lnTo>
                        <a:close/>
                        <a:moveTo>
                          <a:pt x="5444671" y="1293011"/>
                        </a:moveTo>
                        <a:lnTo>
                          <a:pt x="7465149" y="1293011"/>
                        </a:lnTo>
                        <a:lnTo>
                          <a:pt x="7465149" y="1338730"/>
                        </a:lnTo>
                        <a:lnTo>
                          <a:pt x="5399370" y="1338730"/>
                        </a:lnTo>
                        <a:close/>
                        <a:moveTo>
                          <a:pt x="5536186" y="1200653"/>
                        </a:moveTo>
                        <a:lnTo>
                          <a:pt x="7465149" y="1200653"/>
                        </a:lnTo>
                        <a:lnTo>
                          <a:pt x="7465149" y="1246372"/>
                        </a:lnTo>
                        <a:lnTo>
                          <a:pt x="5490885" y="1246372"/>
                        </a:lnTo>
                        <a:close/>
                        <a:moveTo>
                          <a:pt x="5627701" y="1108295"/>
                        </a:moveTo>
                        <a:lnTo>
                          <a:pt x="7465149" y="1108295"/>
                        </a:lnTo>
                        <a:lnTo>
                          <a:pt x="7465149" y="1154014"/>
                        </a:lnTo>
                        <a:lnTo>
                          <a:pt x="5582399" y="1154014"/>
                        </a:lnTo>
                        <a:close/>
                        <a:moveTo>
                          <a:pt x="5719216" y="1015938"/>
                        </a:moveTo>
                        <a:lnTo>
                          <a:pt x="7465149" y="1015938"/>
                        </a:lnTo>
                        <a:lnTo>
                          <a:pt x="7465149" y="1061656"/>
                        </a:lnTo>
                        <a:lnTo>
                          <a:pt x="5673914" y="1061656"/>
                        </a:lnTo>
                        <a:close/>
                        <a:moveTo>
                          <a:pt x="5810730" y="923580"/>
                        </a:moveTo>
                        <a:lnTo>
                          <a:pt x="7465149" y="923580"/>
                        </a:lnTo>
                        <a:lnTo>
                          <a:pt x="7465149" y="969298"/>
                        </a:lnTo>
                        <a:lnTo>
                          <a:pt x="5765429" y="969298"/>
                        </a:lnTo>
                        <a:close/>
                        <a:moveTo>
                          <a:pt x="5902245" y="831222"/>
                        </a:moveTo>
                        <a:lnTo>
                          <a:pt x="7465149" y="831222"/>
                        </a:lnTo>
                        <a:lnTo>
                          <a:pt x="7465149" y="876941"/>
                        </a:lnTo>
                        <a:lnTo>
                          <a:pt x="5856944" y="876941"/>
                        </a:lnTo>
                        <a:close/>
                        <a:moveTo>
                          <a:pt x="5993760" y="738863"/>
                        </a:moveTo>
                        <a:lnTo>
                          <a:pt x="7465149" y="738863"/>
                        </a:lnTo>
                        <a:lnTo>
                          <a:pt x="7465149" y="784583"/>
                        </a:lnTo>
                        <a:lnTo>
                          <a:pt x="5948458" y="784583"/>
                        </a:lnTo>
                        <a:close/>
                        <a:moveTo>
                          <a:pt x="6085275" y="646506"/>
                        </a:moveTo>
                        <a:lnTo>
                          <a:pt x="7465149" y="646506"/>
                        </a:lnTo>
                        <a:lnTo>
                          <a:pt x="7465149" y="692225"/>
                        </a:lnTo>
                        <a:lnTo>
                          <a:pt x="6039973" y="692225"/>
                        </a:lnTo>
                        <a:close/>
                        <a:moveTo>
                          <a:pt x="6176789" y="554148"/>
                        </a:moveTo>
                        <a:lnTo>
                          <a:pt x="7465149" y="554148"/>
                        </a:lnTo>
                        <a:lnTo>
                          <a:pt x="7465149" y="599867"/>
                        </a:lnTo>
                        <a:lnTo>
                          <a:pt x="6131488" y="599867"/>
                        </a:lnTo>
                        <a:close/>
                        <a:moveTo>
                          <a:pt x="6268304" y="461790"/>
                        </a:moveTo>
                        <a:lnTo>
                          <a:pt x="7465149" y="461790"/>
                        </a:lnTo>
                        <a:lnTo>
                          <a:pt x="7465149" y="507509"/>
                        </a:lnTo>
                        <a:lnTo>
                          <a:pt x="6223003" y="507509"/>
                        </a:lnTo>
                        <a:close/>
                        <a:moveTo>
                          <a:pt x="6359819" y="369432"/>
                        </a:moveTo>
                        <a:lnTo>
                          <a:pt x="7465149" y="369432"/>
                        </a:lnTo>
                        <a:lnTo>
                          <a:pt x="7465149" y="415151"/>
                        </a:lnTo>
                        <a:lnTo>
                          <a:pt x="6314517" y="415151"/>
                        </a:lnTo>
                        <a:close/>
                        <a:moveTo>
                          <a:pt x="6451334" y="277074"/>
                        </a:moveTo>
                        <a:lnTo>
                          <a:pt x="7465149" y="277074"/>
                        </a:lnTo>
                        <a:lnTo>
                          <a:pt x="7465149" y="322793"/>
                        </a:lnTo>
                        <a:lnTo>
                          <a:pt x="6406032" y="322793"/>
                        </a:lnTo>
                        <a:close/>
                        <a:moveTo>
                          <a:pt x="6542848" y="184716"/>
                        </a:moveTo>
                        <a:lnTo>
                          <a:pt x="7465149" y="184716"/>
                        </a:lnTo>
                        <a:lnTo>
                          <a:pt x="7465149" y="230435"/>
                        </a:lnTo>
                        <a:lnTo>
                          <a:pt x="6497547" y="230435"/>
                        </a:lnTo>
                        <a:close/>
                        <a:moveTo>
                          <a:pt x="6634363" y="92358"/>
                        </a:moveTo>
                        <a:lnTo>
                          <a:pt x="7465149" y="92358"/>
                        </a:lnTo>
                        <a:lnTo>
                          <a:pt x="7465149" y="138077"/>
                        </a:lnTo>
                        <a:lnTo>
                          <a:pt x="6589062" y="138077"/>
                        </a:lnTo>
                        <a:close/>
                        <a:moveTo>
                          <a:pt x="6725878" y="0"/>
                        </a:moveTo>
                        <a:lnTo>
                          <a:pt x="7465149" y="0"/>
                        </a:lnTo>
                        <a:lnTo>
                          <a:pt x="7465149" y="45719"/>
                        </a:lnTo>
                        <a:lnTo>
                          <a:pt x="6680576" y="457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2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800"/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4744201" y="4099059"/>
                <a:ext cx="3332920" cy="2778248"/>
                <a:chOff x="1569280" y="1865628"/>
                <a:chExt cx="3332920" cy="2778248"/>
              </a:xfrm>
            </p:grpSpPr>
            <p:sp>
              <p:nvSpPr>
                <p:cNvPr id="59" name="Diamond 58"/>
                <p:cNvSpPr/>
                <p:nvPr/>
              </p:nvSpPr>
              <p:spPr>
                <a:xfrm>
                  <a:off x="1828360" y="2697480"/>
                  <a:ext cx="1946396" cy="1946396"/>
                </a:xfrm>
                <a:prstGeom prst="diamond">
                  <a:avLst/>
                </a:prstGeom>
                <a:solidFill>
                  <a:srgbClr val="13193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0" name="Diamond 59"/>
                <p:cNvSpPr/>
                <p:nvPr/>
              </p:nvSpPr>
              <p:spPr>
                <a:xfrm>
                  <a:off x="1569280" y="3411598"/>
                  <a:ext cx="518160" cy="518160"/>
                </a:xfrm>
                <a:prstGeom prst="diamond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1" name="Diamond 60"/>
                <p:cNvSpPr/>
                <p:nvPr/>
              </p:nvSpPr>
              <p:spPr>
                <a:xfrm>
                  <a:off x="3181350" y="3359944"/>
                  <a:ext cx="339528" cy="339528"/>
                </a:xfrm>
                <a:prstGeom prst="diamond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2" name="Diamond 61"/>
                <p:cNvSpPr/>
                <p:nvPr/>
              </p:nvSpPr>
              <p:spPr>
                <a:xfrm>
                  <a:off x="2280480" y="3022600"/>
                  <a:ext cx="1042156" cy="1042156"/>
                </a:xfrm>
                <a:prstGeom prst="diamond">
                  <a:avLst/>
                </a:prstGeom>
                <a:solidFill>
                  <a:srgbClr val="DD7F2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3" name="Diamond 62"/>
                <p:cNvSpPr/>
                <p:nvPr/>
              </p:nvSpPr>
              <p:spPr>
                <a:xfrm>
                  <a:off x="3663191" y="2933700"/>
                  <a:ext cx="539236" cy="539236"/>
                </a:xfrm>
                <a:prstGeom prst="diamond">
                  <a:avLst/>
                </a:prstGeom>
                <a:solidFill>
                  <a:srgbClr val="13193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4" name="Diamond 63"/>
                <p:cNvSpPr/>
                <p:nvPr/>
              </p:nvSpPr>
              <p:spPr>
                <a:xfrm>
                  <a:off x="3476165" y="2637140"/>
                  <a:ext cx="372110" cy="372110"/>
                </a:xfrm>
                <a:prstGeom prst="diamond">
                  <a:avLst/>
                </a:prstGeom>
                <a:solidFill>
                  <a:srgbClr val="13193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5" name="Diamond 64"/>
                <p:cNvSpPr/>
                <p:nvPr/>
              </p:nvSpPr>
              <p:spPr>
                <a:xfrm>
                  <a:off x="4065402" y="2359981"/>
                  <a:ext cx="243840" cy="243840"/>
                </a:xfrm>
                <a:prstGeom prst="diamond">
                  <a:avLst/>
                </a:prstGeom>
                <a:solidFill>
                  <a:srgbClr val="13193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6" name="Diamond 65"/>
                <p:cNvSpPr/>
                <p:nvPr/>
              </p:nvSpPr>
              <p:spPr>
                <a:xfrm>
                  <a:off x="4368159" y="2430142"/>
                  <a:ext cx="162566" cy="162566"/>
                </a:xfrm>
                <a:prstGeom prst="diamond">
                  <a:avLst/>
                </a:prstGeom>
                <a:solidFill>
                  <a:srgbClr val="13193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7" name="Diamond 66"/>
                <p:cNvSpPr/>
                <p:nvPr/>
              </p:nvSpPr>
              <p:spPr>
                <a:xfrm>
                  <a:off x="4368040" y="1865628"/>
                  <a:ext cx="534160" cy="534160"/>
                </a:xfrm>
                <a:prstGeom prst="diamond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" y="-21410"/>
                <a:ext cx="1633517" cy="2051387"/>
                <a:chOff x="1" y="-21410"/>
                <a:chExt cx="1633517" cy="2051387"/>
              </a:xfrm>
            </p:grpSpPr>
            <p:sp>
              <p:nvSpPr>
                <p:cNvPr id="57" name="Freeform 56"/>
                <p:cNvSpPr/>
                <p:nvPr/>
              </p:nvSpPr>
              <p:spPr>
                <a:xfrm flipV="1">
                  <a:off x="1" y="911190"/>
                  <a:ext cx="1118787" cy="1118787"/>
                </a:xfrm>
                <a:custGeom>
                  <a:avLst/>
                  <a:gdLst>
                    <a:gd name="connsiteX0" fmla="*/ 1118787 w 1118787"/>
                    <a:gd name="connsiteY0" fmla="*/ 1118787 h 1118787"/>
                    <a:gd name="connsiteX1" fmla="*/ 0 w 1118787"/>
                    <a:gd name="connsiteY1" fmla="*/ 0 h 1118787"/>
                    <a:gd name="connsiteX2" fmla="*/ 0 w 1118787"/>
                    <a:gd name="connsiteY2" fmla="*/ 599165 h 1118787"/>
                    <a:gd name="connsiteX3" fmla="*/ 521637 w 1118787"/>
                    <a:gd name="connsiteY3" fmla="*/ 1118545 h 1118787"/>
                    <a:gd name="connsiteX4" fmla="*/ 1118787 w 1118787"/>
                    <a:gd name="connsiteY4" fmla="*/ 1118787 h 1118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8787" h="1118787">
                      <a:moveTo>
                        <a:pt x="1118787" y="1118787"/>
                      </a:moveTo>
                      <a:lnTo>
                        <a:pt x="0" y="0"/>
                      </a:lnTo>
                      <a:lnTo>
                        <a:pt x="0" y="599165"/>
                      </a:lnTo>
                      <a:lnTo>
                        <a:pt x="521637" y="1118545"/>
                      </a:lnTo>
                      <a:lnTo>
                        <a:pt x="1118787" y="111878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 flipV="1">
                  <a:off x="1" y="-21410"/>
                  <a:ext cx="1633517" cy="1633516"/>
                </a:xfrm>
                <a:custGeom>
                  <a:avLst/>
                  <a:gdLst>
                    <a:gd name="connsiteX0" fmla="*/ 0 w 1633517"/>
                    <a:gd name="connsiteY0" fmla="*/ 1633516 h 1633516"/>
                    <a:gd name="connsiteX1" fmla="*/ 1633517 w 1633517"/>
                    <a:gd name="connsiteY1" fmla="*/ 1633516 h 1633516"/>
                    <a:gd name="connsiteX2" fmla="*/ 0 w 1633517"/>
                    <a:gd name="connsiteY2" fmla="*/ 0 h 1633516"/>
                    <a:gd name="connsiteX3" fmla="*/ 0 w 1633517"/>
                    <a:gd name="connsiteY3" fmla="*/ 1633516 h 1633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3517" h="1633516">
                      <a:moveTo>
                        <a:pt x="0" y="1633516"/>
                      </a:moveTo>
                      <a:lnTo>
                        <a:pt x="1633517" y="1633516"/>
                      </a:lnTo>
                      <a:lnTo>
                        <a:pt x="0" y="0"/>
                      </a:lnTo>
                      <a:lnTo>
                        <a:pt x="0" y="1633516"/>
                      </a:lnTo>
                      <a:close/>
                    </a:path>
                  </a:pathLst>
                </a:custGeom>
                <a:solidFill>
                  <a:srgbClr val="DD7F2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00"/>
                </a:p>
              </p:txBody>
            </p:sp>
          </p:grpSp>
        </p:grpSp>
      </p:grpSp>
      <p:grpSp>
        <p:nvGrpSpPr>
          <p:cNvPr id="22" name="Group 21"/>
          <p:cNvGrpSpPr/>
          <p:nvPr userDrawn="1"/>
        </p:nvGrpSpPr>
        <p:grpSpPr>
          <a:xfrm>
            <a:off x="229690" y="225755"/>
            <a:ext cx="1452081" cy="1359828"/>
            <a:chOff x="229689" y="225755"/>
            <a:chExt cx="1452081" cy="1359828"/>
          </a:xfrm>
        </p:grpSpPr>
        <p:sp>
          <p:nvSpPr>
            <p:cNvPr id="23" name="Diamond 22"/>
            <p:cNvSpPr/>
            <p:nvPr/>
          </p:nvSpPr>
          <p:spPr>
            <a:xfrm>
              <a:off x="939246" y="225755"/>
              <a:ext cx="316728" cy="316726"/>
            </a:xfrm>
            <a:prstGeom prst="diamond">
              <a:avLst/>
            </a:prstGeom>
            <a:solidFill>
              <a:schemeClr val="bg2">
                <a:alpha val="5000"/>
              </a:schemeClr>
            </a:solidFill>
            <a:ln w="44450">
              <a:solidFill>
                <a:schemeClr val="tx2">
                  <a:alpha val="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>
              <a:off x="1365042" y="596585"/>
              <a:ext cx="316728" cy="316726"/>
            </a:xfrm>
            <a:prstGeom prst="diamond">
              <a:avLst/>
            </a:prstGeom>
            <a:solidFill>
              <a:schemeClr val="bg2">
                <a:alpha val="5000"/>
              </a:schemeClr>
            </a:solidFill>
            <a:ln w="44450">
              <a:solidFill>
                <a:schemeClr val="tx2">
                  <a:alpha val="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>
              <a:off x="229689" y="1268857"/>
              <a:ext cx="316728" cy="316726"/>
            </a:xfrm>
            <a:prstGeom prst="diamond">
              <a:avLst/>
            </a:prstGeom>
            <a:solidFill>
              <a:schemeClr val="bg2">
                <a:alpha val="5000"/>
              </a:schemeClr>
            </a:solidFill>
            <a:ln w="44450">
              <a:solidFill>
                <a:schemeClr val="tx2">
                  <a:alpha val="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>
              <a:off x="786794" y="967968"/>
              <a:ext cx="316728" cy="316726"/>
            </a:xfrm>
            <a:prstGeom prst="diamond">
              <a:avLst/>
            </a:prstGeom>
            <a:solidFill>
              <a:schemeClr val="bg2">
                <a:alpha val="5000"/>
              </a:schemeClr>
            </a:solidFill>
            <a:ln w="44450">
              <a:solidFill>
                <a:schemeClr val="tx2">
                  <a:alpha val="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Diamond 26"/>
            <p:cNvSpPr/>
            <p:nvPr/>
          </p:nvSpPr>
          <p:spPr>
            <a:xfrm>
              <a:off x="287499" y="518446"/>
              <a:ext cx="316728" cy="316726"/>
            </a:xfrm>
            <a:prstGeom prst="diamond">
              <a:avLst/>
            </a:prstGeom>
            <a:solidFill>
              <a:schemeClr val="bg2">
                <a:alpha val="5000"/>
              </a:schemeClr>
            </a:solidFill>
            <a:ln w="44450">
              <a:solidFill>
                <a:schemeClr val="tx2">
                  <a:alpha val="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060" y="106454"/>
            <a:ext cx="5091953" cy="3822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F328373D-DC16-4DE0-8460-691329012065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/>
          <a:p>
            <a:fld id="{CA4A44FA-6A53-4DB3-A14D-917DE3D34585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6494929" y="3268166"/>
            <a:ext cx="5596052" cy="3222094"/>
          </a:xfrm>
          <a:prstGeom prst="rect">
            <a:avLst/>
          </a:prstGeom>
        </p:spPr>
        <p:txBody>
          <a:bodyPr anchor="b"/>
          <a:lstStyle>
            <a:lvl1pPr algn="r">
              <a:defRPr sz="6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88957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187"/>
            <a:ext cx="10744201" cy="6083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1976"/>
            <a:ext cx="10744201" cy="5378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7363CCB3-C011-4626-B179-E6AE3366897A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/>
          <a:p>
            <a:fld id="{CA4A44FA-6A53-4DB3-A14D-917DE3D34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2801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187"/>
            <a:ext cx="10744201" cy="6083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21DB503E-28CF-4E4B-8692-52CA7E7A5CBB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/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44376" y="1509286"/>
            <a:ext cx="2150908" cy="2150906"/>
          </a:xfrm>
          <a:custGeom>
            <a:avLst/>
            <a:gdLst>
              <a:gd name="connsiteX0" fmla="*/ 1075454 w 2150908"/>
              <a:gd name="connsiteY0" fmla="*/ 0 h 2150906"/>
              <a:gd name="connsiteX1" fmla="*/ 2150908 w 2150908"/>
              <a:gd name="connsiteY1" fmla="*/ 1075453 h 2150906"/>
              <a:gd name="connsiteX2" fmla="*/ 1075454 w 2150908"/>
              <a:gd name="connsiteY2" fmla="*/ 2150906 h 2150906"/>
              <a:gd name="connsiteX3" fmla="*/ 0 w 2150908"/>
              <a:gd name="connsiteY3" fmla="*/ 1075453 h 21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908" h="2150906">
                <a:moveTo>
                  <a:pt x="1075454" y="0"/>
                </a:moveTo>
                <a:lnTo>
                  <a:pt x="2150908" y="1075453"/>
                </a:lnTo>
                <a:lnTo>
                  <a:pt x="1075454" y="2150906"/>
                </a:lnTo>
                <a:lnTo>
                  <a:pt x="0" y="10754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32164" y="1493959"/>
            <a:ext cx="2150908" cy="2150906"/>
          </a:xfrm>
          <a:custGeom>
            <a:avLst/>
            <a:gdLst>
              <a:gd name="connsiteX0" fmla="*/ 1075454 w 2150908"/>
              <a:gd name="connsiteY0" fmla="*/ 0 h 2150906"/>
              <a:gd name="connsiteX1" fmla="*/ 2150908 w 2150908"/>
              <a:gd name="connsiteY1" fmla="*/ 1075453 h 2150906"/>
              <a:gd name="connsiteX2" fmla="*/ 1075454 w 2150908"/>
              <a:gd name="connsiteY2" fmla="*/ 2150906 h 2150906"/>
              <a:gd name="connsiteX3" fmla="*/ 0 w 2150908"/>
              <a:gd name="connsiteY3" fmla="*/ 1075453 h 21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908" h="2150906">
                <a:moveTo>
                  <a:pt x="1075454" y="0"/>
                </a:moveTo>
                <a:lnTo>
                  <a:pt x="2150908" y="1075453"/>
                </a:lnTo>
                <a:lnTo>
                  <a:pt x="1075454" y="2150906"/>
                </a:lnTo>
                <a:lnTo>
                  <a:pt x="0" y="10754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18279" y="1493959"/>
            <a:ext cx="2150908" cy="2150906"/>
          </a:xfrm>
          <a:custGeom>
            <a:avLst/>
            <a:gdLst>
              <a:gd name="connsiteX0" fmla="*/ 1075454 w 2150908"/>
              <a:gd name="connsiteY0" fmla="*/ 0 h 2150906"/>
              <a:gd name="connsiteX1" fmla="*/ 2150908 w 2150908"/>
              <a:gd name="connsiteY1" fmla="*/ 1075453 h 2150906"/>
              <a:gd name="connsiteX2" fmla="*/ 1075454 w 2150908"/>
              <a:gd name="connsiteY2" fmla="*/ 2150906 h 2150906"/>
              <a:gd name="connsiteX3" fmla="*/ 0 w 2150908"/>
              <a:gd name="connsiteY3" fmla="*/ 1075453 h 21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908" h="2150906">
                <a:moveTo>
                  <a:pt x="1075454" y="0"/>
                </a:moveTo>
                <a:lnTo>
                  <a:pt x="2150908" y="1075453"/>
                </a:lnTo>
                <a:lnTo>
                  <a:pt x="1075454" y="2150906"/>
                </a:lnTo>
                <a:lnTo>
                  <a:pt x="0" y="10754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04392" y="1493959"/>
            <a:ext cx="2150908" cy="2150906"/>
          </a:xfrm>
          <a:custGeom>
            <a:avLst/>
            <a:gdLst>
              <a:gd name="connsiteX0" fmla="*/ 1075454 w 2150908"/>
              <a:gd name="connsiteY0" fmla="*/ 0 h 2150906"/>
              <a:gd name="connsiteX1" fmla="*/ 2150908 w 2150908"/>
              <a:gd name="connsiteY1" fmla="*/ 1075453 h 2150906"/>
              <a:gd name="connsiteX2" fmla="*/ 1075454 w 2150908"/>
              <a:gd name="connsiteY2" fmla="*/ 2150906 h 2150906"/>
              <a:gd name="connsiteX3" fmla="*/ 0 w 2150908"/>
              <a:gd name="connsiteY3" fmla="*/ 1075453 h 21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908" h="2150906">
                <a:moveTo>
                  <a:pt x="1075454" y="0"/>
                </a:moveTo>
                <a:lnTo>
                  <a:pt x="2150908" y="1075453"/>
                </a:lnTo>
                <a:lnTo>
                  <a:pt x="1075454" y="2150906"/>
                </a:lnTo>
                <a:lnTo>
                  <a:pt x="0" y="10754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2926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31718"/>
            <a:ext cx="7810500" cy="6908769"/>
          </a:xfrm>
          <a:custGeom>
            <a:avLst/>
            <a:gdLst>
              <a:gd name="connsiteX0" fmla="*/ 1866900 w 7810500"/>
              <a:gd name="connsiteY0" fmla="*/ 0 h 6908769"/>
              <a:gd name="connsiteX1" fmla="*/ 7810500 w 7810500"/>
              <a:gd name="connsiteY1" fmla="*/ 5943600 h 6908769"/>
              <a:gd name="connsiteX2" fmla="*/ 6845332 w 7810500"/>
              <a:gd name="connsiteY2" fmla="*/ 6908769 h 6908769"/>
              <a:gd name="connsiteX3" fmla="*/ 0 w 7810500"/>
              <a:gd name="connsiteY3" fmla="*/ 6908769 h 6908769"/>
              <a:gd name="connsiteX4" fmla="*/ 0 w 7810500"/>
              <a:gd name="connsiteY4" fmla="*/ 1866900 h 690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6908769">
                <a:moveTo>
                  <a:pt x="1866900" y="0"/>
                </a:moveTo>
                <a:lnTo>
                  <a:pt x="7810500" y="5943600"/>
                </a:lnTo>
                <a:lnTo>
                  <a:pt x="6845332" y="6908769"/>
                </a:lnTo>
                <a:lnTo>
                  <a:pt x="0" y="6908769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CD475120-6C48-4AE9-8996-11A3CB9C848C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2215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31718"/>
            <a:ext cx="7810500" cy="6908769"/>
          </a:xfrm>
          <a:custGeom>
            <a:avLst/>
            <a:gdLst>
              <a:gd name="connsiteX0" fmla="*/ 1866900 w 7810500"/>
              <a:gd name="connsiteY0" fmla="*/ 0 h 6908769"/>
              <a:gd name="connsiteX1" fmla="*/ 7810500 w 7810500"/>
              <a:gd name="connsiteY1" fmla="*/ 5943600 h 6908769"/>
              <a:gd name="connsiteX2" fmla="*/ 6845332 w 7810500"/>
              <a:gd name="connsiteY2" fmla="*/ 6908769 h 6908769"/>
              <a:gd name="connsiteX3" fmla="*/ 0 w 7810500"/>
              <a:gd name="connsiteY3" fmla="*/ 6908769 h 6908769"/>
              <a:gd name="connsiteX4" fmla="*/ 0 w 7810500"/>
              <a:gd name="connsiteY4" fmla="*/ 1866900 h 690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6908769">
                <a:moveTo>
                  <a:pt x="1866900" y="0"/>
                </a:moveTo>
                <a:lnTo>
                  <a:pt x="7810500" y="5943600"/>
                </a:lnTo>
                <a:lnTo>
                  <a:pt x="6845332" y="6908769"/>
                </a:lnTo>
                <a:lnTo>
                  <a:pt x="0" y="6908769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CDFA7408-D25E-4009-AE6A-7A8022A8213F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6427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31718"/>
            <a:ext cx="7810500" cy="6908769"/>
          </a:xfrm>
          <a:custGeom>
            <a:avLst/>
            <a:gdLst>
              <a:gd name="connsiteX0" fmla="*/ 1866900 w 7810500"/>
              <a:gd name="connsiteY0" fmla="*/ 0 h 6908769"/>
              <a:gd name="connsiteX1" fmla="*/ 7810500 w 7810500"/>
              <a:gd name="connsiteY1" fmla="*/ 5943600 h 6908769"/>
              <a:gd name="connsiteX2" fmla="*/ 6845332 w 7810500"/>
              <a:gd name="connsiteY2" fmla="*/ 6908769 h 6908769"/>
              <a:gd name="connsiteX3" fmla="*/ 0 w 7810500"/>
              <a:gd name="connsiteY3" fmla="*/ 6908769 h 6908769"/>
              <a:gd name="connsiteX4" fmla="*/ 0 w 7810500"/>
              <a:gd name="connsiteY4" fmla="*/ 1866900 h 690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6908769">
                <a:moveTo>
                  <a:pt x="1866900" y="0"/>
                </a:moveTo>
                <a:lnTo>
                  <a:pt x="7810500" y="5943600"/>
                </a:lnTo>
                <a:lnTo>
                  <a:pt x="6845332" y="6908769"/>
                </a:lnTo>
                <a:lnTo>
                  <a:pt x="0" y="6908769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AF9821B0-428F-417C-8A5A-C20474A69367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9960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31718"/>
            <a:ext cx="7810500" cy="6908769"/>
          </a:xfrm>
          <a:custGeom>
            <a:avLst/>
            <a:gdLst>
              <a:gd name="connsiteX0" fmla="*/ 1866900 w 7810500"/>
              <a:gd name="connsiteY0" fmla="*/ 0 h 6908769"/>
              <a:gd name="connsiteX1" fmla="*/ 7810500 w 7810500"/>
              <a:gd name="connsiteY1" fmla="*/ 5943600 h 6908769"/>
              <a:gd name="connsiteX2" fmla="*/ 6845332 w 7810500"/>
              <a:gd name="connsiteY2" fmla="*/ 6908769 h 6908769"/>
              <a:gd name="connsiteX3" fmla="*/ 0 w 7810500"/>
              <a:gd name="connsiteY3" fmla="*/ 6908769 h 6908769"/>
              <a:gd name="connsiteX4" fmla="*/ 0 w 7810500"/>
              <a:gd name="connsiteY4" fmla="*/ 1866900 h 690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6908769">
                <a:moveTo>
                  <a:pt x="1866900" y="0"/>
                </a:moveTo>
                <a:lnTo>
                  <a:pt x="7810500" y="5943600"/>
                </a:lnTo>
                <a:lnTo>
                  <a:pt x="6845332" y="6908769"/>
                </a:lnTo>
                <a:lnTo>
                  <a:pt x="0" y="6908769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C5A70EBA-B565-4B5A-B429-1BCF8BEF13E4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2576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31718"/>
            <a:ext cx="7810500" cy="6908769"/>
          </a:xfrm>
          <a:custGeom>
            <a:avLst/>
            <a:gdLst>
              <a:gd name="connsiteX0" fmla="*/ 1866900 w 7810500"/>
              <a:gd name="connsiteY0" fmla="*/ 0 h 6908769"/>
              <a:gd name="connsiteX1" fmla="*/ 7810500 w 7810500"/>
              <a:gd name="connsiteY1" fmla="*/ 5943600 h 6908769"/>
              <a:gd name="connsiteX2" fmla="*/ 6845332 w 7810500"/>
              <a:gd name="connsiteY2" fmla="*/ 6908769 h 6908769"/>
              <a:gd name="connsiteX3" fmla="*/ 0 w 7810500"/>
              <a:gd name="connsiteY3" fmla="*/ 6908769 h 6908769"/>
              <a:gd name="connsiteX4" fmla="*/ 0 w 7810500"/>
              <a:gd name="connsiteY4" fmla="*/ 1866900 h 690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6908769">
                <a:moveTo>
                  <a:pt x="1866900" y="0"/>
                </a:moveTo>
                <a:lnTo>
                  <a:pt x="7810500" y="5943600"/>
                </a:lnTo>
                <a:lnTo>
                  <a:pt x="6845332" y="6908769"/>
                </a:lnTo>
                <a:lnTo>
                  <a:pt x="0" y="6908769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9A727388-139F-47B0-804D-070CA3977C9D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6469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31718"/>
            <a:ext cx="7810500" cy="6908769"/>
          </a:xfrm>
          <a:custGeom>
            <a:avLst/>
            <a:gdLst>
              <a:gd name="connsiteX0" fmla="*/ 1866900 w 7810500"/>
              <a:gd name="connsiteY0" fmla="*/ 0 h 6908769"/>
              <a:gd name="connsiteX1" fmla="*/ 7810500 w 7810500"/>
              <a:gd name="connsiteY1" fmla="*/ 5943600 h 6908769"/>
              <a:gd name="connsiteX2" fmla="*/ 6845332 w 7810500"/>
              <a:gd name="connsiteY2" fmla="*/ 6908769 h 6908769"/>
              <a:gd name="connsiteX3" fmla="*/ 0 w 7810500"/>
              <a:gd name="connsiteY3" fmla="*/ 6908769 h 6908769"/>
              <a:gd name="connsiteX4" fmla="*/ 0 w 7810500"/>
              <a:gd name="connsiteY4" fmla="*/ 1866900 h 690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6908769">
                <a:moveTo>
                  <a:pt x="1866900" y="0"/>
                </a:moveTo>
                <a:lnTo>
                  <a:pt x="7810500" y="5943600"/>
                </a:lnTo>
                <a:lnTo>
                  <a:pt x="6845332" y="6908769"/>
                </a:lnTo>
                <a:lnTo>
                  <a:pt x="0" y="6908769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231D3BB6-5325-4BC4-9F78-8DAC9B0BBA0D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4612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31718"/>
            <a:ext cx="7810500" cy="6908769"/>
          </a:xfrm>
          <a:custGeom>
            <a:avLst/>
            <a:gdLst>
              <a:gd name="connsiteX0" fmla="*/ 1866900 w 7810500"/>
              <a:gd name="connsiteY0" fmla="*/ 0 h 6908769"/>
              <a:gd name="connsiteX1" fmla="*/ 7810500 w 7810500"/>
              <a:gd name="connsiteY1" fmla="*/ 5943600 h 6908769"/>
              <a:gd name="connsiteX2" fmla="*/ 6845332 w 7810500"/>
              <a:gd name="connsiteY2" fmla="*/ 6908769 h 6908769"/>
              <a:gd name="connsiteX3" fmla="*/ 0 w 7810500"/>
              <a:gd name="connsiteY3" fmla="*/ 6908769 h 6908769"/>
              <a:gd name="connsiteX4" fmla="*/ 0 w 7810500"/>
              <a:gd name="connsiteY4" fmla="*/ 1866900 h 690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6908769">
                <a:moveTo>
                  <a:pt x="1866900" y="0"/>
                </a:moveTo>
                <a:lnTo>
                  <a:pt x="7810500" y="5943600"/>
                </a:lnTo>
                <a:lnTo>
                  <a:pt x="6845332" y="6908769"/>
                </a:lnTo>
                <a:lnTo>
                  <a:pt x="0" y="6908769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F81F85BC-AB35-444E-AF57-E2B6678F036A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862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26882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615714" cy="6858000"/>
          </a:xfrm>
          <a:custGeom>
            <a:avLst/>
            <a:gdLst>
              <a:gd name="connsiteX0" fmla="*/ 0 w 9615714"/>
              <a:gd name="connsiteY0" fmla="*/ 0 h 6858000"/>
              <a:gd name="connsiteX1" fmla="*/ 9615714 w 9615714"/>
              <a:gd name="connsiteY1" fmla="*/ 0 h 6858000"/>
              <a:gd name="connsiteX2" fmla="*/ 2757714 w 9615714"/>
              <a:gd name="connsiteY2" fmla="*/ 6858000 h 6858000"/>
              <a:gd name="connsiteX3" fmla="*/ 0 w 96157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5714" h="6858000">
                <a:moveTo>
                  <a:pt x="0" y="0"/>
                </a:moveTo>
                <a:lnTo>
                  <a:pt x="9615714" y="0"/>
                </a:lnTo>
                <a:lnTo>
                  <a:pt x="275771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4A4B7E09-E330-456C-B17F-EA55A067E6FE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/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0316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69505" y="702505"/>
            <a:ext cx="5452994" cy="5452995"/>
          </a:xfrm>
          <a:custGeom>
            <a:avLst/>
            <a:gdLst>
              <a:gd name="connsiteX0" fmla="*/ 2726498 w 5452995"/>
              <a:gd name="connsiteY0" fmla="*/ 0 h 5452995"/>
              <a:gd name="connsiteX1" fmla="*/ 5452995 w 5452995"/>
              <a:gd name="connsiteY1" fmla="*/ 2726498 h 5452995"/>
              <a:gd name="connsiteX2" fmla="*/ 2726498 w 5452995"/>
              <a:gd name="connsiteY2" fmla="*/ 5452995 h 5452995"/>
              <a:gd name="connsiteX3" fmla="*/ 0 w 5452995"/>
              <a:gd name="connsiteY3" fmla="*/ 2726498 h 545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995" h="5452995">
                <a:moveTo>
                  <a:pt x="2726498" y="0"/>
                </a:moveTo>
                <a:lnTo>
                  <a:pt x="5452995" y="2726498"/>
                </a:lnTo>
                <a:lnTo>
                  <a:pt x="2726498" y="5452995"/>
                </a:lnTo>
                <a:lnTo>
                  <a:pt x="0" y="27264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38E049A0-EA86-4B80-8EC3-A403BB0BDF5A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/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7639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8971" y="0"/>
            <a:ext cx="11234058" cy="5225144"/>
          </a:xfrm>
          <a:custGeom>
            <a:avLst/>
            <a:gdLst>
              <a:gd name="connsiteX0" fmla="*/ 0 w 11234058"/>
              <a:gd name="connsiteY0" fmla="*/ 0 h 5225144"/>
              <a:gd name="connsiteX1" fmla="*/ 11234058 w 11234058"/>
              <a:gd name="connsiteY1" fmla="*/ 0 h 5225144"/>
              <a:gd name="connsiteX2" fmla="*/ 5617029 w 11234058"/>
              <a:gd name="connsiteY2" fmla="*/ 5225144 h 52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4058" h="5225144">
                <a:moveTo>
                  <a:pt x="0" y="0"/>
                </a:moveTo>
                <a:lnTo>
                  <a:pt x="11234058" y="0"/>
                </a:lnTo>
                <a:lnTo>
                  <a:pt x="5617029" y="52251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630FBDF5-9F50-4958-95CD-6DC3E199E51E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/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678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7301" y="2043"/>
            <a:ext cx="6109703" cy="5291156"/>
          </a:xfrm>
          <a:custGeom>
            <a:avLst/>
            <a:gdLst>
              <a:gd name="connsiteX0" fmla="*/ 3054852 w 6109703"/>
              <a:gd name="connsiteY0" fmla="*/ 0 h 5291156"/>
              <a:gd name="connsiteX1" fmla="*/ 6109703 w 6109703"/>
              <a:gd name="connsiteY1" fmla="*/ 5291156 h 5291156"/>
              <a:gd name="connsiteX2" fmla="*/ 0 w 6109703"/>
              <a:gd name="connsiteY2" fmla="*/ 5291156 h 529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9703" h="5291156">
                <a:moveTo>
                  <a:pt x="3054852" y="0"/>
                </a:moveTo>
                <a:lnTo>
                  <a:pt x="6109703" y="5291156"/>
                </a:lnTo>
                <a:lnTo>
                  <a:pt x="0" y="5291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32472432-D4E4-425A-BB20-7C6FD56D3737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8275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8659096" y="2819769"/>
            <a:ext cx="3457918" cy="2893292"/>
          </a:xfrm>
          <a:custGeom>
            <a:avLst/>
            <a:gdLst>
              <a:gd name="connsiteX0" fmla="*/ 0 w 3457917"/>
              <a:gd name="connsiteY0" fmla="*/ 0 h 2893292"/>
              <a:gd name="connsiteX1" fmla="*/ 3457917 w 3457917"/>
              <a:gd name="connsiteY1" fmla="*/ 0 h 2893292"/>
              <a:gd name="connsiteX2" fmla="*/ 1728958 w 3457917"/>
              <a:gd name="connsiteY2" fmla="*/ 2893292 h 289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917" h="2893292">
                <a:moveTo>
                  <a:pt x="0" y="0"/>
                </a:moveTo>
                <a:lnTo>
                  <a:pt x="3457917" y="0"/>
                </a:lnTo>
                <a:lnTo>
                  <a:pt x="1728958" y="28932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380007" y="2076451"/>
            <a:ext cx="3457918" cy="2893292"/>
          </a:xfrm>
          <a:custGeom>
            <a:avLst/>
            <a:gdLst>
              <a:gd name="connsiteX0" fmla="*/ 1728958 w 3457917"/>
              <a:gd name="connsiteY0" fmla="*/ 0 h 2893292"/>
              <a:gd name="connsiteX1" fmla="*/ 3457917 w 3457917"/>
              <a:gd name="connsiteY1" fmla="*/ 2893292 h 2893292"/>
              <a:gd name="connsiteX2" fmla="*/ 0 w 3457917"/>
              <a:gd name="connsiteY2" fmla="*/ 2893292 h 289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917" h="2893292">
                <a:moveTo>
                  <a:pt x="1728958" y="0"/>
                </a:moveTo>
                <a:lnTo>
                  <a:pt x="3457917" y="2893292"/>
                </a:lnTo>
                <a:lnTo>
                  <a:pt x="0" y="28932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385827" y="2076451"/>
            <a:ext cx="3457918" cy="2893292"/>
          </a:xfrm>
          <a:custGeom>
            <a:avLst/>
            <a:gdLst>
              <a:gd name="connsiteX0" fmla="*/ 1728959 w 3457917"/>
              <a:gd name="connsiteY0" fmla="*/ 0 h 2893292"/>
              <a:gd name="connsiteX1" fmla="*/ 3457917 w 3457917"/>
              <a:gd name="connsiteY1" fmla="*/ 2893292 h 2893292"/>
              <a:gd name="connsiteX2" fmla="*/ 0 w 3457917"/>
              <a:gd name="connsiteY2" fmla="*/ 2893292 h 289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917" h="2893292">
                <a:moveTo>
                  <a:pt x="1728959" y="0"/>
                </a:moveTo>
                <a:lnTo>
                  <a:pt x="3457917" y="2893292"/>
                </a:lnTo>
                <a:lnTo>
                  <a:pt x="0" y="28932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6738" y="2819769"/>
            <a:ext cx="3457918" cy="2893292"/>
          </a:xfrm>
          <a:custGeom>
            <a:avLst/>
            <a:gdLst>
              <a:gd name="connsiteX0" fmla="*/ 0 w 3457917"/>
              <a:gd name="connsiteY0" fmla="*/ 0 h 2893292"/>
              <a:gd name="connsiteX1" fmla="*/ 3457917 w 3457917"/>
              <a:gd name="connsiteY1" fmla="*/ 0 h 2893292"/>
              <a:gd name="connsiteX2" fmla="*/ 1728959 w 3457917"/>
              <a:gd name="connsiteY2" fmla="*/ 2893292 h 289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917" h="2893292">
                <a:moveTo>
                  <a:pt x="0" y="0"/>
                </a:moveTo>
                <a:lnTo>
                  <a:pt x="3457917" y="0"/>
                </a:lnTo>
                <a:lnTo>
                  <a:pt x="1728959" y="28932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187"/>
            <a:ext cx="10744201" cy="6083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0A1D2481-3335-4112-8DD8-DB0577186B01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0017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132797"/>
            <a:ext cx="8966828" cy="4725204"/>
          </a:xfrm>
          <a:custGeom>
            <a:avLst/>
            <a:gdLst>
              <a:gd name="connsiteX0" fmla="*/ 0 w 8966828"/>
              <a:gd name="connsiteY0" fmla="*/ 0 h 4725204"/>
              <a:gd name="connsiteX1" fmla="*/ 8966828 w 8966828"/>
              <a:gd name="connsiteY1" fmla="*/ 0 h 4725204"/>
              <a:gd name="connsiteX2" fmla="*/ 6543870 w 8966828"/>
              <a:gd name="connsiteY2" fmla="*/ 4725204 h 4725204"/>
              <a:gd name="connsiteX3" fmla="*/ 0 w 8966828"/>
              <a:gd name="connsiteY3" fmla="*/ 4725204 h 472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6828" h="4725204">
                <a:moveTo>
                  <a:pt x="0" y="0"/>
                </a:moveTo>
                <a:lnTo>
                  <a:pt x="8966828" y="0"/>
                </a:lnTo>
                <a:lnTo>
                  <a:pt x="6543870" y="4725204"/>
                </a:lnTo>
                <a:lnTo>
                  <a:pt x="0" y="4725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187"/>
            <a:ext cx="10744201" cy="6083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B5564165-67F8-4789-955B-4E1AC4AD7503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2720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EFEB2717-633D-457A-9A49-7B39DEEEDE9C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5213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8713510" y="2720955"/>
            <a:ext cx="2826652" cy="3022620"/>
          </a:xfrm>
          <a:custGeom>
            <a:avLst/>
            <a:gdLst>
              <a:gd name="connsiteX0" fmla="*/ 1315086 w 2826652"/>
              <a:gd name="connsiteY0" fmla="*/ 0 h 3022620"/>
              <a:gd name="connsiteX1" fmla="*/ 2826652 w 2826652"/>
              <a:gd name="connsiteY1" fmla="*/ 1511565 h 3022620"/>
              <a:gd name="connsiteX2" fmla="*/ 1315595 w 2826652"/>
              <a:gd name="connsiteY2" fmla="*/ 3022620 h 3022620"/>
              <a:gd name="connsiteX3" fmla="*/ 1314577 w 2826652"/>
              <a:gd name="connsiteY3" fmla="*/ 3022620 h 3022620"/>
              <a:gd name="connsiteX4" fmla="*/ 0 w 2826652"/>
              <a:gd name="connsiteY4" fmla="*/ 1708045 h 3022620"/>
              <a:gd name="connsiteX5" fmla="*/ 196481 w 2826652"/>
              <a:gd name="connsiteY5" fmla="*/ 1511565 h 3022620"/>
              <a:gd name="connsiteX6" fmla="*/ 0 w 2826652"/>
              <a:gd name="connsiteY6" fmla="*/ 1315084 h 30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6652" h="3022620">
                <a:moveTo>
                  <a:pt x="1315086" y="0"/>
                </a:moveTo>
                <a:lnTo>
                  <a:pt x="2826652" y="1511565"/>
                </a:lnTo>
                <a:lnTo>
                  <a:pt x="1315595" y="3022620"/>
                </a:lnTo>
                <a:lnTo>
                  <a:pt x="1314577" y="3022620"/>
                </a:lnTo>
                <a:lnTo>
                  <a:pt x="0" y="1708045"/>
                </a:lnTo>
                <a:lnTo>
                  <a:pt x="196481" y="1511565"/>
                </a:lnTo>
                <a:lnTo>
                  <a:pt x="0" y="13150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083341" y="2720958"/>
            <a:ext cx="2630170" cy="3023129"/>
          </a:xfrm>
          <a:custGeom>
            <a:avLst/>
            <a:gdLst>
              <a:gd name="connsiteX0" fmla="*/ 1315085 w 2630170"/>
              <a:gd name="connsiteY0" fmla="*/ 0 h 3023129"/>
              <a:gd name="connsiteX1" fmla="*/ 2630170 w 2630170"/>
              <a:gd name="connsiteY1" fmla="*/ 1315084 h 3023129"/>
              <a:gd name="connsiteX2" fmla="*/ 2433690 w 2630170"/>
              <a:gd name="connsiteY2" fmla="*/ 1511565 h 3023129"/>
              <a:gd name="connsiteX3" fmla="*/ 2630170 w 2630170"/>
              <a:gd name="connsiteY3" fmla="*/ 1708045 h 3023129"/>
              <a:gd name="connsiteX4" fmla="*/ 1315085 w 2630170"/>
              <a:gd name="connsiteY4" fmla="*/ 3023129 h 3023129"/>
              <a:gd name="connsiteX5" fmla="*/ 0 w 2630170"/>
              <a:gd name="connsiteY5" fmla="*/ 1708045 h 3023129"/>
              <a:gd name="connsiteX6" fmla="*/ 196481 w 2630170"/>
              <a:gd name="connsiteY6" fmla="*/ 1511565 h 3023129"/>
              <a:gd name="connsiteX7" fmla="*/ 0 w 2630170"/>
              <a:gd name="connsiteY7" fmla="*/ 1315084 h 302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0170" h="3023129">
                <a:moveTo>
                  <a:pt x="1315085" y="0"/>
                </a:moveTo>
                <a:lnTo>
                  <a:pt x="2630170" y="1315084"/>
                </a:lnTo>
                <a:lnTo>
                  <a:pt x="2433690" y="1511565"/>
                </a:lnTo>
                <a:lnTo>
                  <a:pt x="2630170" y="1708045"/>
                </a:lnTo>
                <a:lnTo>
                  <a:pt x="1315085" y="3023129"/>
                </a:lnTo>
                <a:lnTo>
                  <a:pt x="0" y="1708045"/>
                </a:lnTo>
                <a:lnTo>
                  <a:pt x="196481" y="1511565"/>
                </a:lnTo>
                <a:lnTo>
                  <a:pt x="0" y="13150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3453170" y="2720958"/>
            <a:ext cx="2630170" cy="3023129"/>
          </a:xfrm>
          <a:custGeom>
            <a:avLst/>
            <a:gdLst>
              <a:gd name="connsiteX0" fmla="*/ 1315085 w 2630170"/>
              <a:gd name="connsiteY0" fmla="*/ 0 h 3023129"/>
              <a:gd name="connsiteX1" fmla="*/ 2630170 w 2630170"/>
              <a:gd name="connsiteY1" fmla="*/ 1315084 h 3023129"/>
              <a:gd name="connsiteX2" fmla="*/ 2433690 w 2630170"/>
              <a:gd name="connsiteY2" fmla="*/ 1511565 h 3023129"/>
              <a:gd name="connsiteX3" fmla="*/ 2630170 w 2630170"/>
              <a:gd name="connsiteY3" fmla="*/ 1708045 h 3023129"/>
              <a:gd name="connsiteX4" fmla="*/ 1315085 w 2630170"/>
              <a:gd name="connsiteY4" fmla="*/ 3023129 h 3023129"/>
              <a:gd name="connsiteX5" fmla="*/ 0 w 2630170"/>
              <a:gd name="connsiteY5" fmla="*/ 1708045 h 3023129"/>
              <a:gd name="connsiteX6" fmla="*/ 196481 w 2630170"/>
              <a:gd name="connsiteY6" fmla="*/ 1511565 h 3023129"/>
              <a:gd name="connsiteX7" fmla="*/ 0 w 2630170"/>
              <a:gd name="connsiteY7" fmla="*/ 1315084 h 302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0170" h="3023129">
                <a:moveTo>
                  <a:pt x="1315085" y="0"/>
                </a:moveTo>
                <a:lnTo>
                  <a:pt x="2630170" y="1315084"/>
                </a:lnTo>
                <a:lnTo>
                  <a:pt x="2433690" y="1511565"/>
                </a:lnTo>
                <a:lnTo>
                  <a:pt x="2630170" y="1708045"/>
                </a:lnTo>
                <a:lnTo>
                  <a:pt x="1315085" y="3023129"/>
                </a:lnTo>
                <a:lnTo>
                  <a:pt x="0" y="1708045"/>
                </a:lnTo>
                <a:lnTo>
                  <a:pt x="196481" y="1511565"/>
                </a:lnTo>
                <a:lnTo>
                  <a:pt x="0" y="13150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6518" y="2720957"/>
            <a:ext cx="2826652" cy="3023129"/>
          </a:xfrm>
          <a:custGeom>
            <a:avLst/>
            <a:gdLst>
              <a:gd name="connsiteX0" fmla="*/ 1511566 w 2826652"/>
              <a:gd name="connsiteY0" fmla="*/ 0 h 3023129"/>
              <a:gd name="connsiteX1" fmla="*/ 2826652 w 2826652"/>
              <a:gd name="connsiteY1" fmla="*/ 1315084 h 3023129"/>
              <a:gd name="connsiteX2" fmla="*/ 2630172 w 2826652"/>
              <a:gd name="connsiteY2" fmla="*/ 1511565 h 3023129"/>
              <a:gd name="connsiteX3" fmla="*/ 2826652 w 2826652"/>
              <a:gd name="connsiteY3" fmla="*/ 1708045 h 3023129"/>
              <a:gd name="connsiteX4" fmla="*/ 1511566 w 2826652"/>
              <a:gd name="connsiteY4" fmla="*/ 3023129 h 3023129"/>
              <a:gd name="connsiteX5" fmla="*/ 0 w 2826652"/>
              <a:gd name="connsiteY5" fmla="*/ 1511565 h 302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6652" h="3023129">
                <a:moveTo>
                  <a:pt x="1511566" y="0"/>
                </a:moveTo>
                <a:lnTo>
                  <a:pt x="2826652" y="1315084"/>
                </a:lnTo>
                <a:lnTo>
                  <a:pt x="2630172" y="1511565"/>
                </a:lnTo>
                <a:lnTo>
                  <a:pt x="2826652" y="1708045"/>
                </a:lnTo>
                <a:lnTo>
                  <a:pt x="1511566" y="3023129"/>
                </a:lnTo>
                <a:lnTo>
                  <a:pt x="0" y="15115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9C9FD53A-68BB-485D-86FF-8F398B026924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439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14158" y="1363304"/>
            <a:ext cx="4478455" cy="4478460"/>
          </a:xfrm>
          <a:custGeom>
            <a:avLst/>
            <a:gdLst>
              <a:gd name="connsiteX0" fmla="*/ 2239228 w 4478455"/>
              <a:gd name="connsiteY0" fmla="*/ 0 h 4478460"/>
              <a:gd name="connsiteX1" fmla="*/ 4478455 w 4478455"/>
              <a:gd name="connsiteY1" fmla="*/ 2239230 h 4478460"/>
              <a:gd name="connsiteX2" fmla="*/ 2239228 w 4478455"/>
              <a:gd name="connsiteY2" fmla="*/ 4478460 h 4478460"/>
              <a:gd name="connsiteX3" fmla="*/ 0 w 4478455"/>
              <a:gd name="connsiteY3" fmla="*/ 2239230 h 447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455" h="4478460">
                <a:moveTo>
                  <a:pt x="2239228" y="0"/>
                </a:moveTo>
                <a:lnTo>
                  <a:pt x="4478455" y="2239230"/>
                </a:lnTo>
                <a:lnTo>
                  <a:pt x="2239228" y="4478460"/>
                </a:lnTo>
                <a:lnTo>
                  <a:pt x="0" y="2239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8D654D7E-8156-4AE7-8C1B-5158341F5136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6086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76851" y="-1"/>
            <a:ext cx="6915150" cy="6858001"/>
          </a:xfrm>
          <a:custGeom>
            <a:avLst/>
            <a:gdLst>
              <a:gd name="connsiteX0" fmla="*/ 6915150 w 6915150"/>
              <a:gd name="connsiteY0" fmla="*/ 0 h 6858001"/>
              <a:gd name="connsiteX1" fmla="*/ 6915150 w 6915150"/>
              <a:gd name="connsiteY1" fmla="*/ 6858001 h 6858001"/>
              <a:gd name="connsiteX2" fmla="*/ 0 w 6915150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15150" h="6858001">
                <a:moveTo>
                  <a:pt x="6915150" y="0"/>
                </a:moveTo>
                <a:lnTo>
                  <a:pt x="691515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91625" y="6490260"/>
            <a:ext cx="2164420" cy="298450"/>
          </a:xfrm>
          <a:prstGeom prst="rect">
            <a:avLst/>
          </a:prstGeom>
        </p:spPr>
        <p:txBody>
          <a:bodyPr/>
          <a:lstStyle/>
          <a:p>
            <a:fld id="{F1DA955E-74D4-4855-BD5A-F6F0A8FA16F3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399" y="6467475"/>
            <a:ext cx="2430278" cy="298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9103" y="150439"/>
            <a:ext cx="635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317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7334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AA35EC-C5FF-432B-A1F6-3752BE36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D3F5B88-4E0B-4372-ADB5-BB0B1EBD1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C04A34D-26D2-433E-A239-2985DEFC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677-B57C-4CB4-A90F-884F31696014}" type="datetime1">
              <a:rPr lang="en-US" smtClean="0"/>
              <a:t>8/19/2022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6A7F36-0460-4470-AC01-6184A48F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24378B-2098-4E69-B703-EE5B2FAF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B8AF-86C0-42C6-8921-185C1CBB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7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8B0B-0C38-42ED-9BFB-92CD5D525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5A20C-77BF-47D5-AAC2-6C19796DA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33034-8236-437E-826B-B728CE6B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C09F4-47DF-48C8-BDD2-00A08BB8D8E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8B96E-F3D3-43FF-B768-117B600F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75099-153F-409E-A4DB-4169548B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91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1D49-5283-4424-804D-5697C8EA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9912E-7C89-4B9D-B579-1E075892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12EF-1903-4E3F-8558-D9B6609A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74C9B-3D32-4394-8C30-FE9EA50BD98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0E361-EF98-413F-9E5A-BC11F144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E68BD-24CA-4289-8F8C-D80A100C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56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76A2-7CC8-444E-B1D2-DE551B9B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68B5-8969-4384-9A57-B16517A95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DC230-D168-440A-AE48-54CF683A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9F00-CAC2-47C8-98F9-86ED6BDC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9385-2FF4-495C-8873-8414138B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A7496-856E-44D6-8263-AC2F93AA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968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9BB4-73F3-42B0-830B-49AEEEFD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434E1-FBBD-4F83-ABD6-34994C48E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3E556-A7C0-4604-A93E-79D12D879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31CD5-3E8D-4A28-8669-DF4B17EE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482F6-4FAC-4588-B518-5EF3CDC39C4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1ADB1-B202-46FA-94C0-F5543BB5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90A11-A77D-4DEF-B14D-5D92960D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99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255B-4280-4E7B-8FC9-93826BBF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A1FA1-1959-4D86-AE00-EDF3CAE80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4109E-0FF1-4B60-8CFD-B5BB37E25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1CA6A-4BCC-40AB-8ECD-42D56C75C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98FB3-A290-41B4-B46B-D50114215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83E09-F789-4708-88A0-285DC0DF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810-8BC9-47CE-9FD2-8A65F702EA4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8A6F0-B808-4421-94EF-6E23F59E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BAB74-63D4-4F28-903B-1FDDC4CD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6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450B-6D27-44B3-9E18-9DD7F1F4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D67C0-BDD1-4394-9A86-2D91D638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573FD-481B-4F54-9EC1-3F4E400E49F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3C035-E1A5-4B88-B93C-A512025D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42DAE-9BA6-4F9C-9C27-B66205B5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7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27B63-9977-45D1-9BF9-44C8123E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4A714-BDB9-4782-B916-30C5D05723D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49BCF-E78C-4B76-AB46-5EDA0735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D6522-3C06-4768-8AE9-A1707757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470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7054-EAEB-4C2B-88C4-51BD3B1A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F069-4FBF-49DA-984B-00EDAF809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6F5DF-EFE4-4794-915D-588D24B7C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C4485-61A7-43C1-B18D-9EFCFB22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95D9C-B1C7-4D4D-AFD0-0F99AA96042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9B9F7-EB59-4A0F-9398-59238CD4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E009D-592B-4854-88FA-9DA33F57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436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EA2B-BE46-43CD-BCAC-72C94321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687E0-8F70-4CC0-AC18-2AEB51E05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BB773-632B-4941-95E5-E529A405A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A6099-782C-4007-BB89-76F526BB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6E8B6-7433-4024-83C5-5DFF4344036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A4AA2-050E-426C-848F-8FCA96A9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0C092-792E-46ED-8978-B752C609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90240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793D-92E1-4F02-BFB5-82E60A25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F9650-2B53-4CDA-AC20-B0219BC74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E9798-1339-4AB3-BCF7-80ED9B73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652F-28D3-4D34-888D-71FD1E29500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2D3C-1F80-422A-8C25-BB55C08A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EB7C5-3FE1-4A93-98C9-996F799D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82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005B5-58E1-4A23-985E-97790426D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5A4D9-B142-49B8-8967-F83FE0685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8AC3F-F06A-4FAE-B428-2A3FAA4C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85F75-0C42-4301-9756-628D1B9406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5F315-AC64-4372-9A25-B50C7AFB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6B0E5-1000-4299-A4F0-71E2A690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8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726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F40A-1DAE-43F8-BA32-CAF91858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5CD23-2796-433C-80EA-65C75667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BF9D9-3D85-4F50-B482-2799AAE5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E806-824E-41C9-8D3A-2E5D3B8BCB4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C3AB-397B-4A12-846A-453D1C82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9440-768E-49EC-BF2B-83838A4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0BB4-3EB6-4C20-8E89-2F2EF3C7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19821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1C09-AE00-4566-A8EB-9BD533797D00}" type="datetime1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44FA-6A53-4DB3-A14D-917DE3D3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32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31718"/>
            <a:ext cx="7810500" cy="6908769"/>
          </a:xfrm>
          <a:custGeom>
            <a:avLst/>
            <a:gdLst>
              <a:gd name="connsiteX0" fmla="*/ 1866900 w 7810500"/>
              <a:gd name="connsiteY0" fmla="*/ 0 h 6908769"/>
              <a:gd name="connsiteX1" fmla="*/ 7810500 w 7810500"/>
              <a:gd name="connsiteY1" fmla="*/ 5943600 h 6908769"/>
              <a:gd name="connsiteX2" fmla="*/ 6845332 w 7810500"/>
              <a:gd name="connsiteY2" fmla="*/ 6908769 h 6908769"/>
              <a:gd name="connsiteX3" fmla="*/ 0 w 7810500"/>
              <a:gd name="connsiteY3" fmla="*/ 6908769 h 6908769"/>
              <a:gd name="connsiteX4" fmla="*/ 0 w 7810500"/>
              <a:gd name="connsiteY4" fmla="*/ 1866900 h 690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6908769">
                <a:moveTo>
                  <a:pt x="1866900" y="0"/>
                </a:moveTo>
                <a:lnTo>
                  <a:pt x="7810500" y="5943600"/>
                </a:lnTo>
                <a:lnTo>
                  <a:pt x="6845332" y="6908769"/>
                </a:lnTo>
                <a:lnTo>
                  <a:pt x="0" y="6908769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C45E-25E1-4123-A4F7-8C5ABF1E76A5}" type="datetime1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A4A44FA-6A53-4DB3-A14D-917DE3D34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7517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C6CB-E6AB-490D-B241-84F6B7169E6B}" type="datetime1">
              <a:rPr lang="en-US" smtClean="0"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9" r:id="rId2"/>
    <p:sldLayoutId id="2147483733" r:id="rId3"/>
    <p:sldLayoutId id="2147483732" r:id="rId4"/>
    <p:sldLayoutId id="2147483729" r:id="rId5"/>
    <p:sldLayoutId id="2147483762" r:id="rId6"/>
  </p:sldLayoutIdLst>
  <p:transition spd="slow">
    <p:push dir="u"/>
  </p:transition>
  <p:hf sldNum="0"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5" r:id="rId2"/>
    <p:sldLayoutId id="2147483746" r:id="rId3"/>
    <p:sldLayoutId id="2147483676" r:id="rId4"/>
    <p:sldLayoutId id="2147483677" r:id="rId5"/>
    <p:sldLayoutId id="2147483679" r:id="rId6"/>
    <p:sldLayoutId id="2147483744" r:id="rId7"/>
    <p:sldLayoutId id="2147483738" r:id="rId8"/>
    <p:sldLayoutId id="2147483737" r:id="rId9"/>
    <p:sldLayoutId id="2147483736" r:id="rId10"/>
    <p:sldLayoutId id="2147483735" r:id="rId11"/>
    <p:sldLayoutId id="2147483731" r:id="rId12"/>
    <p:sldLayoutId id="214748373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761" r:id="rId24"/>
  </p:sldLayoutIdLst>
  <p:transition spd="slow">
    <p:push dir="u"/>
  </p:transition>
  <p:hf sldNum="0"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F68AA-C19A-4344-9D56-F1F8AE58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846A3-1AFD-41BD-96B2-AD8A93FF2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71E5E-43A5-486A-AE96-1CA6F3DB0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9B1F5-BD33-4768-983A-5F1D6537290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07286-F567-44DA-BEEA-B11A57EA5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A3A87-D8D4-4B0F-AD05-9F8439419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436D5-3AE6-4FE8-A368-D247BC98B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6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123" y="0"/>
            <a:ext cx="6512574" cy="1492914"/>
            <a:chOff x="3751726" y="3162213"/>
            <a:chExt cx="6512574" cy="1492914"/>
          </a:xfrm>
        </p:grpSpPr>
        <p:sp>
          <p:nvSpPr>
            <p:cNvPr id="7" name="Rounded Rectangle 6"/>
            <p:cNvSpPr/>
            <p:nvPr/>
          </p:nvSpPr>
          <p:spPr>
            <a:xfrm>
              <a:off x="4421982" y="3311236"/>
              <a:ext cx="5761109" cy="1177637"/>
            </a:xfrm>
            <a:prstGeom prst="roundRect">
              <a:avLst/>
            </a:prstGeom>
            <a:solidFill>
              <a:srgbClr val="7DA7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ộp Văn bản 7">
              <a:extLst>
                <a:ext uri="{FF2B5EF4-FFF2-40B4-BE49-F238E27FC236}">
                  <a16:creationId xmlns:a16="http://schemas.microsoft.com/office/drawing/2014/main" id="{5A0BF755-60D9-4F18-9F8C-A9D7BF35086B}"/>
                </a:ext>
              </a:extLst>
            </p:cNvPr>
            <p:cNvSpPr txBox="1"/>
            <p:nvPr/>
          </p:nvSpPr>
          <p:spPr>
            <a:xfrm>
              <a:off x="5203781" y="3514022"/>
              <a:ext cx="5060519" cy="9209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7200" dirty="0" smtClean="0">
                  <a:solidFill>
                    <a:srgbClr val="FFFF00"/>
                  </a:solidFill>
                  <a:latin typeface="#9Slide07 Crocante" panose="02000000000000000000" pitchFamily="2" charset="0"/>
                </a:rPr>
                <a:t>KHỞI ĐỘNG</a:t>
              </a:r>
              <a:endParaRPr lang="en-US" sz="7200" dirty="0">
                <a:solidFill>
                  <a:srgbClr val="FFFF00"/>
                </a:solidFill>
                <a:latin typeface="#9Slide07 Crocante" panose="02000000000000000000" pitchFamily="2" charset="0"/>
              </a:endParaRPr>
            </a:p>
          </p:txBody>
        </p:sp>
        <p:pic>
          <p:nvPicPr>
            <p:cNvPr id="16" name="Picture 2" descr="plane-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96" b="89961" l="9962" r="89850">
                          <a14:foregroundMark x1="12594" y1="66602" x2="12594" y2="66602"/>
                          <a14:foregroundMark x1="55827" y1="2896" x2="55827" y2="28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26" y="3162213"/>
              <a:ext cx="1533263" cy="1492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Hộp Văn bản 7">
            <a:extLst>
              <a:ext uri="{FF2B5EF4-FFF2-40B4-BE49-F238E27FC236}">
                <a16:creationId xmlns:a16="http://schemas.microsoft.com/office/drawing/2014/main" id="{5A0BF755-60D9-4F18-9F8C-A9D7BF35086B}"/>
              </a:ext>
            </a:extLst>
          </p:cNvPr>
          <p:cNvSpPr txBox="1"/>
          <p:nvPr/>
        </p:nvSpPr>
        <p:spPr>
          <a:xfrm>
            <a:off x="173123" y="1813368"/>
            <a:ext cx="8035148" cy="920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smtClean="0">
                <a:solidFill>
                  <a:srgbClr val="0070C0"/>
                </a:solidFill>
                <a:latin typeface="#9Slide07 Crocante" panose="02000000000000000000" pitchFamily="2" charset="0"/>
              </a:rPr>
              <a:t>THỬ TÀI </a:t>
            </a:r>
            <a:r>
              <a:rPr lang="en-US" sz="8000" dirty="0" smtClean="0">
                <a:solidFill>
                  <a:srgbClr val="C00000"/>
                </a:solidFill>
                <a:latin typeface="#9Slide07 Crocante" panose="02000000000000000000" pitchFamily="2" charset="0"/>
              </a:rPr>
              <a:t>HIỂU BIẾT</a:t>
            </a:r>
            <a:endParaRPr lang="en-US" sz="6600" dirty="0">
              <a:solidFill>
                <a:srgbClr val="C00000"/>
              </a:solidFill>
              <a:latin typeface="#9Slide07 Crocante" panose="02000000000000000000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29DE91-F9A3-4AAE-9D59-914616AB64F5}"/>
              </a:ext>
            </a:extLst>
          </p:cNvPr>
          <p:cNvCxnSpPr/>
          <p:nvPr/>
        </p:nvCxnSpPr>
        <p:spPr>
          <a:xfrm>
            <a:off x="0" y="2965158"/>
            <a:ext cx="12192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97A8D9B-9477-49DA-8F5A-880EB79AC4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4072" y="106641"/>
            <a:ext cx="4337964" cy="2895590"/>
          </a:xfrm>
          <a:prstGeom prst="rect">
            <a:avLst/>
          </a:prstGeom>
        </p:spPr>
      </p:pic>
      <p:pic>
        <p:nvPicPr>
          <p:cNvPr id="1026" name="Picture 2" descr="Hình ảnh Câu Hỏi PNG, Vector, PSD, và biểu tượng để tải về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1111" y1="50278" x2="51111" y2="50278"/>
                        <a14:foregroundMark x1="51111" y1="49722" x2="51111" y2="49722"/>
                        <a14:foregroundMark x1="53333" y1="45833" x2="53333" y2="48889"/>
                        <a14:foregroundMark x1="53611" y1="50278" x2="53611" y2="50278"/>
                        <a14:foregroundMark x1="63056" y1="43889" x2="63056" y2="43889"/>
                        <a14:foregroundMark x1="63056" y1="43889" x2="63056" y2="43889"/>
                        <a14:foregroundMark x1="83889" y1="24167" x2="83889" y2="24167"/>
                        <a14:foregroundMark x1="83889" y1="23611" x2="83889" y2="23611"/>
                        <a14:foregroundMark x1="27500" y1="22222" x2="27500" y2="22222"/>
                        <a14:foregroundMark x1="28056" y1="22222" x2="28056" y2="22222"/>
                        <a14:foregroundMark x1="28056" y1="30000" x2="28056" y2="30000"/>
                        <a14:foregroundMark x1="27500" y1="30000" x2="27500" y2="30000"/>
                        <a14:foregroundMark x1="76944" y1="37500" x2="76944" y2="37500"/>
                        <a14:foregroundMark x1="76944" y1="37500" x2="76944" y2="37500"/>
                        <a14:foregroundMark x1="46667" y1="41944" x2="53333" y2="49722"/>
                        <a14:foregroundMark x1="48889" y1="45278" x2="48889" y2="4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9488" r="9738" b="8549"/>
          <a:stretch/>
        </p:blipFill>
        <p:spPr bwMode="auto">
          <a:xfrm>
            <a:off x="1828800" y="3166533"/>
            <a:ext cx="3132667" cy="35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604488" y="3233107"/>
            <a:ext cx="3843867" cy="2603924"/>
          </a:xfrm>
          <a:prstGeom prst="cloudCallout">
            <a:avLst>
              <a:gd name="adj1" fmla="val -83829"/>
              <a:gd name="adj2" fmla="val 9176"/>
            </a:avLst>
          </a:prstGeom>
          <a:solidFill>
            <a:srgbClr val="FFCA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48072" y="3934904"/>
            <a:ext cx="2956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hỏi</a:t>
            </a:r>
            <a:endParaRPr lang="en-US" sz="3600" b="1" dirty="0">
              <a:solidFill>
                <a:srgbClr val="002060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564"/>
            <a:ext cx="12192000" cy="689249"/>
            <a:chOff x="0" y="2564"/>
            <a:chExt cx="12192000" cy="689249"/>
          </a:xfrm>
        </p:grpSpPr>
        <p:grpSp>
          <p:nvGrpSpPr>
            <p:cNvPr id="27" name="Group 26"/>
            <p:cNvGrpSpPr/>
            <p:nvPr/>
          </p:nvGrpSpPr>
          <p:grpSpPr>
            <a:xfrm>
              <a:off x="1" y="2564"/>
              <a:ext cx="12191999" cy="689249"/>
              <a:chOff x="1" y="2564"/>
              <a:chExt cx="12191999" cy="689249"/>
            </a:xfrm>
          </p:grpSpPr>
          <p:sp>
            <p:nvSpPr>
              <p:cNvPr id="30" name="Hộp Văn bản 8">
                <a:extLst>
                  <a:ext uri="{FF2B5EF4-FFF2-40B4-BE49-F238E27FC236}">
                    <a16:creationId xmlns:a16="http://schemas.microsoft.com/office/drawing/2014/main" id="{7C203D69-8DC3-4364-A8F7-D6C3F2DD8909}"/>
                  </a:ext>
                </a:extLst>
              </p:cNvPr>
              <p:cNvSpPr txBox="1"/>
              <p:nvPr/>
            </p:nvSpPr>
            <p:spPr>
              <a:xfrm>
                <a:off x="2" y="2564"/>
                <a:ext cx="12191998" cy="6463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FF00"/>
                    </a:solidFill>
                    <a:latin typeface="#9Slide07 SFU Jamaica" panose="00000400000000000000" pitchFamily="2" charset="0"/>
                  </a:rPr>
                  <a:t>2. LỊCH SỬ KHÁM PHÁ VÀ NGHIÊN CỨU CHÂU NAM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#9Slide07 SFU Jamaica" panose="00000400000000000000" pitchFamily="2" charset="0"/>
                  </a:rPr>
                  <a:t>CỰC</a:t>
                </a:r>
                <a:endParaRPr lang="en-US" sz="3600" dirty="0">
                  <a:solidFill>
                    <a:srgbClr val="FFFF00"/>
                  </a:solidFill>
                  <a:latin typeface="#9Slide07 SFU Jamaica" panose="00000400000000000000" pitchFamily="2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" y="691813"/>
                <a:ext cx="12191999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74" name="Picture 6" descr="Máy tính Biểu tượng, thiết kế Biểu tượng - kính lúp png tải về - Miễn phí  trong suốt Văn Bản png Tải về.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9" b="97000" l="1000" r="98111">
                          <a14:foregroundMark x1="6000" y1="83667" x2="28556" y2="59667"/>
                          <a14:foregroundMark x1="14000" y1="97333" x2="14000" y2="97333"/>
                          <a14:foregroundMark x1="14000" y1="97333" x2="14000" y2="97333"/>
                          <a14:foregroundMark x1="1222" y1="91222" x2="1222" y2="91222"/>
                          <a14:foregroundMark x1="1222" y1="90667" x2="1222" y2="90667"/>
                          <a14:foregroundMark x1="69444" y1="1889" x2="80222" y2="5556"/>
                          <a14:foregroundMark x1="98111" y1="37111" x2="98111" y2="37111"/>
                          <a14:foregroundMark x1="98111" y1="36667" x2="98111" y2="36667"/>
                          <a14:foregroundMark x1="48333" y1="20222" x2="48333" y2="20222"/>
                          <a14:foregroundMark x1="48333" y1="20222" x2="48333" y2="20222"/>
                          <a14:foregroundMark x1="56333" y1="17889" x2="56333" y2="17889"/>
                          <a14:foregroundMark x1="56333" y1="17333" x2="56333" y2="1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16"/>
              <a:ext cx="628526" cy="62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2724253" y="803515"/>
            <a:ext cx="2324208" cy="212365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Đọc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SGK,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hoàn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thành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Ciaobella" pitchFamily="2" charset="0"/>
              </a:rPr>
              <a:t>phiếu</a:t>
            </a:r>
            <a:r>
              <a:rPr lang="en-US" sz="4400" b="1" dirty="0" smtClean="0">
                <a:solidFill>
                  <a:srgbClr val="FF0000"/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Ciaobella" pitchFamily="2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Ciaobella" pitchFamily="2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#9Slide05 Ciaobella" pitchFamily="2" charset="0"/>
            </a:endParaRPr>
          </a:p>
        </p:txBody>
      </p:sp>
      <p:pic>
        <p:nvPicPr>
          <p:cNvPr id="24" name="Picture 4" descr="Hệ thống tạo lập website thi trắc nghiệm trực tuyến AZ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6" y="2810239"/>
            <a:ext cx="4380505" cy="43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362229" y="803515"/>
            <a:ext cx="1745153" cy="212365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Hoạt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động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: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nhóm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Ciaobella" pitchFamily="2" charset="0"/>
              </a:rPr>
              <a:t>cặp</a:t>
            </a:r>
            <a:endParaRPr lang="en-US" sz="4400" b="1" dirty="0">
              <a:solidFill>
                <a:srgbClr val="FF0000"/>
              </a:solidFill>
              <a:latin typeface="#9Slide05 Ciaobell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5665332" y="803515"/>
            <a:ext cx="4471496" cy="212365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Nội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dung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về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các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Ciaobella" pitchFamily="2" charset="0"/>
              </a:rPr>
              <a:t>mốc</a:t>
            </a:r>
            <a:r>
              <a:rPr lang="en-US" sz="4400" b="1" dirty="0">
                <a:solidFill>
                  <a:srgbClr val="FF0000"/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Ciaobella" pitchFamily="2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Ciaobella" pitchFamily="2" charset="0"/>
              </a:rPr>
              <a:t>gian</a:t>
            </a:r>
            <a:r>
              <a:rPr lang="en-US" sz="4400" b="1" dirty="0">
                <a:solidFill>
                  <a:srgbClr val="FF0000"/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khám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phá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và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nghiên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cứu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châu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Nam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Cực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#9Slide05 Ciaobella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10753699" y="803515"/>
            <a:ext cx="1259305" cy="212365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Thời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gian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#9Slide05 Ciaobella" pitchFamily="2" charset="0"/>
              </a:rPr>
              <a:t>5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phút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#9Slide05 Ciaobella" pitchFamily="2" charset="0"/>
            </a:endParaRPr>
          </a:p>
        </p:txBody>
      </p:sp>
      <p:pic>
        <p:nvPicPr>
          <p:cNvPr id="31" name="Picture 4" descr="Châu Nam Cực – Wikipedia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7972"/>
            <a:ext cx="3863094" cy="38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Kính lúp Văn bản - kính lúp png tải về - Miễn phí trong suốt Liệu png Tải  về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05" t="16879" r="35445" b="12010"/>
          <a:stretch/>
        </p:blipFill>
        <p:spPr bwMode="auto">
          <a:xfrm rot="19610382">
            <a:off x="7409181" y="3580448"/>
            <a:ext cx="2609514" cy="38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Thời Gian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0" b="61500" l="7750" r="89000">
                        <a14:foregroundMark x1="11250" y1="49333" x2="11250" y2="49333"/>
                        <a14:foregroundMark x1="11250" y1="49250" x2="11250" y2="49250"/>
                        <a14:foregroundMark x1="27917" y1="48000" x2="27917" y2="48000"/>
                        <a14:foregroundMark x1="27917" y1="48000" x2="27917" y2="48000"/>
                        <a14:foregroundMark x1="43250" y1="47833" x2="43250" y2="47833"/>
                        <a14:foregroundMark x1="43250" y1="47750" x2="43250" y2="47750"/>
                        <a14:foregroundMark x1="69917" y1="48250" x2="69917" y2="48250"/>
                        <a14:foregroundMark x1="69917" y1="48250" x2="69917" y2="48250"/>
                        <a14:foregroundMark x1="81417" y1="49333" x2="81417" y2="49333"/>
                        <a14:foregroundMark x1="81250" y1="49333" x2="81250" y2="49333"/>
                        <a14:foregroundMark x1="89000" y1="49000" x2="89000" y2="49000"/>
                        <a14:foregroundMark x1="89000" y1="49000" x2="89000" y2="49000"/>
                        <a14:foregroundMark x1="67250" y1="49500" x2="67250" y2="49500"/>
                        <a14:foregroundMark x1="67250" y1="49333" x2="67250" y2="49333"/>
                        <a14:foregroundMark x1="59917" y1="48333" x2="59917" y2="48333"/>
                        <a14:foregroundMark x1="59917" y1="48333" x2="59917" y2="48333"/>
                        <a14:foregroundMark x1="69917" y1="36083" x2="69917" y2="36083"/>
                        <a14:foregroundMark x1="42000" y1="36583" x2="42000" y2="36333"/>
                        <a14:foregroundMark x1="42000" y1="36333" x2="42000" y2="36333"/>
                        <a14:foregroundMark x1="14000" y1="36750" x2="14000" y2="36750"/>
                        <a14:foregroundMark x1="14000" y1="36500" x2="14000" y2="36500"/>
                        <a14:foregroundMark x1="28250" y1="60333" x2="28250" y2="60333"/>
                        <a14:foregroundMark x1="28250" y1="60083" x2="28250" y2="60083"/>
                        <a14:foregroundMark x1="55750" y1="60083" x2="55750" y2="60000"/>
                        <a14:foregroundMark x1="55750" y1="60000" x2="55750" y2="60000"/>
                        <a14:foregroundMark x1="83917" y1="60250" x2="83917" y2="60250"/>
                        <a14:foregroundMark x1="83917" y1="60250" x2="83917" y2="60250"/>
                        <a14:foregroundMark x1="74167" y1="49083" x2="74167" y2="49083"/>
                        <a14:foregroundMark x1="74167" y1="49083" x2="74167" y2="49083"/>
                        <a14:foregroundMark x1="63250" y1="47000" x2="63250" y2="47000"/>
                        <a14:foregroundMark x1="63250" y1="47000" x2="63250" y2="47000"/>
                        <a14:foregroundMark x1="48000" y1="49000" x2="48000" y2="49000"/>
                        <a14:foregroundMark x1="48000" y1="48833" x2="48000" y2="48833"/>
                        <a14:foregroundMark x1="82417" y1="59583" x2="82417" y2="59583"/>
                        <a14:foregroundMark x1="41250" y1="37250" x2="41250" y2="37250"/>
                        <a14:foregroundMark x1="41000" y1="36500" x2="41000" y2="36500"/>
                        <a14:foregroundMark x1="14250" y1="37000" x2="14250" y2="37000"/>
                        <a14:foregroundMark x1="7750" y1="50250" x2="8167" y2="50250"/>
                        <a14:foregroundMark x1="27167" y1="60000" x2="27167" y2="60000"/>
                        <a14:foregroundMark x1="28250" y1="50833" x2="28250" y2="50833"/>
                        <a14:foregroundMark x1="56167" y1="51000" x2="55750" y2="59333"/>
                        <a14:foregroundMark x1="83667" y1="51250" x2="83667" y2="51250"/>
                        <a14:foregroundMark x1="75750" y1="49583" x2="75750" y2="49583"/>
                        <a14:foregroundMark x1="75750" y1="49583" x2="75750" y2="49583"/>
                        <a14:foregroundMark x1="53500" y1="48500" x2="53500" y2="48500"/>
                        <a14:foregroundMark x1="53500" y1="48500" x2="53500" y2="48500"/>
                        <a14:foregroundMark x1="70417" y1="48250" x2="70417" y2="48250"/>
                        <a14:foregroundMark x1="72750" y1="48750" x2="72750" y2="48750"/>
                        <a14:foregroundMark x1="72750" y1="48750" x2="72750" y2="48750"/>
                        <a14:foregroundMark x1="68917" y1="36333" x2="68917" y2="36333"/>
                        <a14:foregroundMark x1="68917" y1="36333" x2="68917" y2="36333"/>
                        <a14:foregroundMark x1="69417" y1="37583" x2="68667" y2="36833"/>
                        <a14:foregroundMark x1="69500" y1="36333" x2="69500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9" t="33875" r="8111" b="35250"/>
          <a:stretch/>
        </p:blipFill>
        <p:spPr bwMode="auto">
          <a:xfrm>
            <a:off x="271461" y="2453704"/>
            <a:ext cx="11549064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3495" y="5601846"/>
            <a:ext cx="1240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#9Slide07 SFU Jamaica" panose="020B0604020202020204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#9Slide07 SFU Jamaica" panose="020B0604020202020204" charset="0"/>
                <a:cs typeface="Times New Roman" panose="02020603050405020304" pitchFamily="18" charset="0"/>
              </a:rPr>
              <a:t> TK 20</a:t>
            </a:r>
            <a:endParaRPr lang="en-US" sz="2800" b="1" dirty="0">
              <a:solidFill>
                <a:srgbClr val="FF0000"/>
              </a:solidFill>
              <a:latin typeface="#9Slide07 SFU Jamaica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113" y="2053654"/>
            <a:ext cx="100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#9Slide07 SFU Jamaica" panose="020B0604020202020204" charset="0"/>
                <a:cs typeface="Times New Roman" panose="02020603050405020304" pitchFamily="18" charset="0"/>
              </a:rPr>
              <a:t>1957</a:t>
            </a:r>
            <a:endParaRPr lang="en-US" sz="2800" b="1" dirty="0">
              <a:solidFill>
                <a:srgbClr val="FF0000"/>
              </a:solidFill>
              <a:latin typeface="#9Slide07 SFU Jamaica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8913" y="5602371"/>
            <a:ext cx="100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#9Slide07 SFU Jamaica" panose="020B0604020202020204" charset="0"/>
                <a:cs typeface="Times New Roman" panose="02020603050405020304" pitchFamily="18" charset="0"/>
              </a:rPr>
              <a:t>1959</a:t>
            </a:r>
            <a:endParaRPr lang="en-US" sz="2800" b="1" dirty="0">
              <a:solidFill>
                <a:srgbClr val="FF0000"/>
              </a:solidFill>
              <a:latin typeface="#9Slide07 SFU Jamaica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3210" y="1930484"/>
            <a:ext cx="12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#9Slide07 SFU Jamaica" panose="020B0604020202020204" charset="0"/>
                <a:cs typeface="Times New Roman" panose="02020603050405020304" pitchFamily="18" charset="0"/>
              </a:rPr>
              <a:t>2020</a:t>
            </a:r>
            <a:endParaRPr lang="en-US" sz="2800" b="1" dirty="0">
              <a:solidFill>
                <a:srgbClr val="FF0000"/>
              </a:solidFill>
              <a:latin typeface="#9Slide07 SFU Jamaica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96526" y="5602371"/>
            <a:ext cx="100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#9Slide07 SFU Jamaica" panose="020B0604020202020204" charset="0"/>
                <a:cs typeface="Times New Roman" panose="02020603050405020304" pitchFamily="18" charset="0"/>
              </a:rPr>
              <a:t>Nay</a:t>
            </a:r>
            <a:endParaRPr lang="en-US" sz="2800" b="1" dirty="0">
              <a:solidFill>
                <a:srgbClr val="FF0000"/>
              </a:solidFill>
              <a:latin typeface="#9Slide07 SFU Jamaica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6692" y="4474968"/>
            <a:ext cx="2465723" cy="2212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36193" y="4474968"/>
            <a:ext cx="2655095" cy="2212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41430" y="4544262"/>
            <a:ext cx="2655095" cy="2212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81386" y="1422665"/>
            <a:ext cx="2781805" cy="2243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10239" y="1441162"/>
            <a:ext cx="2677844" cy="2243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402372" y="1422665"/>
            <a:ext cx="2677844" cy="2243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886" y="4646236"/>
            <a:ext cx="2596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Nga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2285" y="1457968"/>
            <a:ext cx="2508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thám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#9Slide03 SFU Futura_12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4031" y="4474968"/>
            <a:ext cx="26581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mẽ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#9Slide03 SFU Futura_12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907" y="1554789"/>
            <a:ext cx="2218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Hiệp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”.</a:t>
            </a:r>
            <a:endParaRPr lang="en-US" sz="2800" dirty="0">
              <a:solidFill>
                <a:srgbClr val="0070C0"/>
              </a:solidFill>
              <a:latin typeface="#9Slide03 SFU Futura_12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4649" y="4544262"/>
            <a:ext cx="2218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ó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54 </a:t>
            </a:r>
            <a:r>
              <a:rPr lang="en-US" sz="2800" dirty="0" err="1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” 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#9Slide03 SFU Futura_12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00607" y="1449220"/>
            <a:ext cx="2391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N</a:t>
            </a:r>
            <a:r>
              <a:rPr lang="vi-VN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ghiên </a:t>
            </a:r>
            <a:r>
              <a:rPr lang="vi-VN" sz="2800" dirty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cứu tổng hợp 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ĐKTN Nam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kĩ </a:t>
            </a:r>
            <a:r>
              <a:rPr lang="vi-VN" sz="2800" dirty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thuật hiện đại</a:t>
            </a:r>
            <a:r>
              <a:rPr lang="vi-VN" sz="2800" dirty="0" smtClean="0">
                <a:solidFill>
                  <a:srgbClr val="0070C0"/>
                </a:solidFill>
                <a:latin typeface="#9Slide03 SFU Futura_12" panose="020B060402020202020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#9Slide03 SFU Futura_12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301" y="1679934"/>
            <a:ext cx="1305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#9Slide07 SFU Jamaica" panose="020B0604020202020204" charset="0"/>
                <a:cs typeface="Times New Roman" panose="02020603050405020304" pitchFamily="18" charset="0"/>
              </a:rPr>
              <a:t>Cuối</a:t>
            </a:r>
            <a:r>
              <a:rPr lang="en-US" sz="2800" b="1" dirty="0" smtClean="0">
                <a:solidFill>
                  <a:srgbClr val="FF0000"/>
                </a:solidFill>
                <a:latin typeface="#9Slide07 SFU Jamaica" panose="020B0604020202020204" charset="0"/>
                <a:cs typeface="Times New Roman" panose="02020603050405020304" pitchFamily="18" charset="0"/>
              </a:rPr>
              <a:t> TK 19</a:t>
            </a:r>
            <a:endParaRPr lang="en-US" sz="2800" b="1" dirty="0">
              <a:solidFill>
                <a:srgbClr val="FF0000"/>
              </a:solidFill>
              <a:latin typeface="#9Slide07 SFU Jamaica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2564"/>
            <a:ext cx="12192000" cy="689249"/>
            <a:chOff x="0" y="2564"/>
            <a:chExt cx="12192000" cy="689249"/>
          </a:xfrm>
        </p:grpSpPr>
        <p:grpSp>
          <p:nvGrpSpPr>
            <p:cNvPr id="26" name="Group 25"/>
            <p:cNvGrpSpPr/>
            <p:nvPr/>
          </p:nvGrpSpPr>
          <p:grpSpPr>
            <a:xfrm>
              <a:off x="1" y="2564"/>
              <a:ext cx="12191999" cy="689249"/>
              <a:chOff x="1" y="2564"/>
              <a:chExt cx="12191999" cy="689249"/>
            </a:xfrm>
          </p:grpSpPr>
          <p:sp>
            <p:nvSpPr>
              <p:cNvPr id="28" name="Hộp Văn bản 8">
                <a:extLst>
                  <a:ext uri="{FF2B5EF4-FFF2-40B4-BE49-F238E27FC236}">
                    <a16:creationId xmlns:a16="http://schemas.microsoft.com/office/drawing/2014/main" id="{7C203D69-8DC3-4364-A8F7-D6C3F2DD8909}"/>
                  </a:ext>
                </a:extLst>
              </p:cNvPr>
              <p:cNvSpPr txBox="1"/>
              <p:nvPr/>
            </p:nvSpPr>
            <p:spPr>
              <a:xfrm>
                <a:off x="2" y="2564"/>
                <a:ext cx="12191998" cy="6463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FF00"/>
                    </a:solidFill>
                    <a:latin typeface="#9Slide07 SFU Jamaica" panose="00000400000000000000" pitchFamily="2" charset="0"/>
                  </a:rPr>
                  <a:t>2. LỊCH SỬ KHÁM PHÁ VÀ NGHIÊN CỨU CHÂU NAM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#9Slide07 SFU Jamaica" panose="00000400000000000000" pitchFamily="2" charset="0"/>
                  </a:rPr>
                  <a:t>CỰC</a:t>
                </a:r>
                <a:endParaRPr lang="en-US" sz="3600" dirty="0">
                  <a:solidFill>
                    <a:srgbClr val="FFFF00"/>
                  </a:solidFill>
                  <a:latin typeface="#9Slide07 SFU Jamaica" panose="00000400000000000000" pitchFamily="2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" y="691813"/>
                <a:ext cx="12191999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6" descr="Máy tính Biểu tượng, thiết kế Biểu tượng - kính lúp png tải về - Miễn phí  trong suốt Văn Bản png Tải về.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9" b="97000" l="1000" r="98111">
                          <a14:foregroundMark x1="6000" y1="83667" x2="28556" y2="59667"/>
                          <a14:foregroundMark x1="14000" y1="97333" x2="14000" y2="97333"/>
                          <a14:foregroundMark x1="14000" y1="97333" x2="14000" y2="97333"/>
                          <a14:foregroundMark x1="1222" y1="91222" x2="1222" y2="91222"/>
                          <a14:foregroundMark x1="1222" y1="90667" x2="1222" y2="90667"/>
                          <a14:foregroundMark x1="69444" y1="1889" x2="80222" y2="5556"/>
                          <a14:foregroundMark x1="98111" y1="37111" x2="98111" y2="37111"/>
                          <a14:foregroundMark x1="98111" y1="36667" x2="98111" y2="36667"/>
                          <a14:foregroundMark x1="48333" y1="20222" x2="48333" y2="20222"/>
                          <a14:foregroundMark x1="48333" y1="20222" x2="48333" y2="20222"/>
                          <a14:foregroundMark x1="56333" y1="17889" x2="56333" y2="17889"/>
                          <a14:foregroundMark x1="56333" y1="17333" x2="56333" y2="1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16"/>
              <a:ext cx="628526" cy="62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6798604" y="4352345"/>
            <a:ext cx="318954" cy="1249501"/>
            <a:chOff x="6798604" y="4352345"/>
            <a:chExt cx="318954" cy="1249501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6948225" y="4352345"/>
              <a:ext cx="16933" cy="1098096"/>
            </a:xfrm>
            <a:prstGeom prst="straightConnector1">
              <a:avLst/>
            </a:prstGeom>
            <a:ln w="57150">
              <a:solidFill>
                <a:srgbClr val="2FAB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798604" y="5323337"/>
              <a:ext cx="318954" cy="2785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866337" y="5366174"/>
              <a:ext cx="172902" cy="188003"/>
            </a:xfrm>
            <a:prstGeom prst="ellipse">
              <a:avLst/>
            </a:prstGeom>
            <a:solidFill>
              <a:srgbClr val="2FAB33"/>
            </a:solidFill>
            <a:ln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542987" y="4322777"/>
            <a:ext cx="318954" cy="1249501"/>
            <a:chOff x="6798604" y="4352345"/>
            <a:chExt cx="318954" cy="1249501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6948225" y="4352345"/>
              <a:ext cx="16933" cy="1098096"/>
            </a:xfrm>
            <a:prstGeom prst="straightConnector1">
              <a:avLst/>
            </a:prstGeom>
            <a:ln w="57150">
              <a:solidFill>
                <a:srgbClr val="2FAB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6798604" y="5323337"/>
              <a:ext cx="318954" cy="2785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866337" y="5366174"/>
              <a:ext cx="172902" cy="188003"/>
            </a:xfrm>
            <a:prstGeom prst="ellipse">
              <a:avLst/>
            </a:prstGeom>
            <a:solidFill>
              <a:srgbClr val="2FAB33"/>
            </a:solidFill>
            <a:ln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56667" y="4352345"/>
            <a:ext cx="318954" cy="1249501"/>
            <a:chOff x="6798604" y="4352345"/>
            <a:chExt cx="318954" cy="1249501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6948225" y="4352345"/>
              <a:ext cx="16933" cy="1098096"/>
            </a:xfrm>
            <a:prstGeom prst="straightConnector1">
              <a:avLst/>
            </a:prstGeom>
            <a:ln w="57150">
              <a:solidFill>
                <a:srgbClr val="2FAB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6798604" y="5323337"/>
              <a:ext cx="318954" cy="2785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66337" y="5366174"/>
              <a:ext cx="172902" cy="188003"/>
            </a:xfrm>
            <a:prstGeom prst="ellipse">
              <a:avLst/>
            </a:prstGeom>
            <a:solidFill>
              <a:srgbClr val="2FAB33"/>
            </a:solidFill>
            <a:ln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88316" y="2601438"/>
            <a:ext cx="318954" cy="1250445"/>
            <a:chOff x="7425661" y="4403160"/>
            <a:chExt cx="318954" cy="1250445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7553741" y="4588872"/>
              <a:ext cx="19430" cy="1064733"/>
            </a:xfrm>
            <a:prstGeom prst="straightConnector1">
              <a:avLst/>
            </a:prstGeom>
            <a:ln w="57150">
              <a:solidFill>
                <a:srgbClr val="2FAB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7425661" y="4403160"/>
              <a:ext cx="318954" cy="2785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493394" y="4445997"/>
              <a:ext cx="172902" cy="188003"/>
            </a:xfrm>
            <a:prstGeom prst="ellipse">
              <a:avLst/>
            </a:prstGeom>
            <a:solidFill>
              <a:srgbClr val="2FAB33"/>
            </a:solidFill>
            <a:ln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30513" y="2634041"/>
            <a:ext cx="318954" cy="1250445"/>
            <a:chOff x="7425661" y="4403160"/>
            <a:chExt cx="318954" cy="1250445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7553741" y="4588872"/>
              <a:ext cx="19430" cy="1064733"/>
            </a:xfrm>
            <a:prstGeom prst="straightConnector1">
              <a:avLst/>
            </a:prstGeom>
            <a:ln w="57150">
              <a:solidFill>
                <a:srgbClr val="2FAB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7425661" y="4403160"/>
              <a:ext cx="318954" cy="2785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93394" y="4445997"/>
              <a:ext cx="172902" cy="188003"/>
            </a:xfrm>
            <a:prstGeom prst="ellipse">
              <a:avLst/>
            </a:prstGeom>
            <a:solidFill>
              <a:srgbClr val="2FAB33"/>
            </a:solidFill>
            <a:ln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677881" y="2601438"/>
            <a:ext cx="318954" cy="1250445"/>
            <a:chOff x="7425661" y="4403160"/>
            <a:chExt cx="318954" cy="1250445"/>
          </a:xfrm>
        </p:grpSpPr>
        <p:cxnSp>
          <p:nvCxnSpPr>
            <p:cNvPr id="59" name="Straight Arrow Connector 58"/>
            <p:cNvCxnSpPr/>
            <p:nvPr/>
          </p:nvCxnSpPr>
          <p:spPr>
            <a:xfrm flipH="1">
              <a:off x="7553741" y="4588872"/>
              <a:ext cx="19430" cy="1064733"/>
            </a:xfrm>
            <a:prstGeom prst="straightConnector1">
              <a:avLst/>
            </a:prstGeom>
            <a:ln w="57150">
              <a:solidFill>
                <a:srgbClr val="2FAB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7425661" y="4403160"/>
              <a:ext cx="318954" cy="2785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493394" y="4445997"/>
              <a:ext cx="172902" cy="188003"/>
            </a:xfrm>
            <a:prstGeom prst="ellipse">
              <a:avLst/>
            </a:prstGeom>
            <a:solidFill>
              <a:srgbClr val="2FAB33"/>
            </a:solidFill>
            <a:ln>
              <a:solidFill>
                <a:srgbClr val="2F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79718" y="634840"/>
            <a:ext cx="11904133" cy="76944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Các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Ciaobella" pitchFamily="2" charset="0"/>
              </a:rPr>
              <a:t>mốc</a:t>
            </a:r>
            <a:r>
              <a:rPr lang="en-US" sz="4400" b="1" dirty="0" smtClean="0">
                <a:solidFill>
                  <a:srgbClr val="FF0000"/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Ciaobella" pitchFamily="2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Ciaobella" pitchFamily="2" charset="0"/>
              </a:rPr>
              <a:t>gian</a:t>
            </a:r>
            <a:r>
              <a:rPr lang="en-US" sz="4400" b="1" dirty="0">
                <a:solidFill>
                  <a:srgbClr val="FF0000"/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khám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phá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và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nghiên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cứu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châu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Nam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Cực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#9Slide05 Ciaobella" pitchFamily="2" charset="0"/>
            </a:endParaRPr>
          </a:p>
        </p:txBody>
      </p:sp>
      <p:pic>
        <p:nvPicPr>
          <p:cNvPr id="63" name="Picture 4" descr="Châu Nam Cực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" y="763143"/>
            <a:ext cx="986086" cy="9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Kính lúp Văn bản - kính lúp png tải về - Miễn phí trong suốt Liệu png Tải  về.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05" t="16879" r="35445" b="12010"/>
          <a:stretch/>
        </p:blipFill>
        <p:spPr bwMode="auto">
          <a:xfrm rot="19610382">
            <a:off x="394206" y="885231"/>
            <a:ext cx="754750" cy="11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1" grpId="0"/>
      <p:bldP spid="18" grpId="0"/>
      <p:bldP spid="20" grpId="0"/>
      <p:bldP spid="21" grpId="0"/>
      <p:bldP spid="22" grpId="0"/>
      <p:bldP spid="23" grpId="0"/>
      <p:bldP spid="24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6716" r="5970" b="7090"/>
          <a:stretch/>
        </p:blipFill>
        <p:spPr>
          <a:xfrm>
            <a:off x="8771467" y="1069484"/>
            <a:ext cx="2776106" cy="27405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2598946" y="1100371"/>
            <a:ext cx="1813880" cy="14465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Đọc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thông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tin</a:t>
            </a:r>
            <a:endParaRPr lang="en-US" sz="4400" b="1" dirty="0">
              <a:solidFill>
                <a:srgbClr val="FF0000"/>
              </a:solidFill>
              <a:latin typeface="#9Slide05 Ciaobell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74364" y="1100371"/>
            <a:ext cx="1745153" cy="14465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Quét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mã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QR</a:t>
            </a:r>
            <a:endParaRPr lang="en-US" sz="4400" b="1" dirty="0">
              <a:solidFill>
                <a:srgbClr val="FF0000"/>
              </a:solidFill>
              <a:latin typeface="#9Slide05 Ciaobell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8957" y="3833726"/>
            <a:ext cx="4097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#9Slide03 SFU Futura_12" panose="020B0604020202020204" charset="0"/>
              </a:rPr>
              <a:t>https://khoahoc.tv/tham-cac-tram-nghien-cuu-o-nam-cuc-27892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4935745" y="1100371"/>
            <a:ext cx="3090655" cy="14465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Kể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tên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một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số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trạm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nghiên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cứu</a:t>
            </a:r>
            <a:endParaRPr lang="en-US" sz="4400" b="1" dirty="0">
              <a:solidFill>
                <a:srgbClr val="FF0000"/>
              </a:solidFill>
              <a:latin typeface="#9Slide05 Ciaobella" pitchFamily="2" charset="0"/>
            </a:endParaRPr>
          </a:p>
        </p:txBody>
      </p:sp>
      <p:pic>
        <p:nvPicPr>
          <p:cNvPr id="2050" name="Picture 2" descr="Hình ảnh Ngón Tay Dưới PNG , Ngón Tay Cái, Ngón Tay Biểu Tượng, Trái PNG 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875">
                        <a14:foregroundMark x1="91875" y1="46094" x2="91875" y2="46094"/>
                        <a14:foregroundMark x1="11406" y1="47188" x2="11875" y2="7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4" t="23828" r="4775" b="23394"/>
          <a:stretch/>
        </p:blipFill>
        <p:spPr bwMode="auto">
          <a:xfrm>
            <a:off x="1819517" y="1492558"/>
            <a:ext cx="956732" cy="5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ình ảnh Ngón Tay Dưới PNG , Ngón Tay Cái, Ngón Tay Biểu Tượng, Trái PNG 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875">
                        <a14:foregroundMark x1="91875" y1="46094" x2="91875" y2="46094"/>
                        <a14:foregroundMark x1="11406" y1="47188" x2="11875" y2="7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4" t="23828" r="4775" b="23394"/>
          <a:stretch/>
        </p:blipFill>
        <p:spPr bwMode="auto">
          <a:xfrm>
            <a:off x="4321913" y="1517545"/>
            <a:ext cx="956732" cy="5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2564"/>
            <a:ext cx="12192000" cy="689249"/>
            <a:chOff x="0" y="2564"/>
            <a:chExt cx="12192000" cy="689249"/>
          </a:xfrm>
        </p:grpSpPr>
        <p:grpSp>
          <p:nvGrpSpPr>
            <p:cNvPr id="16" name="Group 15"/>
            <p:cNvGrpSpPr/>
            <p:nvPr/>
          </p:nvGrpSpPr>
          <p:grpSpPr>
            <a:xfrm>
              <a:off x="1" y="2564"/>
              <a:ext cx="12191999" cy="689249"/>
              <a:chOff x="1" y="2564"/>
              <a:chExt cx="12191999" cy="689249"/>
            </a:xfrm>
          </p:grpSpPr>
          <p:sp>
            <p:nvSpPr>
              <p:cNvPr id="18" name="Hộp Văn bản 8">
                <a:extLst>
                  <a:ext uri="{FF2B5EF4-FFF2-40B4-BE49-F238E27FC236}">
                    <a16:creationId xmlns:a16="http://schemas.microsoft.com/office/drawing/2014/main" id="{7C203D69-8DC3-4364-A8F7-D6C3F2DD8909}"/>
                  </a:ext>
                </a:extLst>
              </p:cNvPr>
              <p:cNvSpPr txBox="1"/>
              <p:nvPr/>
            </p:nvSpPr>
            <p:spPr>
              <a:xfrm>
                <a:off x="2" y="2564"/>
                <a:ext cx="12191998" cy="6463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FF00"/>
                    </a:solidFill>
                    <a:latin typeface="#9Slide07 SFU Jamaica" panose="00000400000000000000" pitchFamily="2" charset="0"/>
                  </a:rPr>
                  <a:t>2. LỊCH SỬ KHÁM PHÁ VÀ NGHIÊN CỨU CHÂU NAM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#9Slide07 SFU Jamaica" panose="00000400000000000000" pitchFamily="2" charset="0"/>
                  </a:rPr>
                  <a:t>CỰC</a:t>
                </a:r>
                <a:endParaRPr lang="en-US" sz="3600" dirty="0">
                  <a:solidFill>
                    <a:srgbClr val="FFFF00"/>
                  </a:solidFill>
                  <a:latin typeface="#9Slide07 SFU Jamaica" panose="00000400000000000000" pitchFamily="2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" y="691813"/>
                <a:ext cx="12191999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6" descr="Máy tính Biểu tượng, thiết kế Biểu tượng - kính lúp png tải về - Miễn phí  trong suốt Văn Bản png Tải về.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89" b="97000" l="1000" r="98111">
                          <a14:foregroundMark x1="6000" y1="83667" x2="28556" y2="59667"/>
                          <a14:foregroundMark x1="14000" y1="97333" x2="14000" y2="97333"/>
                          <a14:foregroundMark x1="14000" y1="97333" x2="14000" y2="97333"/>
                          <a14:foregroundMark x1="1222" y1="91222" x2="1222" y2="91222"/>
                          <a14:foregroundMark x1="1222" y1="90667" x2="1222" y2="90667"/>
                          <a14:foregroundMark x1="69444" y1="1889" x2="80222" y2="5556"/>
                          <a14:foregroundMark x1="98111" y1="37111" x2="98111" y2="37111"/>
                          <a14:foregroundMark x1="98111" y1="36667" x2="98111" y2="36667"/>
                          <a14:foregroundMark x1="48333" y1="20222" x2="48333" y2="20222"/>
                          <a14:foregroundMark x1="48333" y1="20222" x2="48333" y2="20222"/>
                          <a14:foregroundMark x1="56333" y1="17889" x2="56333" y2="17889"/>
                          <a14:foregroundMark x1="56333" y1="17333" x2="56333" y2="1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16"/>
              <a:ext cx="628526" cy="62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243648" y="4738201"/>
            <a:ext cx="4948352" cy="1812313"/>
            <a:chOff x="0" y="4588487"/>
            <a:chExt cx="4948352" cy="18123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670EFF-562E-43C7-98B6-8CCF0D30A301}"/>
                </a:ext>
              </a:extLst>
            </p:cNvPr>
            <p:cNvSpPr/>
            <p:nvPr/>
          </p:nvSpPr>
          <p:spPr>
            <a:xfrm>
              <a:off x="0" y="4588487"/>
              <a:ext cx="4773176" cy="1812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C76077-0DF6-48EA-A3F4-D1A8E110943F}"/>
                </a:ext>
              </a:extLst>
            </p:cNvPr>
            <p:cNvSpPr txBox="1"/>
            <p:nvPr/>
          </p:nvSpPr>
          <p:spPr>
            <a:xfrm>
              <a:off x="249540" y="4751255"/>
              <a:ext cx="4698812" cy="12740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6000" kern="1200" dirty="0">
                  <a:solidFill>
                    <a:srgbClr val="0070C0"/>
                  </a:solidFill>
                  <a:latin typeface="#9Slide07 Crocante" panose="02000000000000000000" pitchFamily="2" charset="0"/>
                  <a:ea typeface="+mj-ea"/>
                  <a:cs typeface="+mj-cs"/>
                </a:rPr>
                <a:t>EM CÓ </a:t>
              </a:r>
              <a:r>
                <a:rPr lang="en-US" sz="6000" kern="1200" dirty="0" smtClean="0">
                  <a:solidFill>
                    <a:srgbClr val="0070C0"/>
                  </a:solidFill>
                  <a:latin typeface="#9Slide07 Crocante" panose="02000000000000000000" pitchFamily="2" charset="0"/>
                  <a:ea typeface="+mj-ea"/>
                  <a:cs typeface="+mj-cs"/>
                </a:rPr>
                <a:t>BIẾT? </a:t>
              </a:r>
              <a:endParaRPr lang="en-US" sz="6000" kern="1200" dirty="0">
                <a:solidFill>
                  <a:srgbClr val="0070C0"/>
                </a:solidFill>
                <a:latin typeface="#9Slide07 Crocante" panose="02000000000000000000" pitchFamily="2" charset="0"/>
                <a:ea typeface="+mj-ea"/>
                <a:cs typeface="+mj-cs"/>
              </a:endParaRPr>
            </a:p>
          </p:txBody>
        </p:sp>
      </p:grpSp>
      <p:pic>
        <p:nvPicPr>
          <p:cNvPr id="1026" name="Picture 2" descr="Research Station Arctic Stock Illustrations – 55 Research Station Arctic  Stock Illustrations, Vectors &amp; Clipart - Dreams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4" y="2674199"/>
            <a:ext cx="6905664" cy="368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BC13A1E-51B0-4A91-9E55-FF85DE916C8F}"/>
              </a:ext>
            </a:extLst>
          </p:cNvPr>
          <p:cNvSpPr txBox="1"/>
          <p:nvPr/>
        </p:nvSpPr>
        <p:spPr>
          <a:xfrm>
            <a:off x="5390997" y="4485784"/>
            <a:ext cx="65978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7030A0"/>
                </a:solidFill>
                <a:latin typeface="#9Slide03 SFU Futura_12" panose="020B0604020202020204" charset="0"/>
              </a:rPr>
              <a:t>Được đưa vào sử dụng ngày 15-2-2009, Trạm Công chúa Elisabeth là trạm nghiên cứu vững chắc, năng suất cao, chỉ mở cửa vào mùa hè</a:t>
            </a:r>
            <a:r>
              <a:rPr lang="vi-VN" sz="3200" dirty="0" smtClean="0">
                <a:solidFill>
                  <a:srgbClr val="7030A0"/>
                </a:solidFill>
                <a:latin typeface="#9Slide03 SFU Futura_12" panose="020B0604020202020204" charset="0"/>
              </a:rPr>
              <a:t>.</a:t>
            </a:r>
            <a:endParaRPr lang="vi-VN" sz="3200" dirty="0">
              <a:solidFill>
                <a:srgbClr val="7030A0"/>
              </a:solidFill>
              <a:latin typeface="#9Slide03 SFU Futura_12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670EFF-562E-43C7-98B6-8CCF0D30A301}"/>
              </a:ext>
            </a:extLst>
          </p:cNvPr>
          <p:cNvSpPr/>
          <p:nvPr/>
        </p:nvSpPr>
        <p:spPr>
          <a:xfrm>
            <a:off x="218051" y="4610680"/>
            <a:ext cx="4480558" cy="1812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76077-0DF6-48EA-A3F4-D1A8E110943F}"/>
              </a:ext>
            </a:extLst>
          </p:cNvPr>
          <p:cNvSpPr txBox="1"/>
          <p:nvPr/>
        </p:nvSpPr>
        <p:spPr>
          <a:xfrm>
            <a:off x="218051" y="4735291"/>
            <a:ext cx="4698812" cy="1274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0070C0"/>
                </a:solidFill>
                <a:latin typeface="#9Slide07 Crocante" panose="02000000000000000000" pitchFamily="2" charset="0"/>
                <a:ea typeface="+mj-ea"/>
                <a:cs typeface="+mj-cs"/>
              </a:rPr>
              <a:t>EM CÓ </a:t>
            </a:r>
            <a:r>
              <a:rPr lang="en-US" sz="6000" kern="1200" dirty="0" smtClean="0">
                <a:solidFill>
                  <a:srgbClr val="0070C0"/>
                </a:solidFill>
                <a:latin typeface="#9Slide07 Crocante" panose="02000000000000000000" pitchFamily="2" charset="0"/>
                <a:ea typeface="+mj-ea"/>
                <a:cs typeface="+mj-cs"/>
              </a:rPr>
              <a:t>BIẾT? </a:t>
            </a:r>
            <a:endParaRPr lang="en-US" sz="6000" kern="1200" dirty="0">
              <a:solidFill>
                <a:srgbClr val="0070C0"/>
              </a:solidFill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51" y="253835"/>
            <a:ext cx="7143028" cy="400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C76077-0DF6-48EA-A3F4-D1A8E110943F}"/>
              </a:ext>
            </a:extLst>
          </p:cNvPr>
          <p:cNvSpPr txBox="1"/>
          <p:nvPr/>
        </p:nvSpPr>
        <p:spPr>
          <a:xfrm>
            <a:off x="7086634" y="492968"/>
            <a:ext cx="5390212" cy="2761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Trạm</a:t>
            </a:r>
            <a:r>
              <a:rPr lang="en-US" sz="4800" dirty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 </a:t>
            </a:r>
            <a:endParaRPr lang="en-US" sz="4800" dirty="0" smtClean="0">
              <a:solidFill>
                <a:srgbClr val="7DA70A"/>
              </a:solidFill>
              <a:latin typeface="#9Slide07 Crocante" panose="02000000000000000000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 smtClean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Công</a:t>
            </a:r>
            <a:r>
              <a:rPr lang="en-US" sz="4800" dirty="0" smtClean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 </a:t>
            </a:r>
            <a:r>
              <a:rPr lang="en-US" sz="4800" dirty="0" err="1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chúa</a:t>
            </a:r>
            <a:r>
              <a:rPr lang="en-US" sz="4800" dirty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 Elisabeth, </a:t>
            </a:r>
            <a:r>
              <a:rPr lang="en-US" sz="4800" dirty="0" err="1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Bỉ</a:t>
            </a:r>
            <a:endParaRPr lang="en-US" sz="4800" kern="1200" dirty="0">
              <a:solidFill>
                <a:srgbClr val="7DA70A"/>
              </a:solidFill>
              <a:latin typeface="#9Slide07 Crocante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50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BC13A1E-51B0-4A91-9E55-FF85DE916C8F}"/>
              </a:ext>
            </a:extLst>
          </p:cNvPr>
          <p:cNvSpPr txBox="1"/>
          <p:nvPr/>
        </p:nvSpPr>
        <p:spPr>
          <a:xfrm>
            <a:off x="5215466" y="3848835"/>
            <a:ext cx="67902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7030A0"/>
                </a:solidFill>
                <a:latin typeface="#9Slide03 SFU Futura_12" panose="020B0604020202020204" charset="0"/>
              </a:rPr>
              <a:t>Là </a:t>
            </a:r>
            <a:r>
              <a:rPr lang="vi-VN" sz="3200" dirty="0">
                <a:solidFill>
                  <a:srgbClr val="7030A0"/>
                </a:solidFill>
                <a:latin typeface="#9Slide03 SFU Futura_12" panose="020B0604020202020204" charset="0"/>
              </a:rPr>
              <a:t>trung tâm nghiên cứu "cao tuổi" nhất trong số các trạm nghiên cứu thế hệ mới, vị trí của Sanae IV khá bất lợi về kỹ thuật: nằm cách rìa đại lục này khoảng 80km và cách rìa khối băng Nam cực khoảng 160km.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670EFF-562E-43C7-98B6-8CCF0D30A301}"/>
              </a:ext>
            </a:extLst>
          </p:cNvPr>
          <p:cNvSpPr/>
          <p:nvPr/>
        </p:nvSpPr>
        <p:spPr>
          <a:xfrm>
            <a:off x="218051" y="4610680"/>
            <a:ext cx="4480558" cy="1812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76077-0DF6-48EA-A3F4-D1A8E110943F}"/>
              </a:ext>
            </a:extLst>
          </p:cNvPr>
          <p:cNvSpPr txBox="1"/>
          <p:nvPr/>
        </p:nvSpPr>
        <p:spPr>
          <a:xfrm>
            <a:off x="218051" y="4735291"/>
            <a:ext cx="4698812" cy="1274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0070C0"/>
                </a:solidFill>
                <a:latin typeface="#9Slide07 Crocante" panose="02000000000000000000" pitchFamily="2" charset="0"/>
                <a:ea typeface="+mj-ea"/>
                <a:cs typeface="+mj-cs"/>
              </a:rPr>
              <a:t>EM CÓ </a:t>
            </a:r>
            <a:r>
              <a:rPr lang="en-US" sz="6000" kern="1200" dirty="0" smtClean="0">
                <a:solidFill>
                  <a:srgbClr val="0070C0"/>
                </a:solidFill>
                <a:latin typeface="#9Slide07 Crocante" panose="02000000000000000000" pitchFamily="2" charset="0"/>
                <a:ea typeface="+mj-ea"/>
                <a:cs typeface="+mj-cs"/>
              </a:rPr>
              <a:t>BIẾT? </a:t>
            </a:r>
            <a:endParaRPr lang="en-US" sz="6000" kern="1200" dirty="0">
              <a:solidFill>
                <a:srgbClr val="0070C0"/>
              </a:solidFill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76077-0DF6-48EA-A3F4-D1A8E110943F}"/>
              </a:ext>
            </a:extLst>
          </p:cNvPr>
          <p:cNvSpPr txBox="1"/>
          <p:nvPr/>
        </p:nvSpPr>
        <p:spPr>
          <a:xfrm>
            <a:off x="7628501" y="253835"/>
            <a:ext cx="4089366" cy="2761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4800" dirty="0" smtClean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Trạm </a:t>
            </a:r>
            <a:r>
              <a:rPr lang="pl-PL" sz="4800" dirty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Sanae IV, Nam Phi</a:t>
            </a:r>
            <a:endParaRPr lang="en-US" sz="4800" dirty="0" smtClean="0">
              <a:solidFill>
                <a:srgbClr val="7DA70A"/>
              </a:solidFill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https://e.khoahoc.tv/photos/image/2010/04/28/tr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2" y="89716"/>
            <a:ext cx="6548985" cy="375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BC13A1E-51B0-4A91-9E55-FF85DE916C8F}"/>
              </a:ext>
            </a:extLst>
          </p:cNvPr>
          <p:cNvSpPr txBox="1"/>
          <p:nvPr/>
        </p:nvSpPr>
        <p:spPr>
          <a:xfrm>
            <a:off x="5071141" y="4610680"/>
            <a:ext cx="71208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7030A0"/>
                </a:solidFill>
                <a:latin typeface="#9Slide03 SFU Futura_12" panose="020B0604020202020204" charset="0"/>
              </a:rPr>
              <a:t>Trạm </a:t>
            </a:r>
            <a:r>
              <a:rPr lang="vi-VN" sz="3200" dirty="0">
                <a:solidFill>
                  <a:srgbClr val="7030A0"/>
                </a:solidFill>
                <a:latin typeface="#9Slide03 SFU Futura_12" panose="020B0604020202020204" charset="0"/>
              </a:rPr>
              <a:t>được xây ở độ cao 6m so với mặt đất, đứng vững nhờ 16 chân chống hết sức chắc chắn. Các chân chống được bố trí trên bề mặt tuyết rắn </a:t>
            </a:r>
            <a:r>
              <a:rPr lang="vi-VN" sz="3200" dirty="0" smtClean="0">
                <a:solidFill>
                  <a:srgbClr val="7030A0"/>
                </a:solidFill>
                <a:latin typeface="#9Slide03 SFU Futura_12" panose="020B0604020202020204" charset="0"/>
              </a:rPr>
              <a:t>chắc</a:t>
            </a:r>
            <a:r>
              <a:rPr lang="en-US" sz="3200" dirty="0">
                <a:solidFill>
                  <a:srgbClr val="7030A0"/>
                </a:solidFill>
                <a:latin typeface="#9Slide03 SFU Futura_12" panose="020B0604020202020204" charset="0"/>
              </a:rPr>
              <a:t>.</a:t>
            </a:r>
            <a:endParaRPr lang="vi-VN" sz="3200" dirty="0">
              <a:solidFill>
                <a:srgbClr val="7030A0"/>
              </a:solidFill>
              <a:latin typeface="#9Slide03 SFU Futura_12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670EFF-562E-43C7-98B6-8CCF0D30A301}"/>
              </a:ext>
            </a:extLst>
          </p:cNvPr>
          <p:cNvSpPr/>
          <p:nvPr/>
        </p:nvSpPr>
        <p:spPr>
          <a:xfrm>
            <a:off x="218051" y="4610680"/>
            <a:ext cx="4480558" cy="1812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76077-0DF6-48EA-A3F4-D1A8E110943F}"/>
              </a:ext>
            </a:extLst>
          </p:cNvPr>
          <p:cNvSpPr txBox="1"/>
          <p:nvPr/>
        </p:nvSpPr>
        <p:spPr>
          <a:xfrm>
            <a:off x="218051" y="4735291"/>
            <a:ext cx="4698812" cy="1274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0070C0"/>
                </a:solidFill>
                <a:latin typeface="#9Slide07 Crocante" panose="02000000000000000000" pitchFamily="2" charset="0"/>
                <a:ea typeface="+mj-ea"/>
                <a:cs typeface="+mj-cs"/>
              </a:rPr>
              <a:t>EM CÓ </a:t>
            </a:r>
            <a:r>
              <a:rPr lang="en-US" sz="6000" kern="1200" dirty="0" smtClean="0">
                <a:solidFill>
                  <a:srgbClr val="0070C0"/>
                </a:solidFill>
                <a:latin typeface="#9Slide07 Crocante" panose="02000000000000000000" pitchFamily="2" charset="0"/>
                <a:ea typeface="+mj-ea"/>
                <a:cs typeface="+mj-cs"/>
              </a:rPr>
              <a:t>BIẾT? </a:t>
            </a:r>
            <a:endParaRPr lang="en-US" sz="6000" kern="1200" dirty="0">
              <a:solidFill>
                <a:srgbClr val="0070C0"/>
              </a:solidFill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76077-0DF6-48EA-A3F4-D1A8E110943F}"/>
              </a:ext>
            </a:extLst>
          </p:cNvPr>
          <p:cNvSpPr txBox="1"/>
          <p:nvPr/>
        </p:nvSpPr>
        <p:spPr>
          <a:xfrm>
            <a:off x="8212666" y="679235"/>
            <a:ext cx="3756179" cy="2761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Trạm</a:t>
            </a:r>
            <a:r>
              <a:rPr lang="en-US" sz="4800" dirty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 </a:t>
            </a:r>
            <a:r>
              <a:rPr lang="en-US" sz="4800" dirty="0" err="1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Neumayer</a:t>
            </a:r>
            <a:r>
              <a:rPr lang="en-US" sz="4800" dirty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 III, </a:t>
            </a:r>
            <a:r>
              <a:rPr lang="en-US" sz="4800" dirty="0" err="1" smtClean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Đức</a:t>
            </a:r>
            <a:endParaRPr lang="en-US" sz="4800" kern="1200" dirty="0">
              <a:solidFill>
                <a:srgbClr val="7DA70A"/>
              </a:solidFill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pic>
        <p:nvPicPr>
          <p:cNvPr id="3074" name="Picture 2" descr="https://e.khoahoc.tv/photos/image/2010/04/28/tra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1" y="134860"/>
            <a:ext cx="7580005" cy="435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BC13A1E-51B0-4A91-9E55-FF85DE916C8F}"/>
              </a:ext>
            </a:extLst>
          </p:cNvPr>
          <p:cNvSpPr txBox="1"/>
          <p:nvPr/>
        </p:nvSpPr>
        <p:spPr>
          <a:xfrm>
            <a:off x="5071141" y="4610680"/>
            <a:ext cx="71208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7030A0"/>
                </a:solidFill>
                <a:latin typeface="#9Slide03 SFU Futura_12" panose="020B0604020202020204" charset="0"/>
              </a:rPr>
              <a:t>Trạm Concordia hoạt động vào năm 2005, nằm ở độ cao 3.233m so với mực nước biển tại một vị trí được gọi là Dome C trên cao nguyên Nam cực.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670EFF-562E-43C7-98B6-8CCF0D30A301}"/>
              </a:ext>
            </a:extLst>
          </p:cNvPr>
          <p:cNvSpPr/>
          <p:nvPr/>
        </p:nvSpPr>
        <p:spPr>
          <a:xfrm>
            <a:off x="218051" y="4610680"/>
            <a:ext cx="4480558" cy="1812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76077-0DF6-48EA-A3F4-D1A8E110943F}"/>
              </a:ext>
            </a:extLst>
          </p:cNvPr>
          <p:cNvSpPr txBox="1"/>
          <p:nvPr/>
        </p:nvSpPr>
        <p:spPr>
          <a:xfrm>
            <a:off x="218051" y="4735291"/>
            <a:ext cx="4698812" cy="1274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0070C0"/>
                </a:solidFill>
                <a:latin typeface="#9Slide07 Crocante" panose="02000000000000000000" pitchFamily="2" charset="0"/>
                <a:ea typeface="+mj-ea"/>
                <a:cs typeface="+mj-cs"/>
              </a:rPr>
              <a:t>EM CÓ </a:t>
            </a:r>
            <a:r>
              <a:rPr lang="en-US" sz="6000" kern="1200" dirty="0" smtClean="0">
                <a:solidFill>
                  <a:srgbClr val="0070C0"/>
                </a:solidFill>
                <a:latin typeface="#9Slide07 Crocante" panose="02000000000000000000" pitchFamily="2" charset="0"/>
                <a:ea typeface="+mj-ea"/>
                <a:cs typeface="+mj-cs"/>
              </a:rPr>
              <a:t>BIẾT? </a:t>
            </a:r>
            <a:endParaRPr lang="en-US" sz="6000" kern="1200" dirty="0">
              <a:solidFill>
                <a:srgbClr val="0070C0"/>
              </a:solidFill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76077-0DF6-48EA-A3F4-D1A8E110943F}"/>
              </a:ext>
            </a:extLst>
          </p:cNvPr>
          <p:cNvSpPr txBox="1"/>
          <p:nvPr/>
        </p:nvSpPr>
        <p:spPr>
          <a:xfrm>
            <a:off x="8212666" y="679235"/>
            <a:ext cx="3756179" cy="2761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Trạm</a:t>
            </a:r>
            <a:r>
              <a:rPr lang="en-US" sz="4800" dirty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 Concordia, </a:t>
            </a:r>
            <a:r>
              <a:rPr lang="en-US" sz="4800" dirty="0" err="1" smtClean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Pháp</a:t>
            </a:r>
            <a:r>
              <a:rPr lang="en-US" sz="4800" dirty="0" smtClean="0">
                <a:solidFill>
                  <a:srgbClr val="7DA70A"/>
                </a:solidFill>
                <a:latin typeface="#9Slide07 Crocante" panose="02000000000000000000" pitchFamily="2" charset="0"/>
                <a:ea typeface="+mj-ea"/>
                <a:cs typeface="+mj-cs"/>
              </a:rPr>
              <a:t>-Ý</a:t>
            </a:r>
            <a:endParaRPr lang="en-US" sz="4800" kern="1200" dirty="0">
              <a:solidFill>
                <a:srgbClr val="7DA70A"/>
              </a:solidFill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51" y="179917"/>
            <a:ext cx="7291810" cy="414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0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Hộp Văn bản 8">
            <a:extLst>
              <a:ext uri="{FF2B5EF4-FFF2-40B4-BE49-F238E27FC236}">
                <a16:creationId xmlns:a16="http://schemas.microsoft.com/office/drawing/2014/main" id="{96821DC4-297D-49CC-9992-7A611EEF30A2}"/>
              </a:ext>
            </a:extLst>
          </p:cNvPr>
          <p:cNvSpPr txBox="1"/>
          <p:nvPr/>
        </p:nvSpPr>
        <p:spPr>
          <a:xfrm>
            <a:off x="2139312" y="1028901"/>
            <a:ext cx="4988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600" b="1" kern="0" dirty="0" smtClean="0">
                <a:solidFill>
                  <a:srgbClr val="0070C0"/>
                </a:solidFill>
                <a:latin typeface="#9Slide07 Crocante" panose="02000000000000000000" pitchFamily="2" charset="0"/>
              </a:rPr>
              <a:t>1</a:t>
            </a:r>
            <a:endParaRPr lang="en-US" sz="4400" b="1" kern="0" dirty="0">
              <a:solidFill>
                <a:srgbClr val="0070C0"/>
              </a:solidFill>
              <a:latin typeface="#9Slide07 Crocante" panose="02000000000000000000" pitchFamily="2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3BA3470-FE22-492A-A684-5CB49410C8E7}"/>
              </a:ext>
            </a:extLst>
          </p:cNvPr>
          <p:cNvGrpSpPr/>
          <p:nvPr/>
        </p:nvGrpSpPr>
        <p:grpSpPr>
          <a:xfrm>
            <a:off x="3722517" y="339624"/>
            <a:ext cx="8312081" cy="724423"/>
            <a:chOff x="4248432" y="1377505"/>
            <a:chExt cx="5876247" cy="854395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94CB4B0B-FE23-4A35-9AFE-9FA299398379}"/>
                </a:ext>
              </a:extLst>
            </p:cNvPr>
            <p:cNvSpPr/>
            <p:nvPr/>
          </p:nvSpPr>
          <p:spPr>
            <a:xfrm>
              <a:off x="4248432" y="1377505"/>
              <a:ext cx="5867812" cy="844888"/>
            </a:xfrm>
            <a:prstGeom prst="roundRect">
              <a:avLst>
                <a:gd name="adj" fmla="val 42559"/>
              </a:avLst>
            </a:prstGeom>
            <a:solidFill>
              <a:srgbClr val="0070C0"/>
            </a:solidFill>
            <a:ln w="12700">
              <a:solidFill>
                <a:srgbClr val="4472C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9180E"/>
                </a:solidFill>
                <a:effectLst/>
                <a:uLnTx/>
                <a:uFillTx/>
                <a:latin typeface="#9Slide03 SFU Futura_12" panose="00000400000000000000" pitchFamily="2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00EEF7A-CFFB-4B34-8E95-F032338DF425}"/>
                </a:ext>
              </a:extLst>
            </p:cNvPr>
            <p:cNvSpPr/>
            <p:nvPr/>
          </p:nvSpPr>
          <p:spPr>
            <a:xfrm>
              <a:off x="4343751" y="1541857"/>
              <a:ext cx="309652" cy="5128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>
                  <a:solidFill>
                    <a:srgbClr val="002060"/>
                  </a:solidFill>
                  <a:latin typeface="#9Slide03 SFU Futura_12" panose="00000400000000000000" pitchFamily="2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76C4840-460E-4CB4-BCF4-D01CB9BEF837}"/>
                </a:ext>
              </a:extLst>
            </p:cNvPr>
            <p:cNvSpPr txBox="1"/>
            <p:nvPr/>
          </p:nvSpPr>
          <p:spPr>
            <a:xfrm>
              <a:off x="4678708" y="1397008"/>
              <a:ext cx="5445971" cy="8348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4000" dirty="0" err="1" smtClean="0">
                  <a:solidFill>
                    <a:schemeClr val="bg1"/>
                  </a:solidFill>
                  <a:latin typeface="#9Slide05 Ciaobella" pitchFamily="2" charset="0"/>
                </a:rPr>
                <a:t>Trên</a:t>
              </a:r>
              <a:r>
                <a:rPr lang="en-US" sz="4000" dirty="0" smtClean="0">
                  <a:solidFill>
                    <a:schemeClr val="bg1"/>
                  </a:solidFill>
                  <a:latin typeface="#9Slide05 Ciaobella" pitchFamily="2" charset="0"/>
                </a:rPr>
                <a:t> 14 </a:t>
              </a:r>
              <a:r>
                <a:rPr lang="en-US" sz="4000" dirty="0" err="1" smtClean="0">
                  <a:solidFill>
                    <a:schemeClr val="bg1"/>
                  </a:solidFill>
                  <a:latin typeface="#9Slide05 Ciaobella" pitchFamily="2" charset="0"/>
                </a:rPr>
                <a:t>triệu</a:t>
              </a:r>
              <a:r>
                <a:rPr lang="en-US" sz="4000" dirty="0" smtClean="0">
                  <a:solidFill>
                    <a:schemeClr val="bg1"/>
                  </a:solidFill>
                  <a:latin typeface="#9Slide05 Ciaobella" pitchFamily="2" charset="0"/>
                </a:rPr>
                <a:t> km</a:t>
              </a:r>
              <a:r>
                <a:rPr lang="en-US" sz="4000" baseline="30000" dirty="0" smtClean="0">
                  <a:solidFill>
                    <a:schemeClr val="bg1"/>
                  </a:solidFill>
                  <a:latin typeface="#9Slide05 Ciaobella" pitchFamily="2" charset="0"/>
                </a:rPr>
                <a:t>2</a:t>
              </a:r>
              <a:r>
                <a:rPr lang="en-US" sz="4000" dirty="0" smtClean="0">
                  <a:solidFill>
                    <a:schemeClr val="bg1"/>
                  </a:solidFill>
                  <a:latin typeface="#9Slide05 Ciaobella" pitchFamily="2" charset="0"/>
                </a:rPr>
                <a:t>, </a:t>
              </a:r>
              <a:r>
                <a:rPr lang="en-US" sz="4000" dirty="0" err="1" smtClean="0">
                  <a:solidFill>
                    <a:schemeClr val="bg1"/>
                  </a:solidFill>
                  <a:latin typeface="#9Slide05 Ciaobella" pitchFamily="2" charset="0"/>
                </a:rPr>
                <a:t>Nằm</a:t>
              </a:r>
              <a:r>
                <a:rPr lang="en-US" sz="4000" dirty="0" smtClean="0">
                  <a:solidFill>
                    <a:schemeClr val="bg1"/>
                  </a:solidFill>
                  <a:latin typeface="#9Slide05 Ciaobella" pitchFamily="2" charset="0"/>
                </a:rPr>
                <a:t> ở p</a:t>
              </a:r>
              <a:r>
                <a:rPr lang="pl-PL" sz="4000" dirty="0" smtClean="0">
                  <a:solidFill>
                    <a:schemeClr val="bg1"/>
                  </a:solidFill>
                  <a:latin typeface="#9Slide05 Ciaobella" pitchFamily="2" charset="0"/>
                </a:rPr>
                <a:t>hía </a:t>
              </a:r>
              <a:r>
                <a:rPr lang="pl-PL" sz="4000" dirty="0">
                  <a:solidFill>
                    <a:schemeClr val="bg1"/>
                  </a:solidFill>
                  <a:latin typeface="#9Slide05 Ciaobella" pitchFamily="2" charset="0"/>
                </a:rPr>
                <a:t>nam </a:t>
              </a:r>
              <a:r>
                <a:rPr lang="pl-PL" sz="4000" dirty="0" smtClean="0">
                  <a:solidFill>
                    <a:schemeClr val="bg1"/>
                  </a:solidFill>
                  <a:latin typeface="#9Slide05 Ciaobella" pitchFamily="2" charset="0"/>
                </a:rPr>
                <a:t>vòng </a:t>
              </a:r>
              <a:r>
                <a:rPr lang="pl-PL" sz="4000" dirty="0">
                  <a:solidFill>
                    <a:schemeClr val="bg1"/>
                  </a:solidFill>
                  <a:latin typeface="#9Slide05 Ciaobella" pitchFamily="2" charset="0"/>
                </a:rPr>
                <a:t>cực Nam</a:t>
              </a:r>
              <a:endPara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Ciaobella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182EFD5-FB06-445F-9C7E-10B60C3FA88D}"/>
              </a:ext>
            </a:extLst>
          </p:cNvPr>
          <p:cNvGrpSpPr/>
          <p:nvPr/>
        </p:nvGrpSpPr>
        <p:grpSpPr>
          <a:xfrm>
            <a:off x="3722517" y="1220282"/>
            <a:ext cx="8300150" cy="760369"/>
            <a:chOff x="5604059" y="2754732"/>
            <a:chExt cx="8300150" cy="76036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1C140D6-D167-4EFC-B2D1-F209D9EC8F87}"/>
                </a:ext>
              </a:extLst>
            </p:cNvPr>
            <p:cNvGrpSpPr/>
            <p:nvPr/>
          </p:nvGrpSpPr>
          <p:grpSpPr>
            <a:xfrm>
              <a:off x="5604059" y="2754732"/>
              <a:ext cx="8300150" cy="760369"/>
              <a:chOff x="4248430" y="2618461"/>
              <a:chExt cx="5916786" cy="1359085"/>
            </a:xfrm>
            <a:solidFill>
              <a:srgbClr val="ED7D31"/>
            </a:solidFill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26E9C475-B51C-4F8B-A1C4-39A402475B54}"/>
                  </a:ext>
                </a:extLst>
              </p:cNvPr>
              <p:cNvSpPr/>
              <p:nvPr/>
            </p:nvSpPr>
            <p:spPr>
              <a:xfrm>
                <a:off x="4248430" y="2618461"/>
                <a:ext cx="5916786" cy="1280437"/>
              </a:xfrm>
              <a:prstGeom prst="roundRect">
                <a:avLst>
                  <a:gd name="adj" fmla="val 42559"/>
                </a:avLst>
              </a:prstGeom>
              <a:grpFill/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9180E"/>
                  </a:solidFill>
                  <a:effectLst/>
                  <a:uLnTx/>
                  <a:uFillTx/>
                  <a:latin typeface="#9Slide03 SFU Futura_12" panose="00000400000000000000" pitchFamily="2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237D7A7-2AF3-41B7-B2CB-79168ADBC540}"/>
                  </a:ext>
                </a:extLst>
              </p:cNvPr>
              <p:cNvSpPr txBox="1"/>
              <p:nvPr/>
            </p:nvSpPr>
            <p:spPr>
              <a:xfrm>
                <a:off x="4752897" y="2712269"/>
                <a:ext cx="4988881" cy="1265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B</a:t>
                </a:r>
                <a:r>
                  <a:rPr lang="vi-VN" sz="40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ao </a:t>
                </a:r>
                <a:r>
                  <a:rPr lang="vi-VN" sz="4000" kern="0" dirty="0">
                    <a:solidFill>
                      <a:schemeClr val="bg1"/>
                    </a:solidFill>
                    <a:latin typeface="#9Slide05 Ciaobella" pitchFamily="2" charset="0"/>
                  </a:rPr>
                  <a:t>bọc bởi đại dương, cách xa châu lục khác</a:t>
                </a:r>
                <a:endParaRPr kumimoji="0" lang="en-US" sz="4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Ciaobella" pitchFamily="2" charset="0"/>
                </a:endParaRPr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DB1922D-D3CE-40CE-9A80-F1AA19DF4FB9}"/>
                </a:ext>
              </a:extLst>
            </p:cNvPr>
            <p:cNvSpPr/>
            <p:nvPr/>
          </p:nvSpPr>
          <p:spPr>
            <a:xfrm>
              <a:off x="5715031" y="2889086"/>
              <a:ext cx="438010" cy="43479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783DBC-786E-4AB4-AE45-193575A3C19E}"/>
              </a:ext>
            </a:extLst>
          </p:cNvPr>
          <p:cNvGrpSpPr/>
          <p:nvPr/>
        </p:nvGrpSpPr>
        <p:grpSpPr>
          <a:xfrm>
            <a:off x="3722519" y="2153428"/>
            <a:ext cx="8300148" cy="723835"/>
            <a:chOff x="5604059" y="4166016"/>
            <a:chExt cx="8300148" cy="72383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112C515-EB3F-4E61-A229-130CD328D495}"/>
                </a:ext>
              </a:extLst>
            </p:cNvPr>
            <p:cNvGrpSpPr/>
            <p:nvPr/>
          </p:nvGrpSpPr>
          <p:grpSpPr>
            <a:xfrm>
              <a:off x="5604059" y="4166016"/>
              <a:ext cx="8300148" cy="723835"/>
              <a:chOff x="4248431" y="2618461"/>
              <a:chExt cx="5916784" cy="1293786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53C52569-75D4-4511-AB71-34FBB953D76D}"/>
                  </a:ext>
                </a:extLst>
              </p:cNvPr>
              <p:cNvSpPr/>
              <p:nvPr/>
            </p:nvSpPr>
            <p:spPr>
              <a:xfrm>
                <a:off x="4248431" y="2618461"/>
                <a:ext cx="5916784" cy="1280438"/>
              </a:xfrm>
              <a:prstGeom prst="roundRect">
                <a:avLst>
                  <a:gd name="adj" fmla="val 42559"/>
                </a:avLst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9180E"/>
                  </a:solidFill>
                  <a:effectLst/>
                  <a:uLnTx/>
                  <a:uFillTx/>
                  <a:latin typeface="#9Slide03 SFU Futura_12" panose="000004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AD1D82-F688-4D8E-A061-24EA1B8B6CF6}"/>
                  </a:ext>
                </a:extLst>
              </p:cNvPr>
              <p:cNvSpPr txBox="1"/>
              <p:nvPr/>
            </p:nvSpPr>
            <p:spPr>
              <a:xfrm>
                <a:off x="4759005" y="2646968"/>
                <a:ext cx="4895636" cy="1265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chemeClr val="bg1"/>
                    </a:solidFill>
                    <a:latin typeface="#9Slide05 Ciaobella" pitchFamily="2" charset="0"/>
                  </a:rPr>
                  <a:t>G</a:t>
                </a:r>
                <a:r>
                  <a:rPr lang="vi-VN" sz="40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ồm</a:t>
                </a:r>
                <a:r>
                  <a:rPr lang="vi-VN" sz="4000" kern="0" dirty="0">
                    <a:solidFill>
                      <a:schemeClr val="bg1"/>
                    </a:solidFill>
                    <a:latin typeface="#9Slide05 Ciaobella" pitchFamily="2" charset="0"/>
                  </a:rPr>
                  <a:t>: lục địa Nam Cực và các đảo ven lục địa</a:t>
                </a:r>
                <a:r>
                  <a:rPr kumimoji="0" lang="en-US" sz="40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#9Slide05 Ciaobella" pitchFamily="2" charset="0"/>
                  </a:rPr>
                  <a:t> </a:t>
                </a:r>
                <a:endParaRPr kumimoji="0" lang="en-US" sz="4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Ciaobella" pitchFamily="2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F11D5F5-E9EF-450B-B558-FCBD6814101C}"/>
                </a:ext>
              </a:extLst>
            </p:cNvPr>
            <p:cNvSpPr/>
            <p:nvPr/>
          </p:nvSpPr>
          <p:spPr>
            <a:xfrm>
              <a:off x="5715031" y="4281492"/>
              <a:ext cx="438010" cy="43479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783DBC-786E-4AB4-AE45-193575A3C19E}"/>
              </a:ext>
            </a:extLst>
          </p:cNvPr>
          <p:cNvGrpSpPr/>
          <p:nvPr/>
        </p:nvGrpSpPr>
        <p:grpSpPr>
          <a:xfrm>
            <a:off x="3732481" y="3082139"/>
            <a:ext cx="8302118" cy="727377"/>
            <a:chOff x="5604060" y="4166014"/>
            <a:chExt cx="8302118" cy="7273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112C515-EB3F-4E61-A229-130CD328D495}"/>
                </a:ext>
              </a:extLst>
            </p:cNvPr>
            <p:cNvGrpSpPr/>
            <p:nvPr/>
          </p:nvGrpSpPr>
          <p:grpSpPr>
            <a:xfrm>
              <a:off x="5604060" y="4166014"/>
              <a:ext cx="8302118" cy="727377"/>
              <a:chOff x="4248432" y="2618461"/>
              <a:chExt cx="5918189" cy="1300118"/>
            </a:xfrm>
          </p:grpSpPr>
          <p:sp>
            <p:nvSpPr>
              <p:cNvPr id="43" name="Rectangle: Rounded Corners 55">
                <a:extLst>
                  <a:ext uri="{FF2B5EF4-FFF2-40B4-BE49-F238E27FC236}">
                    <a16:creationId xmlns:a16="http://schemas.microsoft.com/office/drawing/2014/main" id="{53C52569-75D4-4511-AB71-34FBB953D76D}"/>
                  </a:ext>
                </a:extLst>
              </p:cNvPr>
              <p:cNvSpPr/>
              <p:nvPr/>
            </p:nvSpPr>
            <p:spPr>
              <a:xfrm>
                <a:off x="4248432" y="2618461"/>
                <a:ext cx="5909683" cy="1280438"/>
              </a:xfrm>
              <a:prstGeom prst="roundRect">
                <a:avLst>
                  <a:gd name="adj" fmla="val 42559"/>
                </a:avLst>
              </a:prstGeom>
              <a:solidFill>
                <a:srgbClr val="00B050"/>
              </a:solidFill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9180E"/>
                  </a:solidFill>
                  <a:effectLst/>
                  <a:uLnTx/>
                  <a:uFillTx/>
                  <a:latin typeface="#9Slide03 SFU Futura_12" panose="00000400000000000000" pitchFamily="2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D1D82-F688-4D8E-A061-24EA1B8B6CF6}"/>
                  </a:ext>
                </a:extLst>
              </p:cNvPr>
              <p:cNvSpPr txBox="1"/>
              <p:nvPr/>
            </p:nvSpPr>
            <p:spPr>
              <a:xfrm>
                <a:off x="4718881" y="2653299"/>
                <a:ext cx="5447740" cy="1265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1957: </a:t>
                </a:r>
                <a:r>
                  <a:rPr lang="en-US" sz="38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N</a:t>
                </a:r>
                <a:r>
                  <a:rPr lang="vi-VN" sz="38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ghiên </a:t>
                </a:r>
                <a:r>
                  <a:rPr lang="vi-VN" sz="3800" kern="0" dirty="0">
                    <a:solidFill>
                      <a:schemeClr val="bg1"/>
                    </a:solidFill>
                    <a:latin typeface="#9Slide05 Ciaobella" pitchFamily="2" charset="0"/>
                  </a:rPr>
                  <a:t>cứu </a:t>
                </a:r>
                <a:r>
                  <a:rPr lang="en-US" sz="38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Nam </a:t>
                </a:r>
                <a:r>
                  <a:rPr lang="en-US" sz="3800" kern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Cực</a:t>
                </a:r>
                <a:r>
                  <a:rPr lang="en-US" sz="38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vi-VN" sz="38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được </a:t>
                </a:r>
                <a:r>
                  <a:rPr lang="vi-VN" sz="3800" kern="0" dirty="0">
                    <a:solidFill>
                      <a:schemeClr val="bg1"/>
                    </a:solidFill>
                    <a:latin typeface="#9Slide05 Ciaobella" pitchFamily="2" charset="0"/>
                  </a:rPr>
                  <a:t>tiến hành </a:t>
                </a:r>
                <a:r>
                  <a:rPr lang="vi-VN" sz="38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toàn </a:t>
                </a:r>
                <a:r>
                  <a:rPr lang="en-US" sz="38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d</a:t>
                </a:r>
                <a:r>
                  <a:rPr lang="vi-VN" sz="38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iện</a:t>
                </a:r>
                <a:endParaRPr kumimoji="0" lang="en-US" sz="3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Ciaobella" pitchFamily="2" charset="0"/>
                </a:endParaRP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F11D5F5-E9EF-450B-B558-FCBD6814101C}"/>
                </a:ext>
              </a:extLst>
            </p:cNvPr>
            <p:cNvSpPr/>
            <p:nvPr/>
          </p:nvSpPr>
          <p:spPr>
            <a:xfrm>
              <a:off x="5715031" y="4281492"/>
              <a:ext cx="438010" cy="43479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783DBC-786E-4AB4-AE45-193575A3C19E}"/>
              </a:ext>
            </a:extLst>
          </p:cNvPr>
          <p:cNvGrpSpPr/>
          <p:nvPr/>
        </p:nvGrpSpPr>
        <p:grpSpPr>
          <a:xfrm>
            <a:off x="3732476" y="3968383"/>
            <a:ext cx="8290191" cy="738387"/>
            <a:chOff x="5604060" y="4166015"/>
            <a:chExt cx="8290191" cy="73838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112C515-EB3F-4E61-A229-130CD328D495}"/>
                </a:ext>
              </a:extLst>
            </p:cNvPr>
            <p:cNvGrpSpPr/>
            <p:nvPr/>
          </p:nvGrpSpPr>
          <p:grpSpPr>
            <a:xfrm>
              <a:off x="5604060" y="4166015"/>
              <a:ext cx="8290191" cy="738387"/>
              <a:chOff x="4248432" y="2618461"/>
              <a:chExt cx="5909687" cy="1319797"/>
            </a:xfrm>
          </p:grpSpPr>
          <p:sp>
            <p:nvSpPr>
              <p:cNvPr id="48" name="Rectangle: Rounded Corners 55">
                <a:extLst>
                  <a:ext uri="{FF2B5EF4-FFF2-40B4-BE49-F238E27FC236}">
                    <a16:creationId xmlns:a16="http://schemas.microsoft.com/office/drawing/2014/main" id="{53C52569-75D4-4511-AB71-34FBB953D76D}"/>
                  </a:ext>
                </a:extLst>
              </p:cNvPr>
              <p:cNvSpPr/>
              <p:nvPr/>
            </p:nvSpPr>
            <p:spPr>
              <a:xfrm>
                <a:off x="4248432" y="2618461"/>
                <a:ext cx="5909687" cy="1280438"/>
              </a:xfrm>
              <a:prstGeom prst="roundRect">
                <a:avLst>
                  <a:gd name="adj" fmla="val 42559"/>
                </a:avLst>
              </a:prstGeom>
              <a:gradFill flip="none" rotWithShape="1">
                <a:gsLst>
                  <a:gs pos="0">
                    <a:schemeClr val="accent5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9180E"/>
                  </a:solidFill>
                  <a:effectLst/>
                  <a:uLnTx/>
                  <a:uFillTx/>
                  <a:latin typeface="#9Slide03 SFU Futura_12" panose="00000400000000000000" pitchFamily="2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EAD1D82-F688-4D8E-A061-24EA1B8B6CF6}"/>
                  </a:ext>
                </a:extLst>
              </p:cNvPr>
              <p:cNvSpPr txBox="1"/>
              <p:nvPr/>
            </p:nvSpPr>
            <p:spPr>
              <a:xfrm>
                <a:off x="4728006" y="2672979"/>
                <a:ext cx="4428222" cy="1265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1959: 12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quốc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gia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kí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Hiệp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ước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Nam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Cực</a:t>
                </a:r>
                <a:endParaRPr kumimoji="0" lang="en-US" sz="4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Ciaobella" pitchFamily="2" charset="0"/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F11D5F5-E9EF-450B-B558-FCBD6814101C}"/>
                </a:ext>
              </a:extLst>
            </p:cNvPr>
            <p:cNvSpPr/>
            <p:nvPr/>
          </p:nvSpPr>
          <p:spPr>
            <a:xfrm>
              <a:off x="5715031" y="4281492"/>
              <a:ext cx="438010" cy="43479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</a:rPr>
                <a:t>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783DBC-786E-4AB4-AE45-193575A3C19E}"/>
              </a:ext>
            </a:extLst>
          </p:cNvPr>
          <p:cNvGrpSpPr/>
          <p:nvPr/>
        </p:nvGrpSpPr>
        <p:grpSpPr>
          <a:xfrm>
            <a:off x="3722518" y="4869235"/>
            <a:ext cx="8300149" cy="738387"/>
            <a:chOff x="5604060" y="4166015"/>
            <a:chExt cx="8300149" cy="73838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112C515-EB3F-4E61-A229-130CD328D495}"/>
                </a:ext>
              </a:extLst>
            </p:cNvPr>
            <p:cNvGrpSpPr/>
            <p:nvPr/>
          </p:nvGrpSpPr>
          <p:grpSpPr>
            <a:xfrm>
              <a:off x="5604060" y="4166015"/>
              <a:ext cx="8300149" cy="738387"/>
              <a:chOff x="4248432" y="2618461"/>
              <a:chExt cx="5916785" cy="1319797"/>
            </a:xfrm>
          </p:grpSpPr>
          <p:sp>
            <p:nvSpPr>
              <p:cNvPr id="53" name="Rectangle: Rounded Corners 55">
                <a:extLst>
                  <a:ext uri="{FF2B5EF4-FFF2-40B4-BE49-F238E27FC236}">
                    <a16:creationId xmlns:a16="http://schemas.microsoft.com/office/drawing/2014/main" id="{53C52569-75D4-4511-AB71-34FBB953D76D}"/>
                  </a:ext>
                </a:extLst>
              </p:cNvPr>
              <p:cNvSpPr/>
              <p:nvPr/>
            </p:nvSpPr>
            <p:spPr>
              <a:xfrm>
                <a:off x="4248432" y="2618461"/>
                <a:ext cx="5916785" cy="1280438"/>
              </a:xfrm>
              <a:prstGeom prst="roundRect">
                <a:avLst>
                  <a:gd name="adj" fmla="val 4255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9180E"/>
                  </a:solidFill>
                  <a:effectLst/>
                  <a:uLnTx/>
                  <a:uFillTx/>
                  <a:latin typeface="#9Slide03 SFU Futura_12" panose="00000400000000000000" pitchFamily="2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AD1D82-F688-4D8E-A061-24EA1B8B6CF6}"/>
                  </a:ext>
                </a:extLst>
              </p:cNvPr>
              <p:cNvSpPr txBox="1"/>
              <p:nvPr/>
            </p:nvSpPr>
            <p:spPr>
              <a:xfrm>
                <a:off x="4728006" y="2672979"/>
                <a:ext cx="5232004" cy="1265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2020</a:t>
                </a:r>
                <a:r>
                  <a:rPr lang="en-US" sz="4000" kern="0" dirty="0">
                    <a:solidFill>
                      <a:schemeClr val="bg1"/>
                    </a:solidFill>
                    <a:latin typeface="#9Slide05 Ciaobella" pitchFamily="2" charset="0"/>
                  </a:rPr>
                  <a:t>: </a:t>
                </a:r>
                <a:r>
                  <a:rPr lang="en-US" sz="4000" kern="0" dirty="0" err="1">
                    <a:solidFill>
                      <a:schemeClr val="bg1"/>
                    </a:solidFill>
                    <a:latin typeface="#9Slide05 Ciaobella" pitchFamily="2" charset="0"/>
                  </a:rPr>
                  <a:t>Hiệp</a:t>
                </a:r>
                <a:r>
                  <a:rPr lang="en-US" sz="4000" kern="0" dirty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dirty="0" err="1">
                    <a:solidFill>
                      <a:schemeClr val="bg1"/>
                    </a:solidFill>
                    <a:latin typeface="#9Slide05 Ciaobella" pitchFamily="2" charset="0"/>
                  </a:rPr>
                  <a:t>ước</a:t>
                </a:r>
                <a:r>
                  <a:rPr lang="en-US" sz="4000" kern="0" dirty="0">
                    <a:solidFill>
                      <a:schemeClr val="bg1"/>
                    </a:solidFill>
                    <a:latin typeface="#9Slide05 Ciaobella" pitchFamily="2" charset="0"/>
                  </a:rPr>
                  <a:t> Nam </a:t>
                </a:r>
                <a:r>
                  <a:rPr lang="en-US" sz="4000" kern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Cực</a:t>
                </a:r>
                <a:r>
                  <a:rPr lang="en-US" sz="40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có</a:t>
                </a:r>
                <a:r>
                  <a:rPr lang="en-US" sz="4000" kern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54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quốc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gia</a:t>
                </a:r>
                <a:endParaRPr kumimoji="0" lang="en-US" sz="4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Ciaobella" pitchFamily="2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F11D5F5-E9EF-450B-B558-FCBD6814101C}"/>
                </a:ext>
              </a:extLst>
            </p:cNvPr>
            <p:cNvSpPr/>
            <p:nvPr/>
          </p:nvSpPr>
          <p:spPr>
            <a:xfrm>
              <a:off x="5715031" y="4281492"/>
              <a:ext cx="438010" cy="43479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</a:rPr>
                <a:t>6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endParaRPr>
            </a:p>
          </p:txBody>
        </p:sp>
      </p:grpSp>
      <p:sp>
        <p:nvSpPr>
          <p:cNvPr id="61" name="Hộp Văn bản 8">
            <a:extLst>
              <a:ext uri="{FF2B5EF4-FFF2-40B4-BE49-F238E27FC236}">
                <a16:creationId xmlns:a16="http://schemas.microsoft.com/office/drawing/2014/main" id="{96821DC4-297D-49CC-9992-7A611EEF30A2}"/>
              </a:ext>
            </a:extLst>
          </p:cNvPr>
          <p:cNvSpPr txBox="1"/>
          <p:nvPr/>
        </p:nvSpPr>
        <p:spPr>
          <a:xfrm>
            <a:off x="2018892" y="4060901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600" b="1" kern="0" dirty="0" smtClean="0">
                <a:solidFill>
                  <a:srgbClr val="0070C0"/>
                </a:solidFill>
                <a:latin typeface="#9Slide07 Crocante" panose="02000000000000000000" pitchFamily="2" charset="0"/>
              </a:rPr>
              <a:t>2</a:t>
            </a:r>
            <a:endParaRPr lang="en-US" sz="6600" b="1" kern="0" dirty="0">
              <a:solidFill>
                <a:srgbClr val="0070C0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64" name="CuadroTexto 548">
            <a:extLst>
              <a:ext uri="{FF2B5EF4-FFF2-40B4-BE49-F238E27FC236}">
                <a16:creationId xmlns:a16="http://schemas.microsoft.com/office/drawing/2014/main" id="{24F1CEF8-010E-46CD-BA31-F28E84DAFDE2}"/>
              </a:ext>
            </a:extLst>
          </p:cNvPr>
          <p:cNvSpPr txBox="1"/>
          <p:nvPr/>
        </p:nvSpPr>
        <p:spPr>
          <a:xfrm>
            <a:off x="237885" y="1959236"/>
            <a:ext cx="228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2800" b="1" kern="0" dirty="0" smtClean="0">
                <a:solidFill>
                  <a:srgbClr val="0070C0"/>
                </a:solidFill>
                <a:latin typeface="#9Slide03 Quicksand" panose="00000500000000000000" pitchFamily="2" charset="0"/>
              </a:rPr>
              <a:t>VỊ </a:t>
            </a:r>
            <a:r>
              <a:rPr lang="vi-VN" sz="2800" b="1" kern="0" dirty="0">
                <a:solidFill>
                  <a:srgbClr val="0070C0"/>
                </a:solidFill>
                <a:latin typeface="#9Slide03 Quicksand" panose="00000500000000000000" pitchFamily="2" charset="0"/>
              </a:rPr>
              <a:t>TRÍ ĐỊA </a:t>
            </a:r>
            <a:r>
              <a:rPr lang="vi-VN" sz="2800" b="1" kern="0" dirty="0" smtClean="0">
                <a:solidFill>
                  <a:srgbClr val="0070C0"/>
                </a:solidFill>
                <a:latin typeface="#9Slide03 Quicksand" panose="00000500000000000000" pitchFamily="2" charset="0"/>
              </a:rPr>
              <a:t>LÍ</a:t>
            </a:r>
            <a:endParaRPr lang="vi-VN" sz="2800" b="1" kern="0" dirty="0">
              <a:solidFill>
                <a:srgbClr val="0070C0"/>
              </a:solidFill>
              <a:latin typeface="#9Slide03 Quicksand" panose="00000500000000000000" pitchFamily="2" charset="0"/>
            </a:endParaRPr>
          </a:p>
        </p:txBody>
      </p:sp>
      <p:sp>
        <p:nvSpPr>
          <p:cNvPr id="66" name="CuadroTexto 548">
            <a:extLst>
              <a:ext uri="{FF2B5EF4-FFF2-40B4-BE49-F238E27FC236}">
                <a16:creationId xmlns:a16="http://schemas.microsoft.com/office/drawing/2014/main" id="{24F1CEF8-010E-46CD-BA31-F28E84DAFDE2}"/>
              </a:ext>
            </a:extLst>
          </p:cNvPr>
          <p:cNvSpPr txBox="1"/>
          <p:nvPr/>
        </p:nvSpPr>
        <p:spPr>
          <a:xfrm>
            <a:off x="15889" y="4869235"/>
            <a:ext cx="258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kern="0" dirty="0" smtClean="0">
                <a:solidFill>
                  <a:srgbClr val="0070C0"/>
                </a:solidFill>
                <a:latin typeface="#9Slide03 Quicksand" panose="00000500000000000000" pitchFamily="2" charset="0"/>
              </a:rPr>
              <a:t>LỊCH SỬ KHÁM PHÁ &amp; NGHIÊN CỨU </a:t>
            </a:r>
            <a:endParaRPr lang="vi-VN" sz="2800" b="1" kern="0" dirty="0">
              <a:solidFill>
                <a:srgbClr val="0070C0"/>
              </a:solidFill>
              <a:latin typeface="#9Slide03 Quicksand" panose="00000500000000000000" pitchFamily="2" charset="0"/>
            </a:endParaRPr>
          </a:p>
        </p:txBody>
      </p:sp>
      <p:cxnSp>
        <p:nvCxnSpPr>
          <p:cNvPr id="4" name="Straight Arrow Connector 3"/>
          <p:cNvCxnSpPr>
            <a:stCxn id="65" idx="3"/>
            <a:endCxn id="105" idx="1"/>
          </p:cNvCxnSpPr>
          <p:nvPr/>
        </p:nvCxnSpPr>
        <p:spPr>
          <a:xfrm flipV="1">
            <a:off x="2638167" y="697805"/>
            <a:ext cx="1084350" cy="885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65" idx="3"/>
            <a:endCxn id="109" idx="1"/>
          </p:cNvCxnSpPr>
          <p:nvPr/>
        </p:nvCxnSpPr>
        <p:spPr>
          <a:xfrm flipV="1">
            <a:off x="2638167" y="1578466"/>
            <a:ext cx="1084350" cy="4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5" idx="3"/>
            <a:endCxn id="56" idx="1"/>
          </p:cNvCxnSpPr>
          <p:nvPr/>
        </p:nvCxnSpPr>
        <p:spPr>
          <a:xfrm>
            <a:off x="2638167" y="1582899"/>
            <a:ext cx="1084352" cy="92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1" idx="3"/>
            <a:endCxn id="43" idx="1"/>
          </p:cNvCxnSpPr>
          <p:nvPr/>
        </p:nvCxnSpPr>
        <p:spPr>
          <a:xfrm flipV="1">
            <a:off x="2657208" y="3440323"/>
            <a:ext cx="1075273" cy="1174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1" idx="3"/>
            <a:endCxn id="48" idx="1"/>
          </p:cNvCxnSpPr>
          <p:nvPr/>
        </p:nvCxnSpPr>
        <p:spPr>
          <a:xfrm flipV="1">
            <a:off x="2657208" y="4326567"/>
            <a:ext cx="1075268" cy="28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1" idx="3"/>
            <a:endCxn id="53" idx="1"/>
          </p:cNvCxnSpPr>
          <p:nvPr/>
        </p:nvCxnSpPr>
        <p:spPr>
          <a:xfrm>
            <a:off x="2657208" y="4614899"/>
            <a:ext cx="1065310" cy="612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783DBC-786E-4AB4-AE45-193575A3C19E}"/>
              </a:ext>
            </a:extLst>
          </p:cNvPr>
          <p:cNvGrpSpPr/>
          <p:nvPr/>
        </p:nvGrpSpPr>
        <p:grpSpPr>
          <a:xfrm>
            <a:off x="3722517" y="5783510"/>
            <a:ext cx="8312081" cy="745105"/>
            <a:chOff x="5604060" y="4166016"/>
            <a:chExt cx="8312081" cy="74510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112C515-EB3F-4E61-A229-130CD328D495}"/>
                </a:ext>
              </a:extLst>
            </p:cNvPr>
            <p:cNvGrpSpPr/>
            <p:nvPr/>
          </p:nvGrpSpPr>
          <p:grpSpPr>
            <a:xfrm>
              <a:off x="5604060" y="4166016"/>
              <a:ext cx="8312081" cy="745105"/>
              <a:chOff x="4248432" y="2618461"/>
              <a:chExt cx="5925291" cy="1331804"/>
            </a:xfrm>
          </p:grpSpPr>
          <p:sp>
            <p:nvSpPr>
              <p:cNvPr id="67" name="Rectangle: Rounded Corners 55">
                <a:extLst>
                  <a:ext uri="{FF2B5EF4-FFF2-40B4-BE49-F238E27FC236}">
                    <a16:creationId xmlns:a16="http://schemas.microsoft.com/office/drawing/2014/main" id="{53C52569-75D4-4511-AB71-34FBB953D76D}"/>
                  </a:ext>
                </a:extLst>
              </p:cNvPr>
              <p:cNvSpPr/>
              <p:nvPr/>
            </p:nvSpPr>
            <p:spPr>
              <a:xfrm>
                <a:off x="4248432" y="2618461"/>
                <a:ext cx="5916786" cy="1280437"/>
              </a:xfrm>
              <a:prstGeom prst="roundRect">
                <a:avLst>
                  <a:gd name="adj" fmla="val 42559"/>
                </a:avLst>
              </a:prstGeom>
              <a:solidFill>
                <a:srgbClr val="7030A0"/>
              </a:solidFill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9180E"/>
                  </a:solidFill>
                  <a:effectLst/>
                  <a:uLnTx/>
                  <a:uFillTx/>
                  <a:latin typeface="#9Slide03 SFU Futura_12" panose="00000400000000000000" pitchFamily="2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AD1D82-F688-4D8E-A061-24EA1B8B6CF6}"/>
                  </a:ext>
                </a:extLst>
              </p:cNvPr>
              <p:cNvSpPr txBox="1"/>
              <p:nvPr/>
            </p:nvSpPr>
            <p:spPr>
              <a:xfrm>
                <a:off x="4684578" y="2684986"/>
                <a:ext cx="5489145" cy="1265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kern="0" dirty="0">
                    <a:solidFill>
                      <a:schemeClr val="bg1"/>
                    </a:solidFill>
                    <a:latin typeface="#9Slide05 Ciaobella" pitchFamily="2" charset="0"/>
                  </a:rPr>
                  <a:t>N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ay: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nghiên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cứu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tổng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hợp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bằng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kĩ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thuật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hiện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 </a:t>
                </a:r>
                <a:r>
                  <a:rPr lang="en-US" sz="4000" kern="0" noProof="0" dirty="0" err="1" smtClean="0">
                    <a:solidFill>
                      <a:schemeClr val="bg1"/>
                    </a:solidFill>
                    <a:latin typeface="#9Slide05 Ciaobella" pitchFamily="2" charset="0"/>
                  </a:rPr>
                  <a:t>đại</a:t>
                </a:r>
                <a:r>
                  <a:rPr lang="en-US" sz="4000" kern="0" noProof="0" dirty="0" smtClean="0">
                    <a:solidFill>
                      <a:schemeClr val="bg1"/>
                    </a:solidFill>
                    <a:latin typeface="#9Slide05 Ciaobella" pitchFamily="2" charset="0"/>
                  </a:rPr>
                  <a:t>.</a:t>
                </a:r>
                <a:endParaRPr kumimoji="0" lang="en-US" sz="4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Ciaobella" pitchFamily="2" charset="0"/>
                </a:endParaRPr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F11D5F5-E9EF-450B-B558-FCBD6814101C}"/>
                </a:ext>
              </a:extLst>
            </p:cNvPr>
            <p:cNvSpPr/>
            <p:nvPr/>
          </p:nvSpPr>
          <p:spPr>
            <a:xfrm>
              <a:off x="5715031" y="4281492"/>
              <a:ext cx="438010" cy="43479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</a:rPr>
                <a:t>7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FU Futura_12" panose="00000400000000000000" pitchFamily="2" charset="0"/>
              </a:endParaRPr>
            </a:p>
          </p:txBody>
        </p:sp>
      </p:grpSp>
      <p:cxnSp>
        <p:nvCxnSpPr>
          <p:cNvPr id="5" name="Straight Arrow Connector 4"/>
          <p:cNvCxnSpPr>
            <a:stCxn id="61" idx="3"/>
            <a:endCxn id="67" idx="1"/>
          </p:cNvCxnSpPr>
          <p:nvPr/>
        </p:nvCxnSpPr>
        <p:spPr>
          <a:xfrm>
            <a:off x="2657208" y="4614899"/>
            <a:ext cx="1065309" cy="1526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Hộp Văn bản 8">
            <a:extLst>
              <a:ext uri="{FF2B5EF4-FFF2-40B4-BE49-F238E27FC236}">
                <a16:creationId xmlns:a16="http://schemas.microsoft.com/office/drawing/2014/main" id="{96821DC4-297D-49CC-9992-7A611EEF30A2}"/>
              </a:ext>
            </a:extLst>
          </p:cNvPr>
          <p:cNvSpPr txBox="1"/>
          <p:nvPr/>
        </p:nvSpPr>
        <p:spPr>
          <a:xfrm>
            <a:off x="-43275" y="2615987"/>
            <a:ext cx="2901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DD7F21"/>
                </a:solidFill>
                <a:latin typeface="#9Slide07 Crocante" panose="02000000000000000000" pitchFamily="2" charset="0"/>
              </a:rPr>
              <a:t>CHÂU NAM CỰC</a:t>
            </a:r>
            <a:endParaRPr lang="en-US" sz="4400" b="1" kern="0" dirty="0">
              <a:solidFill>
                <a:srgbClr val="DD7F21"/>
              </a:solidFill>
              <a:latin typeface="#9Slide07 Crocante" panose="02000000000000000000" pitchFamily="2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0" y="-46074"/>
            <a:ext cx="2973159" cy="1384995"/>
            <a:chOff x="-37888" y="-11031"/>
            <a:chExt cx="2973159" cy="1384995"/>
          </a:xfrm>
        </p:grpSpPr>
        <p:sp>
          <p:nvSpPr>
            <p:cNvPr id="83" name="Hộp Văn bản 8">
              <a:extLst>
                <a:ext uri="{FF2B5EF4-FFF2-40B4-BE49-F238E27FC236}">
                  <a16:creationId xmlns:a16="http://schemas.microsoft.com/office/drawing/2014/main" id="{96821DC4-297D-49CC-9992-7A611EEF30A2}"/>
                </a:ext>
              </a:extLst>
            </p:cNvPr>
            <p:cNvSpPr txBox="1"/>
            <p:nvPr/>
          </p:nvSpPr>
          <p:spPr>
            <a:xfrm>
              <a:off x="-37888" y="-11031"/>
              <a:ext cx="259474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4000" b="1" kern="0" dirty="0" smtClean="0">
                  <a:solidFill>
                    <a:srgbClr val="00B050"/>
                  </a:solidFill>
                  <a:latin typeface="#9Slide07 Crocante" panose="02000000000000000000" pitchFamily="2" charset="0"/>
                </a:rPr>
                <a:t>NỘI DUNG </a:t>
              </a:r>
            </a:p>
            <a:p>
              <a:pPr>
                <a:defRPr/>
              </a:pPr>
              <a:r>
                <a:rPr lang="en-US" sz="4400" b="1" kern="0" dirty="0" smtClean="0">
                  <a:solidFill>
                    <a:srgbClr val="00B050"/>
                  </a:solidFill>
                  <a:latin typeface="#9Slide07 Crocante" panose="02000000000000000000" pitchFamily="2" charset="0"/>
                </a:rPr>
                <a:t>CHÍNH</a:t>
              </a:r>
              <a:endParaRPr lang="en-US" sz="4400" b="1" kern="0" dirty="0">
                <a:solidFill>
                  <a:srgbClr val="00B050"/>
                </a:solidFill>
                <a:latin typeface="#9Slide07 Crocante" panose="02000000000000000000" pitchFamily="2" charset="0"/>
              </a:endParaRPr>
            </a:p>
          </p:txBody>
        </p:sp>
        <p:pic>
          <p:nvPicPr>
            <p:cNvPr id="84" name="Picture 2" descr="Hình ảnh Giấy Bài Viết Bút Ghi Chép PNG , Hồ, Sơ, Bút PNG ...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8" b="96250" l="5625" r="93125">
                          <a14:foregroundMark x1="24219" y1="11875" x2="28594" y2="20781"/>
                          <a14:foregroundMark x1="47500" y1="4375" x2="50469" y2="9375"/>
                          <a14:foregroundMark x1="24688" y1="41563" x2="64063" y2="26563"/>
                          <a14:foregroundMark x1="30781" y1="51250" x2="47188" y2="46250"/>
                          <a14:foregroundMark x1="36719" y1="59531" x2="40000" y2="59375"/>
                          <a14:foregroundMark x1="40000" y1="59375" x2="40000" y2="59375"/>
                          <a14:foregroundMark x1="41250" y1="68281" x2="41250" y2="68281"/>
                          <a14:foregroundMark x1="42188" y1="69375" x2="42188" y2="69375"/>
                          <a14:foregroundMark x1="42188" y1="69375" x2="42188" y2="69375"/>
                          <a14:foregroundMark x1="45625" y1="77969" x2="45625" y2="77969"/>
                          <a14:foregroundMark x1="45625" y1="77969" x2="45625" y2="77969"/>
                          <a14:foregroundMark x1="20469" y1="65938" x2="20469" y2="65938"/>
                          <a14:foregroundMark x1="20469" y1="65938" x2="20469" y2="65938"/>
                          <a14:foregroundMark x1="93281" y1="76563" x2="93281" y2="76563"/>
                          <a14:foregroundMark x1="93281" y1="76563" x2="93281" y2="76563"/>
                          <a14:foregroundMark x1="38750" y1="96250" x2="38750" y2="96250"/>
                          <a14:foregroundMark x1="38750" y1="96250" x2="38750" y2="96250"/>
                          <a14:foregroundMark x1="5781" y1="25938" x2="5781" y2="25938"/>
                          <a14:foregroundMark x1="67188" y1="2344" x2="67188" y2="2344"/>
                          <a14:foregroundMark x1="67188" y1="2344" x2="67188" y2="2344"/>
                          <a14:foregroundMark x1="46719" y1="938" x2="46719" y2="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607" y="52678"/>
              <a:ext cx="630664" cy="63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3" name="Straight Connector 112"/>
          <p:cNvCxnSpPr/>
          <p:nvPr/>
        </p:nvCxnSpPr>
        <p:spPr>
          <a:xfrm flipV="1">
            <a:off x="15889" y="34812"/>
            <a:ext cx="3781806" cy="2083007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-19905" y="119750"/>
            <a:ext cx="3781806" cy="2083007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431784" y="-51957"/>
            <a:ext cx="3781806" cy="2083007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7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29DE91-F9A3-4AAE-9D59-914616AB64F5}"/>
              </a:ext>
            </a:extLst>
          </p:cNvPr>
          <p:cNvCxnSpPr/>
          <p:nvPr/>
        </p:nvCxnSpPr>
        <p:spPr>
          <a:xfrm>
            <a:off x="0" y="1707693"/>
            <a:ext cx="12192000" cy="142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Câu Hỏi PNG, Vector, PSD, và biểu tượng để tải về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111" y1="50278" x2="51111" y2="50278"/>
                        <a14:foregroundMark x1="51111" y1="49722" x2="51111" y2="49722"/>
                        <a14:foregroundMark x1="53333" y1="45833" x2="53333" y2="48889"/>
                        <a14:foregroundMark x1="53611" y1="50278" x2="53611" y2="50278"/>
                        <a14:foregroundMark x1="63056" y1="43889" x2="63056" y2="43889"/>
                        <a14:foregroundMark x1="63056" y1="43889" x2="63056" y2="43889"/>
                        <a14:foregroundMark x1="83889" y1="24167" x2="83889" y2="24167"/>
                        <a14:foregroundMark x1="83889" y1="23611" x2="83889" y2="23611"/>
                        <a14:foregroundMark x1="27500" y1="22222" x2="27500" y2="22222"/>
                        <a14:foregroundMark x1="28056" y1="22222" x2="28056" y2="22222"/>
                        <a14:foregroundMark x1="28056" y1="30000" x2="28056" y2="30000"/>
                        <a14:foregroundMark x1="27500" y1="30000" x2="27500" y2="30000"/>
                        <a14:foregroundMark x1="76944" y1="37500" x2="76944" y2="37500"/>
                        <a14:foregroundMark x1="76944" y1="37500" x2="76944" y2="37500"/>
                        <a14:foregroundMark x1="46667" y1="41944" x2="53333" y2="49722"/>
                        <a14:foregroundMark x1="48889" y1="45278" x2="48889" y2="4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9488" r="9738" b="8549"/>
          <a:stretch/>
        </p:blipFill>
        <p:spPr bwMode="auto">
          <a:xfrm>
            <a:off x="0" y="4705754"/>
            <a:ext cx="1896533" cy="2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52395" y="1658790"/>
            <a:ext cx="4641697" cy="2659708"/>
          </a:xfrm>
          <a:prstGeom prst="cloudCallout">
            <a:avLst>
              <a:gd name="adj1" fmla="val -37498"/>
              <a:gd name="adj2" fmla="val 69786"/>
            </a:avLst>
          </a:prstGeom>
          <a:gradFill flip="none" rotWithShape="1">
            <a:gsLst>
              <a:gs pos="0">
                <a:srgbClr val="FFCA00">
                  <a:tint val="66000"/>
                  <a:satMod val="160000"/>
                </a:srgbClr>
              </a:gs>
              <a:gs pos="50000">
                <a:srgbClr val="FFCA00">
                  <a:tint val="44500"/>
                  <a:satMod val="160000"/>
                </a:srgbClr>
              </a:gs>
              <a:gs pos="100000">
                <a:srgbClr val="FFCA00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9670" y="2039823"/>
            <a:ext cx="4203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Chứng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minh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châu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Cực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địa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lí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biệt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rả Lời Câu Hỏi Trong Lớp Cậu Bé Hình ảnh | Định dạng hình ảnh PNG  400329499| vn.lovepik.com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70" b="96163" l="10000" r="90000">
                        <a14:foregroundMark x1="55814" y1="4186" x2="55814" y2="4186"/>
                        <a14:foregroundMark x1="56279" y1="6047" x2="56279" y2="6047"/>
                        <a14:foregroundMark x1="40465" y1="94884" x2="40465" y2="94884"/>
                        <a14:foregroundMark x1="40465" y1="90814" x2="68488" y2="9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-1" r="15201" b="639"/>
          <a:stretch/>
        </p:blipFill>
        <p:spPr bwMode="auto">
          <a:xfrm>
            <a:off x="10955866" y="5291398"/>
            <a:ext cx="1236133" cy="16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029200" y="1676303"/>
            <a:ext cx="7162800" cy="3911697"/>
          </a:xfrm>
          <a:prstGeom prst="cloudCallout">
            <a:avLst>
              <a:gd name="adj1" fmla="val 32212"/>
              <a:gd name="adj2" fmla="val 56398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19588" y="2071804"/>
            <a:ext cx="58993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- </a:t>
            </a:r>
            <a:r>
              <a:rPr lang="vi-VN" sz="30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Nằm ở </a:t>
            </a:r>
            <a:r>
              <a:rPr lang="vi-VN" sz="30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bán cầu </a:t>
            </a:r>
            <a:r>
              <a:rPr lang="vi-VN" sz="30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Nam</a:t>
            </a:r>
            <a:r>
              <a:rPr lang="en-US" sz="30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, </a:t>
            </a:r>
            <a:r>
              <a:rPr lang="vi-VN" sz="30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tách </a:t>
            </a:r>
            <a:r>
              <a:rPr lang="vi-VN" sz="30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biệt với các châu lục khác, </a:t>
            </a:r>
            <a:r>
              <a:rPr lang="vi-VN" sz="30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bao </a:t>
            </a:r>
            <a:r>
              <a:rPr lang="vi-VN" sz="30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bọc xung quanh bởi các biển và đại dương</a:t>
            </a:r>
            <a:r>
              <a:rPr lang="vi-VN" sz="30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- Đại bộ phận lãnh thổ nằm trong phạm vi của vòng cực Nam</a:t>
            </a:r>
            <a:r>
              <a:rPr lang="vi-VN" sz="30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Hộp Văn bản 4">
            <a:extLst>
              <a:ext uri="{FF2B5EF4-FFF2-40B4-BE49-F238E27FC236}">
                <a16:creationId xmlns:a16="http://schemas.microsoft.com/office/drawing/2014/main" id="{DAC8DEA8-03D2-4C65-A1A3-F6D7EDBD3117}"/>
              </a:ext>
            </a:extLst>
          </p:cNvPr>
          <p:cNvSpPr txBox="1"/>
          <p:nvPr/>
        </p:nvSpPr>
        <p:spPr>
          <a:xfrm>
            <a:off x="5920127" y="53386"/>
            <a:ext cx="6177264" cy="1492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8800" b="0" i="0" u="none" strike="noStrike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Crocante" panose="02000000000000000000" pitchFamily="2" charset="0"/>
                <a:ea typeface="+mj-ea"/>
                <a:cs typeface="+mj-cs"/>
              </a:rPr>
              <a:t>LUYỆN TẬP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D902F7-A903-47C0-8254-1619EE3D8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350933" cy="1658790"/>
          </a:xfrm>
          <a:prstGeom prst="rect">
            <a:avLst/>
          </a:prstGeom>
        </p:spPr>
      </p:pic>
      <p:pic>
        <p:nvPicPr>
          <p:cNvPr id="21" name="Picture 4" descr="Châu Nam Cực – Wikipedia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06" y="4390272"/>
            <a:ext cx="2482727" cy="24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Kính lúp Văn bản - kính lúp png tải về - Miễn phí trong suốt Liệu png Tải  v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05" t="16879" r="35445" b="12010"/>
          <a:stretch/>
        </p:blipFill>
        <p:spPr bwMode="auto">
          <a:xfrm rot="19610382">
            <a:off x="3689928" y="4852961"/>
            <a:ext cx="1564350" cy="23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DAC8DEA8-03D2-4C65-A1A3-F6D7EDBD3117}"/>
              </a:ext>
            </a:extLst>
          </p:cNvPr>
          <p:cNvSpPr txBox="1"/>
          <p:nvPr/>
        </p:nvSpPr>
        <p:spPr>
          <a:xfrm>
            <a:off x="54391" y="1290663"/>
            <a:ext cx="6177264" cy="1492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8800" b="0" i="0" u="none" strike="noStrike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Crocante" panose="02000000000000000000" pitchFamily="2" charset="0"/>
                <a:ea typeface="+mj-ea"/>
                <a:cs typeface="+mj-cs"/>
              </a:rPr>
              <a:t>VẬN DỤNG</a:t>
            </a:r>
            <a:endParaRPr kumimoji="0" lang="en-US" sz="8800" b="0" i="0" u="none" strike="noStrike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2361620" y="3000372"/>
            <a:ext cx="453674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Sử dụng internet, tìm hiểu về Hiệp ước Nam Cực (1959)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#9Slide05 Ciaobell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902F7-A903-47C0-8254-1619EE3D8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34" y="15994"/>
            <a:ext cx="4826000" cy="1496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54390" y="3010763"/>
            <a:ext cx="201346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cá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nhân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#9Slide05 Ciaobell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EA348-AC06-4DA2-85B0-CA6F16CEEF96}"/>
              </a:ext>
            </a:extLst>
          </p:cNvPr>
          <p:cNvSpPr txBox="1"/>
          <p:nvPr/>
        </p:nvSpPr>
        <p:spPr>
          <a:xfrm>
            <a:off x="54391" y="4800762"/>
            <a:ext cx="201346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Viết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1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đoạn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văn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khoảng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 150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</a:rPr>
              <a:t>chữ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#9Slide05 Ciaobella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39779" y="26529"/>
            <a:ext cx="6252221" cy="2282643"/>
            <a:chOff x="5939779" y="127742"/>
            <a:chExt cx="6252221" cy="2282643"/>
          </a:xfrm>
        </p:grpSpPr>
        <p:grpSp>
          <p:nvGrpSpPr>
            <p:cNvPr id="3" name="Group 2"/>
            <p:cNvGrpSpPr/>
            <p:nvPr/>
          </p:nvGrpSpPr>
          <p:grpSpPr>
            <a:xfrm>
              <a:off x="5939779" y="561458"/>
              <a:ext cx="6252221" cy="1848927"/>
              <a:chOff x="632076" y="2534913"/>
              <a:chExt cx="6252221" cy="184892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65091" y="2534913"/>
                <a:ext cx="4057521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  <a:latin typeface="#9Slide03 SFU Futura_12" panose="020B0604020202020204" charset="0"/>
                    <a:cs typeface="Arial" panose="020B0604020202020204" pitchFamily="34" charset="0"/>
                  </a:rPr>
                  <a:t>VIẾT ĐOẠN VĂN</a:t>
                </a:r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Hộp Văn bản 4">
                <a:extLst>
                  <a:ext uri="{FF2B5EF4-FFF2-40B4-BE49-F238E27FC236}">
                    <a16:creationId xmlns:a16="http://schemas.microsoft.com/office/drawing/2014/main" id="{DAC8DEA8-03D2-4C65-A1A3-F6D7EDBD3117}"/>
                  </a:ext>
                </a:extLst>
              </p:cNvPr>
              <p:cNvSpPr txBox="1"/>
              <p:nvPr/>
            </p:nvSpPr>
            <p:spPr>
              <a:xfrm>
                <a:off x="632076" y="3215052"/>
                <a:ext cx="6252221" cy="116878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 marL="0" marR="0" lvl="0" indent="0" fontAlgn="auto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kumimoji="0" lang="en-US" sz="6600" b="0" i="0" u="none" strike="noStrike" cap="none" spc="0" normalizeH="0" noProof="0" dirty="0" smtClean="0">
                    <a:ln>
                      <a:noFill/>
                    </a:ln>
                    <a:solidFill>
                      <a:srgbClr val="F9A825"/>
                    </a:solidFill>
                    <a:effectLst/>
                    <a:uLnTx/>
                    <a:uFillTx/>
                    <a:latin typeface="#9Slide07 Crocante" panose="02000000000000000000" pitchFamily="2" charset="0"/>
                    <a:ea typeface="+mj-ea"/>
                    <a:cs typeface="+mj-cs"/>
                  </a:rPr>
                  <a:t>GỬI THÔNG ĐIỆP</a:t>
                </a:r>
                <a:endParaRPr kumimoji="0" lang="en-US" sz="6600" b="0" i="0" u="none" strike="noStrike" cap="none" spc="0" normalizeH="0" noProof="0" dirty="0">
                  <a:ln>
                    <a:noFill/>
                  </a:ln>
                  <a:solidFill>
                    <a:srgbClr val="F9A825"/>
                  </a:solidFill>
                  <a:effectLst/>
                  <a:uLnTx/>
                  <a:uFillTx/>
                  <a:latin typeface="#9Slide07 Crocante" panose="02000000000000000000" pitchFamily="2" charset="0"/>
                  <a:ea typeface="+mj-ea"/>
                  <a:cs typeface="+mj-cs"/>
                </a:endParaRPr>
              </a:p>
            </p:txBody>
          </p:sp>
        </p:grpSp>
        <p:pic>
          <p:nvPicPr>
            <p:cNvPr id="1026" name="Picture 2" descr="Vector Letter Icon, Letter Icons, Letter Clipart, Letter PNG and Vector  with Transparent Background for Free Download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6" t="10772" r="15330" b="10895"/>
            <a:stretch/>
          </p:blipFill>
          <p:spPr bwMode="auto">
            <a:xfrm>
              <a:off x="10347377" y="127742"/>
              <a:ext cx="975625" cy="114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432271" y="2054209"/>
            <a:ext cx="5226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Nam </a:t>
            </a:r>
            <a:r>
              <a:rPr lang="en-US" sz="44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Cực</a:t>
            </a:r>
            <a:r>
              <a:rPr lang="en-US" sz="44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vì</a:t>
            </a:r>
            <a:r>
              <a:rPr lang="en-US" sz="44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#9Slide05 Ciaobella" pitchFamily="2" charset="0"/>
                <a:sym typeface="Wingdings" panose="05000000000000000000" pitchFamily="2" charset="2"/>
              </a:rPr>
              <a:t>hòa</a:t>
            </a:r>
            <a:r>
              <a:rPr lang="en-US" sz="5400" b="1" dirty="0">
                <a:solidFill>
                  <a:srgbClr val="0070C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#9Slide05 Ciaobella" pitchFamily="2" charset="0"/>
                <a:sym typeface="Wingdings" panose="05000000000000000000" pitchFamily="2" charset="2"/>
              </a:rPr>
              <a:t>bình</a:t>
            </a:r>
            <a:r>
              <a:rPr lang="en-US" sz="5400" b="1" dirty="0">
                <a:solidFill>
                  <a:srgbClr val="0070C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giới</a:t>
            </a:r>
            <a:endParaRPr lang="en-US" sz="4400" dirty="0"/>
          </a:p>
        </p:txBody>
      </p:sp>
      <p:pic>
        <p:nvPicPr>
          <p:cNvPr id="1030" name="Picture 6" descr="101 ý tưởng thiết kế logo chim bồ câu - Gud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20" y="3507467"/>
            <a:ext cx="3049806" cy="238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7086" y="4743218"/>
            <a:ext cx="4536740" cy="1980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101 ý tưởng thiết kế logo chim bồ câu - Gud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37" y="2989870"/>
            <a:ext cx="1566512" cy="122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53724" y="5219746"/>
            <a:ext cx="3778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  <a:sym typeface="Wingdings" panose="05000000000000000000" pitchFamily="2" charset="2"/>
              </a:rPr>
              <a:t>Thông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  <a:sym typeface="Wingdings" panose="05000000000000000000" pitchFamily="2" charset="2"/>
              </a:rPr>
              <a:t>điệp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“Nam </a:t>
            </a:r>
            <a:r>
              <a:rPr lang="en-US" sz="40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Cực</a:t>
            </a:r>
            <a:r>
              <a:rPr lang="en-US" sz="40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hòa</a:t>
            </a:r>
            <a:r>
              <a:rPr lang="en-US" sz="40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bình</a:t>
            </a:r>
            <a:r>
              <a:rPr lang="en-US" sz="40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#9Slide05 Ciaobella" pitchFamily="2" charset="0"/>
                <a:sym typeface="Wingdings" panose="05000000000000000000" pitchFamily="2" charset="2"/>
              </a:rPr>
              <a:t>”.</a:t>
            </a:r>
          </a:p>
        </p:txBody>
      </p:sp>
      <p:pic>
        <p:nvPicPr>
          <p:cNvPr id="22" name="Picture 4" descr="Concentric PNG, Vector, PSD, and Clipart With Transparent Background for  Free Download |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10000" r="90000">
                        <a14:foregroundMark x1="44167" y1="36111" x2="53333" y2="71667"/>
                        <a14:foregroundMark x1="44167" y1="31111" x2="38611" y2="54444"/>
                        <a14:foregroundMark x1="48611" y1="23889" x2="50833" y2="28611"/>
                        <a14:foregroundMark x1="65833" y1="15278" x2="64722" y2="6389"/>
                        <a14:foregroundMark x1="83056" y1="11389" x2="81111" y2="32222"/>
                        <a14:foregroundMark x1="60278" y1="10833" x2="55000" y2="21667"/>
                        <a14:foregroundMark x1="86111" y1="8889" x2="87500" y2="23889"/>
                        <a14:foregroundMark x1="78611" y1="8056" x2="78056" y2="15000"/>
                        <a14:foregroundMark x1="68611" y1="10556" x2="87500" y2="8333"/>
                        <a14:foregroundMark x1="66389" y1="8333" x2="87500" y2="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64"/>
          <a:stretch/>
        </p:blipFill>
        <p:spPr bwMode="auto">
          <a:xfrm>
            <a:off x="1781215" y="4057373"/>
            <a:ext cx="1361808" cy="12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101 ý tưởng thiết kế logo chim bồ câu - Gud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37" y="5358868"/>
            <a:ext cx="1566512" cy="122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101 ý tưởng thiết kế logo chim bồ câu - Gud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64" y="5358868"/>
            <a:ext cx="1566512" cy="122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101 ý tưởng thiết kế logo chim bồ câu - Gud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98" y="2989870"/>
            <a:ext cx="1566512" cy="122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05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 animBg="1"/>
      <p:bldP spid="14" grpId="0" animBg="1"/>
      <p:bldP spid="5" grpId="0"/>
      <p:bldP spid="7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123" y="0"/>
            <a:ext cx="6512574" cy="1492914"/>
            <a:chOff x="3751726" y="3162213"/>
            <a:chExt cx="6512574" cy="1492914"/>
          </a:xfrm>
        </p:grpSpPr>
        <p:sp>
          <p:nvSpPr>
            <p:cNvPr id="7" name="Rounded Rectangle 6"/>
            <p:cNvSpPr/>
            <p:nvPr/>
          </p:nvSpPr>
          <p:spPr>
            <a:xfrm>
              <a:off x="4421982" y="3311236"/>
              <a:ext cx="5761109" cy="1177637"/>
            </a:xfrm>
            <a:prstGeom prst="roundRect">
              <a:avLst/>
            </a:prstGeom>
            <a:solidFill>
              <a:srgbClr val="7DA7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ộp Văn bản 7">
              <a:extLst>
                <a:ext uri="{FF2B5EF4-FFF2-40B4-BE49-F238E27FC236}">
                  <a16:creationId xmlns:a16="http://schemas.microsoft.com/office/drawing/2014/main" id="{5A0BF755-60D9-4F18-9F8C-A9D7BF35086B}"/>
                </a:ext>
              </a:extLst>
            </p:cNvPr>
            <p:cNvSpPr txBox="1"/>
            <p:nvPr/>
          </p:nvSpPr>
          <p:spPr>
            <a:xfrm>
              <a:off x="5203781" y="3514022"/>
              <a:ext cx="5060519" cy="9209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7200" dirty="0" smtClean="0">
                  <a:solidFill>
                    <a:srgbClr val="FFFF00"/>
                  </a:solidFill>
                  <a:latin typeface="#9Slide07 Crocante" panose="02000000000000000000" pitchFamily="2" charset="0"/>
                </a:rPr>
                <a:t>KHỞI ĐỘNG</a:t>
              </a:r>
              <a:endParaRPr lang="en-US" sz="7200" dirty="0">
                <a:solidFill>
                  <a:srgbClr val="FFFF00"/>
                </a:solidFill>
                <a:latin typeface="#9Slide07 Crocante" panose="02000000000000000000" pitchFamily="2" charset="0"/>
              </a:endParaRPr>
            </a:p>
          </p:txBody>
        </p:sp>
        <p:pic>
          <p:nvPicPr>
            <p:cNvPr id="16" name="Picture 2" descr="plane-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96" b="89961" l="9962" r="89850">
                          <a14:foregroundMark x1="12594" y1="66602" x2="12594" y2="66602"/>
                          <a14:foregroundMark x1="55827" y1="2896" x2="55827" y2="28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26" y="3162213"/>
              <a:ext cx="1533263" cy="1492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29DE91-F9A3-4AAE-9D59-914616AB64F5}"/>
              </a:ext>
            </a:extLst>
          </p:cNvPr>
          <p:cNvCxnSpPr/>
          <p:nvPr/>
        </p:nvCxnSpPr>
        <p:spPr>
          <a:xfrm>
            <a:off x="0" y="1707693"/>
            <a:ext cx="12192000" cy="142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Câu Hỏi PNG, Vector, PSD, và biểu tượng để tải về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111" y1="50278" x2="51111" y2="50278"/>
                        <a14:foregroundMark x1="51111" y1="49722" x2="51111" y2="49722"/>
                        <a14:foregroundMark x1="53333" y1="45833" x2="53333" y2="48889"/>
                        <a14:foregroundMark x1="53611" y1="50278" x2="53611" y2="50278"/>
                        <a14:foregroundMark x1="63056" y1="43889" x2="63056" y2="43889"/>
                        <a14:foregroundMark x1="63056" y1="43889" x2="63056" y2="43889"/>
                        <a14:foregroundMark x1="83889" y1="24167" x2="83889" y2="24167"/>
                        <a14:foregroundMark x1="83889" y1="23611" x2="83889" y2="23611"/>
                        <a14:foregroundMark x1="27500" y1="22222" x2="27500" y2="22222"/>
                        <a14:foregroundMark x1="28056" y1="22222" x2="28056" y2="22222"/>
                        <a14:foregroundMark x1="28056" y1="30000" x2="28056" y2="30000"/>
                        <a14:foregroundMark x1="27500" y1="30000" x2="27500" y2="30000"/>
                        <a14:foregroundMark x1="76944" y1="37500" x2="76944" y2="37500"/>
                        <a14:foregroundMark x1="76944" y1="37500" x2="76944" y2="37500"/>
                        <a14:foregroundMark x1="46667" y1="41944" x2="53333" y2="49722"/>
                        <a14:foregroundMark x1="48889" y1="45278" x2="48889" y2="4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9488" r="9738" b="8549"/>
          <a:stretch/>
        </p:blipFill>
        <p:spPr bwMode="auto">
          <a:xfrm>
            <a:off x="0" y="4705754"/>
            <a:ext cx="1896533" cy="2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041155" y="1641937"/>
            <a:ext cx="4641697" cy="2659708"/>
          </a:xfrm>
          <a:prstGeom prst="cloudCallout">
            <a:avLst>
              <a:gd name="adj1" fmla="val -45159"/>
              <a:gd name="adj2" fmla="val 65329"/>
            </a:avLst>
          </a:prstGeom>
          <a:gradFill flip="none" rotWithShape="1">
            <a:gsLst>
              <a:gs pos="0">
                <a:srgbClr val="FFCA00">
                  <a:tint val="66000"/>
                  <a:satMod val="160000"/>
                </a:srgbClr>
              </a:gs>
              <a:gs pos="50000">
                <a:srgbClr val="FFCA00">
                  <a:tint val="44500"/>
                  <a:satMod val="160000"/>
                </a:srgbClr>
              </a:gs>
              <a:gs pos="100000">
                <a:srgbClr val="FFCA00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78430" y="2022970"/>
            <a:ext cx="4203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Tại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gấu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trắng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thịt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cụt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45643" y="-66251"/>
            <a:ext cx="4812036" cy="2089221"/>
            <a:chOff x="6729024" y="-66251"/>
            <a:chExt cx="4812036" cy="2089221"/>
          </a:xfrm>
        </p:grpSpPr>
        <p:sp>
          <p:nvSpPr>
            <p:cNvPr id="39" name="Hộp Văn bản 7">
              <a:extLst>
                <a:ext uri="{FF2B5EF4-FFF2-40B4-BE49-F238E27FC236}">
                  <a16:creationId xmlns:a16="http://schemas.microsoft.com/office/drawing/2014/main" id="{5A0BF755-60D9-4F18-9F8C-A9D7BF35086B}"/>
                </a:ext>
              </a:extLst>
            </p:cNvPr>
            <p:cNvSpPr txBox="1"/>
            <p:nvPr/>
          </p:nvSpPr>
          <p:spPr>
            <a:xfrm>
              <a:off x="6729024" y="-66251"/>
              <a:ext cx="4812036" cy="20892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800" dirty="0" smtClean="0">
                  <a:solidFill>
                    <a:srgbClr val="0070C0"/>
                  </a:solidFill>
                  <a:latin typeface="#9Slide07 Crocante" panose="02000000000000000000" pitchFamily="2" charset="0"/>
                </a:rPr>
                <a:t>THỬ TÀI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6600" dirty="0" smtClean="0">
                  <a:solidFill>
                    <a:srgbClr val="C00000"/>
                  </a:solidFill>
                  <a:latin typeface="#9Slide07 Crocante" panose="02000000000000000000" pitchFamily="2" charset="0"/>
                </a:rPr>
                <a:t>HIỂU BIẾT</a:t>
              </a:r>
              <a:endParaRPr lang="en-US" sz="5400" dirty="0">
                <a:solidFill>
                  <a:srgbClr val="C00000"/>
                </a:solidFill>
                <a:latin typeface="#9Slide07 Crocante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7A8D9B-9477-49DA-8F5A-880EB79AC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17805" y="0"/>
              <a:ext cx="1292995" cy="863074"/>
            </a:xfrm>
            <a:prstGeom prst="rect">
              <a:avLst/>
            </a:prstGeom>
          </p:spPr>
        </p:pic>
      </p:grpSp>
      <p:pic>
        <p:nvPicPr>
          <p:cNvPr id="2050" name="Picture 2" descr="Trả Lời Câu Hỏi Trong Lớp Cậu Bé Hình ảnh | Định dạng hình ảnh PNG  400329499| vn.lovepik.co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70" b="96163" l="10000" r="90000">
                        <a14:foregroundMark x1="55814" y1="4186" x2="55814" y2="4186"/>
                        <a14:foregroundMark x1="56279" y1="6047" x2="56279" y2="6047"/>
                        <a14:foregroundMark x1="40465" y1="94884" x2="40465" y2="94884"/>
                        <a14:foregroundMark x1="40465" y1="90814" x2="68488" y2="9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-1" r="15201" b="639"/>
          <a:stretch/>
        </p:blipFill>
        <p:spPr bwMode="auto">
          <a:xfrm>
            <a:off x="10210800" y="4301645"/>
            <a:ext cx="1981200" cy="26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920127" y="1761630"/>
            <a:ext cx="6271873" cy="2674903"/>
          </a:xfrm>
          <a:prstGeom prst="cloudCallout">
            <a:avLst>
              <a:gd name="adj1" fmla="val 28174"/>
              <a:gd name="adj2" fmla="val 63484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96636" y="1923896"/>
            <a:ext cx="5518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Gấu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Bắc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Cực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cụt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ở Nam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Cực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gặp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90A0D09F-1CF0-4A16-83AA-2F217797D253}"/>
              </a:ext>
            </a:extLst>
          </p:cNvPr>
          <p:cNvSpPr/>
          <p:nvPr/>
        </p:nvSpPr>
        <p:spPr>
          <a:xfrm>
            <a:off x="3078365" y="4394486"/>
            <a:ext cx="6051364" cy="2362213"/>
          </a:xfrm>
          <a:prstGeom prst="cloud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accent6">
                  <a:lumMod val="50000"/>
                </a:schemeClr>
              </a:solidFill>
              <a:latin typeface="#9Slide05 SVNClementine" panose="020F0502020204030203" charset="0"/>
            </a:endParaRPr>
          </a:p>
        </p:txBody>
      </p:sp>
      <p:pic>
        <p:nvPicPr>
          <p:cNvPr id="24" name="Picture 8" descr="Chim Cánh Cụt Hoạt Hình Thú - Miễn Phí vector hình ảnh trên Pixabay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97" y="4529374"/>
            <a:ext cx="1366681" cy="17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Gấu Trắng | Wikia We Bare Bears Tiếng Việt | Fandom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74" y="4646694"/>
            <a:ext cx="2609309" cy="17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 animBg="1"/>
      <p:bldP spid="18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98341" y="608383"/>
            <a:ext cx="8190469" cy="5709613"/>
            <a:chOff x="4761431" y="913183"/>
            <a:chExt cx="8190469" cy="5709613"/>
          </a:xfrm>
        </p:grpSpPr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679B1ED-BA99-453A-B95D-E49304D87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431" y="913183"/>
              <a:ext cx="7972388" cy="5571067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9294301" y="3053803"/>
              <a:ext cx="3657599" cy="35689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05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123" y="0"/>
            <a:ext cx="6512574" cy="1492914"/>
            <a:chOff x="3751726" y="3162213"/>
            <a:chExt cx="6512574" cy="1492914"/>
          </a:xfrm>
        </p:grpSpPr>
        <p:sp>
          <p:nvSpPr>
            <p:cNvPr id="7" name="Rounded Rectangle 6"/>
            <p:cNvSpPr/>
            <p:nvPr/>
          </p:nvSpPr>
          <p:spPr>
            <a:xfrm>
              <a:off x="4421982" y="3311236"/>
              <a:ext cx="5761109" cy="1177637"/>
            </a:xfrm>
            <a:prstGeom prst="roundRect">
              <a:avLst/>
            </a:prstGeom>
            <a:solidFill>
              <a:srgbClr val="7DA7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ộp Văn bản 7">
              <a:extLst>
                <a:ext uri="{FF2B5EF4-FFF2-40B4-BE49-F238E27FC236}">
                  <a16:creationId xmlns:a16="http://schemas.microsoft.com/office/drawing/2014/main" id="{5A0BF755-60D9-4F18-9F8C-A9D7BF35086B}"/>
                </a:ext>
              </a:extLst>
            </p:cNvPr>
            <p:cNvSpPr txBox="1"/>
            <p:nvPr/>
          </p:nvSpPr>
          <p:spPr>
            <a:xfrm>
              <a:off x="5203781" y="3514022"/>
              <a:ext cx="5060519" cy="9209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7200" dirty="0" smtClean="0">
                  <a:solidFill>
                    <a:srgbClr val="FFFF00"/>
                  </a:solidFill>
                  <a:latin typeface="#9Slide07 Crocante" panose="02000000000000000000" pitchFamily="2" charset="0"/>
                </a:rPr>
                <a:t>KHỞI ĐỘNG</a:t>
              </a:r>
              <a:endParaRPr lang="en-US" sz="7200" dirty="0">
                <a:solidFill>
                  <a:srgbClr val="FFFF00"/>
                </a:solidFill>
                <a:latin typeface="#9Slide07 Crocante" panose="02000000000000000000" pitchFamily="2" charset="0"/>
              </a:endParaRPr>
            </a:p>
          </p:txBody>
        </p:sp>
        <p:pic>
          <p:nvPicPr>
            <p:cNvPr id="16" name="Picture 2" descr="plane-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96" b="89961" l="9962" r="89850">
                          <a14:foregroundMark x1="12594" y1="66602" x2="12594" y2="66602"/>
                          <a14:foregroundMark x1="55827" y1="2896" x2="55827" y2="28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26" y="3162213"/>
              <a:ext cx="1533263" cy="1492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29DE91-F9A3-4AAE-9D59-914616AB64F5}"/>
              </a:ext>
            </a:extLst>
          </p:cNvPr>
          <p:cNvCxnSpPr/>
          <p:nvPr/>
        </p:nvCxnSpPr>
        <p:spPr>
          <a:xfrm>
            <a:off x="0" y="1707693"/>
            <a:ext cx="12192000" cy="142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Câu Hỏi PNG, Vector, PSD, và biểu tượng để tải về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111" y1="50278" x2="51111" y2="50278"/>
                        <a14:foregroundMark x1="51111" y1="49722" x2="51111" y2="49722"/>
                        <a14:foregroundMark x1="53333" y1="45833" x2="53333" y2="48889"/>
                        <a14:foregroundMark x1="53611" y1="50278" x2="53611" y2="50278"/>
                        <a14:foregroundMark x1="63056" y1="43889" x2="63056" y2="43889"/>
                        <a14:foregroundMark x1="63056" y1="43889" x2="63056" y2="43889"/>
                        <a14:foregroundMark x1="83889" y1="24167" x2="83889" y2="24167"/>
                        <a14:foregroundMark x1="83889" y1="23611" x2="83889" y2="23611"/>
                        <a14:foregroundMark x1="27500" y1="22222" x2="27500" y2="22222"/>
                        <a14:foregroundMark x1="28056" y1="22222" x2="28056" y2="22222"/>
                        <a14:foregroundMark x1="28056" y1="30000" x2="28056" y2="30000"/>
                        <a14:foregroundMark x1="27500" y1="30000" x2="27500" y2="30000"/>
                        <a14:foregroundMark x1="76944" y1="37500" x2="76944" y2="37500"/>
                        <a14:foregroundMark x1="76944" y1="37500" x2="76944" y2="37500"/>
                        <a14:foregroundMark x1="46667" y1="41944" x2="53333" y2="49722"/>
                        <a14:foregroundMark x1="48889" y1="45278" x2="48889" y2="4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9488" r="9738" b="8549"/>
          <a:stretch/>
        </p:blipFill>
        <p:spPr bwMode="auto">
          <a:xfrm>
            <a:off x="0" y="4532806"/>
            <a:ext cx="2048933" cy="23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041156" y="1641937"/>
            <a:ext cx="4250920" cy="2497987"/>
          </a:xfrm>
          <a:prstGeom prst="cloudCallout">
            <a:avLst>
              <a:gd name="adj1" fmla="val -45159"/>
              <a:gd name="adj2" fmla="val 65329"/>
            </a:avLst>
          </a:prstGeom>
          <a:gradFill flip="none" rotWithShape="1">
            <a:gsLst>
              <a:gs pos="0">
                <a:srgbClr val="FFCA00">
                  <a:tint val="66000"/>
                  <a:satMod val="160000"/>
                </a:srgbClr>
              </a:gs>
              <a:gs pos="50000">
                <a:srgbClr val="FFCA00">
                  <a:tint val="44500"/>
                  <a:satMod val="160000"/>
                </a:srgbClr>
              </a:gs>
              <a:gs pos="100000">
                <a:srgbClr val="FFCA00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39090" y="2019005"/>
            <a:ext cx="3395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Châu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lục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lạnh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Trái</a:t>
            </a:r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Đất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? </a:t>
            </a:r>
            <a:endParaRPr lang="en-US" sz="3600" b="1" dirty="0">
              <a:solidFill>
                <a:srgbClr val="002060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45643" y="-66251"/>
            <a:ext cx="4812036" cy="2089221"/>
            <a:chOff x="6729024" y="-66251"/>
            <a:chExt cx="4812036" cy="2089221"/>
          </a:xfrm>
        </p:grpSpPr>
        <p:sp>
          <p:nvSpPr>
            <p:cNvPr id="39" name="Hộp Văn bản 7">
              <a:extLst>
                <a:ext uri="{FF2B5EF4-FFF2-40B4-BE49-F238E27FC236}">
                  <a16:creationId xmlns:a16="http://schemas.microsoft.com/office/drawing/2014/main" id="{5A0BF755-60D9-4F18-9F8C-A9D7BF35086B}"/>
                </a:ext>
              </a:extLst>
            </p:cNvPr>
            <p:cNvSpPr txBox="1"/>
            <p:nvPr/>
          </p:nvSpPr>
          <p:spPr>
            <a:xfrm>
              <a:off x="6729024" y="-66251"/>
              <a:ext cx="4812036" cy="20892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800" dirty="0" smtClean="0">
                  <a:solidFill>
                    <a:srgbClr val="0070C0"/>
                  </a:solidFill>
                  <a:latin typeface="#9Slide07 Crocante" panose="02000000000000000000" pitchFamily="2" charset="0"/>
                </a:rPr>
                <a:t>THỬ TÀI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6600" dirty="0" smtClean="0">
                  <a:solidFill>
                    <a:srgbClr val="C00000"/>
                  </a:solidFill>
                  <a:latin typeface="#9Slide07 Crocante" panose="02000000000000000000" pitchFamily="2" charset="0"/>
                </a:rPr>
                <a:t>HIỂU BIẾT</a:t>
              </a:r>
              <a:endParaRPr lang="en-US" sz="5400" dirty="0">
                <a:solidFill>
                  <a:srgbClr val="C00000"/>
                </a:solidFill>
                <a:latin typeface="#9Slide07 Crocante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7A8D9B-9477-49DA-8F5A-880EB79AC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17805" y="0"/>
              <a:ext cx="1292995" cy="863074"/>
            </a:xfrm>
            <a:prstGeom prst="rect">
              <a:avLst/>
            </a:prstGeom>
          </p:spPr>
        </p:pic>
      </p:grpSp>
      <p:pic>
        <p:nvPicPr>
          <p:cNvPr id="2050" name="Picture 2" descr="Trả Lời Câu Hỏi Trong Lớp Cậu Bé Hình ảnh | Định dạng hình ảnh PNG  400329499| vn.lovepik.co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70" b="96163" l="10000" r="90000">
                        <a14:foregroundMark x1="55814" y1="4186" x2="55814" y2="4186"/>
                        <a14:foregroundMark x1="56279" y1="6047" x2="56279" y2="6047"/>
                        <a14:foregroundMark x1="40465" y1="94884" x2="40465" y2="94884"/>
                        <a14:foregroundMark x1="40465" y1="90814" x2="68488" y2="9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-1" r="15201" b="639"/>
          <a:stretch/>
        </p:blipFill>
        <p:spPr bwMode="auto">
          <a:xfrm>
            <a:off x="9956800" y="3964229"/>
            <a:ext cx="2235200" cy="29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7209480" y="1761630"/>
            <a:ext cx="4135853" cy="1748329"/>
          </a:xfrm>
          <a:prstGeom prst="cloudCallout">
            <a:avLst>
              <a:gd name="adj1" fmla="val 40866"/>
              <a:gd name="adj2" fmla="val 70218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09480" y="2312629"/>
            <a:ext cx="3840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Châu</a:t>
            </a:r>
            <a:r>
              <a:rPr lang="en-US" sz="3600" b="1" dirty="0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3600" b="1" dirty="0" err="1" smtClean="0">
                <a:solidFill>
                  <a:srgbClr val="002060"/>
                </a:solidFill>
                <a:latin typeface="#9Slide03 SFU Futura_12" panose="00000400000000000000" pitchFamily="2" charset="0"/>
                <a:cs typeface="Arial" panose="020B0604020202020204" pitchFamily="34" charset="0"/>
              </a:rPr>
              <a:t>Cực</a:t>
            </a:r>
            <a:endParaRPr lang="en-US" sz="3600" b="1" dirty="0">
              <a:solidFill>
                <a:srgbClr val="002060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90A0D09F-1CF0-4A16-83AA-2F217797D253}"/>
              </a:ext>
            </a:extLst>
          </p:cNvPr>
          <p:cNvSpPr/>
          <p:nvPr/>
        </p:nvSpPr>
        <p:spPr>
          <a:xfrm>
            <a:off x="3623816" y="3316352"/>
            <a:ext cx="5418832" cy="3348041"/>
          </a:xfrm>
          <a:prstGeom prst="cloud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accent6">
                  <a:lumMod val="50000"/>
                </a:schemeClr>
              </a:solidFill>
              <a:latin typeface="#9Slide05 SVNClementine" panose="020F0502020204030203" charset="0"/>
            </a:endParaRPr>
          </a:p>
        </p:txBody>
      </p:sp>
      <p:pic>
        <p:nvPicPr>
          <p:cNvPr id="3074" name="Picture 2" descr="Nơi lạnh nhất thế giới với nhiệt độ xấp xỉ -100 độ C khủng khiếp như thế nào? - Ảnh 1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58" y="3520320"/>
            <a:ext cx="4116157" cy="29081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7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 animBg="1"/>
      <p:bldP spid="18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E1277-D22A-4A15-A2C6-D1C190556FD0}"/>
              </a:ext>
            </a:extLst>
          </p:cNvPr>
          <p:cNvSpPr txBox="1"/>
          <p:nvPr/>
        </p:nvSpPr>
        <p:spPr>
          <a:xfrm>
            <a:off x="2313708" y="378683"/>
            <a:ext cx="9028327" cy="1554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dirty="0" err="1" smtClean="0">
                <a:solidFill>
                  <a:srgbClr val="FFFF00"/>
                </a:solidFill>
                <a:latin typeface="#9Slide05 Ciaobella" panose="020B0604020202020204" charset="0"/>
              </a:rPr>
              <a:t>Chương</a:t>
            </a:r>
            <a:r>
              <a:rPr lang="en-US" sz="7200" dirty="0" smtClean="0">
                <a:solidFill>
                  <a:srgbClr val="FFFF00"/>
                </a:solidFill>
                <a:latin typeface="#9Slide05 Ciaobella" panose="020B0604020202020204" charset="0"/>
              </a:rPr>
              <a:t> 6: </a:t>
            </a:r>
            <a:r>
              <a:rPr lang="en-US" sz="9600" dirty="0" err="1" smtClean="0">
                <a:solidFill>
                  <a:srgbClr val="FFFF00"/>
                </a:solidFill>
                <a:latin typeface="#9Slide05 Ciaobella" panose="020B0604020202020204" charset="0"/>
              </a:rPr>
              <a:t>Châu</a:t>
            </a:r>
            <a:r>
              <a:rPr lang="en-US" sz="9600" dirty="0" smtClean="0">
                <a:solidFill>
                  <a:srgbClr val="FFFF00"/>
                </a:solidFill>
                <a:latin typeface="#9Slide05 Ciaobella" panose="020B0604020202020204" charset="0"/>
              </a:rPr>
              <a:t> Nam </a:t>
            </a:r>
            <a:r>
              <a:rPr lang="en-US" sz="9600" dirty="0" err="1" smtClean="0">
                <a:solidFill>
                  <a:srgbClr val="FFFF00"/>
                </a:solidFill>
                <a:latin typeface="#9Slide05 Ciaobella" panose="020B0604020202020204" charset="0"/>
              </a:rPr>
              <a:t>Cực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5 Ciaobella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251" y="1752145"/>
            <a:ext cx="9385239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kern="1400" spc="-50" dirty="0" err="1" smtClean="0">
                <a:solidFill>
                  <a:srgbClr val="FFFF00"/>
                </a:solidFill>
                <a:latin typeface="#9Slide07 Crocant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400" spc="-50" dirty="0" smtClean="0">
                <a:solidFill>
                  <a:srgbClr val="FFFF00"/>
                </a:solidFill>
                <a:latin typeface="#9Slide07 Crocant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400" spc="-50" dirty="0">
                <a:solidFill>
                  <a:srgbClr val="FFFF00"/>
                </a:solidFill>
                <a:latin typeface="#9Slide07 Crocant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</a:p>
          <a:p>
            <a:pPr algn="ctr">
              <a:lnSpc>
                <a:spcPct val="120000"/>
              </a:lnSpc>
            </a:pPr>
            <a:r>
              <a:rPr lang="en-US" sz="4800" b="1" kern="1400" spc="-50" dirty="0">
                <a:latin typeface="#9Slide07 Crocant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 TRÍ ĐỊA LÍ, LỊCH SỬ KHÁM PHÁ VÀ NGHIÊN CỨU CHÂU NAM </a:t>
            </a:r>
            <a:r>
              <a:rPr lang="en-US" sz="4800" b="1" kern="1400" spc="-50" dirty="0" smtClean="0">
                <a:latin typeface="#9Slide07 Crocant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4800" b="1" kern="1400" spc="-50" dirty="0">
              <a:latin typeface="#9Slide07 Crocant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615055" y="4156364"/>
            <a:ext cx="706581" cy="346363"/>
          </a:xfrm>
          <a:custGeom>
            <a:avLst/>
            <a:gdLst>
              <a:gd name="connsiteX0" fmla="*/ 0 w 706581"/>
              <a:gd name="connsiteY0" fmla="*/ 41563 h 346363"/>
              <a:gd name="connsiteX1" fmla="*/ 13854 w 706581"/>
              <a:gd name="connsiteY1" fmla="*/ 110836 h 346363"/>
              <a:gd name="connsiteX2" fmla="*/ 27709 w 706581"/>
              <a:gd name="connsiteY2" fmla="*/ 235527 h 346363"/>
              <a:gd name="connsiteX3" fmla="*/ 55418 w 706581"/>
              <a:gd name="connsiteY3" fmla="*/ 277091 h 346363"/>
              <a:gd name="connsiteX4" fmla="*/ 138545 w 706581"/>
              <a:gd name="connsiteY4" fmla="*/ 346363 h 346363"/>
              <a:gd name="connsiteX5" fmla="*/ 193963 w 706581"/>
              <a:gd name="connsiteY5" fmla="*/ 332509 h 346363"/>
              <a:gd name="connsiteX6" fmla="*/ 277090 w 706581"/>
              <a:gd name="connsiteY6" fmla="*/ 304800 h 346363"/>
              <a:gd name="connsiteX7" fmla="*/ 471054 w 706581"/>
              <a:gd name="connsiteY7" fmla="*/ 332509 h 346363"/>
              <a:gd name="connsiteX8" fmla="*/ 568036 w 706581"/>
              <a:gd name="connsiteY8" fmla="*/ 346363 h 346363"/>
              <a:gd name="connsiteX9" fmla="*/ 692727 w 706581"/>
              <a:gd name="connsiteY9" fmla="*/ 304800 h 346363"/>
              <a:gd name="connsiteX10" fmla="*/ 706581 w 706581"/>
              <a:gd name="connsiteY10" fmla="*/ 263236 h 346363"/>
              <a:gd name="connsiteX11" fmla="*/ 665018 w 706581"/>
              <a:gd name="connsiteY11" fmla="*/ 110836 h 346363"/>
              <a:gd name="connsiteX12" fmla="*/ 581890 w 706581"/>
              <a:gd name="connsiteY12" fmla="*/ 83127 h 346363"/>
              <a:gd name="connsiteX13" fmla="*/ 540327 w 706581"/>
              <a:gd name="connsiteY13" fmla="*/ 69272 h 346363"/>
              <a:gd name="connsiteX14" fmla="*/ 498763 w 706581"/>
              <a:gd name="connsiteY14" fmla="*/ 55418 h 346363"/>
              <a:gd name="connsiteX15" fmla="*/ 457200 w 706581"/>
              <a:gd name="connsiteY15" fmla="*/ 27709 h 346363"/>
              <a:gd name="connsiteX16" fmla="*/ 360218 w 706581"/>
              <a:gd name="connsiteY16" fmla="*/ 0 h 346363"/>
              <a:gd name="connsiteX17" fmla="*/ 138545 w 706581"/>
              <a:gd name="connsiteY17" fmla="*/ 27709 h 346363"/>
              <a:gd name="connsiteX18" fmla="*/ 96981 w 706581"/>
              <a:gd name="connsiteY18" fmla="*/ 41563 h 346363"/>
              <a:gd name="connsiteX19" fmla="*/ 27709 w 706581"/>
              <a:gd name="connsiteY19" fmla="*/ 55418 h 346363"/>
              <a:gd name="connsiteX20" fmla="*/ 41563 w 706581"/>
              <a:gd name="connsiteY20" fmla="*/ 83127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6581" h="346363">
                <a:moveTo>
                  <a:pt x="0" y="41563"/>
                </a:moveTo>
                <a:cubicBezTo>
                  <a:pt x="4618" y="64654"/>
                  <a:pt x="10524" y="87524"/>
                  <a:pt x="13854" y="110836"/>
                </a:cubicBezTo>
                <a:cubicBezTo>
                  <a:pt x="19768" y="152235"/>
                  <a:pt x="17566" y="194956"/>
                  <a:pt x="27709" y="235527"/>
                </a:cubicBezTo>
                <a:cubicBezTo>
                  <a:pt x="31748" y="251681"/>
                  <a:pt x="44758" y="264299"/>
                  <a:pt x="55418" y="277091"/>
                </a:cubicBezTo>
                <a:cubicBezTo>
                  <a:pt x="88753" y="317094"/>
                  <a:pt x="97677" y="319118"/>
                  <a:pt x="138545" y="346363"/>
                </a:cubicBezTo>
                <a:cubicBezTo>
                  <a:pt x="157018" y="341745"/>
                  <a:pt x="175725" y="337980"/>
                  <a:pt x="193963" y="332509"/>
                </a:cubicBezTo>
                <a:cubicBezTo>
                  <a:pt x="221939" y="324116"/>
                  <a:pt x="277090" y="304800"/>
                  <a:pt x="277090" y="304800"/>
                </a:cubicBezTo>
                <a:lnTo>
                  <a:pt x="471054" y="332509"/>
                </a:lnTo>
                <a:lnTo>
                  <a:pt x="568036" y="346363"/>
                </a:lnTo>
                <a:cubicBezTo>
                  <a:pt x="608597" y="339603"/>
                  <a:pt x="662756" y="342263"/>
                  <a:pt x="692727" y="304800"/>
                </a:cubicBezTo>
                <a:cubicBezTo>
                  <a:pt x="701850" y="293396"/>
                  <a:pt x="701963" y="277091"/>
                  <a:pt x="706581" y="263236"/>
                </a:cubicBezTo>
                <a:cubicBezTo>
                  <a:pt x="703492" y="238520"/>
                  <a:pt x="707642" y="137476"/>
                  <a:pt x="665018" y="110836"/>
                </a:cubicBezTo>
                <a:cubicBezTo>
                  <a:pt x="640250" y="95356"/>
                  <a:pt x="609599" y="92364"/>
                  <a:pt x="581890" y="83127"/>
                </a:cubicBezTo>
                <a:lnTo>
                  <a:pt x="540327" y="69272"/>
                </a:lnTo>
                <a:lnTo>
                  <a:pt x="498763" y="55418"/>
                </a:lnTo>
                <a:cubicBezTo>
                  <a:pt x="484909" y="46182"/>
                  <a:pt x="472093" y="35156"/>
                  <a:pt x="457200" y="27709"/>
                </a:cubicBezTo>
                <a:cubicBezTo>
                  <a:pt x="437321" y="17769"/>
                  <a:pt x="377978" y="4440"/>
                  <a:pt x="360218" y="0"/>
                </a:cubicBezTo>
                <a:cubicBezTo>
                  <a:pt x="290515" y="6970"/>
                  <a:pt x="208867" y="12082"/>
                  <a:pt x="138545" y="27709"/>
                </a:cubicBezTo>
                <a:cubicBezTo>
                  <a:pt x="124289" y="30877"/>
                  <a:pt x="111149" y="38021"/>
                  <a:pt x="96981" y="41563"/>
                </a:cubicBezTo>
                <a:cubicBezTo>
                  <a:pt x="74136" y="47274"/>
                  <a:pt x="46547" y="41289"/>
                  <a:pt x="27709" y="55418"/>
                </a:cubicBezTo>
                <a:cubicBezTo>
                  <a:pt x="19448" y="61614"/>
                  <a:pt x="36945" y="73891"/>
                  <a:pt x="41563" y="83127"/>
                </a:cubicBezTo>
              </a:path>
            </a:pathLst>
          </a:cu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hâu Nam Cực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9" y="549119"/>
            <a:ext cx="1907092" cy="19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âu nam cực&quot; - 216.774 Ảnh, vector và hình chụp có sẵn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6"/>
          <a:stretch/>
        </p:blipFill>
        <p:spPr bwMode="auto">
          <a:xfrm>
            <a:off x="0" y="4454238"/>
            <a:ext cx="12191999" cy="238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m Cánh Cụt Hoạt Hình Thú - Miễn Phí vector hình ảnh trê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29" y="1704443"/>
            <a:ext cx="2048259" cy="26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1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" y="2564"/>
            <a:ext cx="12191999" cy="689249"/>
            <a:chOff x="1" y="2564"/>
            <a:chExt cx="12191999" cy="689249"/>
          </a:xfrm>
        </p:grpSpPr>
        <p:sp>
          <p:nvSpPr>
            <p:cNvPr id="30" name="Hộp Văn bản 8">
              <a:extLst>
                <a:ext uri="{FF2B5EF4-FFF2-40B4-BE49-F238E27FC236}">
                  <a16:creationId xmlns:a16="http://schemas.microsoft.com/office/drawing/2014/main" id="{7C203D69-8DC3-4364-A8F7-D6C3F2DD8909}"/>
                </a:ext>
              </a:extLst>
            </p:cNvPr>
            <p:cNvSpPr txBox="1"/>
            <p:nvPr/>
          </p:nvSpPr>
          <p:spPr>
            <a:xfrm>
              <a:off x="2" y="2564"/>
              <a:ext cx="12191998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1. VỊ TRÍ ĐỊA LÍ </a:t>
              </a:r>
              <a:r>
                <a:rPr lang="en-US" sz="3600" dirty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CỦA </a:t>
              </a:r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CHÂU NAM CỰC</a:t>
              </a:r>
              <a:endParaRPr lang="en-US" sz="3600" dirty="0">
                <a:solidFill>
                  <a:srgbClr val="FFFF00"/>
                </a:solidFill>
                <a:latin typeface="#9Slide07 SFU Jamaica" panose="00000400000000000000" pitchFamily="2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" y="691813"/>
              <a:ext cx="12191999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Hình ảnh 12">
            <a:extLst>
              <a:ext uri="{FF2B5EF4-FFF2-40B4-BE49-F238E27FC236}">
                <a16:creationId xmlns:a16="http://schemas.microsoft.com/office/drawing/2014/main" id="{50B17145-2975-441B-9EE9-01118735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53" y="-265438"/>
            <a:ext cx="1027392" cy="1027392"/>
          </a:xfrm>
          <a:prstGeom prst="rect">
            <a:avLst/>
          </a:prstGeom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9" y="691813"/>
            <a:ext cx="4846096" cy="575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6032" y="6373519"/>
            <a:ext cx="3840155" cy="494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19431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Bản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đồ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châu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Nam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Cực</a:t>
            </a:r>
            <a:endParaRPr lang="en-US" sz="2000" dirty="0">
              <a:solidFill>
                <a:schemeClr val="tx2"/>
              </a:solidFill>
              <a:effectLst/>
              <a:latin typeface="#9Slide03 SFU Futura_12" panose="020B0604020202020204" charset="0"/>
              <a:ea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25182" y="916897"/>
            <a:ext cx="5823071" cy="1454286"/>
            <a:chOff x="5620784" y="734732"/>
            <a:chExt cx="5823071" cy="1454286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90A0D09F-1CF0-4A16-83AA-2F217797D253}"/>
                </a:ext>
              </a:extLst>
            </p:cNvPr>
            <p:cNvSpPr/>
            <p:nvPr/>
          </p:nvSpPr>
          <p:spPr>
            <a:xfrm>
              <a:off x="5620784" y="734732"/>
              <a:ext cx="5823071" cy="1454286"/>
            </a:xfrm>
            <a:prstGeom prst="cloud">
              <a:avLst/>
            </a:prstGeom>
            <a:solidFill>
              <a:srgbClr val="D0F5FE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accent6">
                    <a:lumMod val="50000"/>
                  </a:schemeClr>
                </a:solidFill>
                <a:latin typeface="#9Slide05 SVNClementine" panose="020F0502020204030203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59546" y="916897"/>
              <a:ext cx="3860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Xác</a:t>
              </a:r>
              <a:r>
                <a:rPr lang="en-US" sz="3200" b="1" dirty="0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định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vị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trí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châu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Nam </a:t>
              </a:r>
              <a:r>
                <a:rPr lang="en-US" sz="3200" b="1" dirty="0" err="1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Cực</a:t>
              </a:r>
              <a:r>
                <a:rPr lang="en-US" sz="3200" b="1" dirty="0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endParaRPr lang="vi-VN" sz="3200" b="1" dirty="0">
                <a:solidFill>
                  <a:schemeClr val="tx2"/>
                </a:solidFill>
                <a:latin typeface="#9Slide03 SFU Futura_12" panose="020B060402020202020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4" descr="Thinking Person PNG Image &amp;amp; PSD File Free Download - Lovepik | 401333021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79070" y1="26163" x2="79070" y2="26163"/>
                          <a14:foregroundMark x1="76395" y1="36628" x2="76395" y2="36628"/>
                          <a14:foregroundMark x1="75930" y1="32791" x2="75930" y2="32791"/>
                          <a14:foregroundMark x1="76744" y1="31628" x2="76977" y2="30930"/>
                          <a14:foregroundMark x1="76977" y1="30930" x2="77093" y2="30349"/>
                          <a14:foregroundMark x1="73605" y1="25814" x2="73605" y2="25814"/>
                          <a14:foregroundMark x1="75349" y1="24651" x2="75349" y2="24651"/>
                          <a14:foregroundMark x1="66628" y1="18023" x2="66628" y2="18023"/>
                          <a14:foregroundMark x1="64767" y1="15349" x2="64767" y2="15349"/>
                          <a14:foregroundMark x1="22209" y1="28953" x2="22209" y2="28953"/>
                          <a14:foregroundMark x1="22326" y1="24070" x2="22326" y2="24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0" t="4831" r="16684" b="10969"/>
            <a:stretch/>
          </p:blipFill>
          <p:spPr bwMode="auto">
            <a:xfrm>
              <a:off x="9820185" y="734732"/>
              <a:ext cx="1028655" cy="126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1145917" y="2035170"/>
            <a:ext cx="3165764" cy="304944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hâu Nam Cực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94" y="3615550"/>
            <a:ext cx="3203196" cy="3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Hình chữ nhật 33">
            <a:extLst>
              <a:ext uri="{FF2B5EF4-FFF2-40B4-BE49-F238E27FC236}">
                <a16:creationId xmlns:a16="http://schemas.microsoft.com/office/drawing/2014/main" id="{99B85060-900F-4A0D-AC21-FB63CE49AB25}"/>
              </a:ext>
            </a:extLst>
          </p:cNvPr>
          <p:cNvSpPr/>
          <p:nvPr/>
        </p:nvSpPr>
        <p:spPr>
          <a:xfrm>
            <a:off x="5316773" y="2553348"/>
            <a:ext cx="40381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0070C0"/>
                </a:solidFill>
                <a:latin typeface="#9Slide03 SFU Futura_12" panose="020B0604020202020204" charset="0"/>
              </a:rPr>
              <a:t>Phần </a:t>
            </a:r>
            <a:r>
              <a:rPr lang="vi-VN" sz="2800" b="1" dirty="0">
                <a:solidFill>
                  <a:srgbClr val="0070C0"/>
                </a:solidFill>
                <a:latin typeface="#9Slide03 SFU Futura_12" panose="020B0604020202020204" charset="0"/>
              </a:rPr>
              <a:t>lớn diện tích nằm trong phạm vi phía nam của vòng cực Nam, được bao bọc bởi đại dương (Nam Đại Dương), cách xa châu lục khác.</a:t>
            </a:r>
            <a:r>
              <a:rPr lang="en-US" sz="2800" b="1" dirty="0" smtClean="0">
                <a:solidFill>
                  <a:srgbClr val="0070C0"/>
                </a:solidFill>
                <a:latin typeface="#9Slide03 SFU Futura_12" panose="020B060402020202020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#9Slide03 SFU Futura_12" panose="020B0604020202020204" charset="0"/>
            </a:endParaRPr>
          </a:p>
        </p:txBody>
      </p:sp>
      <p:grpSp>
        <p:nvGrpSpPr>
          <p:cNvPr id="59" name="Nhóm 1">
            <a:extLst>
              <a:ext uri="{FF2B5EF4-FFF2-40B4-BE49-F238E27FC236}">
                <a16:creationId xmlns:a16="http://schemas.microsoft.com/office/drawing/2014/main" id="{C742F8C4-F56F-4C58-B7AA-9AF25743C331}"/>
              </a:ext>
            </a:extLst>
          </p:cNvPr>
          <p:cNvGrpSpPr/>
          <p:nvPr/>
        </p:nvGrpSpPr>
        <p:grpSpPr>
          <a:xfrm>
            <a:off x="9590303" y="4174325"/>
            <a:ext cx="2437540" cy="1056679"/>
            <a:chOff x="6013003" y="1085850"/>
            <a:chExt cx="2437540" cy="1056679"/>
          </a:xfrm>
        </p:grpSpPr>
        <p:sp>
          <p:nvSpPr>
            <p:cNvPr id="60" name="Hình chữ nhật 9">
              <a:extLst>
                <a:ext uri="{FF2B5EF4-FFF2-40B4-BE49-F238E27FC236}">
                  <a16:creationId xmlns:a16="http://schemas.microsoft.com/office/drawing/2014/main" id="{9DB5222E-91DE-4741-AFEC-609A202BBC15}"/>
                </a:ext>
              </a:extLst>
            </p:cNvPr>
            <p:cNvSpPr/>
            <p:nvPr/>
          </p:nvSpPr>
          <p:spPr>
            <a:xfrm>
              <a:off x="6013003" y="1085850"/>
              <a:ext cx="24375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Châu</a:t>
              </a:r>
              <a:r>
                <a:rPr lang="en-US" sz="36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Nam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Cực</a:t>
              </a:r>
              <a:endParaRPr lang="en-US" sz="3600" b="1" dirty="0">
                <a:solidFill>
                  <a:srgbClr val="C00000"/>
                </a:solidFill>
                <a:latin typeface="#9Slide05 Ciaobella" pitchFamily="2" charset="0"/>
              </a:endParaRPr>
            </a:p>
          </p:txBody>
        </p:sp>
        <p:pic>
          <p:nvPicPr>
            <p:cNvPr id="61" name="Hình ảnh 19">
              <a:extLst>
                <a:ext uri="{FF2B5EF4-FFF2-40B4-BE49-F238E27FC236}">
                  <a16:creationId xmlns:a16="http://schemas.microsoft.com/office/drawing/2014/main" id="{CF9257CA-B8D6-4BDB-9C3B-F91B499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50" b="90000" l="9930" r="89895">
                          <a14:foregroundMark x1="47909" y1="7750" x2="47909" y2="7750"/>
                          <a14:backgroundMark x1="34146" y1="76375" x2="34146" y2="76375"/>
                          <a14:backgroundMark x1="40244" y1="76375" x2="40244" y2="76375"/>
                          <a14:backgroundMark x1="40244" y1="76375" x2="40244" y2="76375"/>
                          <a14:backgroundMark x1="38676" y1="72250" x2="38676" y2="72250"/>
                          <a14:backgroundMark x1="38676" y1="71125" x2="38676" y2="71125"/>
                          <a14:backgroundMark x1="44948" y1="73000" x2="44948" y2="73000"/>
                          <a14:backgroundMark x1="44077" y1="78250" x2="44948" y2="78500"/>
                          <a14:backgroundMark x1="46167" y1="79750" x2="46167" y2="79750"/>
                          <a14:backgroundMark x1="47387" y1="84250" x2="47387" y2="84250"/>
                          <a14:backgroundMark x1="51045" y1="84875" x2="51045" y2="84875"/>
                          <a14:backgroundMark x1="56794" y1="85750" x2="56794" y2="85750"/>
                          <a14:backgroundMark x1="60279" y1="81500" x2="60279" y2="81500"/>
                          <a14:backgroundMark x1="57317" y1="76750" x2="57317" y2="76750"/>
                          <a14:backgroundMark x1="58885" y1="74000" x2="58885" y2="74000"/>
                          <a14:backgroundMark x1="59233" y1="71125" x2="59233" y2="71125"/>
                          <a14:backgroundMark x1="60801" y1="69750" x2="60801" y2="69750"/>
                          <a14:backgroundMark x1="61324" y1="73250" x2="61324" y2="73250"/>
                          <a14:backgroundMark x1="68815" y1="77625" x2="68815" y2="77625"/>
                          <a14:backgroundMark x1="74216" y1="76125" x2="74216" y2="76125"/>
                          <a14:backgroundMark x1="66376" y1="73250" x2="66376" y2="73250"/>
                          <a14:backgroundMark x1="60976" y1="73250" x2="60453" y2="74000"/>
                          <a14:backgroundMark x1="50523" y1="81125" x2="50523" y2="8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348" y="1539846"/>
              <a:ext cx="432425" cy="602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47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" y="2564"/>
            <a:ext cx="12191999" cy="689249"/>
            <a:chOff x="1" y="2564"/>
            <a:chExt cx="12191999" cy="689249"/>
          </a:xfrm>
        </p:grpSpPr>
        <p:sp>
          <p:nvSpPr>
            <p:cNvPr id="30" name="Hộp Văn bản 8">
              <a:extLst>
                <a:ext uri="{FF2B5EF4-FFF2-40B4-BE49-F238E27FC236}">
                  <a16:creationId xmlns:a16="http://schemas.microsoft.com/office/drawing/2014/main" id="{7C203D69-8DC3-4364-A8F7-D6C3F2DD8909}"/>
                </a:ext>
              </a:extLst>
            </p:cNvPr>
            <p:cNvSpPr txBox="1"/>
            <p:nvPr/>
          </p:nvSpPr>
          <p:spPr>
            <a:xfrm>
              <a:off x="2" y="2564"/>
              <a:ext cx="12191998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1. VỊ TRÍ ĐỊA LÍ </a:t>
              </a:r>
              <a:r>
                <a:rPr lang="en-US" sz="3600" dirty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CỦA </a:t>
              </a:r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CHÂU NAM CỰC</a:t>
              </a:r>
              <a:endParaRPr lang="en-US" sz="3600" dirty="0">
                <a:solidFill>
                  <a:srgbClr val="FFFF00"/>
                </a:solidFill>
                <a:latin typeface="#9Slide07 SFU Jamaica" panose="00000400000000000000" pitchFamily="2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" y="691813"/>
              <a:ext cx="12191999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Hình ảnh 12">
            <a:extLst>
              <a:ext uri="{FF2B5EF4-FFF2-40B4-BE49-F238E27FC236}">
                <a16:creationId xmlns:a16="http://schemas.microsoft.com/office/drawing/2014/main" id="{50B17145-2975-441B-9EE9-01118735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53" y="-265438"/>
            <a:ext cx="1027392" cy="1027392"/>
          </a:xfrm>
          <a:prstGeom prst="rect">
            <a:avLst/>
          </a:prstGeom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9" y="691813"/>
            <a:ext cx="4846096" cy="575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6032" y="6373519"/>
            <a:ext cx="3840155" cy="494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19431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Bản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đồ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châu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Nam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Cực</a:t>
            </a:r>
            <a:endParaRPr lang="en-US" sz="2000" dirty="0">
              <a:solidFill>
                <a:schemeClr val="tx2"/>
              </a:solidFill>
              <a:effectLst/>
              <a:latin typeface="#9Slide03 SFU Futura_12" panose="020B0604020202020204" charset="0"/>
              <a:ea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86416" y="735815"/>
            <a:ext cx="6805584" cy="1763288"/>
            <a:chOff x="5620784" y="723269"/>
            <a:chExt cx="6141272" cy="1763288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90A0D09F-1CF0-4A16-83AA-2F217797D253}"/>
                </a:ext>
              </a:extLst>
            </p:cNvPr>
            <p:cNvSpPr/>
            <p:nvPr/>
          </p:nvSpPr>
          <p:spPr>
            <a:xfrm>
              <a:off x="5620784" y="734732"/>
              <a:ext cx="6141272" cy="1454286"/>
            </a:xfrm>
            <a:prstGeom prst="cloud">
              <a:avLst/>
            </a:prstGeom>
            <a:solidFill>
              <a:srgbClr val="D0F5FE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accent6">
                    <a:lumMod val="50000"/>
                  </a:schemeClr>
                </a:solidFill>
                <a:latin typeface="#9Slide05 SVNClementine" panose="020F0502020204030203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59546" y="916897"/>
              <a:ext cx="519980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Kể </a:t>
              </a:r>
              <a:r>
                <a:rPr lang="vi-VN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tên các biển và đại dương bao quanh châu Nam </a:t>
              </a:r>
              <a:r>
                <a:rPr lang="vi-VN" sz="3200" b="1" dirty="0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Cực</a:t>
              </a:r>
              <a:endParaRPr lang="vi-VN" sz="3200" b="1" dirty="0">
                <a:solidFill>
                  <a:schemeClr val="tx2"/>
                </a:solidFill>
                <a:latin typeface="#9Slide03 SFU Futura_12" panose="020B060402020202020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4" descr="Thinking Person PNG Image &amp;amp; PSD File Free Download - Lovepik | 401333021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79070" y1="26163" x2="79070" y2="26163"/>
                          <a14:foregroundMark x1="76395" y1="36628" x2="76395" y2="36628"/>
                          <a14:foregroundMark x1="75930" y1="32791" x2="75930" y2="32791"/>
                          <a14:foregroundMark x1="76744" y1="31628" x2="76977" y2="30930"/>
                          <a14:foregroundMark x1="76977" y1="30930" x2="77093" y2="30349"/>
                          <a14:foregroundMark x1="73605" y1="25814" x2="73605" y2="25814"/>
                          <a14:foregroundMark x1="75349" y1="24651" x2="75349" y2="24651"/>
                          <a14:foregroundMark x1="66628" y1="18023" x2="66628" y2="18023"/>
                          <a14:foregroundMark x1="64767" y1="15349" x2="64767" y2="15349"/>
                          <a14:foregroundMark x1="22209" y1="28953" x2="22209" y2="28953"/>
                          <a14:foregroundMark x1="22326" y1="24070" x2="22326" y2="24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0" t="4831" r="16684" b="10969"/>
            <a:stretch/>
          </p:blipFill>
          <p:spPr bwMode="auto">
            <a:xfrm>
              <a:off x="10822967" y="723269"/>
              <a:ext cx="939089" cy="1157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1145917" y="2035170"/>
            <a:ext cx="3165764" cy="304944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hâu Nam Cực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10" y="4740566"/>
            <a:ext cx="2078180" cy="20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Nhóm 1">
            <a:extLst>
              <a:ext uri="{FF2B5EF4-FFF2-40B4-BE49-F238E27FC236}">
                <a16:creationId xmlns:a16="http://schemas.microsoft.com/office/drawing/2014/main" id="{C742F8C4-F56F-4C58-B7AA-9AF25743C331}"/>
              </a:ext>
            </a:extLst>
          </p:cNvPr>
          <p:cNvGrpSpPr/>
          <p:nvPr/>
        </p:nvGrpSpPr>
        <p:grpSpPr>
          <a:xfrm>
            <a:off x="6095883" y="3408966"/>
            <a:ext cx="2982555" cy="769441"/>
            <a:chOff x="5467988" y="1085850"/>
            <a:chExt cx="2982555" cy="769441"/>
          </a:xfrm>
        </p:grpSpPr>
        <p:sp>
          <p:nvSpPr>
            <p:cNvPr id="60" name="Hình chữ nhật 9">
              <a:extLst>
                <a:ext uri="{FF2B5EF4-FFF2-40B4-BE49-F238E27FC236}">
                  <a16:creationId xmlns:a16="http://schemas.microsoft.com/office/drawing/2014/main" id="{9DB5222E-91DE-4741-AFEC-609A202BBC15}"/>
                </a:ext>
              </a:extLst>
            </p:cNvPr>
            <p:cNvSpPr/>
            <p:nvPr/>
          </p:nvSpPr>
          <p:spPr>
            <a:xfrm>
              <a:off x="6013003" y="1085850"/>
              <a:ext cx="24375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C00000"/>
                  </a:solidFill>
                  <a:latin typeface="#9Slide05 Ciaobella" pitchFamily="2" charset="0"/>
                </a:rPr>
                <a:t>Biển</a:t>
              </a:r>
              <a:r>
                <a:rPr lang="en-US" sz="4400" b="1" dirty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Oet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-Den</a:t>
              </a:r>
              <a:endParaRPr lang="en-US" sz="4400" b="1" dirty="0">
                <a:solidFill>
                  <a:srgbClr val="C00000"/>
                </a:solidFill>
                <a:latin typeface="#9Slide05 Ciaobella" pitchFamily="2" charset="0"/>
              </a:endParaRPr>
            </a:p>
          </p:txBody>
        </p:sp>
        <p:pic>
          <p:nvPicPr>
            <p:cNvPr id="61" name="Hình ảnh 19">
              <a:extLst>
                <a:ext uri="{FF2B5EF4-FFF2-40B4-BE49-F238E27FC236}">
                  <a16:creationId xmlns:a16="http://schemas.microsoft.com/office/drawing/2014/main" id="{CF9257CA-B8D6-4BDB-9C3B-F91B499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50" b="90000" l="9930" r="89895">
                          <a14:foregroundMark x1="47909" y1="7750" x2="47909" y2="7750"/>
                          <a14:backgroundMark x1="34146" y1="76375" x2="34146" y2="76375"/>
                          <a14:backgroundMark x1="40244" y1="76375" x2="40244" y2="76375"/>
                          <a14:backgroundMark x1="40244" y1="76375" x2="40244" y2="76375"/>
                          <a14:backgroundMark x1="38676" y1="72250" x2="38676" y2="72250"/>
                          <a14:backgroundMark x1="38676" y1="71125" x2="38676" y2="71125"/>
                          <a14:backgroundMark x1="44948" y1="73000" x2="44948" y2="73000"/>
                          <a14:backgroundMark x1="44077" y1="78250" x2="44948" y2="78500"/>
                          <a14:backgroundMark x1="46167" y1="79750" x2="46167" y2="79750"/>
                          <a14:backgroundMark x1="47387" y1="84250" x2="47387" y2="84250"/>
                          <a14:backgroundMark x1="51045" y1="84875" x2="51045" y2="84875"/>
                          <a14:backgroundMark x1="56794" y1="85750" x2="56794" y2="85750"/>
                          <a14:backgroundMark x1="60279" y1="81500" x2="60279" y2="81500"/>
                          <a14:backgroundMark x1="57317" y1="76750" x2="57317" y2="76750"/>
                          <a14:backgroundMark x1="58885" y1="74000" x2="58885" y2="74000"/>
                          <a14:backgroundMark x1="59233" y1="71125" x2="59233" y2="71125"/>
                          <a14:backgroundMark x1="60801" y1="69750" x2="60801" y2="69750"/>
                          <a14:backgroundMark x1="61324" y1="73250" x2="61324" y2="73250"/>
                          <a14:backgroundMark x1="68815" y1="77625" x2="68815" y2="77625"/>
                          <a14:backgroundMark x1="74216" y1="76125" x2="74216" y2="76125"/>
                          <a14:backgroundMark x1="66376" y1="73250" x2="66376" y2="73250"/>
                          <a14:backgroundMark x1="60976" y1="73250" x2="60453" y2="74000"/>
                          <a14:backgroundMark x1="50523" y1="81125" x2="50523" y2="8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7988" y="1085850"/>
              <a:ext cx="545015" cy="759603"/>
            </a:xfrm>
            <a:prstGeom prst="rect">
              <a:avLst/>
            </a:prstGeom>
          </p:spPr>
        </p:pic>
      </p:grpSp>
      <p:grpSp>
        <p:nvGrpSpPr>
          <p:cNvPr id="18" name="Nhóm 1">
            <a:extLst>
              <a:ext uri="{FF2B5EF4-FFF2-40B4-BE49-F238E27FC236}">
                <a16:creationId xmlns:a16="http://schemas.microsoft.com/office/drawing/2014/main" id="{C742F8C4-F56F-4C58-B7AA-9AF25743C331}"/>
              </a:ext>
            </a:extLst>
          </p:cNvPr>
          <p:cNvGrpSpPr/>
          <p:nvPr/>
        </p:nvGrpSpPr>
        <p:grpSpPr>
          <a:xfrm>
            <a:off x="6115505" y="4216702"/>
            <a:ext cx="4080241" cy="769441"/>
            <a:chOff x="5467988" y="1085850"/>
            <a:chExt cx="4080241" cy="769441"/>
          </a:xfrm>
        </p:grpSpPr>
        <p:sp>
          <p:nvSpPr>
            <p:cNvPr id="19" name="Hình chữ nhật 9">
              <a:extLst>
                <a:ext uri="{FF2B5EF4-FFF2-40B4-BE49-F238E27FC236}">
                  <a16:creationId xmlns:a16="http://schemas.microsoft.com/office/drawing/2014/main" id="{9DB5222E-91DE-4741-AFEC-609A202BBC15}"/>
                </a:ext>
              </a:extLst>
            </p:cNvPr>
            <p:cNvSpPr/>
            <p:nvPr/>
          </p:nvSpPr>
          <p:spPr>
            <a:xfrm>
              <a:off x="6013002" y="1085850"/>
              <a:ext cx="353522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C00000"/>
                  </a:solidFill>
                  <a:latin typeface="#9Slide05 Ciaobella" pitchFamily="2" charset="0"/>
                </a:rPr>
                <a:t>Biển</a:t>
              </a:r>
              <a:r>
                <a:rPr lang="en-US" sz="4400" b="1" dirty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#9Slide05 Ciaobella" pitchFamily="2" charset="0"/>
                </a:rPr>
                <a:t>Bê</a:t>
              </a:r>
              <a:r>
                <a:rPr lang="en-US" sz="4400" b="1" dirty="0">
                  <a:solidFill>
                    <a:srgbClr val="C00000"/>
                  </a:solidFill>
                  <a:latin typeface="#9Slide05 Ciaobella" pitchFamily="2" charset="0"/>
                </a:rPr>
                <a:t>-</a:t>
              </a:r>
              <a:r>
                <a:rPr lang="en-US" sz="4400" b="1" dirty="0" err="1">
                  <a:solidFill>
                    <a:srgbClr val="C00000"/>
                  </a:solidFill>
                  <a:latin typeface="#9Slide05 Ciaobella" pitchFamily="2" charset="0"/>
                </a:rPr>
                <a:t>lin</a:t>
              </a:r>
              <a:r>
                <a:rPr lang="en-US" sz="4400" b="1" dirty="0">
                  <a:solidFill>
                    <a:srgbClr val="C00000"/>
                  </a:solidFill>
                  <a:latin typeface="#9Slide05 Ciaobella" pitchFamily="2" charset="0"/>
                </a:rPr>
                <a:t>-</a:t>
              </a:r>
              <a:r>
                <a:rPr lang="en-US" sz="4400" b="1" dirty="0" err="1">
                  <a:solidFill>
                    <a:srgbClr val="C00000"/>
                  </a:solidFill>
                  <a:latin typeface="#9Slide05 Ciaobella" pitchFamily="2" charset="0"/>
                </a:rPr>
                <a:t>hao</a:t>
              </a:r>
              <a:r>
                <a:rPr lang="en-US" sz="4400" b="1" dirty="0">
                  <a:solidFill>
                    <a:srgbClr val="C00000"/>
                  </a:solidFill>
                  <a:latin typeface="#9Slide05 Ciaobella" pitchFamily="2" charset="0"/>
                </a:rPr>
                <a:t>-den</a:t>
              </a:r>
            </a:p>
          </p:txBody>
        </p:sp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CF9257CA-B8D6-4BDB-9C3B-F91B499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50" b="90000" l="9930" r="89895">
                          <a14:foregroundMark x1="47909" y1="7750" x2="47909" y2="7750"/>
                          <a14:backgroundMark x1="34146" y1="76375" x2="34146" y2="76375"/>
                          <a14:backgroundMark x1="40244" y1="76375" x2="40244" y2="76375"/>
                          <a14:backgroundMark x1="40244" y1="76375" x2="40244" y2="76375"/>
                          <a14:backgroundMark x1="38676" y1="72250" x2="38676" y2="72250"/>
                          <a14:backgroundMark x1="38676" y1="71125" x2="38676" y2="71125"/>
                          <a14:backgroundMark x1="44948" y1="73000" x2="44948" y2="73000"/>
                          <a14:backgroundMark x1="44077" y1="78250" x2="44948" y2="78500"/>
                          <a14:backgroundMark x1="46167" y1="79750" x2="46167" y2="79750"/>
                          <a14:backgroundMark x1="47387" y1="84250" x2="47387" y2="84250"/>
                          <a14:backgroundMark x1="51045" y1="84875" x2="51045" y2="84875"/>
                          <a14:backgroundMark x1="56794" y1="85750" x2="56794" y2="85750"/>
                          <a14:backgroundMark x1="60279" y1="81500" x2="60279" y2="81500"/>
                          <a14:backgroundMark x1="57317" y1="76750" x2="57317" y2="76750"/>
                          <a14:backgroundMark x1="58885" y1="74000" x2="58885" y2="74000"/>
                          <a14:backgroundMark x1="59233" y1="71125" x2="59233" y2="71125"/>
                          <a14:backgroundMark x1="60801" y1="69750" x2="60801" y2="69750"/>
                          <a14:backgroundMark x1="61324" y1="73250" x2="61324" y2="73250"/>
                          <a14:backgroundMark x1="68815" y1="77625" x2="68815" y2="77625"/>
                          <a14:backgroundMark x1="74216" y1="76125" x2="74216" y2="76125"/>
                          <a14:backgroundMark x1="66376" y1="73250" x2="66376" y2="73250"/>
                          <a14:backgroundMark x1="60976" y1="73250" x2="60453" y2="74000"/>
                          <a14:backgroundMark x1="50523" y1="81125" x2="50523" y2="8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7988" y="1085850"/>
              <a:ext cx="545015" cy="759603"/>
            </a:xfrm>
            <a:prstGeom prst="rect">
              <a:avLst/>
            </a:prstGeom>
          </p:spPr>
        </p:pic>
      </p:grpSp>
      <p:grpSp>
        <p:nvGrpSpPr>
          <p:cNvPr id="21" name="Nhóm 1">
            <a:extLst>
              <a:ext uri="{FF2B5EF4-FFF2-40B4-BE49-F238E27FC236}">
                <a16:creationId xmlns:a16="http://schemas.microsoft.com/office/drawing/2014/main" id="{C742F8C4-F56F-4C58-B7AA-9AF25743C331}"/>
              </a:ext>
            </a:extLst>
          </p:cNvPr>
          <p:cNvGrpSpPr/>
          <p:nvPr/>
        </p:nvGrpSpPr>
        <p:grpSpPr>
          <a:xfrm>
            <a:off x="6115505" y="5822336"/>
            <a:ext cx="2982555" cy="769441"/>
            <a:chOff x="5467988" y="1085850"/>
            <a:chExt cx="2982555" cy="769441"/>
          </a:xfrm>
        </p:grpSpPr>
        <p:sp>
          <p:nvSpPr>
            <p:cNvPr id="22" name="Hình chữ nhật 9">
              <a:extLst>
                <a:ext uri="{FF2B5EF4-FFF2-40B4-BE49-F238E27FC236}">
                  <a16:creationId xmlns:a16="http://schemas.microsoft.com/office/drawing/2014/main" id="{9DB5222E-91DE-4741-AFEC-609A202BBC15}"/>
                </a:ext>
              </a:extLst>
            </p:cNvPr>
            <p:cNvSpPr/>
            <p:nvPr/>
          </p:nvSpPr>
          <p:spPr>
            <a:xfrm>
              <a:off x="6013003" y="1085850"/>
              <a:ext cx="24375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C00000"/>
                  </a:solidFill>
                  <a:latin typeface="#9Slide05 Ciaobella" pitchFamily="2" charset="0"/>
                </a:rPr>
                <a:t>Biển</a:t>
              </a:r>
              <a:r>
                <a:rPr lang="en-US" sz="4400" b="1" dirty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Đa-vit</a:t>
              </a:r>
              <a:endParaRPr lang="en-US" sz="4400" b="1" dirty="0">
                <a:solidFill>
                  <a:srgbClr val="C00000"/>
                </a:solidFill>
                <a:latin typeface="#9Slide05 Ciaobella" pitchFamily="2" charset="0"/>
              </a:endParaRPr>
            </a:p>
          </p:txBody>
        </p:sp>
        <p:pic>
          <p:nvPicPr>
            <p:cNvPr id="23" name="Hình ảnh 19">
              <a:extLst>
                <a:ext uri="{FF2B5EF4-FFF2-40B4-BE49-F238E27FC236}">
                  <a16:creationId xmlns:a16="http://schemas.microsoft.com/office/drawing/2014/main" id="{CF9257CA-B8D6-4BDB-9C3B-F91B499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50" b="90000" l="9930" r="89895">
                          <a14:foregroundMark x1="47909" y1="7750" x2="47909" y2="7750"/>
                          <a14:backgroundMark x1="34146" y1="76375" x2="34146" y2="76375"/>
                          <a14:backgroundMark x1="40244" y1="76375" x2="40244" y2="76375"/>
                          <a14:backgroundMark x1="40244" y1="76375" x2="40244" y2="76375"/>
                          <a14:backgroundMark x1="38676" y1="72250" x2="38676" y2="72250"/>
                          <a14:backgroundMark x1="38676" y1="71125" x2="38676" y2="71125"/>
                          <a14:backgroundMark x1="44948" y1="73000" x2="44948" y2="73000"/>
                          <a14:backgroundMark x1="44077" y1="78250" x2="44948" y2="78500"/>
                          <a14:backgroundMark x1="46167" y1="79750" x2="46167" y2="79750"/>
                          <a14:backgroundMark x1="47387" y1="84250" x2="47387" y2="84250"/>
                          <a14:backgroundMark x1="51045" y1="84875" x2="51045" y2="84875"/>
                          <a14:backgroundMark x1="56794" y1="85750" x2="56794" y2="85750"/>
                          <a14:backgroundMark x1="60279" y1="81500" x2="60279" y2="81500"/>
                          <a14:backgroundMark x1="57317" y1="76750" x2="57317" y2="76750"/>
                          <a14:backgroundMark x1="58885" y1="74000" x2="58885" y2="74000"/>
                          <a14:backgroundMark x1="59233" y1="71125" x2="59233" y2="71125"/>
                          <a14:backgroundMark x1="60801" y1="69750" x2="60801" y2="69750"/>
                          <a14:backgroundMark x1="61324" y1="73250" x2="61324" y2="73250"/>
                          <a14:backgroundMark x1="68815" y1="77625" x2="68815" y2="77625"/>
                          <a14:backgroundMark x1="74216" y1="76125" x2="74216" y2="76125"/>
                          <a14:backgroundMark x1="66376" y1="73250" x2="66376" y2="73250"/>
                          <a14:backgroundMark x1="60976" y1="73250" x2="60453" y2="74000"/>
                          <a14:backgroundMark x1="50523" y1="81125" x2="50523" y2="8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7988" y="1085850"/>
              <a:ext cx="545015" cy="759603"/>
            </a:xfrm>
            <a:prstGeom prst="rect">
              <a:avLst/>
            </a:prstGeom>
          </p:spPr>
        </p:pic>
      </p:grpSp>
      <p:grpSp>
        <p:nvGrpSpPr>
          <p:cNvPr id="24" name="Nhóm 1">
            <a:extLst>
              <a:ext uri="{FF2B5EF4-FFF2-40B4-BE49-F238E27FC236}">
                <a16:creationId xmlns:a16="http://schemas.microsoft.com/office/drawing/2014/main" id="{C742F8C4-F56F-4C58-B7AA-9AF25743C331}"/>
              </a:ext>
            </a:extLst>
          </p:cNvPr>
          <p:cNvGrpSpPr/>
          <p:nvPr/>
        </p:nvGrpSpPr>
        <p:grpSpPr>
          <a:xfrm>
            <a:off x="6115505" y="5014600"/>
            <a:ext cx="2982555" cy="769441"/>
            <a:chOff x="5467988" y="1085850"/>
            <a:chExt cx="2982555" cy="769441"/>
          </a:xfrm>
        </p:grpSpPr>
        <p:sp>
          <p:nvSpPr>
            <p:cNvPr id="25" name="Hình chữ nhật 9">
              <a:extLst>
                <a:ext uri="{FF2B5EF4-FFF2-40B4-BE49-F238E27FC236}">
                  <a16:creationId xmlns:a16="http://schemas.microsoft.com/office/drawing/2014/main" id="{9DB5222E-91DE-4741-AFEC-609A202BBC15}"/>
                </a:ext>
              </a:extLst>
            </p:cNvPr>
            <p:cNvSpPr/>
            <p:nvPr/>
          </p:nvSpPr>
          <p:spPr>
            <a:xfrm>
              <a:off x="6013003" y="1085850"/>
              <a:ext cx="24375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C00000"/>
                  </a:solidFill>
                  <a:latin typeface="#9Slide05 Ciaobella" pitchFamily="2" charset="0"/>
                </a:rPr>
                <a:t>Biển</a:t>
              </a:r>
              <a:r>
                <a:rPr lang="en-US" sz="4400" b="1" dirty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Rốt</a:t>
              </a:r>
              <a:endParaRPr lang="en-US" sz="4400" b="1" dirty="0">
                <a:solidFill>
                  <a:srgbClr val="C00000"/>
                </a:solidFill>
                <a:latin typeface="#9Slide05 Ciaobella" pitchFamily="2" charset="0"/>
              </a:endParaRPr>
            </a:p>
          </p:txBody>
        </p:sp>
        <p:pic>
          <p:nvPicPr>
            <p:cNvPr id="26" name="Hình ảnh 19">
              <a:extLst>
                <a:ext uri="{FF2B5EF4-FFF2-40B4-BE49-F238E27FC236}">
                  <a16:creationId xmlns:a16="http://schemas.microsoft.com/office/drawing/2014/main" id="{CF9257CA-B8D6-4BDB-9C3B-F91B499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50" b="90000" l="9930" r="89895">
                          <a14:foregroundMark x1="47909" y1="7750" x2="47909" y2="7750"/>
                          <a14:backgroundMark x1="34146" y1="76375" x2="34146" y2="76375"/>
                          <a14:backgroundMark x1="40244" y1="76375" x2="40244" y2="76375"/>
                          <a14:backgroundMark x1="40244" y1="76375" x2="40244" y2="76375"/>
                          <a14:backgroundMark x1="38676" y1="72250" x2="38676" y2="72250"/>
                          <a14:backgroundMark x1="38676" y1="71125" x2="38676" y2="71125"/>
                          <a14:backgroundMark x1="44948" y1="73000" x2="44948" y2="73000"/>
                          <a14:backgroundMark x1="44077" y1="78250" x2="44948" y2="78500"/>
                          <a14:backgroundMark x1="46167" y1="79750" x2="46167" y2="79750"/>
                          <a14:backgroundMark x1="47387" y1="84250" x2="47387" y2="84250"/>
                          <a14:backgroundMark x1="51045" y1="84875" x2="51045" y2="84875"/>
                          <a14:backgroundMark x1="56794" y1="85750" x2="56794" y2="85750"/>
                          <a14:backgroundMark x1="60279" y1="81500" x2="60279" y2="81500"/>
                          <a14:backgroundMark x1="57317" y1="76750" x2="57317" y2="76750"/>
                          <a14:backgroundMark x1="58885" y1="74000" x2="58885" y2="74000"/>
                          <a14:backgroundMark x1="59233" y1="71125" x2="59233" y2="71125"/>
                          <a14:backgroundMark x1="60801" y1="69750" x2="60801" y2="69750"/>
                          <a14:backgroundMark x1="61324" y1="73250" x2="61324" y2="73250"/>
                          <a14:backgroundMark x1="68815" y1="77625" x2="68815" y2="77625"/>
                          <a14:backgroundMark x1="74216" y1="76125" x2="74216" y2="76125"/>
                          <a14:backgroundMark x1="66376" y1="73250" x2="66376" y2="73250"/>
                          <a14:backgroundMark x1="60976" y1="73250" x2="60453" y2="74000"/>
                          <a14:backgroundMark x1="50523" y1="81125" x2="50523" y2="8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7988" y="1085850"/>
              <a:ext cx="545015" cy="759603"/>
            </a:xfrm>
            <a:prstGeom prst="rect">
              <a:avLst/>
            </a:prstGeom>
          </p:spPr>
        </p:pic>
      </p:grpSp>
      <p:grpSp>
        <p:nvGrpSpPr>
          <p:cNvPr id="28" name="Nhóm 1">
            <a:extLst>
              <a:ext uri="{FF2B5EF4-FFF2-40B4-BE49-F238E27FC236}">
                <a16:creationId xmlns:a16="http://schemas.microsoft.com/office/drawing/2014/main" id="{C742F8C4-F56F-4C58-B7AA-9AF25743C331}"/>
              </a:ext>
            </a:extLst>
          </p:cNvPr>
          <p:cNvGrpSpPr/>
          <p:nvPr/>
        </p:nvGrpSpPr>
        <p:grpSpPr>
          <a:xfrm>
            <a:off x="6079718" y="2464409"/>
            <a:ext cx="5653971" cy="769441"/>
            <a:chOff x="5467988" y="1085850"/>
            <a:chExt cx="5653971" cy="769441"/>
          </a:xfrm>
        </p:grpSpPr>
        <p:sp>
          <p:nvSpPr>
            <p:cNvPr id="31" name="Hình chữ nhật 9">
              <a:extLst>
                <a:ext uri="{FF2B5EF4-FFF2-40B4-BE49-F238E27FC236}">
                  <a16:creationId xmlns:a16="http://schemas.microsoft.com/office/drawing/2014/main" id="{9DB5222E-91DE-4741-AFEC-609A202BBC15}"/>
                </a:ext>
              </a:extLst>
            </p:cNvPr>
            <p:cNvSpPr/>
            <p:nvPr/>
          </p:nvSpPr>
          <p:spPr>
            <a:xfrm>
              <a:off x="6013003" y="1085850"/>
              <a:ext cx="510895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Bao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bọc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bởi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Nam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Đại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Dương</a:t>
              </a:r>
              <a:endParaRPr lang="en-US" sz="4400" b="1" dirty="0">
                <a:solidFill>
                  <a:srgbClr val="C00000"/>
                </a:solidFill>
                <a:latin typeface="#9Slide05 Ciaobella" pitchFamily="2" charset="0"/>
              </a:endParaRPr>
            </a:p>
          </p:txBody>
        </p:sp>
        <p:pic>
          <p:nvPicPr>
            <p:cNvPr id="32" name="Hình ảnh 19">
              <a:extLst>
                <a:ext uri="{FF2B5EF4-FFF2-40B4-BE49-F238E27FC236}">
                  <a16:creationId xmlns:a16="http://schemas.microsoft.com/office/drawing/2014/main" id="{CF9257CA-B8D6-4BDB-9C3B-F91B499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50" b="90000" l="9930" r="89895">
                          <a14:foregroundMark x1="47909" y1="7750" x2="47909" y2="7750"/>
                          <a14:backgroundMark x1="34146" y1="76375" x2="34146" y2="76375"/>
                          <a14:backgroundMark x1="40244" y1="76375" x2="40244" y2="76375"/>
                          <a14:backgroundMark x1="40244" y1="76375" x2="40244" y2="76375"/>
                          <a14:backgroundMark x1="38676" y1="72250" x2="38676" y2="72250"/>
                          <a14:backgroundMark x1="38676" y1="71125" x2="38676" y2="71125"/>
                          <a14:backgroundMark x1="44948" y1="73000" x2="44948" y2="73000"/>
                          <a14:backgroundMark x1="44077" y1="78250" x2="44948" y2="78500"/>
                          <a14:backgroundMark x1="46167" y1="79750" x2="46167" y2="79750"/>
                          <a14:backgroundMark x1="47387" y1="84250" x2="47387" y2="84250"/>
                          <a14:backgroundMark x1="51045" y1="84875" x2="51045" y2="84875"/>
                          <a14:backgroundMark x1="56794" y1="85750" x2="56794" y2="85750"/>
                          <a14:backgroundMark x1="60279" y1="81500" x2="60279" y2="81500"/>
                          <a14:backgroundMark x1="57317" y1="76750" x2="57317" y2="76750"/>
                          <a14:backgroundMark x1="58885" y1="74000" x2="58885" y2="74000"/>
                          <a14:backgroundMark x1="59233" y1="71125" x2="59233" y2="71125"/>
                          <a14:backgroundMark x1="60801" y1="69750" x2="60801" y2="69750"/>
                          <a14:backgroundMark x1="61324" y1="73250" x2="61324" y2="73250"/>
                          <a14:backgroundMark x1="68815" y1="77625" x2="68815" y2="77625"/>
                          <a14:backgroundMark x1="74216" y1="76125" x2="74216" y2="76125"/>
                          <a14:backgroundMark x1="66376" y1="73250" x2="66376" y2="73250"/>
                          <a14:backgroundMark x1="60976" y1="73250" x2="60453" y2="74000"/>
                          <a14:backgroundMark x1="50523" y1="81125" x2="50523" y2="8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7988" y="1085850"/>
              <a:ext cx="545015" cy="759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07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" y="2564"/>
            <a:ext cx="12191999" cy="689249"/>
            <a:chOff x="1" y="2564"/>
            <a:chExt cx="12191999" cy="689249"/>
          </a:xfrm>
        </p:grpSpPr>
        <p:sp>
          <p:nvSpPr>
            <p:cNvPr id="30" name="Hộp Văn bản 8">
              <a:extLst>
                <a:ext uri="{FF2B5EF4-FFF2-40B4-BE49-F238E27FC236}">
                  <a16:creationId xmlns:a16="http://schemas.microsoft.com/office/drawing/2014/main" id="{7C203D69-8DC3-4364-A8F7-D6C3F2DD8909}"/>
                </a:ext>
              </a:extLst>
            </p:cNvPr>
            <p:cNvSpPr txBox="1"/>
            <p:nvPr/>
          </p:nvSpPr>
          <p:spPr>
            <a:xfrm>
              <a:off x="2" y="2564"/>
              <a:ext cx="12191998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1. VỊ TRÍ ĐỊA LÍ </a:t>
              </a:r>
              <a:r>
                <a:rPr lang="en-US" sz="3600" dirty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CỦA </a:t>
              </a:r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CHÂU NAM CỰC</a:t>
              </a:r>
              <a:endParaRPr lang="en-US" sz="3600" dirty="0">
                <a:solidFill>
                  <a:srgbClr val="FFFF00"/>
                </a:solidFill>
                <a:latin typeface="#9Slide07 SFU Jamaica" panose="00000400000000000000" pitchFamily="2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" y="691813"/>
              <a:ext cx="12191999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Hình ảnh 12">
            <a:extLst>
              <a:ext uri="{FF2B5EF4-FFF2-40B4-BE49-F238E27FC236}">
                <a16:creationId xmlns:a16="http://schemas.microsoft.com/office/drawing/2014/main" id="{50B17145-2975-441B-9EE9-01118735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53" y="-265438"/>
            <a:ext cx="1027392" cy="1027392"/>
          </a:xfrm>
          <a:prstGeom prst="rect">
            <a:avLst/>
          </a:prstGeom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9" y="691813"/>
            <a:ext cx="4846096" cy="575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6032" y="6373519"/>
            <a:ext cx="3840155" cy="494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19431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Bản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đồ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châu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Nam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Cực</a:t>
            </a:r>
            <a:endParaRPr lang="en-US" sz="2000" dirty="0">
              <a:solidFill>
                <a:schemeClr val="tx2"/>
              </a:solidFill>
              <a:effectLst/>
              <a:latin typeface="#9Slide03 SFU Futura_12" panose="020B0604020202020204" charset="0"/>
              <a:ea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25182" y="858960"/>
            <a:ext cx="5823071" cy="1512223"/>
            <a:chOff x="5620784" y="676795"/>
            <a:chExt cx="5823071" cy="1512223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90A0D09F-1CF0-4A16-83AA-2F217797D253}"/>
                </a:ext>
              </a:extLst>
            </p:cNvPr>
            <p:cNvSpPr/>
            <p:nvPr/>
          </p:nvSpPr>
          <p:spPr>
            <a:xfrm>
              <a:off x="5620784" y="734732"/>
              <a:ext cx="5823071" cy="1454286"/>
            </a:xfrm>
            <a:prstGeom prst="cloud">
              <a:avLst/>
            </a:prstGeom>
            <a:solidFill>
              <a:srgbClr val="D0F5FE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accent6">
                    <a:lumMod val="50000"/>
                  </a:schemeClr>
                </a:solidFill>
                <a:latin typeface="#9Slide05 SVNClementine" panose="020F0502020204030203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15381" y="879701"/>
              <a:ext cx="488929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Châu</a:t>
              </a:r>
              <a:r>
                <a:rPr lang="en-US" sz="3200" b="1" dirty="0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Nam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Cực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bao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gồm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bộ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phận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? </a:t>
              </a:r>
              <a:endParaRPr lang="vi-VN" sz="3200" b="1" dirty="0">
                <a:solidFill>
                  <a:schemeClr val="tx2"/>
                </a:solidFill>
                <a:latin typeface="#9Slide03 SFU Futura_12" panose="020B060402020202020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4" descr="Thinking Person PNG Image &amp;amp; PSD File Free Download - Lovepik | 401333021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79070" y1="26163" x2="79070" y2="26163"/>
                          <a14:foregroundMark x1="76395" y1="36628" x2="76395" y2="36628"/>
                          <a14:foregroundMark x1="75930" y1="32791" x2="75930" y2="32791"/>
                          <a14:foregroundMark x1="76744" y1="31628" x2="76977" y2="30930"/>
                          <a14:foregroundMark x1="76977" y1="30930" x2="77093" y2="30349"/>
                          <a14:foregroundMark x1="73605" y1="25814" x2="73605" y2="25814"/>
                          <a14:foregroundMark x1="75349" y1="24651" x2="75349" y2="24651"/>
                          <a14:foregroundMark x1="66628" y1="18023" x2="66628" y2="18023"/>
                          <a14:foregroundMark x1="64767" y1="15349" x2="64767" y2="15349"/>
                          <a14:foregroundMark x1="22209" y1="28953" x2="22209" y2="28953"/>
                          <a14:foregroundMark x1="22326" y1="24070" x2="22326" y2="24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0" t="4831" r="16684" b="10969"/>
            <a:stretch/>
          </p:blipFill>
          <p:spPr bwMode="auto">
            <a:xfrm>
              <a:off x="10415200" y="676795"/>
              <a:ext cx="1028655" cy="126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1145917" y="2035170"/>
            <a:ext cx="3165764" cy="304944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hâu Nam Cực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94" y="3615550"/>
            <a:ext cx="3203196" cy="3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Nhóm 1">
            <a:extLst>
              <a:ext uri="{FF2B5EF4-FFF2-40B4-BE49-F238E27FC236}">
                <a16:creationId xmlns:a16="http://schemas.microsoft.com/office/drawing/2014/main" id="{C742F8C4-F56F-4C58-B7AA-9AF25743C331}"/>
              </a:ext>
            </a:extLst>
          </p:cNvPr>
          <p:cNvGrpSpPr/>
          <p:nvPr/>
        </p:nvGrpSpPr>
        <p:grpSpPr>
          <a:xfrm>
            <a:off x="9590303" y="4174325"/>
            <a:ext cx="2437540" cy="1056679"/>
            <a:chOff x="6013003" y="1085850"/>
            <a:chExt cx="2437540" cy="1056679"/>
          </a:xfrm>
        </p:grpSpPr>
        <p:sp>
          <p:nvSpPr>
            <p:cNvPr id="60" name="Hình chữ nhật 9">
              <a:extLst>
                <a:ext uri="{FF2B5EF4-FFF2-40B4-BE49-F238E27FC236}">
                  <a16:creationId xmlns:a16="http://schemas.microsoft.com/office/drawing/2014/main" id="{9DB5222E-91DE-4741-AFEC-609A202BBC15}"/>
                </a:ext>
              </a:extLst>
            </p:cNvPr>
            <p:cNvSpPr/>
            <p:nvPr/>
          </p:nvSpPr>
          <p:spPr>
            <a:xfrm>
              <a:off x="6013003" y="1085850"/>
              <a:ext cx="24375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Châu</a:t>
              </a:r>
              <a:r>
                <a:rPr lang="en-US" sz="36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Nam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Cực</a:t>
              </a:r>
              <a:endParaRPr lang="en-US" sz="3600" b="1" dirty="0">
                <a:solidFill>
                  <a:srgbClr val="C00000"/>
                </a:solidFill>
                <a:latin typeface="#9Slide05 Ciaobella" pitchFamily="2" charset="0"/>
              </a:endParaRPr>
            </a:p>
          </p:txBody>
        </p:sp>
        <p:pic>
          <p:nvPicPr>
            <p:cNvPr id="61" name="Hình ảnh 19">
              <a:extLst>
                <a:ext uri="{FF2B5EF4-FFF2-40B4-BE49-F238E27FC236}">
                  <a16:creationId xmlns:a16="http://schemas.microsoft.com/office/drawing/2014/main" id="{CF9257CA-B8D6-4BDB-9C3B-F91B499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50" b="90000" l="9930" r="89895">
                          <a14:foregroundMark x1="47909" y1="7750" x2="47909" y2="7750"/>
                          <a14:backgroundMark x1="34146" y1="76375" x2="34146" y2="76375"/>
                          <a14:backgroundMark x1="40244" y1="76375" x2="40244" y2="76375"/>
                          <a14:backgroundMark x1="40244" y1="76375" x2="40244" y2="76375"/>
                          <a14:backgroundMark x1="38676" y1="72250" x2="38676" y2="72250"/>
                          <a14:backgroundMark x1="38676" y1="71125" x2="38676" y2="71125"/>
                          <a14:backgroundMark x1="44948" y1="73000" x2="44948" y2="73000"/>
                          <a14:backgroundMark x1="44077" y1="78250" x2="44948" y2="78500"/>
                          <a14:backgroundMark x1="46167" y1="79750" x2="46167" y2="79750"/>
                          <a14:backgroundMark x1="47387" y1="84250" x2="47387" y2="84250"/>
                          <a14:backgroundMark x1="51045" y1="84875" x2="51045" y2="84875"/>
                          <a14:backgroundMark x1="56794" y1="85750" x2="56794" y2="85750"/>
                          <a14:backgroundMark x1="60279" y1="81500" x2="60279" y2="81500"/>
                          <a14:backgroundMark x1="57317" y1="76750" x2="57317" y2="76750"/>
                          <a14:backgroundMark x1="58885" y1="74000" x2="58885" y2="74000"/>
                          <a14:backgroundMark x1="59233" y1="71125" x2="59233" y2="71125"/>
                          <a14:backgroundMark x1="60801" y1="69750" x2="60801" y2="69750"/>
                          <a14:backgroundMark x1="61324" y1="73250" x2="61324" y2="73250"/>
                          <a14:backgroundMark x1="68815" y1="77625" x2="68815" y2="77625"/>
                          <a14:backgroundMark x1="74216" y1="76125" x2="74216" y2="76125"/>
                          <a14:backgroundMark x1="66376" y1="73250" x2="66376" y2="73250"/>
                          <a14:backgroundMark x1="60976" y1="73250" x2="60453" y2="74000"/>
                          <a14:backgroundMark x1="50523" y1="81125" x2="50523" y2="8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348" y="1539846"/>
              <a:ext cx="432425" cy="602683"/>
            </a:xfrm>
            <a:prstGeom prst="rect">
              <a:avLst/>
            </a:prstGeom>
          </p:spPr>
        </p:pic>
      </p:grpSp>
      <p:grpSp>
        <p:nvGrpSpPr>
          <p:cNvPr id="18" name="Nhóm 1">
            <a:extLst>
              <a:ext uri="{FF2B5EF4-FFF2-40B4-BE49-F238E27FC236}">
                <a16:creationId xmlns:a16="http://schemas.microsoft.com/office/drawing/2014/main" id="{C742F8C4-F56F-4C58-B7AA-9AF25743C331}"/>
              </a:ext>
            </a:extLst>
          </p:cNvPr>
          <p:cNvGrpSpPr/>
          <p:nvPr/>
        </p:nvGrpSpPr>
        <p:grpSpPr>
          <a:xfrm>
            <a:off x="6079718" y="2464409"/>
            <a:ext cx="5653971" cy="769441"/>
            <a:chOff x="5467988" y="1085850"/>
            <a:chExt cx="5653971" cy="769441"/>
          </a:xfrm>
        </p:grpSpPr>
        <p:sp>
          <p:nvSpPr>
            <p:cNvPr id="19" name="Hình chữ nhật 9">
              <a:extLst>
                <a:ext uri="{FF2B5EF4-FFF2-40B4-BE49-F238E27FC236}">
                  <a16:creationId xmlns:a16="http://schemas.microsoft.com/office/drawing/2014/main" id="{9DB5222E-91DE-4741-AFEC-609A202BBC15}"/>
                </a:ext>
              </a:extLst>
            </p:cNvPr>
            <p:cNvSpPr/>
            <p:nvPr/>
          </p:nvSpPr>
          <p:spPr>
            <a:xfrm>
              <a:off x="6013003" y="1085850"/>
              <a:ext cx="510895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Lục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địa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Nam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cực</a:t>
              </a:r>
              <a:endParaRPr lang="en-US" sz="4400" b="1" dirty="0">
                <a:solidFill>
                  <a:srgbClr val="C00000"/>
                </a:solidFill>
                <a:latin typeface="#9Slide05 Ciaobella" pitchFamily="2" charset="0"/>
              </a:endParaRPr>
            </a:p>
          </p:txBody>
        </p:sp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CF9257CA-B8D6-4BDB-9C3B-F91B499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50" b="90000" l="9930" r="89895">
                          <a14:foregroundMark x1="47909" y1="7750" x2="47909" y2="7750"/>
                          <a14:backgroundMark x1="34146" y1="76375" x2="34146" y2="76375"/>
                          <a14:backgroundMark x1="40244" y1="76375" x2="40244" y2="76375"/>
                          <a14:backgroundMark x1="40244" y1="76375" x2="40244" y2="76375"/>
                          <a14:backgroundMark x1="38676" y1="72250" x2="38676" y2="72250"/>
                          <a14:backgroundMark x1="38676" y1="71125" x2="38676" y2="71125"/>
                          <a14:backgroundMark x1="44948" y1="73000" x2="44948" y2="73000"/>
                          <a14:backgroundMark x1="44077" y1="78250" x2="44948" y2="78500"/>
                          <a14:backgroundMark x1="46167" y1="79750" x2="46167" y2="79750"/>
                          <a14:backgroundMark x1="47387" y1="84250" x2="47387" y2="84250"/>
                          <a14:backgroundMark x1="51045" y1="84875" x2="51045" y2="84875"/>
                          <a14:backgroundMark x1="56794" y1="85750" x2="56794" y2="85750"/>
                          <a14:backgroundMark x1="60279" y1="81500" x2="60279" y2="81500"/>
                          <a14:backgroundMark x1="57317" y1="76750" x2="57317" y2="76750"/>
                          <a14:backgroundMark x1="58885" y1="74000" x2="58885" y2="74000"/>
                          <a14:backgroundMark x1="59233" y1="71125" x2="59233" y2="71125"/>
                          <a14:backgroundMark x1="60801" y1="69750" x2="60801" y2="69750"/>
                          <a14:backgroundMark x1="61324" y1="73250" x2="61324" y2="73250"/>
                          <a14:backgroundMark x1="68815" y1="77625" x2="68815" y2="77625"/>
                          <a14:backgroundMark x1="74216" y1="76125" x2="74216" y2="76125"/>
                          <a14:backgroundMark x1="66376" y1="73250" x2="66376" y2="73250"/>
                          <a14:backgroundMark x1="60976" y1="73250" x2="60453" y2="74000"/>
                          <a14:backgroundMark x1="50523" y1="81125" x2="50523" y2="8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7988" y="1085850"/>
              <a:ext cx="545015" cy="759603"/>
            </a:xfrm>
            <a:prstGeom prst="rect">
              <a:avLst/>
            </a:prstGeom>
          </p:spPr>
        </p:pic>
      </p:grpSp>
      <p:grpSp>
        <p:nvGrpSpPr>
          <p:cNvPr id="21" name="Nhóm 1">
            <a:extLst>
              <a:ext uri="{FF2B5EF4-FFF2-40B4-BE49-F238E27FC236}">
                <a16:creationId xmlns:a16="http://schemas.microsoft.com/office/drawing/2014/main" id="{C742F8C4-F56F-4C58-B7AA-9AF25743C331}"/>
              </a:ext>
            </a:extLst>
          </p:cNvPr>
          <p:cNvGrpSpPr/>
          <p:nvPr/>
        </p:nvGrpSpPr>
        <p:grpSpPr>
          <a:xfrm>
            <a:off x="6059602" y="3293287"/>
            <a:ext cx="5653971" cy="769441"/>
            <a:chOff x="5467988" y="1085850"/>
            <a:chExt cx="5653971" cy="769441"/>
          </a:xfrm>
        </p:grpSpPr>
        <p:sp>
          <p:nvSpPr>
            <p:cNvPr id="22" name="Hình chữ nhật 9">
              <a:extLst>
                <a:ext uri="{FF2B5EF4-FFF2-40B4-BE49-F238E27FC236}">
                  <a16:creationId xmlns:a16="http://schemas.microsoft.com/office/drawing/2014/main" id="{9DB5222E-91DE-4741-AFEC-609A202BBC15}"/>
                </a:ext>
              </a:extLst>
            </p:cNvPr>
            <p:cNvSpPr/>
            <p:nvPr/>
          </p:nvSpPr>
          <p:spPr>
            <a:xfrm>
              <a:off x="6013003" y="1085850"/>
              <a:ext cx="510895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Các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đảo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ven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lục</a:t>
              </a:r>
              <a:r>
                <a:rPr lang="en-US" sz="4400" b="1" dirty="0" smtClean="0">
                  <a:solidFill>
                    <a:srgbClr val="C00000"/>
                  </a:solidFill>
                  <a:latin typeface="#9Slide05 Ciaobella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#9Slide05 Ciaobella" pitchFamily="2" charset="0"/>
                </a:rPr>
                <a:t>địa</a:t>
              </a:r>
              <a:endParaRPr lang="en-US" sz="4400" b="1" dirty="0">
                <a:solidFill>
                  <a:srgbClr val="C00000"/>
                </a:solidFill>
                <a:latin typeface="#9Slide05 Ciaobella" pitchFamily="2" charset="0"/>
              </a:endParaRPr>
            </a:p>
          </p:txBody>
        </p:sp>
        <p:pic>
          <p:nvPicPr>
            <p:cNvPr id="23" name="Hình ảnh 19">
              <a:extLst>
                <a:ext uri="{FF2B5EF4-FFF2-40B4-BE49-F238E27FC236}">
                  <a16:creationId xmlns:a16="http://schemas.microsoft.com/office/drawing/2014/main" id="{CF9257CA-B8D6-4BDB-9C3B-F91B499E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50" b="90000" l="9930" r="89895">
                          <a14:foregroundMark x1="47909" y1="7750" x2="47909" y2="7750"/>
                          <a14:backgroundMark x1="34146" y1="76375" x2="34146" y2="76375"/>
                          <a14:backgroundMark x1="40244" y1="76375" x2="40244" y2="76375"/>
                          <a14:backgroundMark x1="40244" y1="76375" x2="40244" y2="76375"/>
                          <a14:backgroundMark x1="38676" y1="72250" x2="38676" y2="72250"/>
                          <a14:backgroundMark x1="38676" y1="71125" x2="38676" y2="71125"/>
                          <a14:backgroundMark x1="44948" y1="73000" x2="44948" y2="73000"/>
                          <a14:backgroundMark x1="44077" y1="78250" x2="44948" y2="78500"/>
                          <a14:backgroundMark x1="46167" y1="79750" x2="46167" y2="79750"/>
                          <a14:backgroundMark x1="47387" y1="84250" x2="47387" y2="84250"/>
                          <a14:backgroundMark x1="51045" y1="84875" x2="51045" y2="84875"/>
                          <a14:backgroundMark x1="56794" y1="85750" x2="56794" y2="85750"/>
                          <a14:backgroundMark x1="60279" y1="81500" x2="60279" y2="81500"/>
                          <a14:backgroundMark x1="57317" y1="76750" x2="57317" y2="76750"/>
                          <a14:backgroundMark x1="58885" y1="74000" x2="58885" y2="74000"/>
                          <a14:backgroundMark x1="59233" y1="71125" x2="59233" y2="71125"/>
                          <a14:backgroundMark x1="60801" y1="69750" x2="60801" y2="69750"/>
                          <a14:backgroundMark x1="61324" y1="73250" x2="61324" y2="73250"/>
                          <a14:backgroundMark x1="68815" y1="77625" x2="68815" y2="77625"/>
                          <a14:backgroundMark x1="74216" y1="76125" x2="74216" y2="76125"/>
                          <a14:backgroundMark x1="66376" y1="73250" x2="66376" y2="73250"/>
                          <a14:backgroundMark x1="60976" y1="73250" x2="60453" y2="74000"/>
                          <a14:backgroundMark x1="50523" y1="81125" x2="50523" y2="8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7988" y="1085850"/>
              <a:ext cx="545015" cy="759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" y="2564"/>
            <a:ext cx="12191999" cy="689249"/>
            <a:chOff x="1" y="2564"/>
            <a:chExt cx="12191999" cy="689249"/>
          </a:xfrm>
        </p:grpSpPr>
        <p:sp>
          <p:nvSpPr>
            <p:cNvPr id="30" name="Hộp Văn bản 8">
              <a:extLst>
                <a:ext uri="{FF2B5EF4-FFF2-40B4-BE49-F238E27FC236}">
                  <a16:creationId xmlns:a16="http://schemas.microsoft.com/office/drawing/2014/main" id="{7C203D69-8DC3-4364-A8F7-D6C3F2DD8909}"/>
                </a:ext>
              </a:extLst>
            </p:cNvPr>
            <p:cNvSpPr txBox="1"/>
            <p:nvPr/>
          </p:nvSpPr>
          <p:spPr>
            <a:xfrm>
              <a:off x="2" y="2564"/>
              <a:ext cx="12191998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1. VỊ TRÍ ĐỊA LÍ </a:t>
              </a:r>
              <a:r>
                <a:rPr lang="en-US" sz="3600" dirty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CỦA </a:t>
              </a:r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CHÂU NAM CỰC</a:t>
              </a:r>
              <a:endParaRPr lang="en-US" sz="3600" dirty="0">
                <a:solidFill>
                  <a:srgbClr val="FFFF00"/>
                </a:solidFill>
                <a:latin typeface="#9Slide07 SFU Jamaica" panose="00000400000000000000" pitchFamily="2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" y="691813"/>
              <a:ext cx="12191999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Hình ảnh 12">
            <a:extLst>
              <a:ext uri="{FF2B5EF4-FFF2-40B4-BE49-F238E27FC236}">
                <a16:creationId xmlns:a16="http://schemas.microsoft.com/office/drawing/2014/main" id="{50B17145-2975-441B-9EE9-01118735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53" y="-265438"/>
            <a:ext cx="1027392" cy="1027392"/>
          </a:xfrm>
          <a:prstGeom prst="rect">
            <a:avLst/>
          </a:prstGeom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" y="691813"/>
            <a:ext cx="4846096" cy="575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300" y="6373519"/>
            <a:ext cx="3840155" cy="494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19431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Bản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đồ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châu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Nam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Cực</a:t>
            </a:r>
            <a:endParaRPr lang="en-US" sz="2000" dirty="0">
              <a:solidFill>
                <a:schemeClr val="tx2"/>
              </a:solidFill>
              <a:effectLst/>
              <a:latin typeface="#9Slide03 SFU Futura_12" panose="020B0604020202020204" charset="0"/>
              <a:ea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53725" y="661314"/>
            <a:ext cx="7110565" cy="1586949"/>
            <a:chOff x="4977037" y="600013"/>
            <a:chExt cx="7110565" cy="1586949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90A0D09F-1CF0-4A16-83AA-2F217797D253}"/>
                </a:ext>
              </a:extLst>
            </p:cNvPr>
            <p:cNvSpPr/>
            <p:nvPr/>
          </p:nvSpPr>
          <p:spPr>
            <a:xfrm>
              <a:off x="4977037" y="734732"/>
              <a:ext cx="7110565" cy="1452230"/>
            </a:xfrm>
            <a:prstGeom prst="cloud">
              <a:avLst/>
            </a:prstGeom>
            <a:solidFill>
              <a:srgbClr val="D0F5FE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accent6">
                    <a:lumMod val="50000"/>
                  </a:schemeClr>
                </a:solidFill>
                <a:latin typeface="#9Slide05 SVNClementine" panose="020F0502020204030203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59535" y="875602"/>
              <a:ext cx="61107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Vị </a:t>
              </a:r>
              <a:r>
                <a:rPr lang="vi-VN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trí địa lí ảnh hưởng </a:t>
              </a:r>
              <a:r>
                <a:rPr lang="vi-VN" sz="3200" b="1" dirty="0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thế </a:t>
              </a:r>
              <a:r>
                <a:rPr lang="vi-VN" sz="3200" b="1" dirty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nào đến khí hậu của châu Nam Cực? </a:t>
              </a:r>
              <a:r>
                <a:rPr lang="en-US" sz="3200" b="1" dirty="0" smtClean="0">
                  <a:solidFill>
                    <a:schemeClr val="tx2"/>
                  </a:solidFill>
                  <a:latin typeface="#9Slide03 SFU Futura_12" panose="020B0604020202020204" charset="0"/>
                  <a:cs typeface="Arial" panose="020B0604020202020204" pitchFamily="34" charset="0"/>
                </a:rPr>
                <a:t> </a:t>
              </a:r>
              <a:endParaRPr lang="vi-VN" sz="3200" b="1" dirty="0">
                <a:solidFill>
                  <a:schemeClr val="tx2"/>
                </a:solidFill>
                <a:latin typeface="#9Slide03 SFU Futura_12" panose="020B060402020202020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4" descr="Thinking Person PNG Image &amp;amp; PSD File Free Download - Lovepik | 401333021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79070" y1="26163" x2="79070" y2="26163"/>
                          <a14:foregroundMark x1="76395" y1="36628" x2="76395" y2="36628"/>
                          <a14:foregroundMark x1="75930" y1="32791" x2="75930" y2="32791"/>
                          <a14:foregroundMark x1="76744" y1="31628" x2="76977" y2="30930"/>
                          <a14:foregroundMark x1="76977" y1="30930" x2="77093" y2="30349"/>
                          <a14:foregroundMark x1="73605" y1="25814" x2="73605" y2="25814"/>
                          <a14:foregroundMark x1="75349" y1="24651" x2="75349" y2="24651"/>
                          <a14:foregroundMark x1="66628" y1="18023" x2="66628" y2="18023"/>
                          <a14:foregroundMark x1="64767" y1="15349" x2="64767" y2="15349"/>
                          <a14:foregroundMark x1="22209" y1="28953" x2="22209" y2="28953"/>
                          <a14:foregroundMark x1="22326" y1="24070" x2="22326" y2="24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0" t="4831" r="16684" b="10969"/>
            <a:stretch/>
          </p:blipFill>
          <p:spPr bwMode="auto">
            <a:xfrm>
              <a:off x="10949802" y="600013"/>
              <a:ext cx="1028655" cy="126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1145917" y="2035170"/>
            <a:ext cx="3165764" cy="304944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ình chữ nhật 33">
            <a:extLst>
              <a:ext uri="{FF2B5EF4-FFF2-40B4-BE49-F238E27FC236}">
                <a16:creationId xmlns:a16="http://schemas.microsoft.com/office/drawing/2014/main" id="{99B85060-900F-4A0D-AC21-FB63CE49AB25}"/>
              </a:ext>
            </a:extLst>
          </p:cNvPr>
          <p:cNvSpPr/>
          <p:nvPr/>
        </p:nvSpPr>
        <p:spPr>
          <a:xfrm>
            <a:off x="5735278" y="2349353"/>
            <a:ext cx="56637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70C0"/>
                </a:solidFill>
                <a:latin typeface="#9Slide03 SFU Futura_12" panose="020B0604020202020204" charset="0"/>
              </a:rPr>
              <a:t>Góc nhập xạ nhỏ, nhiệt độ thấp, lạnh giá quanh năm</a:t>
            </a:r>
            <a:endParaRPr lang="en-US" sz="2800" b="1" dirty="0">
              <a:solidFill>
                <a:srgbClr val="0070C0"/>
              </a:solidFill>
              <a:latin typeface="#9Slide03 SFU Futura_12" panose="020B0604020202020204" charset="0"/>
            </a:endParaRPr>
          </a:p>
        </p:txBody>
      </p:sp>
      <p:pic>
        <p:nvPicPr>
          <p:cNvPr id="4098" name="Picture 2" descr="Điểm Unicode U+2600 FE0F là biểu tượng biểu tượng cảm xúc ☀️ (emoji style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27" y="4295738"/>
            <a:ext cx="1614054" cy="16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 đới khí hậu trên trái đấ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6"/>
          <a:stretch/>
        </p:blipFill>
        <p:spPr bwMode="auto">
          <a:xfrm>
            <a:off x="8196435" y="3384943"/>
            <a:ext cx="3938636" cy="339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942785" y="761954"/>
            <a:ext cx="0" cy="602234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098" idx="3"/>
          </p:cNvCxnSpPr>
          <p:nvPr/>
        </p:nvCxnSpPr>
        <p:spPr>
          <a:xfrm>
            <a:off x="6674881" y="5102766"/>
            <a:ext cx="3298852" cy="168152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098" idx="3"/>
            <a:endCxn id="4100" idx="1"/>
          </p:cNvCxnSpPr>
          <p:nvPr/>
        </p:nvCxnSpPr>
        <p:spPr>
          <a:xfrm flipV="1">
            <a:off x="6674881" y="5084619"/>
            <a:ext cx="1521554" cy="18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8769979" y="5977467"/>
            <a:ext cx="103088" cy="203200"/>
          </a:xfrm>
          <a:custGeom>
            <a:avLst/>
            <a:gdLst>
              <a:gd name="connsiteX0" fmla="*/ 103088 w 103088"/>
              <a:gd name="connsiteY0" fmla="*/ 0 h 203200"/>
              <a:gd name="connsiteX1" fmla="*/ 18421 w 103088"/>
              <a:gd name="connsiteY1" fmla="*/ 67733 h 203200"/>
              <a:gd name="connsiteX2" fmla="*/ 1488 w 103088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088" h="203200">
                <a:moveTo>
                  <a:pt x="103088" y="0"/>
                </a:moveTo>
                <a:cubicBezTo>
                  <a:pt x="74866" y="22578"/>
                  <a:pt x="41942" y="40292"/>
                  <a:pt x="18421" y="67733"/>
                </a:cubicBezTo>
                <a:cubicBezTo>
                  <a:pt x="-7437" y="97900"/>
                  <a:pt x="1488" y="175641"/>
                  <a:pt x="1488" y="203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4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03956083-91EF-4240-8AA7-0A4DF533EE7D}"/>
              </a:ext>
            </a:extLst>
          </p:cNvPr>
          <p:cNvGrpSpPr/>
          <p:nvPr/>
        </p:nvGrpSpPr>
        <p:grpSpPr>
          <a:xfrm>
            <a:off x="5249683" y="777400"/>
            <a:ext cx="2996803" cy="3312377"/>
            <a:chOff x="8719121" y="732969"/>
            <a:chExt cx="2899462" cy="3070267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D0FCE5C9-510B-4E9D-9117-E6D9EE8DC94B}"/>
                </a:ext>
              </a:extLst>
            </p:cNvPr>
            <p:cNvGrpSpPr/>
            <p:nvPr/>
          </p:nvGrpSpPr>
          <p:grpSpPr>
            <a:xfrm>
              <a:off x="8830792" y="732969"/>
              <a:ext cx="2787791" cy="3070267"/>
              <a:chOff x="8830792" y="732969"/>
              <a:chExt cx="2787791" cy="3070267"/>
            </a:xfrm>
          </p:grpSpPr>
          <p:sp>
            <p:nvSpPr>
              <p:cNvPr id="32" name="Freeform 1">
                <a:extLst>
                  <a:ext uri="{FF2B5EF4-FFF2-40B4-BE49-F238E27FC236}">
                    <a16:creationId xmlns:a16="http://schemas.microsoft.com/office/drawing/2014/main" id="{FF330340-3235-4439-9FEB-93F21C30C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9689" y="732969"/>
                <a:ext cx="1172990" cy="1194604"/>
              </a:xfrm>
              <a:custGeom>
                <a:avLst/>
                <a:gdLst>
                  <a:gd name="T0" fmla="*/ 1634 w 1661"/>
                  <a:gd name="T1" fmla="*/ 465 h 1917"/>
                  <a:gd name="T2" fmla="*/ 855 w 1661"/>
                  <a:gd name="T3" fmla="*/ 15 h 1917"/>
                  <a:gd name="T4" fmla="*/ 830 w 1661"/>
                  <a:gd name="T5" fmla="*/ 0 h 1917"/>
                  <a:gd name="T6" fmla="*/ 804 w 1661"/>
                  <a:gd name="T7" fmla="*/ 15 h 1917"/>
                  <a:gd name="T8" fmla="*/ 25 w 1661"/>
                  <a:gd name="T9" fmla="*/ 465 h 1917"/>
                  <a:gd name="T10" fmla="*/ 0 w 1661"/>
                  <a:gd name="T11" fmla="*/ 479 h 1917"/>
                  <a:gd name="T12" fmla="*/ 0 w 1661"/>
                  <a:gd name="T13" fmla="*/ 509 h 1917"/>
                  <a:gd name="T14" fmla="*/ 0 w 1661"/>
                  <a:gd name="T15" fmla="*/ 1408 h 1917"/>
                  <a:gd name="T16" fmla="*/ 0 w 1661"/>
                  <a:gd name="T17" fmla="*/ 1437 h 1917"/>
                  <a:gd name="T18" fmla="*/ 25 w 1661"/>
                  <a:gd name="T19" fmla="*/ 1451 h 1917"/>
                  <a:gd name="T20" fmla="*/ 804 w 1661"/>
                  <a:gd name="T21" fmla="*/ 1902 h 1917"/>
                  <a:gd name="T22" fmla="*/ 830 w 1661"/>
                  <a:gd name="T23" fmla="*/ 1916 h 1917"/>
                  <a:gd name="T24" fmla="*/ 855 w 1661"/>
                  <a:gd name="T25" fmla="*/ 1902 h 1917"/>
                  <a:gd name="T26" fmla="*/ 1634 w 1661"/>
                  <a:gd name="T27" fmla="*/ 1451 h 1917"/>
                  <a:gd name="T28" fmla="*/ 1660 w 1661"/>
                  <a:gd name="T29" fmla="*/ 1437 h 1917"/>
                  <a:gd name="T30" fmla="*/ 1660 w 1661"/>
                  <a:gd name="T31" fmla="*/ 1408 h 1917"/>
                  <a:gd name="T32" fmla="*/ 1660 w 1661"/>
                  <a:gd name="T33" fmla="*/ 509 h 1917"/>
                  <a:gd name="T34" fmla="*/ 1660 w 1661"/>
                  <a:gd name="T35" fmla="*/ 479 h 1917"/>
                  <a:gd name="T36" fmla="*/ 1634 w 1661"/>
                  <a:gd name="T37" fmla="*/ 465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61" h="1917">
                    <a:moveTo>
                      <a:pt x="1634" y="465"/>
                    </a:moveTo>
                    <a:lnTo>
                      <a:pt x="855" y="15"/>
                    </a:lnTo>
                    <a:lnTo>
                      <a:pt x="830" y="0"/>
                    </a:lnTo>
                    <a:lnTo>
                      <a:pt x="804" y="15"/>
                    </a:lnTo>
                    <a:lnTo>
                      <a:pt x="25" y="465"/>
                    </a:lnTo>
                    <a:lnTo>
                      <a:pt x="0" y="479"/>
                    </a:lnTo>
                    <a:lnTo>
                      <a:pt x="0" y="509"/>
                    </a:lnTo>
                    <a:lnTo>
                      <a:pt x="0" y="1408"/>
                    </a:lnTo>
                    <a:lnTo>
                      <a:pt x="0" y="1437"/>
                    </a:lnTo>
                    <a:lnTo>
                      <a:pt x="25" y="1451"/>
                    </a:lnTo>
                    <a:lnTo>
                      <a:pt x="804" y="1902"/>
                    </a:lnTo>
                    <a:lnTo>
                      <a:pt x="830" y="1916"/>
                    </a:lnTo>
                    <a:lnTo>
                      <a:pt x="855" y="1902"/>
                    </a:lnTo>
                    <a:lnTo>
                      <a:pt x="1634" y="1451"/>
                    </a:lnTo>
                    <a:lnTo>
                      <a:pt x="1660" y="1437"/>
                    </a:lnTo>
                    <a:lnTo>
                      <a:pt x="1660" y="1408"/>
                    </a:lnTo>
                    <a:lnTo>
                      <a:pt x="1660" y="509"/>
                    </a:lnTo>
                    <a:lnTo>
                      <a:pt x="1660" y="479"/>
                    </a:lnTo>
                    <a:lnTo>
                      <a:pt x="1634" y="465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2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FU Futura_12" panose="020B0604020202020204" charset="0"/>
                </a:endParaRPr>
              </a:p>
            </p:txBody>
          </p:sp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AE8ABFBC-1CF1-42E0-940B-32FBB257F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0792" y="963651"/>
                <a:ext cx="2787791" cy="2839585"/>
              </a:xfrm>
              <a:custGeom>
                <a:avLst/>
                <a:gdLst>
                  <a:gd name="T0" fmla="*/ 3949 w 3950"/>
                  <a:gd name="T1" fmla="*/ 3419 h 4560"/>
                  <a:gd name="T2" fmla="*/ 3949 w 3950"/>
                  <a:gd name="T3" fmla="*/ 1139 h 4560"/>
                  <a:gd name="T4" fmla="*/ 1975 w 3950"/>
                  <a:gd name="T5" fmla="*/ 0 h 4560"/>
                  <a:gd name="T6" fmla="*/ 0 w 3950"/>
                  <a:gd name="T7" fmla="*/ 1139 h 4560"/>
                  <a:gd name="T8" fmla="*/ 0 w 3950"/>
                  <a:gd name="T9" fmla="*/ 3419 h 4560"/>
                  <a:gd name="T10" fmla="*/ 1975 w 3950"/>
                  <a:gd name="T11" fmla="*/ 4559 h 4560"/>
                  <a:gd name="T12" fmla="*/ 3949 w 3950"/>
                  <a:gd name="T13" fmla="*/ 3419 h 4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0" h="4560">
                    <a:moveTo>
                      <a:pt x="3949" y="3419"/>
                    </a:moveTo>
                    <a:lnTo>
                      <a:pt x="3949" y="1139"/>
                    </a:lnTo>
                    <a:lnTo>
                      <a:pt x="1975" y="0"/>
                    </a:lnTo>
                    <a:lnTo>
                      <a:pt x="0" y="1139"/>
                    </a:lnTo>
                    <a:lnTo>
                      <a:pt x="0" y="3419"/>
                    </a:lnTo>
                    <a:lnTo>
                      <a:pt x="1975" y="4559"/>
                    </a:lnTo>
                    <a:lnTo>
                      <a:pt x="3949" y="3419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2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FU Futura_12" panose="020B0604020202020204" charset="0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D761C0A7-58C3-4AB6-859A-F1E266A2C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7881" y="787894"/>
                <a:ext cx="993128" cy="901347"/>
              </a:xfrm>
              <a:custGeom>
                <a:avLst/>
                <a:gdLst>
                  <a:gd name="T0" fmla="*/ 1507 w 1508"/>
                  <a:gd name="T1" fmla="*/ 1304 h 1740"/>
                  <a:gd name="T2" fmla="*/ 1507 w 1508"/>
                  <a:gd name="T3" fmla="*/ 435 h 1740"/>
                  <a:gd name="T4" fmla="*/ 754 w 1508"/>
                  <a:gd name="T5" fmla="*/ 0 h 1740"/>
                  <a:gd name="T6" fmla="*/ 0 w 1508"/>
                  <a:gd name="T7" fmla="*/ 435 h 1740"/>
                  <a:gd name="T8" fmla="*/ 0 w 1508"/>
                  <a:gd name="T9" fmla="*/ 1304 h 1740"/>
                  <a:gd name="T10" fmla="*/ 754 w 1508"/>
                  <a:gd name="T11" fmla="*/ 1739 h 1740"/>
                  <a:gd name="T12" fmla="*/ 1507 w 1508"/>
                  <a:gd name="T13" fmla="*/ 1304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8" h="1740">
                    <a:moveTo>
                      <a:pt x="1507" y="1304"/>
                    </a:moveTo>
                    <a:lnTo>
                      <a:pt x="1507" y="435"/>
                    </a:lnTo>
                    <a:lnTo>
                      <a:pt x="754" y="0"/>
                    </a:lnTo>
                    <a:lnTo>
                      <a:pt x="0" y="435"/>
                    </a:lnTo>
                    <a:lnTo>
                      <a:pt x="0" y="1304"/>
                    </a:lnTo>
                    <a:lnTo>
                      <a:pt x="754" y="1739"/>
                    </a:lnTo>
                    <a:lnTo>
                      <a:pt x="1507" y="1304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2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FU Futura_12" panose="020B0604020202020204" charset="0"/>
                </a:endParaRPr>
              </a:p>
            </p:txBody>
          </p:sp>
        </p:grpSp>
        <p:sp>
          <p:nvSpPr>
            <p:cNvPr id="43" name="CuadroTexto 548">
              <a:extLst>
                <a:ext uri="{FF2B5EF4-FFF2-40B4-BE49-F238E27FC236}">
                  <a16:creationId xmlns:a16="http://schemas.microsoft.com/office/drawing/2014/main" id="{24F1CEF8-010E-46CD-BA31-F28E84DAFDE2}"/>
                </a:ext>
              </a:extLst>
            </p:cNvPr>
            <p:cNvSpPr txBox="1"/>
            <p:nvPr/>
          </p:nvSpPr>
          <p:spPr>
            <a:xfrm>
              <a:off x="8719121" y="1641070"/>
              <a:ext cx="2869088" cy="1683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vi-VN" sz="2800" b="1" kern="0" dirty="0">
                  <a:solidFill>
                    <a:srgbClr val="FFFF00"/>
                  </a:solidFill>
                  <a:latin typeface="#9Slide03 SFU Futura_12" panose="020B0604020202020204" charset="0"/>
                </a:rPr>
                <a:t>Phần lớn </a:t>
              </a:r>
              <a:r>
                <a:rPr lang="vi-VN" sz="2800" b="1" kern="0" dirty="0" smtClean="0">
                  <a:solidFill>
                    <a:srgbClr val="FFFF00"/>
                  </a:solidFill>
                  <a:latin typeface="#9Slide03 SFU Futura_12" panose="020B0604020202020204" charset="0"/>
                </a:rPr>
                <a:t>nằm </a:t>
              </a:r>
              <a:r>
                <a:rPr lang="vi-VN" sz="2800" b="1" kern="0" dirty="0">
                  <a:solidFill>
                    <a:srgbClr val="FFFF00"/>
                  </a:solidFill>
                  <a:latin typeface="#9Slide03 SFU Futura_12" panose="020B0604020202020204" charset="0"/>
                </a:rPr>
                <a:t>trong phạm vi phía nam của vòng cực </a:t>
              </a:r>
              <a:r>
                <a:rPr lang="vi-VN" sz="2800" b="1" kern="0" dirty="0" smtClean="0">
                  <a:solidFill>
                    <a:srgbClr val="FFFF00"/>
                  </a:solidFill>
                  <a:latin typeface="#9Slide03 SFU Futura_12" panose="020B0604020202020204" charset="0"/>
                </a:rPr>
                <a:t>Nam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SFU Futura_12" panose="020B060402020202020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" y="2564"/>
            <a:ext cx="12191999" cy="689249"/>
            <a:chOff x="1" y="2564"/>
            <a:chExt cx="12191999" cy="689249"/>
          </a:xfrm>
        </p:grpSpPr>
        <p:sp>
          <p:nvSpPr>
            <p:cNvPr id="30" name="Hộp Văn bản 8">
              <a:extLst>
                <a:ext uri="{FF2B5EF4-FFF2-40B4-BE49-F238E27FC236}">
                  <a16:creationId xmlns:a16="http://schemas.microsoft.com/office/drawing/2014/main" id="{7C203D69-8DC3-4364-A8F7-D6C3F2DD8909}"/>
                </a:ext>
              </a:extLst>
            </p:cNvPr>
            <p:cNvSpPr txBox="1"/>
            <p:nvPr/>
          </p:nvSpPr>
          <p:spPr>
            <a:xfrm>
              <a:off x="2" y="2564"/>
              <a:ext cx="12191998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1. VỊ TRÍ ĐỊA LÍ </a:t>
              </a:r>
              <a:r>
                <a:rPr lang="en-US" sz="3600" dirty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CỦA </a:t>
              </a:r>
              <a:r>
                <a:rPr lang="en-US" sz="3600" dirty="0" smtClean="0">
                  <a:solidFill>
                    <a:srgbClr val="FFFF00"/>
                  </a:solidFill>
                  <a:latin typeface="#9Slide07 SFU Jamaica" panose="00000400000000000000" pitchFamily="2" charset="0"/>
                </a:rPr>
                <a:t>CHÂU NAM CỰC</a:t>
              </a:r>
              <a:endParaRPr lang="en-US" sz="3600" dirty="0">
                <a:solidFill>
                  <a:srgbClr val="FFFF00"/>
                </a:solidFill>
                <a:latin typeface="#9Slide07 SFU Jamaica" panose="00000400000000000000" pitchFamily="2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" y="691813"/>
              <a:ext cx="12191999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Hình ảnh 12">
            <a:extLst>
              <a:ext uri="{FF2B5EF4-FFF2-40B4-BE49-F238E27FC236}">
                <a16:creationId xmlns:a16="http://schemas.microsoft.com/office/drawing/2014/main" id="{50B17145-2975-441B-9EE9-011187351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53" y="-265438"/>
            <a:ext cx="1027392" cy="1027392"/>
          </a:xfrm>
          <a:prstGeom prst="rect">
            <a:avLst/>
          </a:prstGeom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9" y="691813"/>
            <a:ext cx="4846096" cy="575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6032" y="6373519"/>
            <a:ext cx="3840155" cy="494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19431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Bản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đồ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châu</a:t>
            </a:r>
            <a:r>
              <a:rPr lang="en-US" sz="2400" dirty="0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 Nam </a:t>
            </a:r>
            <a:r>
              <a:rPr lang="en-US" sz="2400" dirty="0" err="1">
                <a:solidFill>
                  <a:schemeClr val="tx2"/>
                </a:solidFill>
                <a:latin typeface="#9Slide03 SFU Futura_12" panose="020B0604020202020204" charset="0"/>
                <a:ea typeface="Tahoma" panose="020B0604030504040204" pitchFamily="34" charset="0"/>
              </a:rPr>
              <a:t>Cực</a:t>
            </a:r>
            <a:endParaRPr lang="en-US" sz="2000" dirty="0">
              <a:solidFill>
                <a:schemeClr val="tx2"/>
              </a:solidFill>
              <a:effectLst/>
              <a:latin typeface="#9Slide03 SFU Futura_12" panose="020B0604020202020204" charset="0"/>
              <a:ea typeface="Tahoma" panose="020B0604030504040204" pitchFamily="34" charset="0"/>
            </a:endParaRPr>
          </a:p>
        </p:txBody>
      </p:sp>
      <p:pic>
        <p:nvPicPr>
          <p:cNvPr id="55" name="Hình ảnh 12">
            <a:extLst>
              <a:ext uri="{FF2B5EF4-FFF2-40B4-BE49-F238E27FC236}">
                <a16:creationId xmlns:a16="http://schemas.microsoft.com/office/drawing/2014/main" id="{50B17145-2975-441B-9EE9-011187351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47" y="723815"/>
            <a:ext cx="1027392" cy="1027392"/>
          </a:xfrm>
          <a:prstGeom prst="rect">
            <a:avLst/>
          </a:prstGeom>
        </p:spPr>
      </p:pic>
      <p:grpSp>
        <p:nvGrpSpPr>
          <p:cNvPr id="57" name="Nhóm 3">
            <a:extLst>
              <a:ext uri="{FF2B5EF4-FFF2-40B4-BE49-F238E27FC236}">
                <a16:creationId xmlns:a16="http://schemas.microsoft.com/office/drawing/2014/main" id="{D0FCE5C9-510B-4E9D-9117-E6D9EE8DC94B}"/>
              </a:ext>
            </a:extLst>
          </p:cNvPr>
          <p:cNvGrpSpPr/>
          <p:nvPr/>
        </p:nvGrpSpPr>
        <p:grpSpPr>
          <a:xfrm>
            <a:off x="8535757" y="761954"/>
            <a:ext cx="2881383" cy="3312377"/>
            <a:chOff x="8830792" y="732969"/>
            <a:chExt cx="2787791" cy="3070267"/>
          </a:xfrm>
        </p:grpSpPr>
        <p:sp>
          <p:nvSpPr>
            <p:cNvPr id="59" name="Freeform 1">
              <a:extLst>
                <a:ext uri="{FF2B5EF4-FFF2-40B4-BE49-F238E27FC236}">
                  <a16:creationId xmlns:a16="http://schemas.microsoft.com/office/drawing/2014/main" id="{FF330340-3235-4439-9FEB-93F21C30C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689" y="732969"/>
              <a:ext cx="1172990" cy="1194604"/>
            </a:xfrm>
            <a:custGeom>
              <a:avLst/>
              <a:gdLst>
                <a:gd name="T0" fmla="*/ 1634 w 1661"/>
                <a:gd name="T1" fmla="*/ 465 h 1917"/>
                <a:gd name="T2" fmla="*/ 855 w 1661"/>
                <a:gd name="T3" fmla="*/ 15 h 1917"/>
                <a:gd name="T4" fmla="*/ 830 w 1661"/>
                <a:gd name="T5" fmla="*/ 0 h 1917"/>
                <a:gd name="T6" fmla="*/ 804 w 1661"/>
                <a:gd name="T7" fmla="*/ 15 h 1917"/>
                <a:gd name="T8" fmla="*/ 25 w 1661"/>
                <a:gd name="T9" fmla="*/ 465 h 1917"/>
                <a:gd name="T10" fmla="*/ 0 w 1661"/>
                <a:gd name="T11" fmla="*/ 479 h 1917"/>
                <a:gd name="T12" fmla="*/ 0 w 1661"/>
                <a:gd name="T13" fmla="*/ 509 h 1917"/>
                <a:gd name="T14" fmla="*/ 0 w 1661"/>
                <a:gd name="T15" fmla="*/ 1408 h 1917"/>
                <a:gd name="T16" fmla="*/ 0 w 1661"/>
                <a:gd name="T17" fmla="*/ 1437 h 1917"/>
                <a:gd name="T18" fmla="*/ 25 w 1661"/>
                <a:gd name="T19" fmla="*/ 1451 h 1917"/>
                <a:gd name="T20" fmla="*/ 804 w 1661"/>
                <a:gd name="T21" fmla="*/ 1902 h 1917"/>
                <a:gd name="T22" fmla="*/ 830 w 1661"/>
                <a:gd name="T23" fmla="*/ 1916 h 1917"/>
                <a:gd name="T24" fmla="*/ 855 w 1661"/>
                <a:gd name="T25" fmla="*/ 1902 h 1917"/>
                <a:gd name="T26" fmla="*/ 1634 w 1661"/>
                <a:gd name="T27" fmla="*/ 1451 h 1917"/>
                <a:gd name="T28" fmla="*/ 1660 w 1661"/>
                <a:gd name="T29" fmla="*/ 1437 h 1917"/>
                <a:gd name="T30" fmla="*/ 1660 w 1661"/>
                <a:gd name="T31" fmla="*/ 1408 h 1917"/>
                <a:gd name="T32" fmla="*/ 1660 w 1661"/>
                <a:gd name="T33" fmla="*/ 509 h 1917"/>
                <a:gd name="T34" fmla="*/ 1660 w 1661"/>
                <a:gd name="T35" fmla="*/ 479 h 1917"/>
                <a:gd name="T36" fmla="*/ 1634 w 1661"/>
                <a:gd name="T37" fmla="*/ 465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1" h="1917">
                  <a:moveTo>
                    <a:pt x="1634" y="465"/>
                  </a:moveTo>
                  <a:lnTo>
                    <a:pt x="855" y="15"/>
                  </a:lnTo>
                  <a:lnTo>
                    <a:pt x="830" y="0"/>
                  </a:lnTo>
                  <a:lnTo>
                    <a:pt x="804" y="15"/>
                  </a:lnTo>
                  <a:lnTo>
                    <a:pt x="25" y="465"/>
                  </a:lnTo>
                  <a:lnTo>
                    <a:pt x="0" y="479"/>
                  </a:lnTo>
                  <a:lnTo>
                    <a:pt x="0" y="509"/>
                  </a:lnTo>
                  <a:lnTo>
                    <a:pt x="0" y="1408"/>
                  </a:lnTo>
                  <a:lnTo>
                    <a:pt x="0" y="1437"/>
                  </a:lnTo>
                  <a:lnTo>
                    <a:pt x="25" y="1451"/>
                  </a:lnTo>
                  <a:lnTo>
                    <a:pt x="804" y="1902"/>
                  </a:lnTo>
                  <a:lnTo>
                    <a:pt x="830" y="1916"/>
                  </a:lnTo>
                  <a:lnTo>
                    <a:pt x="855" y="1902"/>
                  </a:lnTo>
                  <a:lnTo>
                    <a:pt x="1634" y="1451"/>
                  </a:lnTo>
                  <a:lnTo>
                    <a:pt x="1660" y="1437"/>
                  </a:lnTo>
                  <a:lnTo>
                    <a:pt x="1660" y="1408"/>
                  </a:lnTo>
                  <a:lnTo>
                    <a:pt x="1660" y="509"/>
                  </a:lnTo>
                  <a:lnTo>
                    <a:pt x="1660" y="479"/>
                  </a:lnTo>
                  <a:lnTo>
                    <a:pt x="1634" y="465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20B0604020202020204" charset="0"/>
              </a:endParaRPr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AE8ABFBC-1CF1-42E0-940B-32FBB257F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0792" y="963651"/>
              <a:ext cx="2787791" cy="2839585"/>
            </a:xfrm>
            <a:custGeom>
              <a:avLst/>
              <a:gdLst>
                <a:gd name="T0" fmla="*/ 3949 w 3950"/>
                <a:gd name="T1" fmla="*/ 3419 h 4560"/>
                <a:gd name="T2" fmla="*/ 3949 w 3950"/>
                <a:gd name="T3" fmla="*/ 1139 h 4560"/>
                <a:gd name="T4" fmla="*/ 1975 w 3950"/>
                <a:gd name="T5" fmla="*/ 0 h 4560"/>
                <a:gd name="T6" fmla="*/ 0 w 3950"/>
                <a:gd name="T7" fmla="*/ 1139 h 4560"/>
                <a:gd name="T8" fmla="*/ 0 w 3950"/>
                <a:gd name="T9" fmla="*/ 3419 h 4560"/>
                <a:gd name="T10" fmla="*/ 1975 w 3950"/>
                <a:gd name="T11" fmla="*/ 4559 h 4560"/>
                <a:gd name="T12" fmla="*/ 3949 w 3950"/>
                <a:gd name="T13" fmla="*/ 3419 h 4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0" h="4560">
                  <a:moveTo>
                    <a:pt x="3949" y="3419"/>
                  </a:moveTo>
                  <a:lnTo>
                    <a:pt x="3949" y="1139"/>
                  </a:lnTo>
                  <a:lnTo>
                    <a:pt x="1975" y="0"/>
                  </a:lnTo>
                  <a:lnTo>
                    <a:pt x="0" y="1139"/>
                  </a:lnTo>
                  <a:lnTo>
                    <a:pt x="0" y="3419"/>
                  </a:lnTo>
                  <a:lnTo>
                    <a:pt x="1975" y="4559"/>
                  </a:lnTo>
                  <a:lnTo>
                    <a:pt x="3949" y="3419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20B0604020202020204" charset="0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D761C0A7-58C3-4AB6-859A-F1E266A2C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7881" y="787894"/>
              <a:ext cx="993128" cy="901347"/>
            </a:xfrm>
            <a:custGeom>
              <a:avLst/>
              <a:gdLst>
                <a:gd name="T0" fmla="*/ 1507 w 1508"/>
                <a:gd name="T1" fmla="*/ 1304 h 1740"/>
                <a:gd name="T2" fmla="*/ 1507 w 1508"/>
                <a:gd name="T3" fmla="*/ 435 h 1740"/>
                <a:gd name="T4" fmla="*/ 754 w 1508"/>
                <a:gd name="T5" fmla="*/ 0 h 1740"/>
                <a:gd name="T6" fmla="*/ 0 w 1508"/>
                <a:gd name="T7" fmla="*/ 435 h 1740"/>
                <a:gd name="T8" fmla="*/ 0 w 1508"/>
                <a:gd name="T9" fmla="*/ 1304 h 1740"/>
                <a:gd name="T10" fmla="*/ 754 w 1508"/>
                <a:gd name="T11" fmla="*/ 1739 h 1740"/>
                <a:gd name="T12" fmla="*/ 1507 w 1508"/>
                <a:gd name="T13" fmla="*/ 130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8" h="1740">
                  <a:moveTo>
                    <a:pt x="1507" y="1304"/>
                  </a:moveTo>
                  <a:lnTo>
                    <a:pt x="1507" y="435"/>
                  </a:lnTo>
                  <a:lnTo>
                    <a:pt x="754" y="0"/>
                  </a:lnTo>
                  <a:lnTo>
                    <a:pt x="0" y="435"/>
                  </a:lnTo>
                  <a:lnTo>
                    <a:pt x="0" y="1304"/>
                  </a:lnTo>
                  <a:lnTo>
                    <a:pt x="754" y="1739"/>
                  </a:lnTo>
                  <a:lnTo>
                    <a:pt x="1507" y="1304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20B0604020202020204" charset="0"/>
              </a:endParaRPr>
            </a:p>
          </p:txBody>
        </p:sp>
      </p:grpSp>
      <p:pic>
        <p:nvPicPr>
          <p:cNvPr id="62" name="Picture 4" descr="Châu Nam Cực – Wikipedia tiếng Việ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33587" r="25875" b="27579"/>
          <a:stretch/>
        </p:blipFill>
        <p:spPr bwMode="auto">
          <a:xfrm>
            <a:off x="8787416" y="927158"/>
            <a:ext cx="880502" cy="7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uadroTexto 548">
            <a:extLst>
              <a:ext uri="{FF2B5EF4-FFF2-40B4-BE49-F238E27FC236}">
                <a16:creationId xmlns:a16="http://schemas.microsoft.com/office/drawing/2014/main" id="{24F1CEF8-010E-46CD-BA31-F28E84DAFDE2}"/>
              </a:ext>
            </a:extLst>
          </p:cNvPr>
          <p:cNvSpPr txBox="1"/>
          <p:nvPr/>
        </p:nvSpPr>
        <p:spPr>
          <a:xfrm>
            <a:off x="8530154" y="1824563"/>
            <a:ext cx="2794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Đ</a:t>
            </a:r>
            <a:r>
              <a:rPr lang="vi-VN" sz="2800" b="1" kern="0" dirty="0" smtClean="0">
                <a:solidFill>
                  <a:srgbClr val="FFFF00"/>
                </a:solidFill>
                <a:latin typeface="#9Slide03 SFU Futura_12" panose="020B0604020202020204" charset="0"/>
              </a:rPr>
              <a:t>ược </a:t>
            </a:r>
            <a:r>
              <a:rPr lang="vi-VN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bao bọc bởi đại dương, cách xa châu lục khác.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SFU Futura_12" panose="020B0604020202020204" charset="0"/>
            </a:endParaRPr>
          </a:p>
        </p:txBody>
      </p:sp>
      <p:grpSp>
        <p:nvGrpSpPr>
          <p:cNvPr id="64" name="Nhóm 3">
            <a:extLst>
              <a:ext uri="{FF2B5EF4-FFF2-40B4-BE49-F238E27FC236}">
                <a16:creationId xmlns:a16="http://schemas.microsoft.com/office/drawing/2014/main" id="{D0FCE5C9-510B-4E9D-9117-E6D9EE8DC94B}"/>
              </a:ext>
            </a:extLst>
          </p:cNvPr>
          <p:cNvGrpSpPr/>
          <p:nvPr/>
        </p:nvGrpSpPr>
        <p:grpSpPr>
          <a:xfrm>
            <a:off x="7485891" y="3528215"/>
            <a:ext cx="2881383" cy="3312377"/>
            <a:chOff x="8830792" y="732969"/>
            <a:chExt cx="2787791" cy="3070267"/>
          </a:xfrm>
        </p:grpSpPr>
        <p:sp>
          <p:nvSpPr>
            <p:cNvPr id="65" name="Freeform 1">
              <a:extLst>
                <a:ext uri="{FF2B5EF4-FFF2-40B4-BE49-F238E27FC236}">
                  <a16:creationId xmlns:a16="http://schemas.microsoft.com/office/drawing/2014/main" id="{FF330340-3235-4439-9FEB-93F21C30C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689" y="732969"/>
              <a:ext cx="1172990" cy="1194604"/>
            </a:xfrm>
            <a:custGeom>
              <a:avLst/>
              <a:gdLst>
                <a:gd name="T0" fmla="*/ 1634 w 1661"/>
                <a:gd name="T1" fmla="*/ 465 h 1917"/>
                <a:gd name="T2" fmla="*/ 855 w 1661"/>
                <a:gd name="T3" fmla="*/ 15 h 1917"/>
                <a:gd name="T4" fmla="*/ 830 w 1661"/>
                <a:gd name="T5" fmla="*/ 0 h 1917"/>
                <a:gd name="T6" fmla="*/ 804 w 1661"/>
                <a:gd name="T7" fmla="*/ 15 h 1917"/>
                <a:gd name="T8" fmla="*/ 25 w 1661"/>
                <a:gd name="T9" fmla="*/ 465 h 1917"/>
                <a:gd name="T10" fmla="*/ 0 w 1661"/>
                <a:gd name="T11" fmla="*/ 479 h 1917"/>
                <a:gd name="T12" fmla="*/ 0 w 1661"/>
                <a:gd name="T13" fmla="*/ 509 h 1917"/>
                <a:gd name="T14" fmla="*/ 0 w 1661"/>
                <a:gd name="T15" fmla="*/ 1408 h 1917"/>
                <a:gd name="T16" fmla="*/ 0 w 1661"/>
                <a:gd name="T17" fmla="*/ 1437 h 1917"/>
                <a:gd name="T18" fmla="*/ 25 w 1661"/>
                <a:gd name="T19" fmla="*/ 1451 h 1917"/>
                <a:gd name="T20" fmla="*/ 804 w 1661"/>
                <a:gd name="T21" fmla="*/ 1902 h 1917"/>
                <a:gd name="T22" fmla="*/ 830 w 1661"/>
                <a:gd name="T23" fmla="*/ 1916 h 1917"/>
                <a:gd name="T24" fmla="*/ 855 w 1661"/>
                <a:gd name="T25" fmla="*/ 1902 h 1917"/>
                <a:gd name="T26" fmla="*/ 1634 w 1661"/>
                <a:gd name="T27" fmla="*/ 1451 h 1917"/>
                <a:gd name="T28" fmla="*/ 1660 w 1661"/>
                <a:gd name="T29" fmla="*/ 1437 h 1917"/>
                <a:gd name="T30" fmla="*/ 1660 w 1661"/>
                <a:gd name="T31" fmla="*/ 1408 h 1917"/>
                <a:gd name="T32" fmla="*/ 1660 w 1661"/>
                <a:gd name="T33" fmla="*/ 509 h 1917"/>
                <a:gd name="T34" fmla="*/ 1660 w 1661"/>
                <a:gd name="T35" fmla="*/ 479 h 1917"/>
                <a:gd name="T36" fmla="*/ 1634 w 1661"/>
                <a:gd name="T37" fmla="*/ 465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1" h="1917">
                  <a:moveTo>
                    <a:pt x="1634" y="465"/>
                  </a:moveTo>
                  <a:lnTo>
                    <a:pt x="855" y="15"/>
                  </a:lnTo>
                  <a:lnTo>
                    <a:pt x="830" y="0"/>
                  </a:lnTo>
                  <a:lnTo>
                    <a:pt x="804" y="15"/>
                  </a:lnTo>
                  <a:lnTo>
                    <a:pt x="25" y="465"/>
                  </a:lnTo>
                  <a:lnTo>
                    <a:pt x="0" y="479"/>
                  </a:lnTo>
                  <a:lnTo>
                    <a:pt x="0" y="509"/>
                  </a:lnTo>
                  <a:lnTo>
                    <a:pt x="0" y="1408"/>
                  </a:lnTo>
                  <a:lnTo>
                    <a:pt x="0" y="1437"/>
                  </a:lnTo>
                  <a:lnTo>
                    <a:pt x="25" y="1451"/>
                  </a:lnTo>
                  <a:lnTo>
                    <a:pt x="804" y="1902"/>
                  </a:lnTo>
                  <a:lnTo>
                    <a:pt x="830" y="1916"/>
                  </a:lnTo>
                  <a:lnTo>
                    <a:pt x="855" y="1902"/>
                  </a:lnTo>
                  <a:lnTo>
                    <a:pt x="1634" y="1451"/>
                  </a:lnTo>
                  <a:lnTo>
                    <a:pt x="1660" y="1437"/>
                  </a:lnTo>
                  <a:lnTo>
                    <a:pt x="1660" y="1408"/>
                  </a:lnTo>
                  <a:lnTo>
                    <a:pt x="1660" y="509"/>
                  </a:lnTo>
                  <a:lnTo>
                    <a:pt x="1660" y="479"/>
                  </a:lnTo>
                  <a:lnTo>
                    <a:pt x="1634" y="465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20B0604020202020204" charset="0"/>
              </a:endParaRPr>
            </a:p>
          </p:txBody>
        </p:sp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AE8ABFBC-1CF1-42E0-940B-32FBB257F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0792" y="963651"/>
              <a:ext cx="2787791" cy="2839585"/>
            </a:xfrm>
            <a:custGeom>
              <a:avLst/>
              <a:gdLst>
                <a:gd name="T0" fmla="*/ 3949 w 3950"/>
                <a:gd name="T1" fmla="*/ 3419 h 4560"/>
                <a:gd name="T2" fmla="*/ 3949 w 3950"/>
                <a:gd name="T3" fmla="*/ 1139 h 4560"/>
                <a:gd name="T4" fmla="*/ 1975 w 3950"/>
                <a:gd name="T5" fmla="*/ 0 h 4560"/>
                <a:gd name="T6" fmla="*/ 0 w 3950"/>
                <a:gd name="T7" fmla="*/ 1139 h 4560"/>
                <a:gd name="T8" fmla="*/ 0 w 3950"/>
                <a:gd name="T9" fmla="*/ 3419 h 4560"/>
                <a:gd name="T10" fmla="*/ 1975 w 3950"/>
                <a:gd name="T11" fmla="*/ 4559 h 4560"/>
                <a:gd name="T12" fmla="*/ 3949 w 3950"/>
                <a:gd name="T13" fmla="*/ 3419 h 4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0" h="4560">
                  <a:moveTo>
                    <a:pt x="3949" y="3419"/>
                  </a:moveTo>
                  <a:lnTo>
                    <a:pt x="3949" y="1139"/>
                  </a:lnTo>
                  <a:lnTo>
                    <a:pt x="1975" y="0"/>
                  </a:lnTo>
                  <a:lnTo>
                    <a:pt x="0" y="1139"/>
                  </a:lnTo>
                  <a:lnTo>
                    <a:pt x="0" y="3419"/>
                  </a:lnTo>
                  <a:lnTo>
                    <a:pt x="1975" y="4559"/>
                  </a:lnTo>
                  <a:lnTo>
                    <a:pt x="3949" y="3419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20B0604020202020204" charset="0"/>
              </a:endParaRPr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D761C0A7-58C3-4AB6-859A-F1E266A2C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7881" y="787894"/>
              <a:ext cx="993128" cy="901347"/>
            </a:xfrm>
            <a:custGeom>
              <a:avLst/>
              <a:gdLst>
                <a:gd name="T0" fmla="*/ 1507 w 1508"/>
                <a:gd name="T1" fmla="*/ 1304 h 1740"/>
                <a:gd name="T2" fmla="*/ 1507 w 1508"/>
                <a:gd name="T3" fmla="*/ 435 h 1740"/>
                <a:gd name="T4" fmla="*/ 754 w 1508"/>
                <a:gd name="T5" fmla="*/ 0 h 1740"/>
                <a:gd name="T6" fmla="*/ 0 w 1508"/>
                <a:gd name="T7" fmla="*/ 435 h 1740"/>
                <a:gd name="T8" fmla="*/ 0 w 1508"/>
                <a:gd name="T9" fmla="*/ 1304 h 1740"/>
                <a:gd name="T10" fmla="*/ 754 w 1508"/>
                <a:gd name="T11" fmla="*/ 1739 h 1740"/>
                <a:gd name="T12" fmla="*/ 1507 w 1508"/>
                <a:gd name="T13" fmla="*/ 130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8" h="1740">
                  <a:moveTo>
                    <a:pt x="1507" y="1304"/>
                  </a:moveTo>
                  <a:lnTo>
                    <a:pt x="1507" y="435"/>
                  </a:lnTo>
                  <a:lnTo>
                    <a:pt x="754" y="0"/>
                  </a:lnTo>
                  <a:lnTo>
                    <a:pt x="0" y="435"/>
                  </a:lnTo>
                  <a:lnTo>
                    <a:pt x="0" y="1304"/>
                  </a:lnTo>
                  <a:lnTo>
                    <a:pt x="754" y="1739"/>
                  </a:lnTo>
                  <a:lnTo>
                    <a:pt x="1507" y="1304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FU Futura_12" panose="020B0604020202020204" charset="0"/>
              </a:endParaRPr>
            </a:p>
          </p:txBody>
        </p:sp>
      </p:grpSp>
      <p:pic>
        <p:nvPicPr>
          <p:cNvPr id="68" name="Picture 4" descr="Châu Nam Cực – Wikipedia tiếng Việ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33587" r="25875" b="27579"/>
          <a:stretch/>
        </p:blipFill>
        <p:spPr bwMode="auto">
          <a:xfrm>
            <a:off x="7737550" y="3693419"/>
            <a:ext cx="880502" cy="7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uadroTexto 548">
            <a:extLst>
              <a:ext uri="{FF2B5EF4-FFF2-40B4-BE49-F238E27FC236}">
                <a16:creationId xmlns:a16="http://schemas.microsoft.com/office/drawing/2014/main" id="{24F1CEF8-010E-46CD-BA31-F28E84DAFDE2}"/>
              </a:ext>
            </a:extLst>
          </p:cNvPr>
          <p:cNvSpPr txBox="1"/>
          <p:nvPr/>
        </p:nvSpPr>
        <p:spPr>
          <a:xfrm>
            <a:off x="7485891" y="4409981"/>
            <a:ext cx="2886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Diện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tích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: &gt; 14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triệu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</a:t>
            </a:r>
            <a:r>
              <a:rPr lang="en-US" sz="2800" b="1" kern="0" dirty="0" smtClean="0">
                <a:solidFill>
                  <a:srgbClr val="FFFF00"/>
                </a:solidFill>
                <a:latin typeface="#9Slide03 SFU Futura_12" panose="020B0604020202020204" charset="0"/>
              </a:rPr>
              <a:t>km</a:t>
            </a:r>
            <a:r>
              <a:rPr lang="en-US" sz="2800" b="1" kern="0" baseline="30000" dirty="0" smtClean="0">
                <a:solidFill>
                  <a:srgbClr val="FFFF00"/>
                </a:solidFill>
                <a:latin typeface="#9Slide03 SFU Futura_12" panose="020B0604020202020204" charset="0"/>
              </a:rPr>
              <a:t>2</a:t>
            </a:r>
            <a:r>
              <a:rPr lang="en-US" sz="2800" b="1" kern="0" dirty="0" smtClean="0">
                <a:solidFill>
                  <a:srgbClr val="FFFF00"/>
                </a:solidFill>
                <a:latin typeface="#9Slide03 SFU Futura_12" panose="020B0604020202020204" charset="0"/>
              </a:rPr>
              <a:t>. </a:t>
            </a:r>
            <a:r>
              <a:rPr lang="en-US" sz="2800" b="1" kern="0" dirty="0" err="1" smtClean="0">
                <a:solidFill>
                  <a:srgbClr val="FFFF00"/>
                </a:solidFill>
                <a:latin typeface="#9Slide03 SFU Futura_12" panose="020B0604020202020204" charset="0"/>
              </a:rPr>
              <a:t>Gồm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: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lục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địa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Nam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Cực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và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các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đảo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ven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lục</a:t>
            </a:r>
            <a:r>
              <a:rPr lang="en-US" sz="2800" b="1" kern="0" dirty="0">
                <a:solidFill>
                  <a:srgbClr val="FFFF00"/>
                </a:solidFill>
                <a:latin typeface="#9Slide03 SFU Futura_12" panose="020B0604020202020204" charset="0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#9Slide03 SFU Futura_12" panose="020B0604020202020204" charset="0"/>
              </a:rPr>
              <a:t>địa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SFU Futura_12" panose="020B0604020202020204" charset="0"/>
            </a:endParaRPr>
          </a:p>
        </p:txBody>
      </p:sp>
      <p:pic>
        <p:nvPicPr>
          <p:cNvPr id="70" name="Picture 8" descr="Chim Cánh Cụt Hoạt Hình Thú - Miễn Phí vector hình ảnh trên Pixabay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289" y="5317094"/>
            <a:ext cx="1180711" cy="15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0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3604809"/>
</p:tagLst>
</file>

<file path=ppt/theme/theme1.xml><?xml version="1.0" encoding="utf-8"?>
<a:theme xmlns:a="http://schemas.openxmlformats.org/drawingml/2006/main" name="14_Office Theme">
  <a:themeElements>
    <a:clrScheme name="Personalizar 181">
      <a:dk1>
        <a:srgbClr val="616161"/>
      </a:dk1>
      <a:lt1>
        <a:srgbClr val="FFFFFF"/>
      </a:lt1>
      <a:dk2>
        <a:srgbClr val="000000"/>
      </a:dk2>
      <a:lt2>
        <a:srgbClr val="FEFFFF"/>
      </a:lt2>
      <a:accent1>
        <a:srgbClr val="515262"/>
      </a:accent1>
      <a:accent2>
        <a:srgbClr val="E94954"/>
      </a:accent2>
      <a:accent3>
        <a:srgbClr val="1C387C"/>
      </a:accent3>
      <a:accent4>
        <a:srgbClr val="69E898"/>
      </a:accent4>
      <a:accent5>
        <a:srgbClr val="3084FB"/>
      </a:accent5>
      <a:accent6>
        <a:srgbClr val="606060"/>
      </a:accent6>
      <a:hlink>
        <a:srgbClr val="919191"/>
      </a:hlink>
      <a:folHlink>
        <a:srgbClr val="5E5E5E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Theme">
  <a:themeElements>
    <a:clrScheme name="INF - 29 Light">
      <a:dk1>
        <a:srgbClr val="999999"/>
      </a:dk1>
      <a:lt1>
        <a:srgbClr val="FFFFFF"/>
      </a:lt1>
      <a:dk2>
        <a:srgbClr val="364556"/>
      </a:dk2>
      <a:lt2>
        <a:srgbClr val="FFFFFF"/>
      </a:lt2>
      <a:accent1>
        <a:srgbClr val="31364C"/>
      </a:accent1>
      <a:accent2>
        <a:srgbClr val="C41162"/>
      </a:accent2>
      <a:accent3>
        <a:srgbClr val="FE444F"/>
      </a:accent3>
      <a:accent4>
        <a:srgbClr val="FEBF46"/>
      </a:accent4>
      <a:accent5>
        <a:srgbClr val="06ABC0"/>
      </a:accent5>
      <a:accent6>
        <a:srgbClr val="31364C"/>
      </a:accent6>
      <a:hlink>
        <a:srgbClr val="9FD368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940</Words>
  <Application>Microsoft Office PowerPoint</Application>
  <PresentationFormat>Widescreen</PresentationFormat>
  <Paragraphs>116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#9Slide07 SFU Jamaica</vt:lpstr>
      <vt:lpstr>#9Slide03 SFU Futura_12</vt:lpstr>
      <vt:lpstr>#9Slide05 SVNClementine</vt:lpstr>
      <vt:lpstr>Calibri Light</vt:lpstr>
      <vt:lpstr>#9Slide05 Ciaobella</vt:lpstr>
      <vt:lpstr>#9Slide07 Crocante</vt:lpstr>
      <vt:lpstr>Times New Roman</vt:lpstr>
      <vt:lpstr>Wingdings</vt:lpstr>
      <vt:lpstr>Tahoma</vt:lpstr>
      <vt:lpstr>Calibri</vt:lpstr>
      <vt:lpstr>Arial</vt:lpstr>
      <vt:lpstr>#9Slide03 Quicksand</vt:lpstr>
      <vt:lpstr>14_Office Theme</vt:lpstr>
      <vt:lpstr>13_Office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AutoBVT</dc:creator>
  <cp:lastModifiedBy>Pham Thi Huyen Trang</cp:lastModifiedBy>
  <cp:revision>129</cp:revision>
  <dcterms:created xsi:type="dcterms:W3CDTF">2020-09-06T16:17:00Z</dcterms:created>
  <dcterms:modified xsi:type="dcterms:W3CDTF">2022-08-19T13:34:40Z</dcterms:modified>
</cp:coreProperties>
</file>