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2" r:id="rId2"/>
    <p:sldId id="627" r:id="rId3"/>
    <p:sldId id="256" r:id="rId4"/>
    <p:sldId id="344" r:id="rId5"/>
    <p:sldId id="345" r:id="rId6"/>
    <p:sldId id="346" r:id="rId7"/>
    <p:sldId id="628" r:id="rId8"/>
    <p:sldId id="348" r:id="rId9"/>
    <p:sldId id="604" r:id="rId10"/>
    <p:sldId id="629" r:id="rId11"/>
    <p:sldId id="619" r:id="rId12"/>
    <p:sldId id="613" r:id="rId13"/>
    <p:sldId id="617" r:id="rId14"/>
    <p:sldId id="630" r:id="rId15"/>
    <p:sldId id="631" r:id="rId16"/>
    <p:sldId id="632" r:id="rId17"/>
    <p:sldId id="633" r:id="rId18"/>
    <p:sldId id="634" r:id="rId19"/>
    <p:sldId id="636" r:id="rId20"/>
    <p:sldId id="635" r:id="rId21"/>
    <p:sldId id="637" r:id="rId22"/>
    <p:sldId id="296" r:id="rId23"/>
    <p:sldId id="34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37" d="100"/>
          <a:sy n="37" d="100"/>
        </p:scale>
        <p:origin x="84" y="8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Số dân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9Slide03 SFU Futura_07" panose="000009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2000</c:v>
                </c:pt>
                <c:pt idx="1">
                  <c:v>2005</c:v>
                </c:pt>
                <c:pt idx="2">
                  <c:v>2010</c:v>
                </c:pt>
                <c:pt idx="3">
                  <c:v>2015</c:v>
                </c:pt>
                <c:pt idx="4">
                  <c:v>2020</c:v>
                </c:pt>
              </c:numCache>
            </c:numRef>
          </c:cat>
          <c:val>
            <c:numRef>
              <c:f>Sheet1!$B$2:$B$6</c:f>
              <c:numCache>
                <c:formatCode>General</c:formatCode>
                <c:ptCount val="5"/>
                <c:pt idx="0">
                  <c:v>19.100000000000001</c:v>
                </c:pt>
                <c:pt idx="1">
                  <c:v>20.2</c:v>
                </c:pt>
                <c:pt idx="2">
                  <c:v>21</c:v>
                </c:pt>
                <c:pt idx="3">
                  <c:v>23.8</c:v>
                </c:pt>
                <c:pt idx="4">
                  <c:v>25.7</c:v>
                </c:pt>
              </c:numCache>
            </c:numRef>
          </c:val>
          <c:extLst>
            <c:ext xmlns:c16="http://schemas.microsoft.com/office/drawing/2014/chart" uri="{C3380CC4-5D6E-409C-BE32-E72D297353CC}">
              <c16:uniqueId val="{00000000-6ECD-4DA8-AF7E-F028515143EE}"/>
            </c:ext>
          </c:extLst>
        </c:ser>
        <c:dLbls>
          <c:showLegendKey val="0"/>
          <c:showVal val="0"/>
          <c:showCatName val="0"/>
          <c:showSerName val="0"/>
          <c:showPercent val="0"/>
          <c:showBubbleSize val="0"/>
        </c:dLbls>
        <c:gapWidth val="219"/>
        <c:overlap val="-27"/>
        <c:axId val="952855984"/>
        <c:axId val="952854736"/>
      </c:barChart>
      <c:catAx>
        <c:axId val="95285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9Slide03 SFU Futura_07" panose="00000900000000000000" pitchFamily="2" charset="0"/>
                <a:ea typeface="+mn-ea"/>
                <a:cs typeface="+mn-cs"/>
              </a:defRPr>
            </a:pPr>
            <a:endParaRPr lang="en-US"/>
          </a:p>
        </c:txPr>
        <c:crossAx val="952854736"/>
        <c:crosses val="autoZero"/>
        <c:auto val="1"/>
        <c:lblAlgn val="ctr"/>
        <c:lblOffset val="100"/>
        <c:noMultiLvlLbl val="0"/>
      </c:catAx>
      <c:valAx>
        <c:axId val="952854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9Slide03 SFU Futura_07" panose="00000900000000000000" pitchFamily="2" charset="0"/>
                <a:ea typeface="+mn-ea"/>
                <a:cs typeface="+mn-cs"/>
              </a:defRPr>
            </a:pPr>
            <a:endParaRPr lang="en-US"/>
          </a:p>
        </c:txPr>
        <c:crossAx val="952855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C0250-DF24-E0F7-1D08-16FAB245F6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CC67A0-29A4-2AD5-9BC0-62BCEF03DC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0216AE-CD7E-BE69-676E-B2F23D1848F8}"/>
              </a:ext>
            </a:extLst>
          </p:cNvPr>
          <p:cNvSpPr>
            <a:spLocks noGrp="1"/>
          </p:cNvSpPr>
          <p:nvPr>
            <p:ph type="dt" sz="half" idx="10"/>
          </p:nvPr>
        </p:nvSpPr>
        <p:spPr/>
        <p:txBody>
          <a:bodyPr/>
          <a:lstStyle/>
          <a:p>
            <a:fld id="{EFCD3A1E-CB74-4518-A224-DCBDB4ACF4AD}" type="datetimeFigureOut">
              <a:rPr lang="en-US" smtClean="0"/>
              <a:t>27-Jan-26</a:t>
            </a:fld>
            <a:endParaRPr lang="en-US"/>
          </a:p>
        </p:txBody>
      </p:sp>
      <p:sp>
        <p:nvSpPr>
          <p:cNvPr id="5" name="Footer Placeholder 4">
            <a:extLst>
              <a:ext uri="{FF2B5EF4-FFF2-40B4-BE49-F238E27FC236}">
                <a16:creationId xmlns:a16="http://schemas.microsoft.com/office/drawing/2014/main" id="{371A930D-B870-AD68-AC95-C29E8FD29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A0FC8-109B-AD85-550D-FBAD7C089FEB}"/>
              </a:ext>
            </a:extLst>
          </p:cNvPr>
          <p:cNvSpPr>
            <a:spLocks noGrp="1"/>
          </p:cNvSpPr>
          <p:nvPr>
            <p:ph type="sldNum" sz="quarter" idx="12"/>
          </p:nvPr>
        </p:nvSpPr>
        <p:spPr/>
        <p:txBody>
          <a:bodyPr/>
          <a:lstStyle/>
          <a:p>
            <a:fld id="{CF7D31E5-8990-498B-8B78-EDA417703067}" type="slidenum">
              <a:rPr lang="en-US" smtClean="0"/>
              <a:t>‹#›</a:t>
            </a:fld>
            <a:endParaRPr lang="en-US"/>
          </a:p>
        </p:txBody>
      </p:sp>
    </p:spTree>
    <p:extLst>
      <p:ext uri="{BB962C8B-B14F-4D97-AF65-F5344CB8AC3E}">
        <p14:creationId xmlns:p14="http://schemas.microsoft.com/office/powerpoint/2010/main" val="928419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0416D-E742-E571-D82E-7D47C82B6B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427211-6D26-E3B5-3976-6EBFA46A7E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8560C-9E11-03C1-913C-02384587B219}"/>
              </a:ext>
            </a:extLst>
          </p:cNvPr>
          <p:cNvSpPr>
            <a:spLocks noGrp="1"/>
          </p:cNvSpPr>
          <p:nvPr>
            <p:ph type="dt" sz="half" idx="10"/>
          </p:nvPr>
        </p:nvSpPr>
        <p:spPr/>
        <p:txBody>
          <a:bodyPr/>
          <a:lstStyle/>
          <a:p>
            <a:fld id="{EFCD3A1E-CB74-4518-A224-DCBDB4ACF4AD}" type="datetimeFigureOut">
              <a:rPr lang="en-US" smtClean="0"/>
              <a:t>27-Jan-26</a:t>
            </a:fld>
            <a:endParaRPr lang="en-US"/>
          </a:p>
        </p:txBody>
      </p:sp>
      <p:sp>
        <p:nvSpPr>
          <p:cNvPr id="5" name="Footer Placeholder 4">
            <a:extLst>
              <a:ext uri="{FF2B5EF4-FFF2-40B4-BE49-F238E27FC236}">
                <a16:creationId xmlns:a16="http://schemas.microsoft.com/office/drawing/2014/main" id="{09D5A3EF-8797-4F83-E8F6-7F7DC5010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8CE11-1B3A-42FF-0CCD-9153DB9E3024}"/>
              </a:ext>
            </a:extLst>
          </p:cNvPr>
          <p:cNvSpPr>
            <a:spLocks noGrp="1"/>
          </p:cNvSpPr>
          <p:nvPr>
            <p:ph type="sldNum" sz="quarter" idx="12"/>
          </p:nvPr>
        </p:nvSpPr>
        <p:spPr/>
        <p:txBody>
          <a:bodyPr/>
          <a:lstStyle/>
          <a:p>
            <a:fld id="{CF7D31E5-8990-498B-8B78-EDA417703067}" type="slidenum">
              <a:rPr lang="en-US" smtClean="0"/>
              <a:t>‹#›</a:t>
            </a:fld>
            <a:endParaRPr lang="en-US"/>
          </a:p>
        </p:txBody>
      </p:sp>
    </p:spTree>
    <p:extLst>
      <p:ext uri="{BB962C8B-B14F-4D97-AF65-F5344CB8AC3E}">
        <p14:creationId xmlns:p14="http://schemas.microsoft.com/office/powerpoint/2010/main" val="4024715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A32291-A97E-E7C1-6C1C-B69CACBBB9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036DF4-03AF-763D-69BB-74E8D32028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BB38C-28C9-8A13-4DDC-C2731945F81A}"/>
              </a:ext>
            </a:extLst>
          </p:cNvPr>
          <p:cNvSpPr>
            <a:spLocks noGrp="1"/>
          </p:cNvSpPr>
          <p:nvPr>
            <p:ph type="dt" sz="half" idx="10"/>
          </p:nvPr>
        </p:nvSpPr>
        <p:spPr/>
        <p:txBody>
          <a:bodyPr/>
          <a:lstStyle/>
          <a:p>
            <a:fld id="{EFCD3A1E-CB74-4518-A224-DCBDB4ACF4AD}" type="datetimeFigureOut">
              <a:rPr lang="en-US" smtClean="0"/>
              <a:t>27-Jan-26</a:t>
            </a:fld>
            <a:endParaRPr lang="en-US"/>
          </a:p>
        </p:txBody>
      </p:sp>
      <p:sp>
        <p:nvSpPr>
          <p:cNvPr id="5" name="Footer Placeholder 4">
            <a:extLst>
              <a:ext uri="{FF2B5EF4-FFF2-40B4-BE49-F238E27FC236}">
                <a16:creationId xmlns:a16="http://schemas.microsoft.com/office/drawing/2014/main" id="{E28ED9CD-346C-E069-6801-E0DE911CB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636CD-3B5B-3DC5-7E62-618D78BB76F5}"/>
              </a:ext>
            </a:extLst>
          </p:cNvPr>
          <p:cNvSpPr>
            <a:spLocks noGrp="1"/>
          </p:cNvSpPr>
          <p:nvPr>
            <p:ph type="sldNum" sz="quarter" idx="12"/>
          </p:nvPr>
        </p:nvSpPr>
        <p:spPr/>
        <p:txBody>
          <a:bodyPr/>
          <a:lstStyle/>
          <a:p>
            <a:fld id="{CF7D31E5-8990-498B-8B78-EDA417703067}" type="slidenum">
              <a:rPr lang="en-US" smtClean="0"/>
              <a:t>‹#›</a:t>
            </a:fld>
            <a:endParaRPr lang="en-US"/>
          </a:p>
        </p:txBody>
      </p:sp>
    </p:spTree>
    <p:extLst>
      <p:ext uri="{BB962C8B-B14F-4D97-AF65-F5344CB8AC3E}">
        <p14:creationId xmlns:p14="http://schemas.microsoft.com/office/powerpoint/2010/main" val="3663233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2FB9D-14E7-3951-9127-5D65ADEEE5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7041A0-ADF1-46BC-6F75-338EFA95E4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C733E-9BDA-A076-6583-9674F0C618C1}"/>
              </a:ext>
            </a:extLst>
          </p:cNvPr>
          <p:cNvSpPr>
            <a:spLocks noGrp="1"/>
          </p:cNvSpPr>
          <p:nvPr>
            <p:ph type="dt" sz="half" idx="10"/>
          </p:nvPr>
        </p:nvSpPr>
        <p:spPr/>
        <p:txBody>
          <a:bodyPr/>
          <a:lstStyle/>
          <a:p>
            <a:fld id="{EFCD3A1E-CB74-4518-A224-DCBDB4ACF4AD}" type="datetimeFigureOut">
              <a:rPr lang="en-US" smtClean="0"/>
              <a:t>27-Jan-26</a:t>
            </a:fld>
            <a:endParaRPr lang="en-US"/>
          </a:p>
        </p:txBody>
      </p:sp>
      <p:sp>
        <p:nvSpPr>
          <p:cNvPr id="5" name="Footer Placeholder 4">
            <a:extLst>
              <a:ext uri="{FF2B5EF4-FFF2-40B4-BE49-F238E27FC236}">
                <a16:creationId xmlns:a16="http://schemas.microsoft.com/office/drawing/2014/main" id="{921D1E05-EFBA-9477-D7BF-6C908F255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9D5F1-D6E9-0C2A-0B43-52796A0173DD}"/>
              </a:ext>
            </a:extLst>
          </p:cNvPr>
          <p:cNvSpPr>
            <a:spLocks noGrp="1"/>
          </p:cNvSpPr>
          <p:nvPr>
            <p:ph type="sldNum" sz="quarter" idx="12"/>
          </p:nvPr>
        </p:nvSpPr>
        <p:spPr/>
        <p:txBody>
          <a:bodyPr/>
          <a:lstStyle/>
          <a:p>
            <a:fld id="{CF7D31E5-8990-498B-8B78-EDA417703067}" type="slidenum">
              <a:rPr lang="en-US" smtClean="0"/>
              <a:t>‹#›</a:t>
            </a:fld>
            <a:endParaRPr lang="en-US"/>
          </a:p>
        </p:txBody>
      </p:sp>
    </p:spTree>
    <p:extLst>
      <p:ext uri="{BB962C8B-B14F-4D97-AF65-F5344CB8AC3E}">
        <p14:creationId xmlns:p14="http://schemas.microsoft.com/office/powerpoint/2010/main" val="507959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E3F6-B746-E368-E820-EF82A94AB2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E229E-2B2D-3B11-AE75-592670EA3A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6DF726-E56B-4F6B-A6E8-859055FFAE37}"/>
              </a:ext>
            </a:extLst>
          </p:cNvPr>
          <p:cNvSpPr>
            <a:spLocks noGrp="1"/>
          </p:cNvSpPr>
          <p:nvPr>
            <p:ph type="dt" sz="half" idx="10"/>
          </p:nvPr>
        </p:nvSpPr>
        <p:spPr/>
        <p:txBody>
          <a:bodyPr/>
          <a:lstStyle/>
          <a:p>
            <a:fld id="{EFCD3A1E-CB74-4518-A224-DCBDB4ACF4AD}" type="datetimeFigureOut">
              <a:rPr lang="en-US" smtClean="0"/>
              <a:t>27-Jan-26</a:t>
            </a:fld>
            <a:endParaRPr lang="en-US"/>
          </a:p>
        </p:txBody>
      </p:sp>
      <p:sp>
        <p:nvSpPr>
          <p:cNvPr id="5" name="Footer Placeholder 4">
            <a:extLst>
              <a:ext uri="{FF2B5EF4-FFF2-40B4-BE49-F238E27FC236}">
                <a16:creationId xmlns:a16="http://schemas.microsoft.com/office/drawing/2014/main" id="{572A2FCD-E0CA-7F86-DCF2-25BD0D3FC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6CA05-E4D4-BDF4-4DFC-3D7C7930A007}"/>
              </a:ext>
            </a:extLst>
          </p:cNvPr>
          <p:cNvSpPr>
            <a:spLocks noGrp="1"/>
          </p:cNvSpPr>
          <p:nvPr>
            <p:ph type="sldNum" sz="quarter" idx="12"/>
          </p:nvPr>
        </p:nvSpPr>
        <p:spPr/>
        <p:txBody>
          <a:bodyPr/>
          <a:lstStyle/>
          <a:p>
            <a:fld id="{CF7D31E5-8990-498B-8B78-EDA417703067}" type="slidenum">
              <a:rPr lang="en-US" smtClean="0"/>
              <a:t>‹#›</a:t>
            </a:fld>
            <a:endParaRPr lang="en-US"/>
          </a:p>
        </p:txBody>
      </p:sp>
    </p:spTree>
    <p:extLst>
      <p:ext uri="{BB962C8B-B14F-4D97-AF65-F5344CB8AC3E}">
        <p14:creationId xmlns:p14="http://schemas.microsoft.com/office/powerpoint/2010/main" val="1530095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542B-5DF3-77D1-8A0B-8786E6852F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3341F5-D9BC-0779-B327-41DD4591F3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435780-187A-1382-AE39-654D6683B1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8F0C48-A3D4-AE21-6E39-56A0DB7B89E4}"/>
              </a:ext>
            </a:extLst>
          </p:cNvPr>
          <p:cNvSpPr>
            <a:spLocks noGrp="1"/>
          </p:cNvSpPr>
          <p:nvPr>
            <p:ph type="dt" sz="half" idx="10"/>
          </p:nvPr>
        </p:nvSpPr>
        <p:spPr/>
        <p:txBody>
          <a:bodyPr/>
          <a:lstStyle/>
          <a:p>
            <a:fld id="{EFCD3A1E-CB74-4518-A224-DCBDB4ACF4AD}" type="datetimeFigureOut">
              <a:rPr lang="en-US" smtClean="0"/>
              <a:t>27-Jan-26</a:t>
            </a:fld>
            <a:endParaRPr lang="en-US"/>
          </a:p>
        </p:txBody>
      </p:sp>
      <p:sp>
        <p:nvSpPr>
          <p:cNvPr id="6" name="Footer Placeholder 5">
            <a:extLst>
              <a:ext uri="{FF2B5EF4-FFF2-40B4-BE49-F238E27FC236}">
                <a16:creationId xmlns:a16="http://schemas.microsoft.com/office/drawing/2014/main" id="{19C35BB2-60A6-862C-0783-39D912C2FB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982E02-ECA6-D491-7640-15DF2F53FE54}"/>
              </a:ext>
            </a:extLst>
          </p:cNvPr>
          <p:cNvSpPr>
            <a:spLocks noGrp="1"/>
          </p:cNvSpPr>
          <p:nvPr>
            <p:ph type="sldNum" sz="quarter" idx="12"/>
          </p:nvPr>
        </p:nvSpPr>
        <p:spPr/>
        <p:txBody>
          <a:bodyPr/>
          <a:lstStyle/>
          <a:p>
            <a:fld id="{CF7D31E5-8990-498B-8B78-EDA417703067}" type="slidenum">
              <a:rPr lang="en-US" smtClean="0"/>
              <a:t>‹#›</a:t>
            </a:fld>
            <a:endParaRPr lang="en-US"/>
          </a:p>
        </p:txBody>
      </p:sp>
    </p:spTree>
    <p:extLst>
      <p:ext uri="{BB962C8B-B14F-4D97-AF65-F5344CB8AC3E}">
        <p14:creationId xmlns:p14="http://schemas.microsoft.com/office/powerpoint/2010/main" val="1241772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0FE0-4C0A-F515-543D-9DC0EFB83D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4CCD3D-7EA3-BB85-1EC0-09CEDD8CFA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EC38A8-171A-4714-EA42-04DB46AC5F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BD43F1-5FEC-98A8-6FBF-C1A251307E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542880-9D63-7C83-A035-FCC5AC1B4D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743945-3B08-C1D6-945B-E110ABCDE5C0}"/>
              </a:ext>
            </a:extLst>
          </p:cNvPr>
          <p:cNvSpPr>
            <a:spLocks noGrp="1"/>
          </p:cNvSpPr>
          <p:nvPr>
            <p:ph type="dt" sz="half" idx="10"/>
          </p:nvPr>
        </p:nvSpPr>
        <p:spPr/>
        <p:txBody>
          <a:bodyPr/>
          <a:lstStyle/>
          <a:p>
            <a:fld id="{EFCD3A1E-CB74-4518-A224-DCBDB4ACF4AD}" type="datetimeFigureOut">
              <a:rPr lang="en-US" smtClean="0"/>
              <a:t>27-Jan-26</a:t>
            </a:fld>
            <a:endParaRPr lang="en-US"/>
          </a:p>
        </p:txBody>
      </p:sp>
      <p:sp>
        <p:nvSpPr>
          <p:cNvPr id="8" name="Footer Placeholder 7">
            <a:extLst>
              <a:ext uri="{FF2B5EF4-FFF2-40B4-BE49-F238E27FC236}">
                <a16:creationId xmlns:a16="http://schemas.microsoft.com/office/drawing/2014/main" id="{E8BBCF6A-5D54-31D9-11F3-B22F7021C2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08070F-7F83-1DBC-469F-9F8D9F7A2B22}"/>
              </a:ext>
            </a:extLst>
          </p:cNvPr>
          <p:cNvSpPr>
            <a:spLocks noGrp="1"/>
          </p:cNvSpPr>
          <p:nvPr>
            <p:ph type="sldNum" sz="quarter" idx="12"/>
          </p:nvPr>
        </p:nvSpPr>
        <p:spPr/>
        <p:txBody>
          <a:bodyPr/>
          <a:lstStyle/>
          <a:p>
            <a:fld id="{CF7D31E5-8990-498B-8B78-EDA417703067}" type="slidenum">
              <a:rPr lang="en-US" smtClean="0"/>
              <a:t>‹#›</a:t>
            </a:fld>
            <a:endParaRPr lang="en-US"/>
          </a:p>
        </p:txBody>
      </p:sp>
    </p:spTree>
    <p:extLst>
      <p:ext uri="{BB962C8B-B14F-4D97-AF65-F5344CB8AC3E}">
        <p14:creationId xmlns:p14="http://schemas.microsoft.com/office/powerpoint/2010/main" val="584942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310A8-14A9-D641-E3EA-A3B665DCBE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90C472-4E80-FF5E-0C37-2925F9E3AA67}"/>
              </a:ext>
            </a:extLst>
          </p:cNvPr>
          <p:cNvSpPr>
            <a:spLocks noGrp="1"/>
          </p:cNvSpPr>
          <p:nvPr>
            <p:ph type="dt" sz="half" idx="10"/>
          </p:nvPr>
        </p:nvSpPr>
        <p:spPr/>
        <p:txBody>
          <a:bodyPr/>
          <a:lstStyle/>
          <a:p>
            <a:fld id="{EFCD3A1E-CB74-4518-A224-DCBDB4ACF4AD}" type="datetimeFigureOut">
              <a:rPr lang="en-US" smtClean="0"/>
              <a:t>27-Jan-26</a:t>
            </a:fld>
            <a:endParaRPr lang="en-US"/>
          </a:p>
        </p:txBody>
      </p:sp>
      <p:sp>
        <p:nvSpPr>
          <p:cNvPr id="4" name="Footer Placeholder 3">
            <a:extLst>
              <a:ext uri="{FF2B5EF4-FFF2-40B4-BE49-F238E27FC236}">
                <a16:creationId xmlns:a16="http://schemas.microsoft.com/office/drawing/2014/main" id="{7E70FA79-4E7D-3A9B-EA0A-0B32C3FD5E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AAFFB-D6F0-9A88-6B4E-4CF561D4398D}"/>
              </a:ext>
            </a:extLst>
          </p:cNvPr>
          <p:cNvSpPr>
            <a:spLocks noGrp="1"/>
          </p:cNvSpPr>
          <p:nvPr>
            <p:ph type="sldNum" sz="quarter" idx="12"/>
          </p:nvPr>
        </p:nvSpPr>
        <p:spPr/>
        <p:txBody>
          <a:bodyPr/>
          <a:lstStyle/>
          <a:p>
            <a:fld id="{CF7D31E5-8990-498B-8B78-EDA417703067}" type="slidenum">
              <a:rPr lang="en-US" smtClean="0"/>
              <a:t>‹#›</a:t>
            </a:fld>
            <a:endParaRPr lang="en-US"/>
          </a:p>
        </p:txBody>
      </p:sp>
    </p:spTree>
    <p:extLst>
      <p:ext uri="{BB962C8B-B14F-4D97-AF65-F5344CB8AC3E}">
        <p14:creationId xmlns:p14="http://schemas.microsoft.com/office/powerpoint/2010/main" val="180461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AD9AFF-C058-4CAC-3D0C-10FB6B3A9B5B}"/>
              </a:ext>
            </a:extLst>
          </p:cNvPr>
          <p:cNvSpPr>
            <a:spLocks noGrp="1"/>
          </p:cNvSpPr>
          <p:nvPr>
            <p:ph type="dt" sz="half" idx="10"/>
          </p:nvPr>
        </p:nvSpPr>
        <p:spPr/>
        <p:txBody>
          <a:bodyPr/>
          <a:lstStyle/>
          <a:p>
            <a:fld id="{EFCD3A1E-CB74-4518-A224-DCBDB4ACF4AD}" type="datetimeFigureOut">
              <a:rPr lang="en-US" smtClean="0"/>
              <a:t>27-Jan-26</a:t>
            </a:fld>
            <a:endParaRPr lang="en-US"/>
          </a:p>
        </p:txBody>
      </p:sp>
      <p:sp>
        <p:nvSpPr>
          <p:cNvPr id="3" name="Footer Placeholder 2">
            <a:extLst>
              <a:ext uri="{FF2B5EF4-FFF2-40B4-BE49-F238E27FC236}">
                <a16:creationId xmlns:a16="http://schemas.microsoft.com/office/drawing/2014/main" id="{D211CD15-C2E2-85A1-A190-DD562AB7E7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3430A9-E238-61EF-70D8-B4218F36383B}"/>
              </a:ext>
            </a:extLst>
          </p:cNvPr>
          <p:cNvSpPr>
            <a:spLocks noGrp="1"/>
          </p:cNvSpPr>
          <p:nvPr>
            <p:ph type="sldNum" sz="quarter" idx="12"/>
          </p:nvPr>
        </p:nvSpPr>
        <p:spPr/>
        <p:txBody>
          <a:bodyPr/>
          <a:lstStyle/>
          <a:p>
            <a:fld id="{CF7D31E5-8990-498B-8B78-EDA417703067}" type="slidenum">
              <a:rPr lang="en-US" smtClean="0"/>
              <a:t>‹#›</a:t>
            </a:fld>
            <a:endParaRPr lang="en-US"/>
          </a:p>
        </p:txBody>
      </p:sp>
    </p:spTree>
    <p:extLst>
      <p:ext uri="{BB962C8B-B14F-4D97-AF65-F5344CB8AC3E}">
        <p14:creationId xmlns:p14="http://schemas.microsoft.com/office/powerpoint/2010/main" val="380177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1136-DB03-4A07-5A8E-E6D6CFBB86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50CDFC-B73A-2C0C-5075-9F67D58CF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06F6E-BF5C-953C-A6DA-D70C314A9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C85BF8-2387-94F5-5796-A0CE285F6104}"/>
              </a:ext>
            </a:extLst>
          </p:cNvPr>
          <p:cNvSpPr>
            <a:spLocks noGrp="1"/>
          </p:cNvSpPr>
          <p:nvPr>
            <p:ph type="dt" sz="half" idx="10"/>
          </p:nvPr>
        </p:nvSpPr>
        <p:spPr/>
        <p:txBody>
          <a:bodyPr/>
          <a:lstStyle/>
          <a:p>
            <a:fld id="{EFCD3A1E-CB74-4518-A224-DCBDB4ACF4AD}" type="datetimeFigureOut">
              <a:rPr lang="en-US" smtClean="0"/>
              <a:t>27-Jan-26</a:t>
            </a:fld>
            <a:endParaRPr lang="en-US"/>
          </a:p>
        </p:txBody>
      </p:sp>
      <p:sp>
        <p:nvSpPr>
          <p:cNvPr id="6" name="Footer Placeholder 5">
            <a:extLst>
              <a:ext uri="{FF2B5EF4-FFF2-40B4-BE49-F238E27FC236}">
                <a16:creationId xmlns:a16="http://schemas.microsoft.com/office/drawing/2014/main" id="{0639E289-F0A5-4391-8387-C29F2E2CF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2ADD6-3CC6-6A76-1F1B-A20D20CD1227}"/>
              </a:ext>
            </a:extLst>
          </p:cNvPr>
          <p:cNvSpPr>
            <a:spLocks noGrp="1"/>
          </p:cNvSpPr>
          <p:nvPr>
            <p:ph type="sldNum" sz="quarter" idx="12"/>
          </p:nvPr>
        </p:nvSpPr>
        <p:spPr/>
        <p:txBody>
          <a:bodyPr/>
          <a:lstStyle/>
          <a:p>
            <a:fld id="{CF7D31E5-8990-498B-8B78-EDA417703067}" type="slidenum">
              <a:rPr lang="en-US" smtClean="0"/>
              <a:t>‹#›</a:t>
            </a:fld>
            <a:endParaRPr lang="en-US"/>
          </a:p>
        </p:txBody>
      </p:sp>
    </p:spTree>
    <p:extLst>
      <p:ext uri="{BB962C8B-B14F-4D97-AF65-F5344CB8AC3E}">
        <p14:creationId xmlns:p14="http://schemas.microsoft.com/office/powerpoint/2010/main" val="3273959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483C6-8B95-6CC3-F170-71740C5DF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C16D2C-516F-FD80-FD84-B1282551A9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BAFB0B-3778-47A4-6C4F-1C229AB9CB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E0E6E-4246-A43D-A7A7-780C5BCD7433}"/>
              </a:ext>
            </a:extLst>
          </p:cNvPr>
          <p:cNvSpPr>
            <a:spLocks noGrp="1"/>
          </p:cNvSpPr>
          <p:nvPr>
            <p:ph type="dt" sz="half" idx="10"/>
          </p:nvPr>
        </p:nvSpPr>
        <p:spPr/>
        <p:txBody>
          <a:bodyPr/>
          <a:lstStyle/>
          <a:p>
            <a:fld id="{EFCD3A1E-CB74-4518-A224-DCBDB4ACF4AD}" type="datetimeFigureOut">
              <a:rPr lang="en-US" smtClean="0"/>
              <a:t>27-Jan-26</a:t>
            </a:fld>
            <a:endParaRPr lang="en-US"/>
          </a:p>
        </p:txBody>
      </p:sp>
      <p:sp>
        <p:nvSpPr>
          <p:cNvPr id="6" name="Footer Placeholder 5">
            <a:extLst>
              <a:ext uri="{FF2B5EF4-FFF2-40B4-BE49-F238E27FC236}">
                <a16:creationId xmlns:a16="http://schemas.microsoft.com/office/drawing/2014/main" id="{1808C4E9-4015-01B9-A3C6-B3ED80DEFE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0F4C31-0674-A143-B50C-C013F39626F9}"/>
              </a:ext>
            </a:extLst>
          </p:cNvPr>
          <p:cNvSpPr>
            <a:spLocks noGrp="1"/>
          </p:cNvSpPr>
          <p:nvPr>
            <p:ph type="sldNum" sz="quarter" idx="12"/>
          </p:nvPr>
        </p:nvSpPr>
        <p:spPr/>
        <p:txBody>
          <a:bodyPr/>
          <a:lstStyle/>
          <a:p>
            <a:fld id="{CF7D31E5-8990-498B-8B78-EDA417703067}" type="slidenum">
              <a:rPr lang="en-US" smtClean="0"/>
              <a:t>‹#›</a:t>
            </a:fld>
            <a:endParaRPr lang="en-US"/>
          </a:p>
        </p:txBody>
      </p:sp>
    </p:spTree>
    <p:extLst>
      <p:ext uri="{BB962C8B-B14F-4D97-AF65-F5344CB8AC3E}">
        <p14:creationId xmlns:p14="http://schemas.microsoft.com/office/powerpoint/2010/main" val="54110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7E108-60EC-E6E4-3A4C-24DE16A2EC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687244-0A2C-50C8-161C-FEDE0C4340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10E06-7A23-733F-25B8-21251797B3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D3A1E-CB74-4518-A224-DCBDB4ACF4AD}" type="datetimeFigureOut">
              <a:rPr lang="en-US" smtClean="0"/>
              <a:t>27-Jan-26</a:t>
            </a:fld>
            <a:endParaRPr lang="en-US"/>
          </a:p>
        </p:txBody>
      </p:sp>
      <p:sp>
        <p:nvSpPr>
          <p:cNvPr id="5" name="Footer Placeholder 4">
            <a:extLst>
              <a:ext uri="{FF2B5EF4-FFF2-40B4-BE49-F238E27FC236}">
                <a16:creationId xmlns:a16="http://schemas.microsoft.com/office/drawing/2014/main" id="{59270F25-542B-4059-C2F0-3065C1809B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0BEAB1-8E89-9D11-6B6D-29BA134D6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D31E5-8990-498B-8B78-EDA417703067}" type="slidenum">
              <a:rPr lang="en-US" smtClean="0"/>
              <a:t>‹#›</a:t>
            </a:fld>
            <a:endParaRPr lang="en-US"/>
          </a:p>
        </p:txBody>
      </p:sp>
    </p:spTree>
    <p:extLst>
      <p:ext uri="{BB962C8B-B14F-4D97-AF65-F5344CB8AC3E}">
        <p14:creationId xmlns:p14="http://schemas.microsoft.com/office/powerpoint/2010/main" val="3732218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chart" Target="../charts/chart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jpeg"/><Relationship Id="rId5" Type="http://schemas.openxmlformats.org/officeDocument/2006/relationships/image" Target="../media/image1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baodantoc.vn/nhung-chiec-mat-na-huyen-bi-cua-tho-dan-dao-uc-1647406149478.htm"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sent around the world">
            <a:extLst>
              <a:ext uri="{FF2B5EF4-FFF2-40B4-BE49-F238E27FC236}">
                <a16:creationId xmlns:a16="http://schemas.microsoft.com/office/drawing/2014/main" id="{CAFAAB26-451E-D606-C775-498C12F7B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CF36218-C20E-9BC0-6F72-251F0C47075C}"/>
              </a:ext>
            </a:extLst>
          </p:cNvPr>
          <p:cNvSpPr>
            <a:spLocks noGrp="1"/>
          </p:cNvSpPr>
          <p:nvPr>
            <p:ph type="ctrTitle"/>
          </p:nvPr>
        </p:nvSpPr>
        <p:spPr>
          <a:xfrm>
            <a:off x="0" y="86043"/>
            <a:ext cx="12192000" cy="1051877"/>
          </a:xfrm>
        </p:spPr>
        <p:txBody>
          <a:bodyPr anchor="ctr">
            <a:normAutofit fontScale="90000"/>
          </a:bodyPr>
          <a:lstStyle/>
          <a:p>
            <a:r>
              <a:rPr lang="en-US" sz="6600" b="1" dirty="0" err="1">
                <a:latin typeface="#9Slide05 Great Vibes" panose="02000507080000020002" pitchFamily="2" charset="0"/>
              </a:rPr>
              <a:t>Chào</a:t>
            </a:r>
            <a:r>
              <a:rPr lang="en-US" sz="6600" b="1" dirty="0">
                <a:latin typeface="#9Slide05 Great Vibes" panose="02000507080000020002" pitchFamily="2" charset="0"/>
              </a:rPr>
              <a:t> </a:t>
            </a:r>
            <a:r>
              <a:rPr lang="en-US" sz="6600" b="1" dirty="0" err="1">
                <a:latin typeface="#9Slide05 Great Vibes" panose="02000507080000020002" pitchFamily="2" charset="0"/>
              </a:rPr>
              <a:t>mừng</a:t>
            </a:r>
            <a:r>
              <a:rPr lang="en-US" sz="6600" b="1" dirty="0">
                <a:latin typeface="#9Slide05 Great Vibes" panose="02000507080000020002" pitchFamily="2" charset="0"/>
              </a:rPr>
              <a:t> </a:t>
            </a:r>
            <a:r>
              <a:rPr lang="en-US" sz="6600" b="1" dirty="0" err="1">
                <a:latin typeface="#9Slide05 Great Vibes" panose="02000507080000020002" pitchFamily="2" charset="0"/>
              </a:rPr>
              <a:t>các</a:t>
            </a:r>
            <a:r>
              <a:rPr lang="en-US" sz="6600" b="1" dirty="0">
                <a:latin typeface="#9Slide05 Great Vibes" panose="02000507080000020002" pitchFamily="2" charset="0"/>
              </a:rPr>
              <a:t> </a:t>
            </a:r>
            <a:r>
              <a:rPr lang="en-US" sz="6600" b="1" dirty="0" err="1">
                <a:latin typeface="#9Slide05 Great Vibes" panose="02000507080000020002" pitchFamily="2" charset="0"/>
              </a:rPr>
              <a:t>em</a:t>
            </a:r>
            <a:r>
              <a:rPr lang="en-US" sz="6600" b="1" dirty="0">
                <a:latin typeface="#9Slide05 Great Vibes" panose="02000507080000020002" pitchFamily="2" charset="0"/>
              </a:rPr>
              <a:t> </a:t>
            </a:r>
            <a:r>
              <a:rPr lang="en-US" sz="6600" b="1" dirty="0" err="1">
                <a:latin typeface="#9Slide05 Great Vibes" panose="02000507080000020002" pitchFamily="2" charset="0"/>
              </a:rPr>
              <a:t>cùng</a:t>
            </a:r>
            <a:r>
              <a:rPr lang="en-US" sz="6600" b="1" dirty="0">
                <a:latin typeface="#9Slide05 Great Vibes" panose="02000507080000020002" pitchFamily="2" charset="0"/>
              </a:rPr>
              <a:t> </a:t>
            </a:r>
            <a:r>
              <a:rPr lang="en-US" sz="6600" b="1" dirty="0" err="1">
                <a:latin typeface="#9Slide05 Great Vibes" panose="02000507080000020002" pitchFamily="2" charset="0"/>
              </a:rPr>
              <a:t>đến</a:t>
            </a:r>
            <a:r>
              <a:rPr lang="en-US" sz="6600" b="1" dirty="0">
                <a:latin typeface="#9Slide05 Great Vibes" panose="02000507080000020002" pitchFamily="2" charset="0"/>
              </a:rPr>
              <a:t> </a:t>
            </a:r>
            <a:r>
              <a:rPr lang="en-US" sz="6600" b="1" dirty="0" err="1">
                <a:latin typeface="#9Slide05 Great Vibes" panose="02000507080000020002" pitchFamily="2" charset="0"/>
              </a:rPr>
              <a:t>với</a:t>
            </a:r>
            <a:r>
              <a:rPr lang="en-US" sz="6600" b="1" dirty="0">
                <a:latin typeface="#9Slide05 Great Vibes" panose="02000507080000020002" pitchFamily="2" charset="0"/>
              </a:rPr>
              <a:t> </a:t>
            </a:r>
            <a:r>
              <a:rPr lang="en-US" sz="6600" b="1" dirty="0" err="1">
                <a:latin typeface="#9Slide05 Great Vibes" panose="02000507080000020002" pitchFamily="2" charset="0"/>
              </a:rPr>
              <a:t>chuyến</a:t>
            </a:r>
            <a:endParaRPr lang="en-US" sz="6600" b="1" dirty="0">
              <a:latin typeface="#9Slide05 Great Vibes" panose="02000507080000020002" pitchFamily="2" charset="0"/>
            </a:endParaRPr>
          </a:p>
        </p:txBody>
      </p:sp>
      <p:sp>
        <p:nvSpPr>
          <p:cNvPr id="3" name="Subtitle 2">
            <a:extLst>
              <a:ext uri="{FF2B5EF4-FFF2-40B4-BE49-F238E27FC236}">
                <a16:creationId xmlns:a16="http://schemas.microsoft.com/office/drawing/2014/main" id="{159EBF15-8684-7E2D-8FB5-3B9BA3597479}"/>
              </a:ext>
            </a:extLst>
          </p:cNvPr>
          <p:cNvSpPr>
            <a:spLocks noGrp="1"/>
          </p:cNvSpPr>
          <p:nvPr>
            <p:ph type="subTitle" idx="1"/>
          </p:nvPr>
        </p:nvSpPr>
        <p:spPr>
          <a:xfrm>
            <a:off x="0" y="1773238"/>
            <a:ext cx="12192000" cy="1655762"/>
          </a:xfrm>
        </p:spPr>
        <p:txBody>
          <a:bodyPr anchor="ctr">
            <a:normAutofit fontScale="92500" lnSpcReduction="10000"/>
          </a:bodyPr>
          <a:lstStyle/>
          <a:p>
            <a:r>
              <a:rPr lang="en-US" sz="6600" dirty="0">
                <a:solidFill>
                  <a:srgbClr val="FF0000"/>
                </a:solidFill>
                <a:latin typeface="#9Slide07 IcielBC Cubano Normal" panose="00000500000000000000" pitchFamily="2" charset="0"/>
              </a:rPr>
              <a:t>DU LỊCH VÒNG QUANH THẾ GIỚI</a:t>
            </a:r>
          </a:p>
        </p:txBody>
      </p:sp>
    </p:spTree>
    <p:extLst>
      <p:ext uri="{BB962C8B-B14F-4D97-AF65-F5344CB8AC3E}">
        <p14:creationId xmlns:p14="http://schemas.microsoft.com/office/powerpoint/2010/main" val="423302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31" name="Rectangle 9224">
            <a:extLst>
              <a:ext uri="{FF2B5EF4-FFF2-40B4-BE49-F238E27FC236}">
                <a16:creationId xmlns:a16="http://schemas.microsoft.com/office/drawing/2014/main"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Rectangle 9226">
            <a:extLst>
              <a:ext uri="{FF2B5EF4-FFF2-40B4-BE49-F238E27FC236}">
                <a16:creationId xmlns:a16="http://schemas.microsoft.com/office/drawing/2014/main"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ravel Guide - Tasmania - Australian Geographic">
            <a:extLst>
              <a:ext uri="{FF2B5EF4-FFF2-40B4-BE49-F238E27FC236}">
                <a16:creationId xmlns:a16="http://schemas.microsoft.com/office/drawing/2014/main" id="{928BA713-B941-1D6A-6884-E1147DFAEEF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tretch>
            <a:fillRect/>
          </a:stretch>
        </p:blipFill>
        <p:spPr bwMode="auto">
          <a:xfrm>
            <a:off x="6492875" y="643467"/>
            <a:ext cx="4986104" cy="5571066"/>
          </a:xfrm>
          <a:prstGeom prst="rect">
            <a:avLst/>
          </a:prstGeom>
          <a:noFill/>
          <a:extLst>
            <a:ext uri="{909E8E84-426E-40DD-AFC4-6F175D3DCCD1}">
              <a14:hiddenFill xmlns:a14="http://schemas.microsoft.com/office/drawing/2010/main">
                <a:solidFill>
                  <a:srgbClr val="FFFFFF"/>
                </a:solidFill>
              </a14:hiddenFill>
            </a:ext>
          </a:extLst>
        </p:spPr>
      </p:pic>
      <p:sp>
        <p:nvSpPr>
          <p:cNvPr id="9233" name="Rectangle 9228">
            <a:extLst>
              <a:ext uri="{FF2B5EF4-FFF2-40B4-BE49-F238E27FC236}">
                <a16:creationId xmlns:a16="http://schemas.microsoft.com/office/drawing/2014/main"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Tasmania | History, Capital, Map, Climate, &amp; Facts | Britannica">
            <a:extLst>
              <a:ext uri="{FF2B5EF4-FFF2-40B4-BE49-F238E27FC236}">
                <a16:creationId xmlns:a16="http://schemas.microsoft.com/office/drawing/2014/main" id="{EB68994E-29F3-D054-5DB7-D7705B24045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180" y="864108"/>
            <a:ext cx="5129784" cy="512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121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Australia Population - 2022 Data - 2023 Forecast - 1960-2021 Historical -  Chart - News">
            <a:extLst>
              <a:ext uri="{FF2B5EF4-FFF2-40B4-BE49-F238E27FC236}">
                <a16:creationId xmlns:a16="http://schemas.microsoft.com/office/drawing/2014/main" id="{3FDEF786-6177-E451-A75D-E640A0E5E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20" y="0"/>
            <a:ext cx="5104384" cy="319024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australia population">
            <a:extLst>
              <a:ext uri="{FF2B5EF4-FFF2-40B4-BE49-F238E27FC236}">
                <a16:creationId xmlns:a16="http://schemas.microsoft.com/office/drawing/2014/main" id="{942F3417-156A-D6C3-4F49-8403A975F5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22" r="16519"/>
          <a:stretch/>
        </p:blipFill>
        <p:spPr bwMode="auto">
          <a:xfrm>
            <a:off x="5273040" y="85599"/>
            <a:ext cx="6746240" cy="6686802"/>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Snapshot of Australia, 2021 | Australian Bureau of Statistics">
            <a:extLst>
              <a:ext uri="{FF2B5EF4-FFF2-40B4-BE49-F238E27FC236}">
                <a16:creationId xmlns:a16="http://schemas.microsoft.com/office/drawing/2014/main" id="{E0133C41-5984-F424-08F7-C70F23613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 y="3191510"/>
            <a:ext cx="4986426" cy="3666490"/>
          </a:xfrm>
          <a:prstGeom prst="rect">
            <a:avLst/>
          </a:prstGeom>
          <a:noFill/>
          <a:extLst>
            <a:ext uri="{909E8E84-426E-40DD-AFC4-6F175D3DCCD1}">
              <a14:hiddenFill xmlns:a14="http://schemas.microsoft.com/office/drawing/2010/main">
                <a:solidFill>
                  <a:srgbClr val="FFFFFF"/>
                </a:solidFill>
              </a14:hiddenFill>
            </a:ext>
          </a:extLst>
        </p:spPr>
      </p:pic>
      <p:sp>
        <p:nvSpPr>
          <p:cNvPr id="6" name="Frame 5">
            <a:extLst>
              <a:ext uri="{FF2B5EF4-FFF2-40B4-BE49-F238E27FC236}">
                <a16:creationId xmlns:a16="http://schemas.microsoft.com/office/drawing/2014/main" id="{DE0AF71C-C5C5-0AAE-AA8F-36924BF315EE}"/>
              </a:ext>
            </a:extLst>
          </p:cNvPr>
          <p:cNvSpPr/>
          <p:nvPr/>
        </p:nvSpPr>
        <p:spPr>
          <a:xfrm>
            <a:off x="0" y="0"/>
            <a:ext cx="12192000" cy="6858000"/>
          </a:xfrm>
          <a:prstGeom prst="frame">
            <a:avLst>
              <a:gd name="adj1" fmla="val 107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47564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4" name="Rectangle 8200">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The 23 BEST Things to Do in Perth (2022 Locals Guide)">
            <a:extLst>
              <a:ext uri="{FF2B5EF4-FFF2-40B4-BE49-F238E27FC236}">
                <a16:creationId xmlns:a16="http://schemas.microsoft.com/office/drawing/2014/main" id="{152D7E27-D572-1F61-EF74-B31846D896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44" b="9257"/>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3" name="Rectangle 8202">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D9BF7D3-96FE-332D-9405-4A5227B16A16}"/>
              </a:ext>
            </a:extLst>
          </p:cNvPr>
          <p:cNvSpPr>
            <a:spLocks noGrp="1"/>
          </p:cNvSpPr>
          <p:nvPr>
            <p:ph type="title"/>
          </p:nvPr>
        </p:nvSpPr>
        <p:spPr>
          <a:xfrm>
            <a:off x="1063752" y="5369748"/>
            <a:ext cx="10058400" cy="1025048"/>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5200" b="1">
                <a:solidFill>
                  <a:srgbClr val="FFFFFF"/>
                </a:solidFill>
                <a:latin typeface="#9Slide07 IcielBC Cubano Normal" panose="00000500000000000000" pitchFamily="2" charset="0"/>
              </a:rPr>
              <a:t>Thành phố Perth - Australia</a:t>
            </a:r>
          </a:p>
        </p:txBody>
      </p:sp>
    </p:spTree>
    <p:extLst>
      <p:ext uri="{BB962C8B-B14F-4D97-AF65-F5344CB8AC3E}">
        <p14:creationId xmlns:p14="http://schemas.microsoft.com/office/powerpoint/2010/main" val="209382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170" name="Picture 2" descr="Flights to Sydney | Finnair China">
            <a:extLst>
              <a:ext uri="{FF2B5EF4-FFF2-40B4-BE49-F238E27FC236}">
                <a16:creationId xmlns:a16="http://schemas.microsoft.com/office/drawing/2014/main" id="{C27C7A15-80BD-54B0-C4F9-7E3B5C2A2ED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334"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E932186-6071-0EB4-4ABB-44D6C63441AD}"/>
              </a:ext>
            </a:extLst>
          </p:cNvPr>
          <p:cNvSpPr>
            <a:spLocks noGrp="1"/>
          </p:cNvSpPr>
          <p:nvPr>
            <p:ph type="title"/>
          </p:nvPr>
        </p:nvSpPr>
        <p:spPr>
          <a:xfrm>
            <a:off x="81280" y="77079"/>
            <a:ext cx="11917680" cy="1142121"/>
          </a:xfrm>
        </p:spPr>
        <p:txBody>
          <a:bodyPr vert="horz" lIns="91440" tIns="45720" rIns="91440" bIns="45720" rtlCol="0" anchor="b">
            <a:normAutofit/>
          </a:bodyPr>
          <a:lstStyle/>
          <a:p>
            <a:pPr algn="ctr"/>
            <a:r>
              <a:rPr lang="en-US" sz="4800" b="1" dirty="0">
                <a:solidFill>
                  <a:schemeClr val="bg1"/>
                </a:solidFill>
                <a:latin typeface="#9Slide05 Silk Script" panose="02040603050506020204" pitchFamily="18" charset="0"/>
              </a:rPr>
              <a:t>Sydney – </a:t>
            </a:r>
            <a:r>
              <a:rPr lang="en-US" sz="4800" b="1" dirty="0" err="1">
                <a:solidFill>
                  <a:schemeClr val="bg1"/>
                </a:solidFill>
                <a:latin typeface="#9Slide05 Silk Script" panose="02040603050506020204" pitchFamily="18" charset="0"/>
              </a:rPr>
              <a:t>Thành</a:t>
            </a:r>
            <a:r>
              <a:rPr lang="en-US" sz="4800" b="1" dirty="0">
                <a:solidFill>
                  <a:schemeClr val="bg1"/>
                </a:solidFill>
                <a:latin typeface="#9Slide05 Silk Script" panose="02040603050506020204" pitchFamily="18" charset="0"/>
              </a:rPr>
              <a:t> </a:t>
            </a:r>
            <a:r>
              <a:rPr lang="en-US" sz="4800" b="1" dirty="0" err="1">
                <a:solidFill>
                  <a:schemeClr val="bg1"/>
                </a:solidFill>
                <a:latin typeface="#9Slide05 Silk Script" panose="02040603050506020204" pitchFamily="18" charset="0"/>
              </a:rPr>
              <a:t>phố</a:t>
            </a:r>
            <a:r>
              <a:rPr lang="en-US" sz="4800" b="1" dirty="0">
                <a:solidFill>
                  <a:schemeClr val="bg1"/>
                </a:solidFill>
                <a:latin typeface="#9Slide05 Silk Script" panose="02040603050506020204" pitchFamily="18" charset="0"/>
              </a:rPr>
              <a:t> </a:t>
            </a:r>
            <a:r>
              <a:rPr lang="en-US" sz="4800" b="1" dirty="0" err="1">
                <a:solidFill>
                  <a:schemeClr val="bg1"/>
                </a:solidFill>
                <a:latin typeface="#9Slide05 Silk Script" panose="02040603050506020204" pitchFamily="18" charset="0"/>
              </a:rPr>
              <a:t>lớn</a:t>
            </a:r>
            <a:r>
              <a:rPr lang="en-US" sz="4800" b="1" dirty="0">
                <a:solidFill>
                  <a:schemeClr val="bg1"/>
                </a:solidFill>
                <a:latin typeface="#9Slide05 Silk Script" panose="02040603050506020204" pitchFamily="18" charset="0"/>
              </a:rPr>
              <a:t> </a:t>
            </a:r>
            <a:r>
              <a:rPr lang="en-US" sz="4800" b="1" dirty="0" err="1">
                <a:solidFill>
                  <a:schemeClr val="bg1"/>
                </a:solidFill>
                <a:latin typeface="#9Slide05 Silk Script" panose="02040603050506020204" pitchFamily="18" charset="0"/>
              </a:rPr>
              <a:t>nhất</a:t>
            </a:r>
            <a:r>
              <a:rPr lang="en-US" sz="4800" b="1" dirty="0">
                <a:solidFill>
                  <a:schemeClr val="bg1"/>
                </a:solidFill>
                <a:latin typeface="#9Slide05 Silk Script" panose="02040603050506020204" pitchFamily="18" charset="0"/>
              </a:rPr>
              <a:t> </a:t>
            </a:r>
            <a:r>
              <a:rPr lang="en-US" sz="4800" b="1" dirty="0" err="1">
                <a:solidFill>
                  <a:schemeClr val="bg1"/>
                </a:solidFill>
                <a:latin typeface="#9Slide05 Silk Script" panose="02040603050506020204" pitchFamily="18" charset="0"/>
              </a:rPr>
              <a:t>nước</a:t>
            </a:r>
            <a:r>
              <a:rPr lang="en-US" sz="4800" b="1" dirty="0">
                <a:solidFill>
                  <a:schemeClr val="bg1"/>
                </a:solidFill>
                <a:latin typeface="#9Slide05 Silk Script" panose="02040603050506020204" pitchFamily="18" charset="0"/>
              </a:rPr>
              <a:t> </a:t>
            </a:r>
            <a:r>
              <a:rPr lang="en-US" sz="4800" b="1" dirty="0" err="1">
                <a:solidFill>
                  <a:schemeClr val="bg1"/>
                </a:solidFill>
                <a:latin typeface="#9Slide05 Silk Script" panose="02040603050506020204" pitchFamily="18" charset="0"/>
              </a:rPr>
              <a:t>Úc</a:t>
            </a:r>
            <a:endParaRPr lang="en-US" sz="4800" b="1" dirty="0">
              <a:solidFill>
                <a:schemeClr val="bg1"/>
              </a:solidFill>
              <a:latin typeface="#9Slide05 Silk Script" panose="02040603050506020204" pitchFamily="18" charset="0"/>
            </a:endParaRPr>
          </a:p>
        </p:txBody>
      </p:sp>
    </p:spTree>
    <p:extLst>
      <p:ext uri="{BB962C8B-B14F-4D97-AF65-F5344CB8AC3E}">
        <p14:creationId xmlns:p14="http://schemas.microsoft.com/office/powerpoint/2010/main" val="1739355935"/>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A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ẬP 1 || NHANH NHƯ CHỚP ONLINE">
            <a:extLst>
              <a:ext uri="{FF2B5EF4-FFF2-40B4-BE49-F238E27FC236}">
                <a16:creationId xmlns:a16="http://schemas.microsoft.com/office/drawing/2014/main" id="{E55BD7E8-DFD4-3545-7251-3BAC860576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7" y="586909"/>
            <a:ext cx="10905066" cy="34896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1B2146-FA2D-00C9-D0A3-8E938E292623}"/>
              </a:ext>
            </a:extLst>
          </p:cNvPr>
          <p:cNvSpPr txBox="1"/>
          <p:nvPr/>
        </p:nvSpPr>
        <p:spPr>
          <a:xfrm>
            <a:off x="731520" y="4192676"/>
            <a:ext cx="10332720" cy="1583126"/>
          </a:xfrm>
          <a:prstGeom prst="rect">
            <a:avLst/>
          </a:prstGeom>
          <a:noFill/>
        </p:spPr>
        <p:txBody>
          <a:bodyPr wrap="square">
            <a:spAutoFit/>
          </a:bodyPr>
          <a:lstStyle/>
          <a:p>
            <a:pPr marL="342900" indent="-342900">
              <a:lnSpc>
                <a:spcPct val="120000"/>
              </a:lnSpc>
              <a:spcAft>
                <a:spcPts val="800"/>
              </a:spcAft>
              <a:buFont typeface="Wingdings" panose="05000000000000000000" pitchFamily="2" charset="2"/>
              <a:buChar char="ü"/>
            </a:pPr>
            <a:r>
              <a:rPr lang="it-IT" sz="2400">
                <a:effectLst/>
                <a:latin typeface="#9Slide03 SFU Futura_07" panose="00000900000000000000" pitchFamily="2" charset="0"/>
                <a:ea typeface="Tahoma" panose="020B0604030504040204" pitchFamily="34" charset="0"/>
                <a:cs typeface="Tahoma" panose="020B0604030504040204" pitchFamily="34" charset="0"/>
              </a:rPr>
              <a:t>5 phút đọc thông tin trong SGK, xác định các từ khóa và nội dung chính. </a:t>
            </a:r>
          </a:p>
          <a:p>
            <a:pPr marL="342900" indent="-342900">
              <a:lnSpc>
                <a:spcPct val="120000"/>
              </a:lnSpc>
              <a:spcAft>
                <a:spcPts val="800"/>
              </a:spcAft>
              <a:buFont typeface="Wingdings" panose="05000000000000000000" pitchFamily="2" charset="2"/>
              <a:buChar char="ü"/>
            </a:pPr>
            <a:r>
              <a:rPr lang="it-IT" sz="2400">
                <a:latin typeface="#9Slide03 SFU Futura_07" panose="00000900000000000000" pitchFamily="2" charset="0"/>
                <a:ea typeface="Tahoma" panose="020B0604030504040204" pitchFamily="34" charset="0"/>
                <a:cs typeface="Tahoma" panose="020B0604030504040204" pitchFamily="34" charset="0"/>
              </a:rPr>
              <a:t>T</a:t>
            </a:r>
            <a:r>
              <a:rPr lang="it-IT" sz="2400">
                <a:effectLst/>
                <a:latin typeface="#9Slide03 SFU Futura_07" panose="00000900000000000000" pitchFamily="2" charset="0"/>
                <a:ea typeface="Tahoma" panose="020B0604030504040204" pitchFamily="34" charset="0"/>
                <a:cs typeface="Tahoma" panose="020B0604030504040204" pitchFamily="34" charset="0"/>
              </a:rPr>
              <a:t>rả lời ra note, thời gian 10s, yêu cầu không xóa, không đổi đáp án</a:t>
            </a:r>
            <a:endParaRPr lang="it-IT" sz="2400">
              <a:latin typeface="#9Slide03 SFU Futura_07" panose="00000900000000000000" pitchFamily="2" charset="0"/>
              <a:ea typeface="Tahoma" panose="020B0604030504040204" pitchFamily="34" charset="0"/>
              <a:cs typeface="Tahoma" panose="020B0604030504040204" pitchFamily="34" charset="0"/>
            </a:endParaRPr>
          </a:p>
          <a:p>
            <a:pPr marL="342900" indent="-342900">
              <a:lnSpc>
                <a:spcPct val="120000"/>
              </a:lnSpc>
              <a:spcAft>
                <a:spcPts val="800"/>
              </a:spcAft>
              <a:buFont typeface="Wingdings" panose="05000000000000000000" pitchFamily="2" charset="2"/>
              <a:buChar char="ü"/>
            </a:pPr>
            <a:r>
              <a:rPr lang="it-IT" sz="2400">
                <a:latin typeface="#9Slide03 SFU Futura_07" panose="00000900000000000000" pitchFamily="2" charset="0"/>
                <a:ea typeface="Tahoma" panose="020B0604030504040204" pitchFamily="34" charset="0"/>
                <a:cs typeface="Tahoma" panose="020B0604030504040204" pitchFamily="34" charset="0"/>
              </a:rPr>
              <a:t>Đại diện nam/nữ </a:t>
            </a:r>
            <a:r>
              <a:rPr lang="it-IT" sz="2400">
                <a:effectLst/>
                <a:latin typeface="#9Slide03 SFU Futura_07" panose="00000900000000000000" pitchFamily="2" charset="0"/>
                <a:ea typeface="Tahoma" panose="020B0604030504040204" pitchFamily="34" charset="0"/>
                <a:cs typeface="Tahoma" panose="020B0604030504040204" pitchFamily="34" charset="0"/>
              </a:rPr>
              <a:t>tóm tắt lại thông tin ngắn gọn</a:t>
            </a:r>
            <a:endParaRPr lang="en-US" sz="2400">
              <a:effectLst/>
              <a:latin typeface="#9Slide03 SFU Futura_07" panose="000009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0112869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anh như chớp | Wikia Logos | Fandom">
            <a:extLst>
              <a:ext uri="{FF2B5EF4-FFF2-40B4-BE49-F238E27FC236}">
                <a16:creationId xmlns:a16="http://schemas.microsoft.com/office/drawing/2014/main" id="{BAEB5964-5256-B264-1714-5E9D38632B2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57200" y="329659"/>
            <a:ext cx="2194560" cy="1007555"/>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a:extLst>
              <a:ext uri="{FF2B5EF4-FFF2-40B4-BE49-F238E27FC236}">
                <a16:creationId xmlns:a16="http://schemas.microsoft.com/office/drawing/2014/main" id="{B2809F76-04D4-B545-4D7E-669B38B57761}"/>
              </a:ext>
            </a:extLst>
          </p:cNvPr>
          <p:cNvSpPr/>
          <p:nvPr/>
        </p:nvSpPr>
        <p:spPr>
          <a:xfrm>
            <a:off x="0" y="0"/>
            <a:ext cx="12192000" cy="6858000"/>
          </a:xfrm>
          <a:prstGeom prst="frame">
            <a:avLst>
              <a:gd name="adj1" fmla="val 29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D571226-C96E-860A-E05D-2E7AD684660E}"/>
              </a:ext>
            </a:extLst>
          </p:cNvPr>
          <p:cNvSpPr txBox="1"/>
          <p:nvPr/>
        </p:nvSpPr>
        <p:spPr>
          <a:xfrm>
            <a:off x="457200" y="1666873"/>
            <a:ext cx="6101080" cy="461665"/>
          </a:xfrm>
          <a:prstGeom prst="rect">
            <a:avLst/>
          </a:prstGeom>
          <a:noFill/>
        </p:spPr>
        <p:txBody>
          <a:bodyPr wrap="square">
            <a:spAutoFit/>
          </a:bodyPr>
          <a:lstStyle/>
          <a:p>
            <a:r>
              <a:rPr lang="en-US" sz="2400" b="1">
                <a:solidFill>
                  <a:srgbClr val="C00000"/>
                </a:solidFill>
                <a:effectLst/>
                <a:latin typeface="#9Slide03 SFU Futura_07" panose="00000900000000000000" pitchFamily="2" charset="0"/>
                <a:ea typeface="Tahoma" panose="020B0604030504040204" pitchFamily="34" charset="0"/>
                <a:cs typeface="Tahoma" panose="020B0604030504040204" pitchFamily="34" charset="0"/>
              </a:rPr>
              <a:t>1. Ô-xtrây-li-a được tìm thấy khi nào? </a:t>
            </a:r>
            <a:endParaRPr lang="en-US" sz="2400" b="1">
              <a:solidFill>
                <a:srgbClr val="C00000"/>
              </a:solidFill>
              <a:latin typeface="#9Slide03 SFU Futura_07" panose="00000900000000000000" pitchFamily="2"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53814B29-5488-0662-E549-5516476EFA0A}"/>
              </a:ext>
            </a:extLst>
          </p:cNvPr>
          <p:cNvSpPr txBox="1"/>
          <p:nvPr/>
        </p:nvSpPr>
        <p:spPr>
          <a:xfrm>
            <a:off x="457200" y="3194113"/>
            <a:ext cx="6101080" cy="461665"/>
          </a:xfrm>
          <a:prstGeom prst="rect">
            <a:avLst/>
          </a:prstGeom>
          <a:noFill/>
        </p:spPr>
        <p:txBody>
          <a:bodyPr wrap="square">
            <a:spAutoFit/>
          </a:bodyPr>
          <a:lstStyle/>
          <a:p>
            <a:r>
              <a:rPr lang="en-US" sz="2400" b="1">
                <a:solidFill>
                  <a:srgbClr val="C00000"/>
                </a:solidFill>
                <a:effectLst/>
                <a:latin typeface="#9Slide03 SFU Futura_07" panose="00000900000000000000" pitchFamily="2" charset="0"/>
                <a:ea typeface="Tahoma" panose="020B0604030504040204" pitchFamily="34" charset="0"/>
                <a:cs typeface="Tahoma" panose="020B0604030504040204" pitchFamily="34" charset="0"/>
              </a:rPr>
              <a:t>2. Ngôn ngữ chính của Ô-xtrây-li-a là gì?</a:t>
            </a:r>
            <a:endParaRPr lang="en-US" sz="2400" b="1">
              <a:solidFill>
                <a:srgbClr val="C00000"/>
              </a:solidFill>
              <a:latin typeface="#9Slide03 SFU Futura_07" panose="00000900000000000000" pitchFamily="2"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22424F3E-AA85-F035-5A7C-704320972B90}"/>
              </a:ext>
            </a:extLst>
          </p:cNvPr>
          <p:cNvSpPr txBox="1"/>
          <p:nvPr/>
        </p:nvSpPr>
        <p:spPr>
          <a:xfrm>
            <a:off x="457200" y="4877991"/>
            <a:ext cx="6101080" cy="461665"/>
          </a:xfrm>
          <a:prstGeom prst="rect">
            <a:avLst/>
          </a:prstGeom>
          <a:noFill/>
        </p:spPr>
        <p:txBody>
          <a:bodyPr wrap="square">
            <a:spAutoFit/>
          </a:bodyPr>
          <a:lstStyle/>
          <a:p>
            <a:r>
              <a:rPr lang="en-US" sz="2400" b="1">
                <a:solidFill>
                  <a:srgbClr val="C00000"/>
                </a:solidFill>
                <a:effectLst/>
                <a:latin typeface="#9Slide03 SFU Futura_07" panose="00000900000000000000" pitchFamily="2" charset="0"/>
                <a:ea typeface="Tahoma" panose="020B0604030504040204" pitchFamily="34" charset="0"/>
                <a:cs typeface="Tahoma" panose="020B0604030504040204" pitchFamily="34" charset="0"/>
              </a:rPr>
              <a:t>3. Vào năm nào nhà nước thành lập?</a:t>
            </a:r>
            <a:endParaRPr lang="en-US" sz="2400" b="1">
              <a:solidFill>
                <a:srgbClr val="C00000"/>
              </a:solidFill>
              <a:latin typeface="#9Slide03 SFU Futura_07" panose="00000900000000000000" pitchFamily="2"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F8C91903-3088-3B92-F43C-5F12CEB1236D}"/>
              </a:ext>
            </a:extLst>
          </p:cNvPr>
          <p:cNvSpPr txBox="1"/>
          <p:nvPr/>
        </p:nvSpPr>
        <p:spPr>
          <a:xfrm>
            <a:off x="6723380" y="432239"/>
            <a:ext cx="6101080" cy="461665"/>
          </a:xfrm>
          <a:prstGeom prst="rect">
            <a:avLst/>
          </a:prstGeom>
          <a:noFill/>
        </p:spPr>
        <p:txBody>
          <a:bodyPr wrap="square">
            <a:spAutoFit/>
          </a:bodyPr>
          <a:lstStyle/>
          <a:p>
            <a:r>
              <a:rPr lang="en-US" sz="2400" b="1">
                <a:solidFill>
                  <a:srgbClr val="C00000"/>
                </a:solidFill>
                <a:effectLst/>
                <a:latin typeface="#9Slide03 SFU Futura_07" panose="00000900000000000000" pitchFamily="2" charset="0"/>
                <a:ea typeface="Tahoma" panose="020B0604030504040204" pitchFamily="34" charset="0"/>
                <a:cs typeface="Tahoma" panose="020B0604030504040204" pitchFamily="34" charset="0"/>
              </a:rPr>
              <a:t>4. Vì sao văn hóa đa dạng</a:t>
            </a:r>
            <a:endParaRPr lang="en-US" sz="2400" b="1">
              <a:solidFill>
                <a:srgbClr val="C00000"/>
              </a:solidFill>
              <a:latin typeface="#9Slide03 SFU Futura_07" panose="00000900000000000000" pitchFamily="2"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3CA5F52F-1178-34F5-FF1F-4BD99F13FFA1}"/>
              </a:ext>
            </a:extLst>
          </p:cNvPr>
          <p:cNvSpPr txBox="1"/>
          <p:nvPr/>
        </p:nvSpPr>
        <p:spPr>
          <a:xfrm>
            <a:off x="6703060" y="2059724"/>
            <a:ext cx="6101080" cy="461665"/>
          </a:xfrm>
          <a:prstGeom prst="rect">
            <a:avLst/>
          </a:prstGeom>
          <a:noFill/>
        </p:spPr>
        <p:txBody>
          <a:bodyPr wrap="square">
            <a:spAutoFit/>
          </a:bodyPr>
          <a:lstStyle/>
          <a:p>
            <a:r>
              <a:rPr lang="en-US" sz="2400" b="1">
                <a:solidFill>
                  <a:srgbClr val="C00000"/>
                </a:solidFill>
                <a:effectLst/>
                <a:latin typeface="#9Slide03 SFU Futura_07" panose="00000900000000000000" pitchFamily="2" charset="0"/>
                <a:ea typeface="Tahoma" panose="020B0604030504040204" pitchFamily="34" charset="0"/>
                <a:cs typeface="Tahoma" panose="020B0604030504040204" pitchFamily="34" charset="0"/>
              </a:rPr>
              <a:t>5. Tên 2 lễ hội chính là gì?</a:t>
            </a:r>
            <a:endParaRPr lang="en-US" sz="2400" b="1">
              <a:solidFill>
                <a:srgbClr val="C00000"/>
              </a:solidFill>
              <a:latin typeface="#9Slide03 SFU Futura_07" panose="00000900000000000000" pitchFamily="2"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01533E22-C9CA-7F3B-2DE1-68D6EA5F8B4C}"/>
              </a:ext>
            </a:extLst>
          </p:cNvPr>
          <p:cNvSpPr txBox="1"/>
          <p:nvPr/>
        </p:nvSpPr>
        <p:spPr>
          <a:xfrm>
            <a:off x="6692899" y="3904229"/>
            <a:ext cx="4970780" cy="830997"/>
          </a:xfrm>
          <a:prstGeom prst="rect">
            <a:avLst/>
          </a:prstGeom>
          <a:noFill/>
        </p:spPr>
        <p:txBody>
          <a:bodyPr wrap="square">
            <a:spAutoFit/>
          </a:bodyPr>
          <a:lstStyle/>
          <a:p>
            <a:r>
              <a:rPr lang="en-US" sz="2400" b="1">
                <a:solidFill>
                  <a:srgbClr val="C00000"/>
                </a:solidFill>
                <a:effectLst/>
                <a:latin typeface="#9Slide03 SFU Futura_07" panose="00000900000000000000" pitchFamily="2" charset="0"/>
                <a:ea typeface="Tahoma" panose="020B0604030504040204" pitchFamily="34" charset="0"/>
                <a:cs typeface="Tahoma" panose="020B0604030504040204" pitchFamily="34" charset="0"/>
              </a:rPr>
              <a:t>6. Nước Ô-xtrây-li-a có bao nhiêu ngôn ngữ?</a:t>
            </a:r>
            <a:endParaRPr lang="en-US" sz="2400" b="1">
              <a:solidFill>
                <a:srgbClr val="C00000"/>
              </a:solidFill>
              <a:latin typeface="#9Slide03 SFU Futura_07" panose="00000900000000000000" pitchFamily="2"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77AB394E-FF29-99D1-A96B-A46725BAF3A7}"/>
              </a:ext>
            </a:extLst>
          </p:cNvPr>
          <p:cNvSpPr txBox="1"/>
          <p:nvPr/>
        </p:nvSpPr>
        <p:spPr>
          <a:xfrm>
            <a:off x="6723380" y="5306511"/>
            <a:ext cx="6837680" cy="461665"/>
          </a:xfrm>
          <a:prstGeom prst="rect">
            <a:avLst/>
          </a:prstGeom>
          <a:noFill/>
        </p:spPr>
        <p:txBody>
          <a:bodyPr wrap="square">
            <a:spAutoFit/>
          </a:bodyPr>
          <a:lstStyle/>
          <a:p>
            <a:r>
              <a:rPr lang="en-US" sz="2400" b="1">
                <a:solidFill>
                  <a:srgbClr val="C00000"/>
                </a:solidFill>
                <a:effectLst/>
                <a:latin typeface="#9Slide03 SFU Futura_07" panose="00000900000000000000" pitchFamily="2" charset="0"/>
                <a:ea typeface="Tahoma" panose="020B0604030504040204" pitchFamily="34" charset="0"/>
                <a:cs typeface="Tahoma" panose="020B0604030504040204" pitchFamily="34" charset="0"/>
              </a:rPr>
              <a:t>7. Bu-mê-răng dùng vào mục đích gì?</a:t>
            </a:r>
            <a:endParaRPr lang="en-US" sz="2400" b="1">
              <a:solidFill>
                <a:srgbClr val="C00000"/>
              </a:solidFill>
              <a:latin typeface="#9Slide03 SFU Futura_07" panose="00000900000000000000" pitchFamily="2"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C1DFCBE4-BE1D-C24E-D700-89A228027A12}"/>
              </a:ext>
            </a:extLst>
          </p:cNvPr>
          <p:cNvSpPr txBox="1"/>
          <p:nvPr/>
        </p:nvSpPr>
        <p:spPr>
          <a:xfrm>
            <a:off x="457200" y="2468685"/>
            <a:ext cx="5031741" cy="538545"/>
          </a:xfrm>
          <a:prstGeom prst="rect">
            <a:avLst/>
          </a:prstGeom>
          <a:noFill/>
        </p:spPr>
        <p:txBody>
          <a:bodyPr wrap="square">
            <a:spAutoFit/>
          </a:bodyPr>
          <a:lstStyle/>
          <a:p>
            <a:pPr algn="ctr">
              <a:lnSpc>
                <a:spcPct val="110000"/>
              </a:lnSpc>
            </a:pPr>
            <a:r>
              <a:rPr lang="en-US" sz="2800">
                <a:solidFill>
                  <a:srgbClr val="0000CC"/>
                </a:solidFill>
                <a:effectLst/>
                <a:latin typeface="#9Slide07 SFU Machine" panose="00000400000000000000" pitchFamily="2" charset="0"/>
                <a:ea typeface="Arial" panose="020B0604020202020204" pitchFamily="34" charset="0"/>
                <a:cs typeface="Times New Roman" panose="02020603050405020304" pitchFamily="18" charset="0"/>
              </a:rPr>
              <a:t>Thế kỉ 17</a:t>
            </a:r>
            <a:endParaRPr lang="en-US" sz="2800">
              <a:solidFill>
                <a:srgbClr val="0000CC"/>
              </a:solidFill>
              <a:latin typeface="#9Slide07 SFU Machine" panose="00000400000000000000" pitchFamily="2" charset="0"/>
            </a:endParaRPr>
          </a:p>
        </p:txBody>
      </p:sp>
      <p:sp>
        <p:nvSpPr>
          <p:cNvPr id="22" name="TextBox 21">
            <a:extLst>
              <a:ext uri="{FF2B5EF4-FFF2-40B4-BE49-F238E27FC236}">
                <a16:creationId xmlns:a16="http://schemas.microsoft.com/office/drawing/2014/main" id="{E262D775-F6B6-878D-7E36-D39BECAA9CE4}"/>
              </a:ext>
            </a:extLst>
          </p:cNvPr>
          <p:cNvSpPr txBox="1"/>
          <p:nvPr/>
        </p:nvSpPr>
        <p:spPr>
          <a:xfrm>
            <a:off x="457200" y="4050456"/>
            <a:ext cx="5031741" cy="538545"/>
          </a:xfrm>
          <a:prstGeom prst="rect">
            <a:avLst/>
          </a:prstGeom>
          <a:noFill/>
        </p:spPr>
        <p:txBody>
          <a:bodyPr wrap="square">
            <a:spAutoFit/>
          </a:bodyPr>
          <a:lstStyle/>
          <a:p>
            <a:pPr algn="ctr">
              <a:lnSpc>
                <a:spcPct val="110000"/>
              </a:lnSpc>
            </a:pPr>
            <a:r>
              <a:rPr lang="en-US" sz="2800">
                <a:solidFill>
                  <a:srgbClr val="0000CC"/>
                </a:solidFill>
                <a:effectLst/>
                <a:latin typeface="#9Slide07 SFU Machine" panose="00000400000000000000" pitchFamily="2" charset="0"/>
                <a:ea typeface="Arial" panose="020B0604020202020204" pitchFamily="34" charset="0"/>
                <a:cs typeface="Times New Roman" panose="02020603050405020304" pitchFamily="18" charset="0"/>
              </a:rPr>
              <a:t>Tiếng Anh</a:t>
            </a:r>
            <a:endParaRPr lang="en-US" sz="2800">
              <a:solidFill>
                <a:srgbClr val="0000CC"/>
              </a:solidFill>
              <a:latin typeface="#9Slide07 SFU Machine" panose="00000400000000000000" pitchFamily="2" charset="0"/>
            </a:endParaRPr>
          </a:p>
        </p:txBody>
      </p:sp>
      <p:sp>
        <p:nvSpPr>
          <p:cNvPr id="24" name="TextBox 23">
            <a:extLst>
              <a:ext uri="{FF2B5EF4-FFF2-40B4-BE49-F238E27FC236}">
                <a16:creationId xmlns:a16="http://schemas.microsoft.com/office/drawing/2014/main" id="{E911688F-55D3-2455-2850-4C8BEA46990D}"/>
              </a:ext>
            </a:extLst>
          </p:cNvPr>
          <p:cNvSpPr txBox="1"/>
          <p:nvPr/>
        </p:nvSpPr>
        <p:spPr>
          <a:xfrm>
            <a:off x="457200" y="5797859"/>
            <a:ext cx="5031741" cy="538545"/>
          </a:xfrm>
          <a:prstGeom prst="rect">
            <a:avLst/>
          </a:prstGeom>
          <a:noFill/>
        </p:spPr>
        <p:txBody>
          <a:bodyPr wrap="square">
            <a:spAutoFit/>
          </a:bodyPr>
          <a:lstStyle/>
          <a:p>
            <a:pPr algn="ctr">
              <a:lnSpc>
                <a:spcPct val="110000"/>
              </a:lnSpc>
            </a:pPr>
            <a:r>
              <a:rPr lang="en-US" sz="2800">
                <a:solidFill>
                  <a:srgbClr val="0000CC"/>
                </a:solidFill>
                <a:effectLst/>
                <a:latin typeface="#9Slide07 SFU Machine" panose="00000400000000000000" pitchFamily="2" charset="0"/>
                <a:ea typeface="Arial" panose="020B0604020202020204" pitchFamily="34" charset="0"/>
                <a:cs typeface="Times New Roman" panose="02020603050405020304" pitchFamily="18" charset="0"/>
              </a:rPr>
              <a:t>1901</a:t>
            </a:r>
            <a:endParaRPr lang="en-US" sz="2800">
              <a:solidFill>
                <a:srgbClr val="0000CC"/>
              </a:solidFill>
              <a:latin typeface="#9Slide07 SFU Machine" panose="00000400000000000000" pitchFamily="2" charset="0"/>
            </a:endParaRPr>
          </a:p>
        </p:txBody>
      </p:sp>
      <p:sp>
        <p:nvSpPr>
          <p:cNvPr id="26" name="TextBox 25">
            <a:extLst>
              <a:ext uri="{FF2B5EF4-FFF2-40B4-BE49-F238E27FC236}">
                <a16:creationId xmlns:a16="http://schemas.microsoft.com/office/drawing/2014/main" id="{DAC84F99-4129-95EA-94D8-28502B2BF433}"/>
              </a:ext>
            </a:extLst>
          </p:cNvPr>
          <p:cNvSpPr txBox="1"/>
          <p:nvPr/>
        </p:nvSpPr>
        <p:spPr>
          <a:xfrm>
            <a:off x="6692899" y="928247"/>
            <a:ext cx="4828540" cy="1012521"/>
          </a:xfrm>
          <a:prstGeom prst="rect">
            <a:avLst/>
          </a:prstGeom>
          <a:noFill/>
        </p:spPr>
        <p:txBody>
          <a:bodyPr wrap="square">
            <a:spAutoFit/>
          </a:bodyPr>
          <a:lstStyle/>
          <a:p>
            <a:pPr algn="ctr">
              <a:lnSpc>
                <a:spcPct val="110000"/>
              </a:lnSpc>
            </a:pPr>
            <a:r>
              <a:rPr lang="en-US" sz="2800">
                <a:solidFill>
                  <a:srgbClr val="0000CC"/>
                </a:solidFill>
                <a:effectLst/>
                <a:latin typeface="#9Slide07 SFU Machine" panose="00000400000000000000" pitchFamily="2" charset="0"/>
                <a:ea typeface="Arial" panose="020B0604020202020204" pitchFamily="34" charset="0"/>
                <a:cs typeface="Times New Roman" panose="02020603050405020304" pitchFamily="18" charset="0"/>
              </a:rPr>
              <a:t>Do sự hòa trộn của người bản địa và người nhập cư</a:t>
            </a:r>
            <a:endParaRPr lang="en-US" sz="2800">
              <a:solidFill>
                <a:srgbClr val="0000CC"/>
              </a:solidFill>
              <a:latin typeface="#9Slide07 SFU Machine" panose="00000400000000000000" pitchFamily="2" charset="0"/>
            </a:endParaRPr>
          </a:p>
        </p:txBody>
      </p:sp>
      <p:sp>
        <p:nvSpPr>
          <p:cNvPr id="28" name="TextBox 27">
            <a:extLst>
              <a:ext uri="{FF2B5EF4-FFF2-40B4-BE49-F238E27FC236}">
                <a16:creationId xmlns:a16="http://schemas.microsoft.com/office/drawing/2014/main" id="{E43DA29A-C022-2A02-EC59-BBCB4527E05B}"/>
              </a:ext>
            </a:extLst>
          </p:cNvPr>
          <p:cNvSpPr txBox="1"/>
          <p:nvPr/>
        </p:nvSpPr>
        <p:spPr>
          <a:xfrm>
            <a:off x="6558280" y="2661755"/>
            <a:ext cx="5300980" cy="1012521"/>
          </a:xfrm>
          <a:prstGeom prst="rect">
            <a:avLst/>
          </a:prstGeom>
          <a:noFill/>
        </p:spPr>
        <p:txBody>
          <a:bodyPr wrap="square">
            <a:spAutoFit/>
          </a:bodyPr>
          <a:lstStyle/>
          <a:p>
            <a:pPr algn="ctr">
              <a:lnSpc>
                <a:spcPct val="110000"/>
              </a:lnSpc>
            </a:pPr>
            <a:r>
              <a:rPr lang="en-US" sz="2800">
                <a:solidFill>
                  <a:srgbClr val="0000CC"/>
                </a:solidFill>
                <a:effectLst/>
                <a:latin typeface="#9Slide07 SFU Machine" panose="00000400000000000000" pitchFamily="2" charset="0"/>
                <a:ea typeface="Arial" panose="020B0604020202020204" pitchFamily="34" charset="0"/>
                <a:cs typeface="Times New Roman" panose="02020603050405020304" pitchFamily="18" charset="0"/>
              </a:rPr>
              <a:t>L</a:t>
            </a:r>
            <a:r>
              <a:rPr lang="vi-VN" sz="2800">
                <a:solidFill>
                  <a:srgbClr val="0000CC"/>
                </a:solidFill>
                <a:effectLst/>
                <a:latin typeface="#9Slide07 SFU Machine" panose="00000400000000000000" pitchFamily="2" charset="0"/>
                <a:ea typeface="Arial" panose="020B0604020202020204" pitchFamily="34" charset="0"/>
                <a:cs typeface="Times New Roman" panose="02020603050405020304" pitchFamily="18" charset="0"/>
              </a:rPr>
              <a:t>ễ hội truyền thống Ô Va-lây (Ord Valley), lễ hội thổ dân Lô-ra (Laura)</a:t>
            </a:r>
            <a:endParaRPr lang="en-US" sz="2800">
              <a:solidFill>
                <a:srgbClr val="0000CC"/>
              </a:solidFill>
              <a:latin typeface="#9Slide07 SFU Machine" panose="00000400000000000000" pitchFamily="2" charset="0"/>
            </a:endParaRPr>
          </a:p>
        </p:txBody>
      </p:sp>
      <p:sp>
        <p:nvSpPr>
          <p:cNvPr id="30" name="TextBox 29">
            <a:extLst>
              <a:ext uri="{FF2B5EF4-FFF2-40B4-BE49-F238E27FC236}">
                <a16:creationId xmlns:a16="http://schemas.microsoft.com/office/drawing/2014/main" id="{0DCE2798-8924-D393-0A16-7E17E2EA8F14}"/>
              </a:ext>
            </a:extLst>
          </p:cNvPr>
          <p:cNvSpPr txBox="1"/>
          <p:nvPr/>
        </p:nvSpPr>
        <p:spPr>
          <a:xfrm>
            <a:off x="6703060" y="4682073"/>
            <a:ext cx="5031741" cy="538545"/>
          </a:xfrm>
          <a:prstGeom prst="rect">
            <a:avLst/>
          </a:prstGeom>
          <a:noFill/>
        </p:spPr>
        <p:txBody>
          <a:bodyPr wrap="square">
            <a:spAutoFit/>
          </a:bodyPr>
          <a:lstStyle/>
          <a:p>
            <a:pPr algn="ctr">
              <a:lnSpc>
                <a:spcPct val="110000"/>
              </a:lnSpc>
            </a:pPr>
            <a:r>
              <a:rPr lang="en-US" sz="2800">
                <a:solidFill>
                  <a:srgbClr val="0000CC"/>
                </a:solidFill>
                <a:effectLst/>
                <a:latin typeface="#9Slide07 SFU Machine" panose="00000400000000000000" pitchFamily="2" charset="0"/>
                <a:ea typeface="Arial" panose="020B0604020202020204" pitchFamily="34" charset="0"/>
                <a:cs typeface="Times New Roman" panose="02020603050405020304" pitchFamily="18" charset="0"/>
              </a:rPr>
              <a:t>300</a:t>
            </a:r>
            <a:endParaRPr lang="en-US" sz="2800">
              <a:solidFill>
                <a:srgbClr val="0000CC"/>
              </a:solidFill>
              <a:latin typeface="#9Slide07 SFU Machine" panose="00000400000000000000" pitchFamily="2" charset="0"/>
            </a:endParaRPr>
          </a:p>
        </p:txBody>
      </p:sp>
      <p:sp>
        <p:nvSpPr>
          <p:cNvPr id="32" name="TextBox 31">
            <a:extLst>
              <a:ext uri="{FF2B5EF4-FFF2-40B4-BE49-F238E27FC236}">
                <a16:creationId xmlns:a16="http://schemas.microsoft.com/office/drawing/2014/main" id="{634A8603-3A4F-EA61-9C98-82EA06205682}"/>
              </a:ext>
            </a:extLst>
          </p:cNvPr>
          <p:cNvSpPr txBox="1"/>
          <p:nvPr/>
        </p:nvSpPr>
        <p:spPr>
          <a:xfrm>
            <a:off x="6769100" y="5887216"/>
            <a:ext cx="5031741" cy="538545"/>
          </a:xfrm>
          <a:prstGeom prst="rect">
            <a:avLst/>
          </a:prstGeom>
          <a:noFill/>
        </p:spPr>
        <p:txBody>
          <a:bodyPr wrap="square">
            <a:spAutoFit/>
          </a:bodyPr>
          <a:lstStyle/>
          <a:p>
            <a:pPr algn="ctr">
              <a:lnSpc>
                <a:spcPct val="110000"/>
              </a:lnSpc>
            </a:pPr>
            <a:r>
              <a:rPr lang="en-US" sz="2800">
                <a:solidFill>
                  <a:srgbClr val="0000CC"/>
                </a:solidFill>
                <a:effectLst/>
                <a:latin typeface="#9Slide07 SFU Machine" panose="00000400000000000000" pitchFamily="2" charset="0"/>
                <a:ea typeface="Arial" panose="020B0604020202020204" pitchFamily="34" charset="0"/>
                <a:cs typeface="Times New Roman" panose="02020603050405020304" pitchFamily="18" charset="0"/>
              </a:rPr>
              <a:t>Săn bắt</a:t>
            </a:r>
            <a:endParaRPr lang="en-US" sz="2800">
              <a:solidFill>
                <a:srgbClr val="0000CC"/>
              </a:solidFill>
              <a:latin typeface="#9Slide07 SFU Machine" panose="00000400000000000000" pitchFamily="2" charset="0"/>
            </a:endParaRPr>
          </a:p>
        </p:txBody>
      </p:sp>
      <p:pic>
        <p:nvPicPr>
          <p:cNvPr id="2052" name="Picture 4" descr="4,821,370 Notes Images, Stock Photos &amp; Vectors | Shutterstock">
            <a:extLst>
              <a:ext uri="{FF2B5EF4-FFF2-40B4-BE49-F238E27FC236}">
                <a16:creationId xmlns:a16="http://schemas.microsoft.com/office/drawing/2014/main" id="{06AEA899-A8BB-1765-3648-2F8917D943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1738"/>
          <a:stretch/>
        </p:blipFill>
        <p:spPr bwMode="auto">
          <a:xfrm>
            <a:off x="2829560" y="235245"/>
            <a:ext cx="3467100" cy="128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83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barn(inVertical)">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arn(inVertical)">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6" grpId="0"/>
      <p:bldP spid="18" grpId="0"/>
      <p:bldP spid="20" grpId="0"/>
      <p:bldP spid="22" grpId="0"/>
      <p:bldP spid="24" grpId="0"/>
      <p:bldP spid="26" grpId="0"/>
      <p:bldP spid="28" grpId="0"/>
      <p:bldP spid="30"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0205D939-00C4-4F2E-9797-3170DD040D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38EE4E44-1403-472B-8C01-D354CB8F5A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yourstrulyleemylne.files.wordpress.com/2013/07/dsc...">
            <a:extLst>
              <a:ext uri="{FF2B5EF4-FFF2-40B4-BE49-F238E27FC236}">
                <a16:creationId xmlns:a16="http://schemas.microsoft.com/office/drawing/2014/main" id="{EE7CF93E-CEC4-BD76-F263-02D3B462CFBD}"/>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r="7692" b="2"/>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3087" name="Rectangle 3086">
            <a:extLst>
              <a:ext uri="{FF2B5EF4-FFF2-40B4-BE49-F238E27FC236}">
                <a16:creationId xmlns:a16="http://schemas.microsoft.com/office/drawing/2014/main" id="{583CCE40-4C5F-42D3-86D9-7892AD1E98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E6513512-83D3-F209-3740-49488DB186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0" r="3363" b="2"/>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821336"/>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5" name="Rectangle 4104">
            <a:extLst>
              <a:ext uri="{FF2B5EF4-FFF2-40B4-BE49-F238E27FC236}">
                <a16:creationId xmlns:a16="http://schemas.microsoft.com/office/drawing/2014/main" id="{0205D939-00C4-4F2E-9797-3170DD040D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38EE4E44-1403-472B-8C01-D354CB8F5A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Biểu tượng các quốc gia du học sinh cần biết - UNIMATES Education">
            <a:extLst>
              <a:ext uri="{FF2B5EF4-FFF2-40B4-BE49-F238E27FC236}">
                <a16:creationId xmlns:a16="http://schemas.microsoft.com/office/drawing/2014/main" id="{5DB7A900-F5E8-7A7B-C7D8-BE8F2C4209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02" r="16236" b="-1"/>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4108">
            <a:extLst>
              <a:ext uri="{FF2B5EF4-FFF2-40B4-BE49-F238E27FC236}">
                <a16:creationId xmlns:a16="http://schemas.microsoft.com/office/drawing/2014/main" id="{583CCE40-4C5F-42D3-86D9-7892AD1E98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Ý NGHĨA QUỐC KỲ CÁC NƯỚC CÓ THỂ BẠN CHƯA BIẾT !">
            <a:extLst>
              <a:ext uri="{FF2B5EF4-FFF2-40B4-BE49-F238E27FC236}">
                <a16:creationId xmlns:a16="http://schemas.microsoft.com/office/drawing/2014/main" id="{8A7C69AE-D60A-DEF1-A538-3CC307EE85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49" r="1874" b="2"/>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38466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D8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Biểu tượng các quốc gia du học sinh cần biết - UNIMATES Education">
            <a:extLst>
              <a:ext uri="{FF2B5EF4-FFF2-40B4-BE49-F238E27FC236}">
                <a16:creationId xmlns:a16="http://schemas.microsoft.com/office/drawing/2014/main" id="{93D0DB21-8F36-D826-FAB1-640E4499CF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01764" y="643467"/>
            <a:ext cx="7188472"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EB0FA5-CB96-D08C-F1AC-F98412988CA4}"/>
              </a:ext>
            </a:extLst>
          </p:cNvPr>
          <p:cNvSpPr txBox="1"/>
          <p:nvPr/>
        </p:nvSpPr>
        <p:spPr>
          <a:xfrm>
            <a:off x="8725407" y="780633"/>
            <a:ext cx="2074673" cy="666080"/>
          </a:xfrm>
          <a:prstGeom prst="rect">
            <a:avLst/>
          </a:prstGeom>
          <a:solidFill>
            <a:srgbClr val="0070C0"/>
          </a:solidFill>
        </p:spPr>
        <p:txBody>
          <a:bodyPr wrap="square">
            <a:spAutoFit/>
          </a:bodyPr>
          <a:lstStyle/>
          <a:p>
            <a:pPr algn="ctr">
              <a:lnSpc>
                <a:spcPct val="110000"/>
              </a:lnSpc>
            </a:pPr>
            <a:r>
              <a:rPr lang="en-US" sz="3600">
                <a:solidFill>
                  <a:schemeClr val="bg1"/>
                </a:solidFill>
                <a:latin typeface="#9Slide07 SFU Machine" panose="00000400000000000000" pitchFamily="2" charset="0"/>
                <a:cs typeface="Times New Roman" panose="02020603050405020304" pitchFamily="18" charset="0"/>
              </a:rPr>
              <a:t>Đà điểu</a:t>
            </a:r>
            <a:endParaRPr lang="en-US" sz="3600">
              <a:solidFill>
                <a:schemeClr val="bg1"/>
              </a:solidFill>
              <a:latin typeface="#9Slide07 SFU Machine" panose="00000400000000000000" pitchFamily="2" charset="0"/>
            </a:endParaRPr>
          </a:p>
        </p:txBody>
      </p:sp>
      <p:sp>
        <p:nvSpPr>
          <p:cNvPr id="5" name="TextBox 4">
            <a:extLst>
              <a:ext uri="{FF2B5EF4-FFF2-40B4-BE49-F238E27FC236}">
                <a16:creationId xmlns:a16="http://schemas.microsoft.com/office/drawing/2014/main" id="{F806838E-C4B3-1BDB-2ABD-9A9435C21DF1}"/>
              </a:ext>
            </a:extLst>
          </p:cNvPr>
          <p:cNvSpPr txBox="1"/>
          <p:nvPr/>
        </p:nvSpPr>
        <p:spPr>
          <a:xfrm>
            <a:off x="1074927" y="779552"/>
            <a:ext cx="2074673" cy="666080"/>
          </a:xfrm>
          <a:prstGeom prst="rect">
            <a:avLst/>
          </a:prstGeom>
          <a:solidFill>
            <a:srgbClr val="0070C0"/>
          </a:solidFill>
        </p:spPr>
        <p:txBody>
          <a:bodyPr wrap="square">
            <a:spAutoFit/>
          </a:bodyPr>
          <a:lstStyle/>
          <a:p>
            <a:pPr algn="ctr">
              <a:lnSpc>
                <a:spcPct val="110000"/>
              </a:lnSpc>
            </a:pPr>
            <a:r>
              <a:rPr lang="en-US" sz="3600">
                <a:solidFill>
                  <a:schemeClr val="bg1"/>
                </a:solidFill>
                <a:latin typeface="#9Slide07 SFU Machine" panose="00000400000000000000" pitchFamily="2" charset="0"/>
                <a:cs typeface="Times New Roman" panose="02020603050405020304" pitchFamily="18" charset="0"/>
              </a:rPr>
              <a:t>Chuột túi</a:t>
            </a:r>
            <a:endParaRPr lang="en-US" sz="3600">
              <a:solidFill>
                <a:schemeClr val="bg1"/>
              </a:solidFill>
              <a:latin typeface="#9Slide07 SFU Machine" panose="00000400000000000000" pitchFamily="2" charset="0"/>
            </a:endParaRPr>
          </a:p>
        </p:txBody>
      </p:sp>
      <p:sp>
        <p:nvSpPr>
          <p:cNvPr id="6" name="TextBox 5">
            <a:extLst>
              <a:ext uri="{FF2B5EF4-FFF2-40B4-BE49-F238E27FC236}">
                <a16:creationId xmlns:a16="http://schemas.microsoft.com/office/drawing/2014/main" id="{3B67C552-3696-14AB-B36C-D2E24C9C802A}"/>
              </a:ext>
            </a:extLst>
          </p:cNvPr>
          <p:cNvSpPr txBox="1"/>
          <p:nvPr/>
        </p:nvSpPr>
        <p:spPr>
          <a:xfrm>
            <a:off x="8765168" y="5548453"/>
            <a:ext cx="2804159" cy="666080"/>
          </a:xfrm>
          <a:prstGeom prst="rect">
            <a:avLst/>
          </a:prstGeom>
          <a:solidFill>
            <a:srgbClr val="0070C0"/>
          </a:solidFill>
        </p:spPr>
        <p:txBody>
          <a:bodyPr wrap="square">
            <a:spAutoFit/>
          </a:bodyPr>
          <a:lstStyle/>
          <a:p>
            <a:pPr algn="ctr">
              <a:lnSpc>
                <a:spcPct val="110000"/>
              </a:lnSpc>
            </a:pPr>
            <a:r>
              <a:rPr lang="en-US" sz="3600">
                <a:solidFill>
                  <a:schemeClr val="bg1"/>
                </a:solidFill>
                <a:latin typeface="#9Slide07 SFU Machine" panose="00000400000000000000" pitchFamily="2" charset="0"/>
                <a:cs typeface="Times New Roman" panose="02020603050405020304" pitchFamily="18" charset="0"/>
              </a:rPr>
              <a:t>Hoa mai vàng</a:t>
            </a:r>
            <a:endParaRPr lang="en-US" sz="3600">
              <a:solidFill>
                <a:schemeClr val="bg1"/>
              </a:solidFill>
              <a:latin typeface="#9Slide07 SFU Machine" panose="00000400000000000000" pitchFamily="2" charset="0"/>
            </a:endParaRPr>
          </a:p>
        </p:txBody>
      </p:sp>
      <p:sp>
        <p:nvSpPr>
          <p:cNvPr id="7" name="TextBox 6">
            <a:extLst>
              <a:ext uri="{FF2B5EF4-FFF2-40B4-BE49-F238E27FC236}">
                <a16:creationId xmlns:a16="http://schemas.microsoft.com/office/drawing/2014/main" id="{83ABD041-9D59-CACD-C96B-8379AA88F106}"/>
              </a:ext>
            </a:extLst>
          </p:cNvPr>
          <p:cNvSpPr txBox="1"/>
          <p:nvPr/>
        </p:nvSpPr>
        <p:spPr>
          <a:xfrm>
            <a:off x="622674" y="5548453"/>
            <a:ext cx="2804159" cy="666080"/>
          </a:xfrm>
          <a:prstGeom prst="rect">
            <a:avLst/>
          </a:prstGeom>
          <a:solidFill>
            <a:srgbClr val="0070C0"/>
          </a:solidFill>
        </p:spPr>
        <p:txBody>
          <a:bodyPr wrap="square">
            <a:spAutoFit/>
          </a:bodyPr>
          <a:lstStyle/>
          <a:p>
            <a:pPr algn="ctr">
              <a:lnSpc>
                <a:spcPct val="110000"/>
              </a:lnSpc>
            </a:pPr>
            <a:r>
              <a:rPr lang="en-US" sz="3600">
                <a:solidFill>
                  <a:schemeClr val="bg1"/>
                </a:solidFill>
                <a:latin typeface="#9Slide07 SFU Machine" panose="00000400000000000000" pitchFamily="2" charset="0"/>
                <a:cs typeface="Times New Roman" panose="02020603050405020304" pitchFamily="18" charset="0"/>
              </a:rPr>
              <a:t>6 tiểu bang</a:t>
            </a:r>
            <a:endParaRPr lang="en-US" sz="3600">
              <a:solidFill>
                <a:schemeClr val="bg1"/>
              </a:solidFill>
              <a:latin typeface="#9Slide07 SFU Machine" panose="00000400000000000000" pitchFamily="2" charset="0"/>
            </a:endParaRPr>
          </a:p>
        </p:txBody>
      </p:sp>
      <p:cxnSp>
        <p:nvCxnSpPr>
          <p:cNvPr id="9" name="Straight Arrow Connector 8">
            <a:extLst>
              <a:ext uri="{FF2B5EF4-FFF2-40B4-BE49-F238E27FC236}">
                <a16:creationId xmlns:a16="http://schemas.microsoft.com/office/drawing/2014/main" id="{8C75758B-5F6D-555E-033D-FC3BC6223B58}"/>
              </a:ext>
            </a:extLst>
          </p:cNvPr>
          <p:cNvCxnSpPr/>
          <p:nvPr/>
        </p:nvCxnSpPr>
        <p:spPr>
          <a:xfrm>
            <a:off x="2112263" y="1584960"/>
            <a:ext cx="2063497" cy="3657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17DE34C-62A5-A343-0E3E-AE8901297832}"/>
              </a:ext>
            </a:extLst>
          </p:cNvPr>
          <p:cNvCxnSpPr>
            <a:cxnSpLocks/>
          </p:cNvCxnSpPr>
          <p:nvPr/>
        </p:nvCxnSpPr>
        <p:spPr>
          <a:xfrm flipH="1">
            <a:off x="7965440" y="1590412"/>
            <a:ext cx="1924557" cy="3603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9565AB8-5C9E-C5AA-72FA-3EA84B7932FA}"/>
              </a:ext>
            </a:extLst>
          </p:cNvPr>
          <p:cNvCxnSpPr>
            <a:cxnSpLocks/>
          </p:cNvCxnSpPr>
          <p:nvPr/>
        </p:nvCxnSpPr>
        <p:spPr>
          <a:xfrm flipV="1">
            <a:off x="1624583" y="3314162"/>
            <a:ext cx="3770377" cy="18380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63E816B-9148-6EC4-7A9D-AFC2E05FEA2C}"/>
              </a:ext>
            </a:extLst>
          </p:cNvPr>
          <p:cNvCxnSpPr>
            <a:cxnSpLocks/>
          </p:cNvCxnSpPr>
          <p:nvPr/>
        </p:nvCxnSpPr>
        <p:spPr>
          <a:xfrm flipH="1" flipV="1">
            <a:off x="9042400" y="5044446"/>
            <a:ext cx="1065969" cy="4662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2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80D4AB-4DFA-5913-4931-91465580B513}"/>
              </a:ext>
            </a:extLst>
          </p:cNvPr>
          <p:cNvSpPr txBox="1"/>
          <p:nvPr/>
        </p:nvSpPr>
        <p:spPr>
          <a:xfrm>
            <a:off x="311096" y="4170360"/>
            <a:ext cx="6557064" cy="2402324"/>
          </a:xfrm>
          <a:prstGeom prst="rect">
            <a:avLst/>
          </a:prstGeom>
          <a:solidFill>
            <a:schemeClr val="accent4">
              <a:lumMod val="40000"/>
              <a:lumOff val="60000"/>
            </a:schemeClr>
          </a:solidFill>
        </p:spPr>
        <p:txBody>
          <a:bodyPr wrap="square">
            <a:spAutoFit/>
          </a:bodyPr>
          <a:lstStyle/>
          <a:p>
            <a:pPr marL="342900" lvl="0" indent="-342900">
              <a:lnSpc>
                <a:spcPct val="120000"/>
              </a:lnSpc>
              <a:buFont typeface="Times New Roman" panose="02020603050405020304" pitchFamily="18" charset="0"/>
              <a:buChar char="-"/>
            </a:pPr>
            <a:r>
              <a:rPr lang="it-IT" sz="3200">
                <a:effectLst/>
                <a:latin typeface="#9Slide07 IcielBaliho Script" pitchFamily="2" charset="0"/>
                <a:ea typeface="Times New Roman" panose="02020603050405020304" pitchFamily="18" charset="0"/>
              </a:rPr>
              <a:t>Có nền văn hóa lâu đời và độc đáo</a:t>
            </a:r>
            <a:endParaRPr lang="en-US" sz="3200">
              <a:effectLst/>
              <a:latin typeface="#9Slide07 IcielBaliho Script" pitchFamily="2" charset="0"/>
              <a:ea typeface="Times New Roman" panose="02020603050405020304" pitchFamily="18" charset="0"/>
            </a:endParaRPr>
          </a:p>
          <a:p>
            <a:pPr marL="342900" lvl="0" indent="-342900">
              <a:lnSpc>
                <a:spcPct val="120000"/>
              </a:lnSpc>
              <a:buFont typeface="Times New Roman" panose="02020603050405020304" pitchFamily="18" charset="0"/>
              <a:buChar char="-"/>
            </a:pPr>
            <a:r>
              <a:rPr lang="it-IT" sz="3200">
                <a:effectLst/>
                <a:latin typeface="#9Slide07 IcielBaliho Script" pitchFamily="2" charset="0"/>
                <a:ea typeface="Times New Roman" panose="02020603050405020304" pitchFamily="18" charset="0"/>
              </a:rPr>
              <a:t>Có các lễ hội và sự kiện mang tầm quốc tế</a:t>
            </a:r>
            <a:endParaRPr lang="en-US" sz="3200">
              <a:effectLst/>
              <a:latin typeface="#9Slide07 IcielBaliho Script" pitchFamily="2" charset="0"/>
              <a:ea typeface="Times New Roman" panose="02020603050405020304" pitchFamily="18" charset="0"/>
            </a:endParaRPr>
          </a:p>
          <a:p>
            <a:pPr marL="342900" lvl="0" indent="-342900">
              <a:lnSpc>
                <a:spcPct val="120000"/>
              </a:lnSpc>
              <a:buFont typeface="Times New Roman" panose="02020603050405020304" pitchFamily="18" charset="0"/>
              <a:buChar char="-"/>
            </a:pPr>
            <a:r>
              <a:rPr lang="it-IT" sz="3200">
                <a:effectLst/>
                <a:latin typeface="#9Slide07 IcielBaliho Script" pitchFamily="2" charset="0"/>
                <a:ea typeface="Times New Roman" panose="02020603050405020304" pitchFamily="18" charset="0"/>
              </a:rPr>
              <a:t>Tiếng Anh là ngôn ngữ chính</a:t>
            </a:r>
            <a:endParaRPr lang="en-US" sz="3200">
              <a:latin typeface="#9Slide07 IcielBaliho Script" pitchFamily="2" charset="0"/>
              <a:ea typeface="Times New Roman" panose="02020603050405020304" pitchFamily="18" charset="0"/>
            </a:endParaRPr>
          </a:p>
          <a:p>
            <a:pPr marL="342900" lvl="0" indent="-342900">
              <a:lnSpc>
                <a:spcPct val="120000"/>
              </a:lnSpc>
              <a:buFont typeface="Times New Roman" panose="02020603050405020304" pitchFamily="18" charset="0"/>
              <a:buChar char="-"/>
            </a:pPr>
            <a:r>
              <a:rPr lang="it-IT" sz="3200">
                <a:effectLst/>
                <a:latin typeface="#9Slide07 IcielBaliho Script" pitchFamily="2" charset="0"/>
                <a:ea typeface="Arial" panose="020B0604020202020204" pitchFamily="34" charset="0"/>
                <a:cs typeface="Times New Roman" panose="02020603050405020304" pitchFamily="18" charset="0"/>
              </a:rPr>
              <a:t>Có các di sản văn hóa đa dạng</a:t>
            </a:r>
            <a:endParaRPr lang="en-US" sz="3200">
              <a:latin typeface="#9Slide07 IcielBaliho Script" pitchFamily="2" charset="0"/>
            </a:endParaRPr>
          </a:p>
        </p:txBody>
      </p:sp>
      <p:sp>
        <p:nvSpPr>
          <p:cNvPr id="6" name="Frame 5">
            <a:extLst>
              <a:ext uri="{FF2B5EF4-FFF2-40B4-BE49-F238E27FC236}">
                <a16:creationId xmlns:a16="http://schemas.microsoft.com/office/drawing/2014/main" id="{322D9508-CC62-DEFA-5B93-A69CABF33082}"/>
              </a:ext>
            </a:extLst>
          </p:cNvPr>
          <p:cNvSpPr/>
          <p:nvPr/>
        </p:nvSpPr>
        <p:spPr>
          <a:xfrm>
            <a:off x="0" y="0"/>
            <a:ext cx="12192000" cy="6858000"/>
          </a:xfrm>
          <a:prstGeom prst="frame">
            <a:avLst>
              <a:gd name="adj1" fmla="val 29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ubtitle 2">
            <a:extLst>
              <a:ext uri="{FF2B5EF4-FFF2-40B4-BE49-F238E27FC236}">
                <a16:creationId xmlns:a16="http://schemas.microsoft.com/office/drawing/2014/main" id="{9B664398-677E-4E89-5AF6-F47F3750EBF0}"/>
              </a:ext>
            </a:extLst>
          </p:cNvPr>
          <p:cNvSpPr txBox="1">
            <a:spLocks/>
          </p:cNvSpPr>
          <p:nvPr/>
        </p:nvSpPr>
        <p:spPr>
          <a:xfrm>
            <a:off x="157480" y="318124"/>
            <a:ext cx="8702040" cy="858200"/>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a:solidFill>
                  <a:srgbClr val="7030A0"/>
                </a:solidFill>
                <a:latin typeface="#9Slide07 IcielBC Cubano Normal" panose="00000500000000000000" pitchFamily="2" charset="0"/>
              </a:rPr>
              <a:t>2.lịch sử, văn hóa độc đáo</a:t>
            </a:r>
            <a:endParaRPr lang="en-US" sz="4800" dirty="0">
              <a:solidFill>
                <a:srgbClr val="7030A0"/>
              </a:solidFill>
              <a:latin typeface="#9Slide07 IcielBC Cubano Normal" panose="00000500000000000000" pitchFamily="2" charset="0"/>
            </a:endParaRPr>
          </a:p>
        </p:txBody>
      </p:sp>
      <p:pic>
        <p:nvPicPr>
          <p:cNvPr id="9" name="Picture 8">
            <a:extLst>
              <a:ext uri="{FF2B5EF4-FFF2-40B4-BE49-F238E27FC236}">
                <a16:creationId xmlns:a16="http://schemas.microsoft.com/office/drawing/2014/main" id="{7E04229E-A41A-9B6D-181A-7FE7FD81EE05}"/>
              </a:ext>
            </a:extLst>
          </p:cNvPr>
          <p:cNvPicPr>
            <a:picLocks noChangeAspect="1"/>
          </p:cNvPicPr>
          <p:nvPr/>
        </p:nvPicPr>
        <p:blipFill>
          <a:blip r:embed="rId2"/>
          <a:stretch>
            <a:fillRect/>
          </a:stretch>
        </p:blipFill>
        <p:spPr>
          <a:xfrm>
            <a:off x="429153" y="1072723"/>
            <a:ext cx="6439007" cy="3031863"/>
          </a:xfrm>
          <a:prstGeom prst="rect">
            <a:avLst/>
          </a:prstGeom>
        </p:spPr>
      </p:pic>
      <p:pic>
        <p:nvPicPr>
          <p:cNvPr id="1028" name="Picture 4" descr="Evolution: Torres Strait Masks | National Museum of Australia">
            <a:extLst>
              <a:ext uri="{FF2B5EF4-FFF2-40B4-BE49-F238E27FC236}">
                <a16:creationId xmlns:a16="http://schemas.microsoft.com/office/drawing/2014/main" id="{E1F0F011-590B-7BCE-3166-E0922D197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4610" y="1072723"/>
            <a:ext cx="3510939" cy="52625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stralian Aboriginal Art Inspired Urite Stripe Blue Cotton - Etsy New  Zealand">
            <a:extLst>
              <a:ext uri="{FF2B5EF4-FFF2-40B4-BE49-F238E27FC236}">
                <a16:creationId xmlns:a16="http://schemas.microsoft.com/office/drawing/2014/main" id="{3619ECEA-ED2E-20EE-68E7-9C6B378C694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027119" y="1176324"/>
            <a:ext cx="4853785" cy="48537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7D7BD4DF-2F2A-64A7-7901-64F1A166A968}"/>
              </a:ext>
            </a:extLst>
          </p:cNvPr>
          <p:cNvSpPr/>
          <p:nvPr/>
        </p:nvSpPr>
        <p:spPr>
          <a:xfrm>
            <a:off x="7306257" y="6177280"/>
            <a:ext cx="4418383" cy="39540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7 IcielBaliho Script" pitchFamily="2" charset="0"/>
              </a:rPr>
              <a:t>Họa tiết và mặt nạ của thổ dân</a:t>
            </a:r>
          </a:p>
        </p:txBody>
      </p:sp>
    </p:spTree>
    <p:extLst>
      <p:ext uri="{BB962C8B-B14F-4D97-AF65-F5344CB8AC3E}">
        <p14:creationId xmlns:p14="http://schemas.microsoft.com/office/powerpoint/2010/main" val="1891955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Rising Sun Wooden Boomerang Traditional Bumerang Boomerang Boomerang for  sale Buy Boomerang : Amazon.de">
            <a:extLst>
              <a:ext uri="{FF2B5EF4-FFF2-40B4-BE49-F238E27FC236}">
                <a16:creationId xmlns:a16="http://schemas.microsoft.com/office/drawing/2014/main" id="{31ABE35E-3114-A59F-B925-D1860D92A42E}"/>
              </a:ext>
            </a:extLst>
          </p:cNvPr>
          <p:cNvPicPr>
            <a:picLocks noChangeAspect="1"/>
          </p:cNvPicPr>
          <p:nvPr/>
        </p:nvPicPr>
        <p:blipFill rotWithShape="1">
          <a:blip r:embed="rId2">
            <a:extLst>
              <a:ext uri="{28A0092B-C50C-407E-A947-70E740481C1C}">
                <a14:useLocalDpi xmlns:a14="http://schemas.microsoft.com/office/drawing/2010/main" val="0"/>
              </a:ext>
            </a:extLst>
          </a:blip>
          <a:srcRect r="-8" b="-8"/>
          <a:stretch/>
        </p:blipFill>
        <p:spPr bwMode="auto">
          <a:xfrm>
            <a:off x="639861"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p:spPr>
      </p:pic>
      <p:pic>
        <p:nvPicPr>
          <p:cNvPr id="4" name="Picture 3" descr="Top 10 cảnh đẹp ở Sydney mà bạn nên ghé thăm - PYS Travel">
            <a:extLst>
              <a:ext uri="{FF2B5EF4-FFF2-40B4-BE49-F238E27FC236}">
                <a16:creationId xmlns:a16="http://schemas.microsoft.com/office/drawing/2014/main" id="{8E89EA71-9E9A-E205-227F-EEB0AC48DC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30" r="17071" b="1"/>
          <a:stretch/>
        </p:blipFill>
        <p:spPr bwMode="auto">
          <a:xfrm>
            <a:off x="3506162"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p:spPr>
      </p:pic>
      <p:pic>
        <p:nvPicPr>
          <p:cNvPr id="6" name="Picture 5">
            <a:extLst>
              <a:ext uri="{FF2B5EF4-FFF2-40B4-BE49-F238E27FC236}">
                <a16:creationId xmlns:a16="http://schemas.microsoft.com/office/drawing/2014/main" id="{19BC37B0-63E9-D58C-421C-4E0C4DE9D4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375" r="17123" b="-2"/>
          <a:stretch/>
        </p:blipFill>
        <p:spPr bwMode="auto">
          <a:xfrm>
            <a:off x="6364102" y="2146852"/>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p:spPr>
      </p:pic>
      <p:pic>
        <p:nvPicPr>
          <p:cNvPr id="7" name="Picture 6" descr="Melbourne – Top đầu thành phố đáng sống nhất thế giới | Báo Dân trí">
            <a:extLst>
              <a:ext uri="{FF2B5EF4-FFF2-40B4-BE49-F238E27FC236}">
                <a16:creationId xmlns:a16="http://schemas.microsoft.com/office/drawing/2014/main" id="{4DB2DEE2-9E5F-C316-8F1F-E56CDA6611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71" r="25729" b="-1"/>
          <a:stretch/>
        </p:blipFill>
        <p:spPr bwMode="auto">
          <a:xfrm>
            <a:off x="9245600" y="2146852"/>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p:spPr>
      </p:pic>
      <p:sp>
        <p:nvSpPr>
          <p:cNvPr id="8" name="Rectangle 7">
            <a:extLst>
              <a:ext uri="{FF2B5EF4-FFF2-40B4-BE49-F238E27FC236}">
                <a16:creationId xmlns:a16="http://schemas.microsoft.com/office/drawing/2014/main" id="{92831129-7624-B507-D985-DA65DDBB0B9B}"/>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itle 1">
            <a:extLst>
              <a:ext uri="{FF2B5EF4-FFF2-40B4-BE49-F238E27FC236}">
                <a16:creationId xmlns:a16="http://schemas.microsoft.com/office/drawing/2014/main" id="{C0A723A9-34F0-D006-C939-70322C157006}"/>
              </a:ext>
            </a:extLst>
          </p:cNvPr>
          <p:cNvSpPr>
            <a:spLocks noGrp="1"/>
          </p:cNvSpPr>
          <p:nvPr>
            <p:ph type="title"/>
          </p:nvPr>
        </p:nvSpPr>
        <p:spPr>
          <a:xfrm>
            <a:off x="243840" y="452999"/>
            <a:ext cx="11663680" cy="1264041"/>
          </a:xfrm>
        </p:spPr>
        <p:txBody>
          <a:bodyPr>
            <a:normAutofit/>
          </a:bodyPr>
          <a:lstStyle/>
          <a:p>
            <a:pPr algn="ctr">
              <a:lnSpc>
                <a:spcPct val="120000"/>
              </a:lnSpc>
            </a:pPr>
            <a:r>
              <a:rPr lang="en-US" sz="5400">
                <a:solidFill>
                  <a:srgbClr val="00B050"/>
                </a:solidFill>
                <a:latin typeface="#9Slide07 IcielBC Cubano Normal" panose="00000500000000000000" pitchFamily="2" charset="0"/>
              </a:rPr>
              <a:t>NHÀ KHẢO CỔ</a:t>
            </a:r>
            <a:r>
              <a:rPr lang="en-US" sz="5400" dirty="0">
                <a:solidFill>
                  <a:srgbClr val="00B050"/>
                </a:solidFill>
                <a:latin typeface="#9Slide07 IcielBC Cubano Normal" panose="00000500000000000000" pitchFamily="2" charset="0"/>
              </a:rPr>
              <a:t> </a:t>
            </a:r>
            <a:r>
              <a:rPr lang="en-US" sz="5400">
                <a:solidFill>
                  <a:srgbClr val="00B050"/>
                </a:solidFill>
                <a:latin typeface="#9Slide07 IcielBC Cubano Normal" panose="00000500000000000000" pitchFamily="2" charset="0"/>
              </a:rPr>
              <a:t>TÍ </a:t>
            </a:r>
            <a:r>
              <a:rPr lang="en-US" sz="5400" dirty="0">
                <a:solidFill>
                  <a:srgbClr val="00B050"/>
                </a:solidFill>
                <a:latin typeface="#9Slide07 IcielBC Cubano Normal" panose="00000500000000000000" pitchFamily="2" charset="0"/>
              </a:rPr>
              <a:t>HON</a:t>
            </a:r>
          </a:p>
        </p:txBody>
      </p:sp>
      <p:sp>
        <p:nvSpPr>
          <p:cNvPr id="11" name="TextBox 10">
            <a:extLst>
              <a:ext uri="{FF2B5EF4-FFF2-40B4-BE49-F238E27FC236}">
                <a16:creationId xmlns:a16="http://schemas.microsoft.com/office/drawing/2014/main" id="{96042A59-CC2A-A692-6A9C-2176C3F086B2}"/>
              </a:ext>
            </a:extLst>
          </p:cNvPr>
          <p:cNvSpPr txBox="1"/>
          <p:nvPr/>
        </p:nvSpPr>
        <p:spPr>
          <a:xfrm>
            <a:off x="157130" y="4738029"/>
            <a:ext cx="11759717" cy="1938992"/>
          </a:xfrm>
          <a:prstGeom prst="rect">
            <a:avLst/>
          </a:prstGeom>
          <a:noFill/>
        </p:spPr>
        <p:txBody>
          <a:bodyPr wrap="square">
            <a:spAutoFit/>
          </a:bodyPr>
          <a:lstStyle/>
          <a:p>
            <a:pPr marL="342900" indent="-342900" algn="just">
              <a:buFont typeface="Wingdings" panose="05000000000000000000" pitchFamily="2" charset="2"/>
              <a:buChar char="ü"/>
            </a:pPr>
            <a:r>
              <a:rPr lang="it-IT" sz="2400" b="1">
                <a:solidFill>
                  <a:srgbClr val="0070C0"/>
                </a:solidFill>
              </a:rPr>
              <a:t>Việt và Nam đi cùng tìm hiểu về lịch sử và văn hóa </a:t>
            </a:r>
            <a:r>
              <a:rPr lang="fr-FR" sz="2400" b="1">
                <a:solidFill>
                  <a:srgbClr val="0070C0"/>
                </a:solidFill>
              </a:rPr>
              <a:t>Ô-xtrây-li-a</a:t>
            </a:r>
            <a:r>
              <a:rPr lang="it-IT" sz="2400" b="1">
                <a:solidFill>
                  <a:srgbClr val="0070C0"/>
                </a:solidFill>
              </a:rPr>
              <a:t>. Cả hai học được biết bao nhiêu điều lí thú. Về nước, hai bạn tranh nhau chia sẻ trước lớp về những vật dụng, địa danh độc đáo. </a:t>
            </a:r>
          </a:p>
          <a:p>
            <a:pPr marL="342900" indent="-342900" algn="just">
              <a:buFont typeface="Wingdings" panose="05000000000000000000" pitchFamily="2" charset="2"/>
              <a:buChar char="ü"/>
            </a:pPr>
            <a:r>
              <a:rPr lang="it-IT" sz="2400" b="1">
                <a:solidFill>
                  <a:srgbClr val="0070C0"/>
                </a:solidFill>
              </a:rPr>
              <a:t>Hãy đóng vai làm  Việt và Nam, em hãy cho cả lớp biết những vật dụng và địa danh sau trên là gì nhé?  </a:t>
            </a:r>
            <a:r>
              <a:rPr lang="it-IT" sz="2400" b="1">
                <a:solidFill>
                  <a:srgbClr val="FF0000"/>
                </a:solidFill>
              </a:rPr>
              <a:t>&gt;&gt; Trả lời trên giấy note. 5 điểm/đáp án đúng.</a:t>
            </a:r>
            <a:endParaRPr lang="en-US" sz="2400">
              <a:solidFill>
                <a:srgbClr val="FF0000"/>
              </a:solidFill>
            </a:endParaRPr>
          </a:p>
        </p:txBody>
      </p:sp>
      <p:pic>
        <p:nvPicPr>
          <p:cNvPr id="13" name="Picture 14" descr="Australia aborigines Royalty Free Vector Image">
            <a:extLst>
              <a:ext uri="{FF2B5EF4-FFF2-40B4-BE49-F238E27FC236}">
                <a16:creationId xmlns:a16="http://schemas.microsoft.com/office/drawing/2014/main" id="{BA587185-D26A-3813-E534-7F9659D07AA9}"/>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b="8000"/>
          <a:stretch/>
        </p:blipFill>
        <p:spPr bwMode="auto">
          <a:xfrm>
            <a:off x="10307320" y="213791"/>
            <a:ext cx="1351280" cy="1436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Uluru SVG Cut file by Creative Fabrica Crafts · Creative Fabrica">
            <a:extLst>
              <a:ext uri="{FF2B5EF4-FFF2-40B4-BE49-F238E27FC236}">
                <a16:creationId xmlns:a16="http://schemas.microsoft.com/office/drawing/2014/main" id="{DB0D9C59-FA69-D571-865C-FA955DDD11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439" b="23760"/>
          <a:stretch/>
        </p:blipFill>
        <p:spPr bwMode="auto">
          <a:xfrm>
            <a:off x="284480" y="641189"/>
            <a:ext cx="2424832" cy="86823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17391A82-E641-3D73-6624-180463CBCBFD}"/>
              </a:ext>
            </a:extLst>
          </p:cNvPr>
          <p:cNvSpPr/>
          <p:nvPr/>
        </p:nvSpPr>
        <p:spPr>
          <a:xfrm>
            <a:off x="680720" y="1650607"/>
            <a:ext cx="2123440" cy="4220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9Slide07 IcielBC Cubano Normal" panose="00000500000000000000" pitchFamily="2" charset="0"/>
              </a:rPr>
              <a:t>Bu-mê-răng</a:t>
            </a:r>
          </a:p>
        </p:txBody>
      </p:sp>
      <p:sp>
        <p:nvSpPr>
          <p:cNvPr id="16" name="Rectangle: Rounded Corners 15">
            <a:extLst>
              <a:ext uri="{FF2B5EF4-FFF2-40B4-BE49-F238E27FC236}">
                <a16:creationId xmlns:a16="http://schemas.microsoft.com/office/drawing/2014/main" id="{BFD88CA6-7338-DCE7-6A2F-9FD7260CFB2D}"/>
              </a:ext>
            </a:extLst>
          </p:cNvPr>
          <p:cNvSpPr/>
          <p:nvPr/>
        </p:nvSpPr>
        <p:spPr>
          <a:xfrm>
            <a:off x="3264906" y="1634329"/>
            <a:ext cx="2651454" cy="4220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9Slide07 IcielBC Cubano Normal" panose="00000500000000000000" pitchFamily="2" charset="0"/>
              </a:rPr>
              <a:t>Nhà hát Sydney</a:t>
            </a:r>
          </a:p>
        </p:txBody>
      </p:sp>
      <p:sp>
        <p:nvSpPr>
          <p:cNvPr id="17" name="Rectangle: Rounded Corners 16">
            <a:extLst>
              <a:ext uri="{FF2B5EF4-FFF2-40B4-BE49-F238E27FC236}">
                <a16:creationId xmlns:a16="http://schemas.microsoft.com/office/drawing/2014/main" id="{250C4C26-F33E-5114-0713-6B965247F708}"/>
              </a:ext>
            </a:extLst>
          </p:cNvPr>
          <p:cNvSpPr/>
          <p:nvPr/>
        </p:nvSpPr>
        <p:spPr>
          <a:xfrm>
            <a:off x="6023908" y="1634329"/>
            <a:ext cx="3090586" cy="4220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9Slide07 IcielBC Cubano Normal" panose="00000500000000000000" pitchFamily="2" charset="0"/>
              </a:rPr>
              <a:t>Khối đá U – lu – ru </a:t>
            </a:r>
          </a:p>
        </p:txBody>
      </p:sp>
      <p:sp>
        <p:nvSpPr>
          <p:cNvPr id="18" name="Rectangle: Rounded Corners 17">
            <a:extLst>
              <a:ext uri="{FF2B5EF4-FFF2-40B4-BE49-F238E27FC236}">
                <a16:creationId xmlns:a16="http://schemas.microsoft.com/office/drawing/2014/main" id="{88A98D4B-87C3-9026-EE36-F49C1D3598D7}"/>
              </a:ext>
            </a:extLst>
          </p:cNvPr>
          <p:cNvSpPr/>
          <p:nvPr/>
        </p:nvSpPr>
        <p:spPr>
          <a:xfrm>
            <a:off x="9245600" y="1634329"/>
            <a:ext cx="2123440" cy="4220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9Slide07 IcielBC Cubano Normal" panose="00000500000000000000" pitchFamily="2" charset="0"/>
              </a:rPr>
              <a:t>Melbourne</a:t>
            </a:r>
          </a:p>
        </p:txBody>
      </p:sp>
    </p:spTree>
    <p:extLst>
      <p:ext uri="{BB962C8B-B14F-4D97-AF65-F5344CB8AC3E}">
        <p14:creationId xmlns:p14="http://schemas.microsoft.com/office/powerpoint/2010/main" val="1249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16"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05A92763-E104-4700-B775-51D27DEFD050}"/>
              </a:ext>
            </a:extLst>
          </p:cNvPr>
          <p:cNvSpPr/>
          <p:nvPr/>
        </p:nvSpPr>
        <p:spPr>
          <a:xfrm>
            <a:off x="0" y="0"/>
            <a:ext cx="12192000" cy="6858000"/>
          </a:xfrm>
          <a:prstGeom prst="frame">
            <a:avLst>
              <a:gd name="adj1" fmla="val 2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83313A6C-272B-4CAA-BA28-854CCA27C266}"/>
              </a:ext>
            </a:extLst>
          </p:cNvPr>
          <p:cNvSpPr txBox="1"/>
          <p:nvPr/>
        </p:nvSpPr>
        <p:spPr>
          <a:xfrm>
            <a:off x="433273" y="3467166"/>
            <a:ext cx="3841481" cy="2876300"/>
          </a:xfrm>
          <a:prstGeom prst="rect">
            <a:avLst/>
          </a:prstGeom>
          <a:noFill/>
        </p:spPr>
        <p:txBody>
          <a:bodyPr wrap="square">
            <a:spAutoFit/>
          </a:bodyPr>
          <a:lstStyle/>
          <a:p>
            <a:pPr marL="0" marR="0" indent="0" algn="just">
              <a:lnSpc>
                <a:spcPct val="115000"/>
              </a:lnSpc>
              <a:spcBef>
                <a:spcPts val="0"/>
              </a:spcBef>
              <a:spcAft>
                <a:spcPts val="0"/>
              </a:spcAft>
            </a:pPr>
            <a:r>
              <a:rPr lang="en-US" sz="3200" dirty="0">
                <a:effectLst/>
                <a:latin typeface="#9Slide07 IcielBaliho Script" pitchFamily="2" charset="0"/>
                <a:ea typeface="Tahoma" panose="020B0604030504040204" pitchFamily="34" charset="0"/>
              </a:rPr>
              <a:t>+ 1 </a:t>
            </a:r>
            <a:r>
              <a:rPr lang="en-US" sz="3200" dirty="0" err="1">
                <a:effectLst/>
                <a:latin typeface="#9Slide07 IcielBaliho Script" pitchFamily="2" charset="0"/>
                <a:ea typeface="Tahoma" panose="020B0604030504040204" pitchFamily="34" charset="0"/>
              </a:rPr>
              <a:t>phút</a:t>
            </a:r>
            <a:r>
              <a:rPr lang="en-US" sz="3200" dirty="0">
                <a:effectLst/>
                <a:latin typeface="#9Slide07 IcielBaliho Script" pitchFamily="2" charset="0"/>
                <a:ea typeface="Tahoma" panose="020B0604030504040204" pitchFamily="34" charset="0"/>
              </a:rPr>
              <a:t> </a:t>
            </a:r>
            <a:r>
              <a:rPr lang="en-US" sz="3200" dirty="0" err="1">
                <a:effectLst/>
                <a:latin typeface="#9Slide07 IcielBaliho Script" pitchFamily="2" charset="0"/>
                <a:ea typeface="Tahoma" panose="020B0604030504040204" pitchFamily="34" charset="0"/>
              </a:rPr>
              <a:t>suy</a:t>
            </a:r>
            <a:r>
              <a:rPr lang="en-US" sz="3200" dirty="0">
                <a:effectLst/>
                <a:latin typeface="#9Slide07 IcielBaliho Script" pitchFamily="2" charset="0"/>
                <a:ea typeface="Tahoma" panose="020B0604030504040204" pitchFamily="34" charset="0"/>
              </a:rPr>
              <a:t> </a:t>
            </a:r>
            <a:r>
              <a:rPr lang="en-US" sz="3200" dirty="0" err="1">
                <a:effectLst/>
                <a:latin typeface="#9Slide07 IcielBaliho Script" pitchFamily="2" charset="0"/>
                <a:ea typeface="Tahoma" panose="020B0604030504040204" pitchFamily="34" charset="0"/>
              </a:rPr>
              <a:t>nghĩ</a:t>
            </a:r>
            <a:r>
              <a:rPr lang="en-US" sz="3200" dirty="0">
                <a:effectLst/>
                <a:latin typeface="#9Slide07 IcielBaliho Script" pitchFamily="2" charset="0"/>
                <a:ea typeface="Tahoma" panose="020B0604030504040204" pitchFamily="34" charset="0"/>
              </a:rPr>
              <a:t> </a:t>
            </a:r>
            <a:r>
              <a:rPr lang="en-US" sz="3200" dirty="0" err="1">
                <a:effectLst/>
                <a:latin typeface="#9Slide07 IcielBaliho Script" pitchFamily="2" charset="0"/>
                <a:ea typeface="Tahoma" panose="020B0604030504040204" pitchFamily="34" charset="0"/>
              </a:rPr>
              <a:t>cá</a:t>
            </a:r>
            <a:r>
              <a:rPr lang="en-US" sz="3200" dirty="0">
                <a:effectLst/>
                <a:latin typeface="#9Slide07 IcielBaliho Script" pitchFamily="2" charset="0"/>
                <a:ea typeface="Tahoma" panose="020B0604030504040204" pitchFamily="34" charset="0"/>
              </a:rPr>
              <a:t> </a:t>
            </a:r>
            <a:r>
              <a:rPr lang="en-US" sz="3200" dirty="0" err="1">
                <a:effectLst/>
                <a:latin typeface="#9Slide07 IcielBaliho Script" pitchFamily="2" charset="0"/>
                <a:ea typeface="Tahoma" panose="020B0604030504040204" pitchFamily="34" charset="0"/>
              </a:rPr>
              <a:t>nhân</a:t>
            </a:r>
            <a:r>
              <a:rPr lang="en-US" sz="3200" dirty="0">
                <a:effectLst/>
                <a:latin typeface="#9Slide07 IcielBaliho Script" pitchFamily="2" charset="0"/>
                <a:ea typeface="Tahoma" panose="020B0604030504040204" pitchFamily="34" charset="0"/>
              </a:rPr>
              <a:t> </a:t>
            </a:r>
            <a:r>
              <a:rPr lang="en-US" sz="3200" dirty="0" err="1">
                <a:effectLst/>
                <a:latin typeface="#9Slide07 IcielBaliho Script" pitchFamily="2" charset="0"/>
                <a:ea typeface="Tahoma" panose="020B0604030504040204" pitchFamily="34" charset="0"/>
              </a:rPr>
              <a:t>viết</a:t>
            </a:r>
            <a:r>
              <a:rPr lang="en-US" sz="3200" dirty="0">
                <a:effectLst/>
                <a:latin typeface="#9Slide07 IcielBaliho Script" pitchFamily="2" charset="0"/>
                <a:ea typeface="Tahoma" panose="020B0604030504040204" pitchFamily="34" charset="0"/>
              </a:rPr>
              <a:t> </a:t>
            </a:r>
            <a:r>
              <a:rPr lang="en-US" sz="3200" dirty="0" err="1">
                <a:effectLst/>
                <a:latin typeface="#9Slide07 IcielBaliho Script" pitchFamily="2" charset="0"/>
                <a:ea typeface="Tahoma" panose="020B0604030504040204" pitchFamily="34" charset="0"/>
              </a:rPr>
              <a:t>ra</a:t>
            </a:r>
            <a:r>
              <a:rPr lang="en-US" sz="3200" dirty="0">
                <a:effectLst/>
                <a:latin typeface="#9Slide07 IcielBaliho Script" pitchFamily="2" charset="0"/>
                <a:ea typeface="Tahoma" panose="020B0604030504040204" pitchFamily="34" charset="0"/>
              </a:rPr>
              <a:t> GÓC</a:t>
            </a:r>
            <a:endParaRPr lang="en-US" sz="2800" dirty="0">
              <a:effectLst/>
              <a:latin typeface="#9Slide07 IcielBaliho Script" pitchFamily="2" charset="0"/>
              <a:ea typeface="Tahoma" panose="020B0604030504040204" pitchFamily="34" charset="0"/>
            </a:endParaRPr>
          </a:p>
          <a:p>
            <a:pPr marL="0" marR="0" indent="0" algn="just">
              <a:lnSpc>
                <a:spcPct val="115000"/>
              </a:lnSpc>
              <a:spcBef>
                <a:spcPts val="0"/>
              </a:spcBef>
              <a:spcAft>
                <a:spcPts val="0"/>
              </a:spcAft>
            </a:pPr>
            <a:r>
              <a:rPr lang="en-US" sz="3200" dirty="0">
                <a:effectLst/>
                <a:latin typeface="#9Slide07 IcielBaliho Script" pitchFamily="2" charset="0"/>
                <a:ea typeface="Tahoma" panose="020B0604030504040204" pitchFamily="34" charset="0"/>
              </a:rPr>
              <a:t>+ 2 </a:t>
            </a:r>
            <a:r>
              <a:rPr lang="en-US" sz="3200" dirty="0" err="1">
                <a:effectLst/>
                <a:latin typeface="#9Slide07 IcielBaliho Script" pitchFamily="2" charset="0"/>
                <a:ea typeface="Tahoma" panose="020B0604030504040204" pitchFamily="34" charset="0"/>
              </a:rPr>
              <a:t>phút</a:t>
            </a:r>
            <a:r>
              <a:rPr lang="en-US" sz="3200" dirty="0">
                <a:effectLst/>
                <a:latin typeface="#9Slide07 IcielBaliho Script" pitchFamily="2" charset="0"/>
                <a:ea typeface="Tahoma" panose="020B0604030504040204" pitchFamily="34" charset="0"/>
              </a:rPr>
              <a:t> chia </a:t>
            </a:r>
            <a:r>
              <a:rPr lang="en-US" sz="3200" dirty="0" err="1">
                <a:effectLst/>
                <a:latin typeface="#9Slide07 IcielBaliho Script" pitchFamily="2" charset="0"/>
                <a:ea typeface="Tahoma" panose="020B0604030504040204" pitchFamily="34" charset="0"/>
              </a:rPr>
              <a:t>sẻ</a:t>
            </a:r>
            <a:r>
              <a:rPr lang="en-US" sz="3200" dirty="0">
                <a:effectLst/>
                <a:latin typeface="#9Slide07 IcielBaliho Script" pitchFamily="2" charset="0"/>
                <a:ea typeface="Tahoma" panose="020B0604030504040204" pitchFamily="34" charset="0"/>
              </a:rPr>
              <a:t> </a:t>
            </a:r>
            <a:r>
              <a:rPr lang="en-US" sz="3200" dirty="0" err="1">
                <a:effectLst/>
                <a:latin typeface="#9Slide07 IcielBaliho Script" pitchFamily="2" charset="0"/>
                <a:ea typeface="Tahoma" panose="020B0604030504040204" pitchFamily="34" charset="0"/>
              </a:rPr>
              <a:t>nhóm</a:t>
            </a:r>
            <a:endParaRPr lang="en-US" sz="2800" dirty="0">
              <a:effectLst/>
              <a:latin typeface="#9Slide07 IcielBaliho Script" pitchFamily="2" charset="0"/>
              <a:ea typeface="Tahoma" panose="020B0604030504040204" pitchFamily="34" charset="0"/>
            </a:endParaRPr>
          </a:p>
          <a:p>
            <a:pPr marL="0" marR="0" indent="0" algn="just">
              <a:lnSpc>
                <a:spcPct val="115000"/>
              </a:lnSpc>
              <a:spcBef>
                <a:spcPts val="0"/>
              </a:spcBef>
              <a:spcAft>
                <a:spcPts val="0"/>
              </a:spcAft>
            </a:pPr>
            <a:r>
              <a:rPr lang="en-US" sz="3200" dirty="0">
                <a:effectLst/>
                <a:latin typeface="#9Slide07 IcielBaliho Script" pitchFamily="2" charset="0"/>
                <a:ea typeface="Tahoma" panose="020B0604030504040204" pitchFamily="34" charset="0"/>
              </a:rPr>
              <a:t>+ 1 </a:t>
            </a:r>
            <a:r>
              <a:rPr lang="en-US" sz="3200" dirty="0" err="1">
                <a:effectLst/>
                <a:latin typeface="#9Slide07 IcielBaliho Script" pitchFamily="2" charset="0"/>
                <a:ea typeface="Tahoma" panose="020B0604030504040204" pitchFamily="34" charset="0"/>
              </a:rPr>
              <a:t>phút</a:t>
            </a:r>
            <a:r>
              <a:rPr lang="en-US" sz="3200" dirty="0">
                <a:effectLst/>
                <a:latin typeface="#9Slide07 IcielBaliho Script" pitchFamily="2" charset="0"/>
                <a:ea typeface="Tahoma" panose="020B0604030504040204" pitchFamily="34" charset="0"/>
              </a:rPr>
              <a:t> </a:t>
            </a:r>
            <a:r>
              <a:rPr lang="en-US" sz="3200" dirty="0" err="1">
                <a:effectLst/>
                <a:latin typeface="#9Slide07 IcielBaliho Script" pitchFamily="2" charset="0"/>
                <a:ea typeface="Tahoma" panose="020B0604030504040204" pitchFamily="34" charset="0"/>
              </a:rPr>
              <a:t>trình</a:t>
            </a:r>
            <a:r>
              <a:rPr lang="en-US" sz="3200" dirty="0">
                <a:effectLst/>
                <a:latin typeface="#9Slide07 IcielBaliho Script" pitchFamily="2" charset="0"/>
                <a:ea typeface="Tahoma" panose="020B0604030504040204" pitchFamily="34" charset="0"/>
              </a:rPr>
              <a:t> </a:t>
            </a:r>
            <a:r>
              <a:rPr lang="en-US" sz="3200" dirty="0" err="1">
                <a:effectLst/>
                <a:latin typeface="#9Slide07 IcielBaliho Script" pitchFamily="2" charset="0"/>
                <a:ea typeface="Tahoma" panose="020B0604030504040204" pitchFamily="34" charset="0"/>
              </a:rPr>
              <a:t>bày</a:t>
            </a:r>
            <a:r>
              <a:rPr lang="en-US" sz="3200" dirty="0">
                <a:effectLst/>
                <a:latin typeface="#9Slide07 IcielBaliho Script" pitchFamily="2" charset="0"/>
                <a:ea typeface="Tahoma" panose="020B0604030504040204" pitchFamily="34" charset="0"/>
              </a:rPr>
              <a:t> </a:t>
            </a:r>
            <a:r>
              <a:rPr lang="en-US" sz="3200" dirty="0" err="1">
                <a:effectLst/>
                <a:latin typeface="#9Slide07 IcielBaliho Script" pitchFamily="2" charset="0"/>
                <a:ea typeface="Tahoma" panose="020B0604030504040204" pitchFamily="34" charset="0"/>
              </a:rPr>
              <a:t>trước</a:t>
            </a:r>
            <a:r>
              <a:rPr lang="en-US" sz="3200" dirty="0">
                <a:effectLst/>
                <a:latin typeface="#9Slide07 IcielBaliho Script" pitchFamily="2" charset="0"/>
                <a:ea typeface="Tahoma" panose="020B0604030504040204" pitchFamily="34" charset="0"/>
              </a:rPr>
              <a:t> </a:t>
            </a:r>
            <a:r>
              <a:rPr lang="en-US" sz="3200" dirty="0" err="1">
                <a:effectLst/>
                <a:latin typeface="#9Slide07 IcielBaliho Script" pitchFamily="2" charset="0"/>
                <a:ea typeface="Tahoma" panose="020B0604030504040204" pitchFamily="34" charset="0"/>
              </a:rPr>
              <a:t>lớp</a:t>
            </a:r>
            <a:r>
              <a:rPr lang="en-US" sz="3200" dirty="0">
                <a:effectLst/>
                <a:latin typeface="#9Slide07 IcielBaliho Script" pitchFamily="2" charset="0"/>
                <a:ea typeface="Tahoma" panose="020B0604030504040204" pitchFamily="34" charset="0"/>
              </a:rPr>
              <a:t> </a:t>
            </a:r>
            <a:r>
              <a:rPr lang="en-US" sz="3200" dirty="0" err="1">
                <a:effectLst/>
                <a:latin typeface="#9Slide07 IcielBaliho Script" pitchFamily="2" charset="0"/>
                <a:ea typeface="Tahoma" panose="020B0604030504040204" pitchFamily="34" charset="0"/>
              </a:rPr>
              <a:t>thông</a:t>
            </a:r>
            <a:r>
              <a:rPr lang="en-US" sz="3200" dirty="0">
                <a:effectLst/>
                <a:latin typeface="#9Slide07 IcielBaliho Script" pitchFamily="2" charset="0"/>
                <a:ea typeface="Tahoma" panose="020B0604030504040204" pitchFamily="34" charset="0"/>
              </a:rPr>
              <a:t> tin</a:t>
            </a:r>
            <a:endParaRPr lang="en-US" sz="2800" dirty="0">
              <a:effectLst/>
              <a:latin typeface="#9Slide07 IcielBaliho Script" pitchFamily="2" charset="0"/>
              <a:ea typeface="Tahoma" panose="020B0604030504040204" pitchFamily="34" charset="0"/>
            </a:endParaRPr>
          </a:p>
        </p:txBody>
      </p:sp>
      <p:sp>
        <p:nvSpPr>
          <p:cNvPr id="8" name="Rectangle 7">
            <a:extLst>
              <a:ext uri="{FF2B5EF4-FFF2-40B4-BE49-F238E27FC236}">
                <a16:creationId xmlns:a16="http://schemas.microsoft.com/office/drawing/2014/main" id="{60B9CDA7-1B07-4602-8DEE-D5720308A10B}"/>
              </a:ext>
            </a:extLst>
          </p:cNvPr>
          <p:cNvSpPr/>
          <p:nvPr/>
        </p:nvSpPr>
        <p:spPr>
          <a:xfrm>
            <a:off x="4207587" y="211612"/>
            <a:ext cx="7573285" cy="983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4800" dirty="0">
                <a:solidFill>
                  <a:srgbClr val="FF0000"/>
                </a:solidFill>
                <a:latin typeface="#9Slide07 IcielBC Cubano Normal" panose="00000500000000000000" pitchFamily="2" charset="0"/>
                <a:ea typeface="Tahoma" panose="020B0604030504040204" pitchFamily="34" charset="0"/>
              </a:rPr>
              <a:t>TỚ BIẾT TUỐT</a:t>
            </a:r>
            <a:endParaRPr lang="en-US" sz="4800" dirty="0">
              <a:solidFill>
                <a:srgbClr val="FF0000"/>
              </a:solidFill>
              <a:effectLst/>
              <a:latin typeface="#9Slide07 IcielBC Cubano Normal" panose="00000500000000000000" pitchFamily="2" charset="0"/>
              <a:ea typeface="Tahoma" panose="020B0604030504040204" pitchFamily="34" charset="0"/>
            </a:endParaRPr>
          </a:p>
        </p:txBody>
      </p:sp>
      <p:sp>
        <p:nvSpPr>
          <p:cNvPr id="6" name="Rectangle: Rounded Corners 5">
            <a:extLst>
              <a:ext uri="{FF2B5EF4-FFF2-40B4-BE49-F238E27FC236}">
                <a16:creationId xmlns:a16="http://schemas.microsoft.com/office/drawing/2014/main" id="{41F6CFE1-80B3-4871-830F-746A9AE38A44}"/>
              </a:ext>
            </a:extLst>
          </p:cNvPr>
          <p:cNvSpPr/>
          <p:nvPr/>
        </p:nvSpPr>
        <p:spPr>
          <a:xfrm>
            <a:off x="4912242" y="1230425"/>
            <a:ext cx="6677246" cy="91273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r>
              <a:rPr lang="it-IT">
                <a:latin typeface="#9Slide03 SFU Futura_01" panose="00000700000000000000" pitchFamily="2" charset="0"/>
              </a:rPr>
              <a:t>Với nét độc đáo của lịch sử và văn hóa, theo em Ô-xtrây-li-a cần làm gì để bảo tồn và phát huy giá trị?</a:t>
            </a:r>
            <a:endParaRPr lang="en-US">
              <a:latin typeface="#9Slide03 SFU Futura_01" panose="00000700000000000000" pitchFamily="2" charset="0"/>
            </a:endParaRPr>
          </a:p>
        </p:txBody>
      </p:sp>
      <p:pic>
        <p:nvPicPr>
          <p:cNvPr id="11" name="Picture 4" descr="Paper Post-it Note Notebook PNG, Clipart, Blog, Clip Art, Clipboard, Loose  Leaf, Musical Note Free">
            <a:extLst>
              <a:ext uri="{FF2B5EF4-FFF2-40B4-BE49-F238E27FC236}">
                <a16:creationId xmlns:a16="http://schemas.microsoft.com/office/drawing/2014/main" id="{E8E97641-03CB-489D-9C43-1F925C01760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299" b="97510" l="3709" r="96703">
                        <a14:foregroundMark x1="3846" y1="14368" x2="3846" y2="14368"/>
                        <a14:foregroundMark x1="40797" y1="10153" x2="40797" y2="10153"/>
                        <a14:foregroundMark x1="75137" y1="19923" x2="75412" y2="21073"/>
                        <a14:foregroundMark x1="79121" y1="47701" x2="79121" y2="47701"/>
                        <a14:foregroundMark x1="78709" y1="63793" x2="78709" y2="63793"/>
                        <a14:foregroundMark x1="72802" y1="73563" x2="72802" y2="73563"/>
                        <a14:foregroundMark x1="71154" y1="56322" x2="71154" y2="56322"/>
                        <a14:foregroundMark x1="70742" y1="51149" x2="70742" y2="51149"/>
                        <a14:foregroundMark x1="71016" y1="47893" x2="71016" y2="47893"/>
                        <a14:foregroundMark x1="71703" y1="46552" x2="71703" y2="46552"/>
                        <a14:foregroundMark x1="72115" y1="45785" x2="72115" y2="41379"/>
                        <a14:foregroundMark x1="66484" y1="14943" x2="66484" y2="14943"/>
                        <a14:foregroundMark x1="19780" y1="2490" x2="19780" y2="2490"/>
                        <a14:foregroundMark x1="14560" y1="3448" x2="14560" y2="3448"/>
                        <a14:foregroundMark x1="9890" y1="5364" x2="9890" y2="5364"/>
                        <a14:foregroundMark x1="9890" y1="5556" x2="9890" y2="5556"/>
                        <a14:foregroundMark x1="15934" y1="4981" x2="15934" y2="4981"/>
                        <a14:foregroundMark x1="17720" y1="6513" x2="17720" y2="6513"/>
                        <a14:foregroundMark x1="17720" y1="6513" x2="17720" y2="6513"/>
                        <a14:foregroundMark x1="10989" y1="3257" x2="10989" y2="3257"/>
                        <a14:foregroundMark x1="13599" y1="3257" x2="13599" y2="3257"/>
                        <a14:foregroundMark x1="35989" y1="3065" x2="35989" y2="3065"/>
                        <a14:foregroundMark x1="45604" y1="4981" x2="45604" y2="4981"/>
                        <a14:foregroundMark x1="61813" y1="19540" x2="61813" y2="19540"/>
                        <a14:foregroundMark x1="64148" y1="22222" x2="64148" y2="22222"/>
                        <a14:foregroundMark x1="64148" y1="22222" x2="64148" y2="22222"/>
                        <a14:foregroundMark x1="64835" y1="23755" x2="64835" y2="23755"/>
                        <a14:foregroundMark x1="65385" y1="24904" x2="65797" y2="25862"/>
                        <a14:foregroundMark x1="66484" y1="28736" x2="66621" y2="30077"/>
                        <a14:foregroundMark x1="75137" y1="36207" x2="75687" y2="36590"/>
                        <a14:foregroundMark x1="76786" y1="36398" x2="76786" y2="36398"/>
                        <a14:foregroundMark x1="77747" y1="36782" x2="77747" y2="36782"/>
                        <a14:foregroundMark x1="78434" y1="39655" x2="78434" y2="40613"/>
                        <a14:foregroundMark x1="79121" y1="40996" x2="79121" y2="42529"/>
                        <a14:foregroundMark x1="78571" y1="48659" x2="78571" y2="48659"/>
                        <a14:foregroundMark x1="82005" y1="59770" x2="69918" y2="81992"/>
                        <a14:foregroundMark x1="69918" y1="81992" x2="71978" y2="62069"/>
                        <a14:foregroundMark x1="71978" y1="62069" x2="80769" y2="56705"/>
                        <a14:foregroundMark x1="80769" y1="56705" x2="73077" y2="65900"/>
                        <a14:foregroundMark x1="73077" y1="65900" x2="69368" y2="75479"/>
                        <a14:foregroundMark x1="69368" y1="75479" x2="78434" y2="67050"/>
                        <a14:foregroundMark x1="76923" y1="60728" x2="76786" y2="61686"/>
                        <a14:foregroundMark x1="84478" y1="69732" x2="86951" y2="39464"/>
                        <a14:foregroundMark x1="86951" y1="39464" x2="74176" y2="21648"/>
                        <a14:foregroundMark x1="74176" y1="21648" x2="59341" y2="13410"/>
                        <a14:foregroundMark x1="59341" y1="13410" x2="49176" y2="13027"/>
                        <a14:foregroundMark x1="49176" y1="13027" x2="41758" y2="15709"/>
                        <a14:foregroundMark x1="39973" y1="6897" x2="82692" y2="9195"/>
                        <a14:foregroundMark x1="82692" y1="9195" x2="91896" y2="27011"/>
                        <a14:foregroundMark x1="91896" y1="27011" x2="93269" y2="74330"/>
                        <a14:foregroundMark x1="93269" y1="74330" x2="89286" y2="87165"/>
                        <a14:foregroundMark x1="89286" y1="87165" x2="55495" y2="91954"/>
                        <a14:foregroundMark x1="77198" y1="2874" x2="85714" y2="3448"/>
                        <a14:foregroundMark x1="85714" y1="3448" x2="92170" y2="8238"/>
                        <a14:foregroundMark x1="92170" y1="8238" x2="93407" y2="89847"/>
                        <a14:foregroundMark x1="93407" y1="89847" x2="85302" y2="97701"/>
                        <a14:foregroundMark x1="85302" y1="97701" x2="59341" y2="92912"/>
                        <a14:foregroundMark x1="93709" y1="56130" x2="93407" y2="78544"/>
                        <a14:foregroundMark x1="93802" y1="49234" x2="93709" y2="56130"/>
                        <a14:foregroundMark x1="93841" y1="46360" x2="93828" y2="47318"/>
                        <a14:foregroundMark x1="94368" y1="7280" x2="93841" y2="46360"/>
                        <a14:foregroundMark x1="93407" y1="78544" x2="97253" y2="65134"/>
                        <a14:foregroundMark x1="96934" y1="46360" x2="96429" y2="16667"/>
                        <a14:foregroundMark x1="96950" y1="47318" x2="96934" y2="46360"/>
                        <a14:foregroundMark x1="97100" y1="56130" x2="96983" y2="49234"/>
                        <a14:foregroundMark x1="97253" y1="65134" x2="97100" y2="56130"/>
                        <a14:foregroundMark x1="96429" y1="16667" x2="93544" y2="9770"/>
                        <a14:foregroundMark x1="96703" y1="12644" x2="96703" y2="12644"/>
                        <a14:foregroundMark x1="95467" y1="38123" x2="95467" y2="38123"/>
                        <a14:foregroundMark x1="34478" y1="4789" x2="34478" y2="4789"/>
                        <a14:foregroundMark x1="39835" y1="3640" x2="38324" y2="4981"/>
                        <a14:foregroundMark x1="9341" y1="77203" x2="9341" y2="77203"/>
                        <a14:foregroundMark x1="6868" y1="30651" x2="6868" y2="30651"/>
                        <a14:foregroundMark x1="96291" y1="44253" x2="96291" y2="55172"/>
                        <a14:backgroundMark x1="96978" y1="56130" x2="96978" y2="56130"/>
                      </a14:backgroundRemoval>
                    </a14:imgEffect>
                  </a14:imgLayer>
                </a14:imgProps>
              </a:ext>
              <a:ext uri="{28A0092B-C50C-407E-A947-70E740481C1C}">
                <a14:useLocalDpi xmlns:a14="http://schemas.microsoft.com/office/drawing/2010/main" val="0"/>
              </a:ext>
            </a:extLst>
          </a:blip>
          <a:srcRect/>
          <a:stretch>
            <a:fillRect/>
          </a:stretch>
        </p:blipFill>
        <p:spPr bwMode="auto">
          <a:xfrm>
            <a:off x="4708027" y="2397092"/>
            <a:ext cx="7202232" cy="42069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37575DE-E696-4180-A631-D9EADF6B5DD9}"/>
              </a:ext>
            </a:extLst>
          </p:cNvPr>
          <p:cNvSpPr txBox="1"/>
          <p:nvPr/>
        </p:nvSpPr>
        <p:spPr>
          <a:xfrm>
            <a:off x="5799408" y="3043621"/>
            <a:ext cx="5650912" cy="2993255"/>
          </a:xfrm>
          <a:prstGeom prst="rect">
            <a:avLst/>
          </a:prstGeom>
          <a:noFill/>
        </p:spPr>
        <p:txBody>
          <a:bodyPr wrap="square">
            <a:spAutoFit/>
          </a:bodyPr>
          <a:lstStyle/>
          <a:p>
            <a:pPr>
              <a:lnSpc>
                <a:spcPct val="120000"/>
              </a:lnSpc>
            </a:pPr>
            <a:r>
              <a:rPr lang="it-IT" sz="3200">
                <a:latin typeface="#9Slide07 IcielBaliho Script" pitchFamily="2" charset="0"/>
              </a:rPr>
              <a:t>+ Trùng tu, tôn tạo, bảo vệ</a:t>
            </a:r>
            <a:endParaRPr lang="en-US" sz="3200">
              <a:latin typeface="#9Slide07 IcielBaliho Script" pitchFamily="2" charset="0"/>
            </a:endParaRPr>
          </a:p>
          <a:p>
            <a:pPr>
              <a:lnSpc>
                <a:spcPct val="120000"/>
              </a:lnSpc>
            </a:pPr>
            <a:r>
              <a:rPr lang="it-IT" sz="3200">
                <a:latin typeface="#9Slide07 IcielBaliho Script" pitchFamily="2" charset="0"/>
              </a:rPr>
              <a:t>+ Phát triển du lịch cộng đồng</a:t>
            </a:r>
          </a:p>
          <a:p>
            <a:pPr>
              <a:lnSpc>
                <a:spcPct val="120000"/>
              </a:lnSpc>
            </a:pPr>
            <a:r>
              <a:rPr lang="it-IT" sz="3200">
                <a:latin typeface="#9Slide07 IcielBaliho Script" pitchFamily="2" charset="0"/>
              </a:rPr>
              <a:t>+ Xây dựng bảo tàng</a:t>
            </a:r>
          </a:p>
          <a:p>
            <a:pPr>
              <a:lnSpc>
                <a:spcPct val="120000"/>
              </a:lnSpc>
            </a:pPr>
            <a:r>
              <a:rPr lang="it-IT" sz="3200">
                <a:latin typeface="#9Slide07 IcielBaliho Script" pitchFamily="2" charset="0"/>
              </a:rPr>
              <a:t>+ Quy hoạch dân cư bản địa</a:t>
            </a:r>
            <a:endParaRPr lang="en-US" sz="3200">
              <a:latin typeface="#9Slide07 IcielBaliho Script" pitchFamily="2" charset="0"/>
            </a:endParaRPr>
          </a:p>
          <a:p>
            <a:pPr>
              <a:lnSpc>
                <a:spcPct val="120000"/>
              </a:lnSpc>
            </a:pPr>
            <a:r>
              <a:rPr lang="it-IT" sz="3200">
                <a:latin typeface="#9Slide07 IcielBaliho Script" pitchFamily="2" charset="0"/>
              </a:rPr>
              <a:t>+ Đề cử di sản thế giới...</a:t>
            </a:r>
            <a:endParaRPr lang="en-US" sz="3200">
              <a:latin typeface="#9Slide07 IcielBaliho Script" pitchFamily="2" charset="0"/>
            </a:endParaRPr>
          </a:p>
        </p:txBody>
      </p:sp>
      <p:pic>
        <p:nvPicPr>
          <p:cNvPr id="2" name="Picture 1" descr="A picture containing shape&#10;&#10;Description automatically generated">
            <a:extLst>
              <a:ext uri="{FF2B5EF4-FFF2-40B4-BE49-F238E27FC236}">
                <a16:creationId xmlns:a16="http://schemas.microsoft.com/office/drawing/2014/main" id="{8A70216A-1474-8372-BE4A-F86D381CE9D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8774" y="514534"/>
            <a:ext cx="3594448" cy="2827209"/>
          </a:xfrm>
          <a:prstGeom prst="rect">
            <a:avLst/>
          </a:prstGeom>
          <a:noFill/>
          <a:ln>
            <a:noFill/>
          </a:ln>
        </p:spPr>
      </p:pic>
      <p:pic>
        <p:nvPicPr>
          <p:cNvPr id="3" name="5 Minute Timer (Nho)">
            <a:hlinkClick r:id="" action="ppaction://media"/>
            <a:extLst>
              <a:ext uri="{FF2B5EF4-FFF2-40B4-BE49-F238E27FC236}">
                <a16:creationId xmlns:a16="http://schemas.microsoft.com/office/drawing/2014/main" id="{EB437C5B-A910-6E9C-702A-68ECDE3BE72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433509" y="335365"/>
            <a:ext cx="1309370" cy="735946"/>
          </a:xfrm>
          <a:prstGeom prst="rect">
            <a:avLst/>
          </a:prstGeom>
        </p:spPr>
      </p:pic>
      <p:pic>
        <p:nvPicPr>
          <p:cNvPr id="5" name="Picture 4" descr="UPSC Notes Only Pack">
            <a:extLst>
              <a:ext uri="{FF2B5EF4-FFF2-40B4-BE49-F238E27FC236}">
                <a16:creationId xmlns:a16="http://schemas.microsoft.com/office/drawing/2014/main" id="{C131271A-A5FF-2EA3-F472-10532D301D7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912242" y="153001"/>
            <a:ext cx="1100673" cy="1100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64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15095"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3"/>
                                        </p:tgtEl>
                                      </p:cBhvr>
                                    </p:cmd>
                                  </p:childTnLst>
                                </p:cTn>
                              </p:par>
                            </p:childTnLst>
                          </p:cTn>
                        </p:par>
                      </p:childTnLst>
                    </p:cTn>
                  </p:par>
                </p:childTnLst>
              </p:cTn>
              <p:nextCondLst>
                <p:cond evt="onClick" delay="0">
                  <p:tgtEl>
                    <p:spTgt spid="3"/>
                  </p:tgtEl>
                </p:cond>
              </p:nextCondLst>
            </p:seq>
            <p:video>
              <p:cMediaNode vol="80000">
                <p:cTn id="44" fill="hold" display="0">
                  <p:stCondLst>
                    <p:cond delay="indefinite"/>
                  </p:stCondLst>
                </p:cTn>
                <p:tgtEl>
                  <p:spTgt spid="3"/>
                </p:tgtEl>
              </p:cMediaNode>
            </p:video>
          </p:childTnLst>
        </p:cTn>
      </p:par>
    </p:tnLst>
    <p:bldLst>
      <p:bldP spid="7" grpId="0"/>
      <p:bldP spid="8" grpId="0"/>
      <p:bldP spid="6"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E55B9FD5-7D17-143E-19CC-CFBEB88CDDC6}"/>
              </a:ext>
            </a:extLst>
          </p:cNvPr>
          <p:cNvSpPr/>
          <p:nvPr/>
        </p:nvSpPr>
        <p:spPr>
          <a:xfrm>
            <a:off x="0" y="0"/>
            <a:ext cx="12192000" cy="6858000"/>
          </a:xfrm>
          <a:prstGeom prst="frame">
            <a:avLst>
              <a:gd name="adj1" fmla="val 2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C365CD12-FF4E-0CA0-4D39-81FDB5CDE9F9}"/>
              </a:ext>
            </a:extLst>
          </p:cNvPr>
          <p:cNvSpPr/>
          <p:nvPr/>
        </p:nvSpPr>
        <p:spPr>
          <a:xfrm>
            <a:off x="325121" y="211612"/>
            <a:ext cx="11455752" cy="983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4800">
                <a:solidFill>
                  <a:srgbClr val="FF0000"/>
                </a:solidFill>
                <a:latin typeface="#9Slide07 IcielBC Cubano Normal" panose="00000500000000000000" pitchFamily="2" charset="0"/>
                <a:ea typeface="Tahoma" panose="020B0604030504040204" pitchFamily="34" charset="0"/>
              </a:rPr>
              <a:t>LUYỆN TẬP: VẼ BIỂU ĐỒ CỘT</a:t>
            </a:r>
            <a:endParaRPr lang="en-US" sz="4800" dirty="0">
              <a:solidFill>
                <a:srgbClr val="FF0000"/>
              </a:solidFill>
              <a:effectLst/>
              <a:latin typeface="#9Slide07 IcielBC Cubano Normal" panose="00000500000000000000" pitchFamily="2" charset="0"/>
              <a:ea typeface="Tahoma" panose="020B0604030504040204" pitchFamily="34" charset="0"/>
            </a:endParaRPr>
          </a:p>
        </p:txBody>
      </p:sp>
      <p:pic>
        <p:nvPicPr>
          <p:cNvPr id="7" name="Picture 6">
            <a:extLst>
              <a:ext uri="{FF2B5EF4-FFF2-40B4-BE49-F238E27FC236}">
                <a16:creationId xmlns:a16="http://schemas.microsoft.com/office/drawing/2014/main" id="{4194D571-EE16-D052-9720-11D36665EC01}"/>
              </a:ext>
            </a:extLst>
          </p:cNvPr>
          <p:cNvPicPr>
            <a:picLocks noChangeAspect="1"/>
          </p:cNvPicPr>
          <p:nvPr/>
        </p:nvPicPr>
        <p:blipFill>
          <a:blip r:embed="rId4"/>
          <a:stretch>
            <a:fillRect/>
          </a:stretch>
        </p:blipFill>
        <p:spPr>
          <a:xfrm>
            <a:off x="325121" y="1195065"/>
            <a:ext cx="6102546" cy="2538735"/>
          </a:xfrm>
          <a:prstGeom prst="rect">
            <a:avLst/>
          </a:prstGeom>
        </p:spPr>
      </p:pic>
      <p:graphicFrame>
        <p:nvGraphicFramePr>
          <p:cNvPr id="10" name="Chart 9">
            <a:extLst>
              <a:ext uri="{FF2B5EF4-FFF2-40B4-BE49-F238E27FC236}">
                <a16:creationId xmlns:a16="http://schemas.microsoft.com/office/drawing/2014/main" id="{7F3F4511-0C28-49AD-33B6-DAB72E2EA922}"/>
              </a:ext>
            </a:extLst>
          </p:cNvPr>
          <p:cNvGraphicFramePr/>
          <p:nvPr>
            <p:extLst>
              <p:ext uri="{D42A27DB-BD31-4B8C-83A1-F6EECF244321}">
                <p14:modId xmlns:p14="http://schemas.microsoft.com/office/powerpoint/2010/main" val="1999036265"/>
              </p:ext>
            </p:extLst>
          </p:nvPr>
        </p:nvGraphicFramePr>
        <p:xfrm>
          <a:off x="6427667" y="1195064"/>
          <a:ext cx="5439212" cy="3854607"/>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Rounded Corners 10">
            <a:extLst>
              <a:ext uri="{FF2B5EF4-FFF2-40B4-BE49-F238E27FC236}">
                <a16:creationId xmlns:a16="http://schemas.microsoft.com/office/drawing/2014/main" id="{0F92FA9D-8C57-7255-E2B8-B11BAAFE6F4E}"/>
              </a:ext>
            </a:extLst>
          </p:cNvPr>
          <p:cNvSpPr/>
          <p:nvPr/>
        </p:nvSpPr>
        <p:spPr>
          <a:xfrm>
            <a:off x="448949" y="3848668"/>
            <a:ext cx="5854889" cy="242930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20000"/>
              </a:lnSpc>
              <a:buFont typeface="Wingdings" panose="05000000000000000000" pitchFamily="2" charset="2"/>
              <a:buChar char="ü"/>
            </a:pPr>
            <a:r>
              <a:rPr lang="en-US" sz="2400">
                <a:solidFill>
                  <a:schemeClr val="tx1"/>
                </a:solidFill>
                <a:latin typeface="#9Slide03 SFU Futura_07" panose="00000900000000000000" pitchFamily="2" charset="0"/>
              </a:rPr>
              <a:t>Thời gian 10 phút</a:t>
            </a:r>
          </a:p>
          <a:p>
            <a:pPr marL="285750" indent="-285750" algn="just">
              <a:lnSpc>
                <a:spcPct val="120000"/>
              </a:lnSpc>
              <a:buFont typeface="Wingdings" panose="05000000000000000000" pitchFamily="2" charset="2"/>
              <a:buChar char="ü"/>
            </a:pPr>
            <a:r>
              <a:rPr lang="en-US" sz="2400">
                <a:solidFill>
                  <a:schemeClr val="tx1"/>
                </a:solidFill>
                <a:latin typeface="#9Slide03 SFU Futura_07" panose="00000900000000000000" pitchFamily="2" charset="0"/>
              </a:rPr>
              <a:t>Vẽ biểu đồ cột thể hiện dân số của Ô-x trây-li-a giai đoạn 2000 – 2020</a:t>
            </a:r>
          </a:p>
          <a:p>
            <a:pPr marL="285750" indent="-285750" algn="just">
              <a:lnSpc>
                <a:spcPct val="120000"/>
              </a:lnSpc>
              <a:buFont typeface="Wingdings" panose="05000000000000000000" pitchFamily="2" charset="2"/>
              <a:buChar char="ü"/>
            </a:pPr>
            <a:r>
              <a:rPr lang="en-US" sz="2400">
                <a:solidFill>
                  <a:schemeClr val="tx1"/>
                </a:solidFill>
                <a:latin typeface="#9Slide03 SFU Futura_07" panose="00000900000000000000" pitchFamily="2" charset="0"/>
              </a:rPr>
              <a:t>Tiêu chí: Đúng (5), Cân đối (2), Đủ thông tin (2), sạch sẽ (1)</a:t>
            </a:r>
          </a:p>
        </p:txBody>
      </p:sp>
      <p:sp>
        <p:nvSpPr>
          <p:cNvPr id="12" name="Rectangle: Rounded Corners 11">
            <a:extLst>
              <a:ext uri="{FF2B5EF4-FFF2-40B4-BE49-F238E27FC236}">
                <a16:creationId xmlns:a16="http://schemas.microsoft.com/office/drawing/2014/main" id="{E299ADAE-542C-7088-BE69-4D701FE8A631}"/>
              </a:ext>
            </a:extLst>
          </p:cNvPr>
          <p:cNvSpPr/>
          <p:nvPr/>
        </p:nvSpPr>
        <p:spPr>
          <a:xfrm>
            <a:off x="6427667" y="5019341"/>
            <a:ext cx="5439212" cy="12053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a:solidFill>
                  <a:srgbClr val="FF0000"/>
                </a:solidFill>
                <a:latin typeface="#9Slide07 IcielBaliho Script" pitchFamily="2" charset="0"/>
              </a:rPr>
              <a:t>Biểu đồ thể hiện số dân của </a:t>
            </a:r>
          </a:p>
          <a:p>
            <a:pPr algn="ctr">
              <a:lnSpc>
                <a:spcPct val="120000"/>
              </a:lnSpc>
            </a:pPr>
            <a:r>
              <a:rPr lang="en-US" sz="2800">
                <a:solidFill>
                  <a:srgbClr val="FF0000"/>
                </a:solidFill>
                <a:latin typeface="#9Slide07 IcielBaliho Script" pitchFamily="2" charset="0"/>
              </a:rPr>
              <a:t>Ô-xtrây–li-a giai đoạn 2000- 2020</a:t>
            </a:r>
          </a:p>
        </p:txBody>
      </p:sp>
      <p:cxnSp>
        <p:nvCxnSpPr>
          <p:cNvPr id="14" name="Straight Arrow Connector 13">
            <a:extLst>
              <a:ext uri="{FF2B5EF4-FFF2-40B4-BE49-F238E27FC236}">
                <a16:creationId xmlns:a16="http://schemas.microsoft.com/office/drawing/2014/main" id="{5D1848BA-1EDB-6AE2-8E44-AF4C5B607456}"/>
              </a:ext>
            </a:extLst>
          </p:cNvPr>
          <p:cNvCxnSpPr>
            <a:cxnSpLocks/>
          </p:cNvCxnSpPr>
          <p:nvPr/>
        </p:nvCxnSpPr>
        <p:spPr>
          <a:xfrm flipV="1">
            <a:off x="6810233" y="1236008"/>
            <a:ext cx="0" cy="3035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49B1F02-3C27-8076-4859-4EFF3E2B692B}"/>
              </a:ext>
            </a:extLst>
          </p:cNvPr>
          <p:cNvCxnSpPr/>
          <p:nvPr/>
        </p:nvCxnSpPr>
        <p:spPr>
          <a:xfrm>
            <a:off x="6810233" y="4285398"/>
            <a:ext cx="49826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606D866-68D5-BB87-3943-80D3059B1408}"/>
              </a:ext>
            </a:extLst>
          </p:cNvPr>
          <p:cNvSpPr/>
          <p:nvPr/>
        </p:nvSpPr>
        <p:spPr>
          <a:xfrm>
            <a:off x="6883208" y="1046676"/>
            <a:ext cx="1198283" cy="353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Triệu người</a:t>
            </a:r>
          </a:p>
        </p:txBody>
      </p:sp>
      <p:sp>
        <p:nvSpPr>
          <p:cNvPr id="19" name="Rectangle 18">
            <a:extLst>
              <a:ext uri="{FF2B5EF4-FFF2-40B4-BE49-F238E27FC236}">
                <a16:creationId xmlns:a16="http://schemas.microsoft.com/office/drawing/2014/main" id="{398204EE-E61A-5DA9-3071-E91DB582C411}"/>
              </a:ext>
            </a:extLst>
          </p:cNvPr>
          <p:cNvSpPr/>
          <p:nvPr/>
        </p:nvSpPr>
        <p:spPr>
          <a:xfrm>
            <a:off x="11306990" y="3931715"/>
            <a:ext cx="872122" cy="353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Năm</a:t>
            </a:r>
          </a:p>
        </p:txBody>
      </p:sp>
      <p:pic>
        <p:nvPicPr>
          <p:cNvPr id="20" name="5 Minute Timer (Nho)">
            <a:hlinkClick r:id="" action="ppaction://media"/>
            <a:extLst>
              <a:ext uri="{FF2B5EF4-FFF2-40B4-BE49-F238E27FC236}">
                <a16:creationId xmlns:a16="http://schemas.microsoft.com/office/drawing/2014/main" id="{2E420594-222F-28FC-497B-BA96F88CF5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8713" y="325953"/>
            <a:ext cx="1444110" cy="811678"/>
          </a:xfrm>
          <a:prstGeom prst="rect">
            <a:avLst/>
          </a:prstGeom>
        </p:spPr>
      </p:pic>
    </p:spTree>
    <p:extLst>
      <p:ext uri="{BB962C8B-B14F-4D97-AF65-F5344CB8AC3E}">
        <p14:creationId xmlns:p14="http://schemas.microsoft.com/office/powerpoint/2010/main" val="280624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5095" fill="hold"/>
                                        <p:tgtEl>
                                          <p:spTgt spid="20"/>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20"/>
                </p:tgtEl>
              </p:cMediaNode>
            </p:video>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20"/>
                                        </p:tgtEl>
                                      </p:cBhvr>
                                    </p:cmd>
                                  </p:childTnLst>
                                </p:cTn>
                              </p:par>
                            </p:childTnLst>
                          </p:cTn>
                        </p:par>
                      </p:childTnLst>
                    </p:cTn>
                  </p:par>
                </p:childTnLst>
              </p:cTn>
              <p:nextCondLst>
                <p:cond evt="onClick" delay="0">
                  <p:tgtEl>
                    <p:spTgt spid="20"/>
                  </p:tgtEl>
                </p:cond>
              </p:nextCondLst>
            </p:seq>
          </p:childTnLst>
        </p:cTn>
      </p:par>
    </p:tnLst>
    <p:bldLst>
      <p:bldP spid="5" grpId="0"/>
      <p:bldGraphic spid="10" grpId="0">
        <p:bldAsOne/>
      </p:bldGraphic>
      <p:bldP spid="11" grpId="0" animBg="1"/>
      <p:bldP spid="12"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a:extLst>
              <a:ext uri="{FF2B5EF4-FFF2-40B4-BE49-F238E27FC236}">
                <a16:creationId xmlns:a16="http://schemas.microsoft.com/office/drawing/2014/main" id="{8963849A-B427-4C6A-9DF2-0360C36BFDAA}"/>
              </a:ext>
            </a:extLst>
          </p:cNvPr>
          <p:cNvSpPr/>
          <p:nvPr/>
        </p:nvSpPr>
        <p:spPr>
          <a:xfrm>
            <a:off x="0" y="0"/>
            <a:ext cx="12192000" cy="6858000"/>
          </a:xfrm>
          <a:prstGeom prst="frame">
            <a:avLst>
              <a:gd name="adj1" fmla="val 29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79164D68-1FC9-494A-9057-0DF4C3D5A964}"/>
              </a:ext>
            </a:extLst>
          </p:cNvPr>
          <p:cNvSpPr txBox="1">
            <a:spLocks/>
          </p:cNvSpPr>
          <p:nvPr/>
        </p:nvSpPr>
        <p:spPr>
          <a:xfrm>
            <a:off x="859960" y="298207"/>
            <a:ext cx="4695105" cy="1084251"/>
          </a:xfrm>
          <a:prstGeom prst="rect">
            <a:avLst/>
          </a:prstGeom>
          <a:noFill/>
          <a:ln>
            <a:noFill/>
          </a:ln>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02060"/>
                </a:solidFill>
                <a:latin typeface="#9Slide07 IcielBC Cubano Normal" panose="00000500000000000000" pitchFamily="2" charset="0"/>
                <a:cs typeface="Arial" panose="020B0604020202020204" pitchFamily="34" charset="0"/>
              </a:rPr>
              <a:t>TÔI TÀI NĂNG</a:t>
            </a:r>
          </a:p>
        </p:txBody>
      </p:sp>
      <p:sp>
        <p:nvSpPr>
          <p:cNvPr id="5" name="TextBox 4">
            <a:extLst>
              <a:ext uri="{FF2B5EF4-FFF2-40B4-BE49-F238E27FC236}">
                <a16:creationId xmlns:a16="http://schemas.microsoft.com/office/drawing/2014/main" id="{B514B596-23C8-CA4D-F439-A400BC625EFE}"/>
              </a:ext>
            </a:extLst>
          </p:cNvPr>
          <p:cNvSpPr txBox="1"/>
          <p:nvPr/>
        </p:nvSpPr>
        <p:spPr>
          <a:xfrm>
            <a:off x="5708735" y="450738"/>
            <a:ext cx="6101080" cy="646331"/>
          </a:xfrm>
          <a:prstGeom prst="rect">
            <a:avLst/>
          </a:prstGeom>
          <a:solidFill>
            <a:schemeClr val="accent4">
              <a:lumMod val="20000"/>
              <a:lumOff val="80000"/>
            </a:schemeClr>
          </a:solidFill>
        </p:spPr>
        <p:txBody>
          <a:bodyPr wrap="square">
            <a:spAutoFit/>
          </a:bodyPr>
          <a:lstStyle/>
          <a:p>
            <a:pPr algn="ctr"/>
            <a:r>
              <a:rPr lang="en-US" sz="3600">
                <a:effectLst/>
                <a:latin typeface="#9Slide03 SFU Futura_07" panose="00000900000000000000" pitchFamily="2" charset="0"/>
                <a:ea typeface="Arial" panose="020B0604020202020204" pitchFamily="34" charset="0"/>
                <a:cs typeface="Times New Roman" panose="02020603050405020304" pitchFamily="18" charset="0"/>
              </a:rPr>
              <a:t>Khám phá đất nước Australia</a:t>
            </a:r>
            <a:endParaRPr lang="en-US" sz="3600" dirty="0">
              <a:latin typeface="#9Slide03 SFU Futura_07" panose="00000900000000000000" pitchFamily="2" charset="0"/>
            </a:endParaRPr>
          </a:p>
        </p:txBody>
      </p:sp>
      <p:sp>
        <p:nvSpPr>
          <p:cNvPr id="11" name="TextBox 10">
            <a:extLst>
              <a:ext uri="{FF2B5EF4-FFF2-40B4-BE49-F238E27FC236}">
                <a16:creationId xmlns:a16="http://schemas.microsoft.com/office/drawing/2014/main" id="{05A72FD8-5D2C-98FB-17C0-BC8CD7883AD6}"/>
              </a:ext>
            </a:extLst>
          </p:cNvPr>
          <p:cNvSpPr txBox="1"/>
          <p:nvPr/>
        </p:nvSpPr>
        <p:spPr>
          <a:xfrm>
            <a:off x="351790" y="1249599"/>
            <a:ext cx="6174740" cy="1592231"/>
          </a:xfrm>
          <a:prstGeom prst="rect">
            <a:avLst/>
          </a:prstGeom>
          <a:solidFill>
            <a:schemeClr val="accent5">
              <a:lumMod val="20000"/>
              <a:lumOff val="80000"/>
            </a:schemeClr>
          </a:solidFill>
        </p:spPr>
        <p:txBody>
          <a:bodyPr wrap="square">
            <a:spAutoFit/>
          </a:bodyPr>
          <a:lstStyle/>
          <a:p>
            <a:pPr marL="342900" marR="0" lvl="0" indent="-342900" algn="just">
              <a:lnSpc>
                <a:spcPct val="120000"/>
              </a:lnSpc>
              <a:spcBef>
                <a:spcPts val="0"/>
              </a:spcBef>
              <a:spcAft>
                <a:spcPts val="0"/>
              </a:spcAft>
              <a:buSzPts val="1400"/>
              <a:buFont typeface="Times New Roman" panose="02020603050405020304" pitchFamily="18" charset="0"/>
              <a:buChar char="-"/>
            </a:pPr>
            <a:r>
              <a:rPr lang="en-US" sz="2800" dirty="0" err="1">
                <a:solidFill>
                  <a:srgbClr val="000000"/>
                </a:solidFill>
                <a:effectLst/>
                <a:latin typeface="#9Slide03 SFU Futura_07" panose="00000900000000000000" pitchFamily="2" charset="0"/>
                <a:ea typeface="Times New Roman" panose="02020603050405020304" pitchFamily="18" charset="0"/>
              </a:rPr>
              <a:t>Nội</a:t>
            </a:r>
            <a:r>
              <a:rPr lang="en-US" sz="2800" dirty="0">
                <a:solidFill>
                  <a:srgbClr val="000000"/>
                </a:solidFill>
                <a:effectLst/>
                <a:latin typeface="#9Slide03 SFU Futura_07" panose="00000900000000000000" pitchFamily="2" charset="0"/>
                <a:ea typeface="Times New Roman" panose="02020603050405020304" pitchFamily="18" charset="0"/>
              </a:rPr>
              <a:t> dung</a:t>
            </a:r>
            <a:r>
              <a:rPr lang="en-US" sz="2800">
                <a:solidFill>
                  <a:srgbClr val="000000"/>
                </a:solidFill>
                <a:effectLst/>
                <a:latin typeface="#9Slide03 SFU Futura_07" panose="00000900000000000000" pitchFamily="2" charset="0"/>
                <a:ea typeface="Times New Roman" panose="02020603050405020304" pitchFamily="18" charset="0"/>
              </a:rPr>
              <a:t>: </a:t>
            </a:r>
            <a:r>
              <a:rPr lang="en-US" sz="2800">
                <a:latin typeface="#9Slide03 SFU Futura_07" panose="00000900000000000000" pitchFamily="2" charset="0"/>
              </a:rPr>
              <a:t>Sưu tầm thông tin, tranh ảnh về một nét văn hóa độc đáo của Ô-xtrây-li-a</a:t>
            </a:r>
          </a:p>
        </p:txBody>
      </p:sp>
      <p:sp>
        <p:nvSpPr>
          <p:cNvPr id="3" name="TextBox 2">
            <a:extLst>
              <a:ext uri="{FF2B5EF4-FFF2-40B4-BE49-F238E27FC236}">
                <a16:creationId xmlns:a16="http://schemas.microsoft.com/office/drawing/2014/main" id="{F0FB0737-09B3-0C1B-B64D-AC6E62CDFA5F}"/>
              </a:ext>
            </a:extLst>
          </p:cNvPr>
          <p:cNvSpPr txBox="1"/>
          <p:nvPr/>
        </p:nvSpPr>
        <p:spPr>
          <a:xfrm>
            <a:off x="388620" y="2936743"/>
            <a:ext cx="6101080" cy="3660489"/>
          </a:xfrm>
          <a:prstGeom prst="rect">
            <a:avLst/>
          </a:prstGeom>
          <a:solidFill>
            <a:schemeClr val="accent2">
              <a:lumMod val="20000"/>
              <a:lumOff val="80000"/>
            </a:schemeClr>
          </a:solidFill>
        </p:spPr>
        <p:txBody>
          <a:bodyPr wrap="square">
            <a:spAutoFit/>
          </a:bodyPr>
          <a:lstStyle/>
          <a:p>
            <a:pPr marL="342900" lvl="0" indent="-342900" algn="just">
              <a:lnSpc>
                <a:spcPct val="120000"/>
              </a:lnSpc>
              <a:buSzPts val="1400"/>
              <a:buFont typeface="Times New Roman" panose="02020603050405020304" pitchFamily="18" charset="0"/>
              <a:buChar char="-"/>
            </a:pPr>
            <a:r>
              <a:rPr lang="en-US" sz="2800">
                <a:solidFill>
                  <a:srgbClr val="000000"/>
                </a:solidFill>
                <a:effectLst/>
                <a:latin typeface="#9Slide03 SFU Futura_07" panose="00000900000000000000" pitchFamily="2" charset="0"/>
                <a:ea typeface="Times New Roman" panose="02020603050405020304" pitchFamily="18" charset="0"/>
              </a:rPr>
              <a:t>Nội dung: bài báo cáo trên PPT</a:t>
            </a:r>
            <a:endParaRPr lang="en-US" sz="2800">
              <a:effectLst/>
              <a:latin typeface="#9Slide03 SFU Futura_07" panose="00000900000000000000" pitchFamily="2" charset="0"/>
              <a:ea typeface="Times New Roman" panose="02020603050405020304" pitchFamily="18" charset="0"/>
            </a:endParaRPr>
          </a:p>
          <a:p>
            <a:pPr marL="68580" algn="just">
              <a:lnSpc>
                <a:spcPct val="120000"/>
              </a:lnSpc>
            </a:pPr>
            <a:r>
              <a:rPr lang="en-US" sz="2800">
                <a:solidFill>
                  <a:srgbClr val="000000"/>
                </a:solidFill>
                <a:effectLst/>
                <a:latin typeface="#9Slide03 SFU Futura_07" panose="00000900000000000000" pitchFamily="2" charset="0"/>
                <a:ea typeface="Times New Roman" panose="02020603050405020304" pitchFamily="18" charset="0"/>
              </a:rPr>
              <a:t>+ Dài không quá 4 slide</a:t>
            </a:r>
            <a:endParaRPr lang="en-US" sz="2800">
              <a:effectLst/>
              <a:latin typeface="#9Slide03 SFU Futura_07" panose="00000900000000000000" pitchFamily="2" charset="0"/>
              <a:ea typeface="Times New Roman" panose="02020603050405020304" pitchFamily="18" charset="0"/>
            </a:endParaRPr>
          </a:p>
          <a:p>
            <a:pPr marL="68580" algn="just">
              <a:lnSpc>
                <a:spcPct val="120000"/>
              </a:lnSpc>
            </a:pPr>
            <a:r>
              <a:rPr lang="en-US" sz="2800">
                <a:solidFill>
                  <a:srgbClr val="000000"/>
                </a:solidFill>
                <a:effectLst/>
                <a:latin typeface="#9Slide03 SFU Futura_07" panose="00000900000000000000" pitchFamily="2" charset="0"/>
                <a:ea typeface="Times New Roman" panose="02020603050405020304" pitchFamily="18" charset="0"/>
              </a:rPr>
              <a:t>+ Các hình sáng rõ, ấn tượng</a:t>
            </a:r>
            <a:endParaRPr lang="en-US" sz="2800">
              <a:effectLst/>
              <a:latin typeface="#9Slide03 SFU Futura_07" panose="00000900000000000000" pitchFamily="2" charset="0"/>
              <a:ea typeface="Times New Roman" panose="02020603050405020304" pitchFamily="18" charset="0"/>
            </a:endParaRPr>
          </a:p>
          <a:p>
            <a:pPr marL="68580" algn="just">
              <a:lnSpc>
                <a:spcPct val="120000"/>
              </a:lnSpc>
            </a:pPr>
            <a:r>
              <a:rPr lang="en-US" sz="2800">
                <a:solidFill>
                  <a:srgbClr val="000000"/>
                </a:solidFill>
                <a:effectLst/>
                <a:latin typeface="#9Slide03 SFU Futura_07" panose="00000900000000000000" pitchFamily="2" charset="0"/>
                <a:ea typeface="Times New Roman" panose="02020603050405020304" pitchFamily="18" charset="0"/>
              </a:rPr>
              <a:t>+ Thông tin mô tả nội dung ảnh ngắn gọn, phong phú</a:t>
            </a:r>
            <a:endParaRPr lang="en-US" sz="2800">
              <a:effectLst/>
              <a:latin typeface="#9Slide03 SFU Futura_07" panose="00000900000000000000" pitchFamily="2" charset="0"/>
              <a:ea typeface="Times New Roman" panose="02020603050405020304" pitchFamily="18" charset="0"/>
            </a:endParaRPr>
          </a:p>
          <a:p>
            <a:pPr marL="68580" algn="just">
              <a:lnSpc>
                <a:spcPct val="120000"/>
              </a:lnSpc>
            </a:pPr>
            <a:r>
              <a:rPr lang="en-US" sz="2800">
                <a:solidFill>
                  <a:srgbClr val="000000"/>
                </a:solidFill>
                <a:effectLst/>
                <a:latin typeface="#9Slide03 SFU Futura_07" panose="00000900000000000000" pitchFamily="2" charset="0"/>
                <a:ea typeface="Times New Roman" panose="02020603050405020304" pitchFamily="18" charset="0"/>
              </a:rPr>
              <a:t>+ Trình bày hài hòa, cân đối</a:t>
            </a:r>
            <a:endParaRPr lang="en-US" sz="2800">
              <a:effectLst/>
              <a:latin typeface="#9Slide03 SFU Futura_07" panose="00000900000000000000" pitchFamily="2" charset="0"/>
              <a:ea typeface="Times New Roman" panose="02020603050405020304" pitchFamily="18" charset="0"/>
            </a:endParaRPr>
          </a:p>
          <a:p>
            <a:pPr marL="68580" algn="just">
              <a:lnSpc>
                <a:spcPct val="120000"/>
              </a:lnSpc>
            </a:pPr>
            <a:r>
              <a:rPr lang="en-US" sz="2800">
                <a:solidFill>
                  <a:srgbClr val="000000"/>
                </a:solidFill>
                <a:effectLst/>
                <a:latin typeface="#9Slide03 SFU Futura_07" panose="00000900000000000000" pitchFamily="2" charset="0"/>
                <a:ea typeface="Times New Roman" panose="02020603050405020304" pitchFamily="18" charset="0"/>
              </a:rPr>
              <a:t>+ Nộp đúng hạn của link GV đã gửi </a:t>
            </a:r>
            <a:endParaRPr lang="en-US" sz="2800">
              <a:effectLst/>
              <a:latin typeface="#9Slide03 SFU Futura_07" panose="00000900000000000000" pitchFamily="2" charset="0"/>
              <a:ea typeface="Times New Roman" panose="02020603050405020304" pitchFamily="18" charset="0"/>
            </a:endParaRPr>
          </a:p>
        </p:txBody>
      </p:sp>
      <p:pic>
        <p:nvPicPr>
          <p:cNvPr id="2050" name="Picture 2" descr="Compilation of australia representations Vector Image - 1961226 |  StockUnlimited">
            <a:extLst>
              <a:ext uri="{FF2B5EF4-FFF2-40B4-BE49-F238E27FC236}">
                <a16:creationId xmlns:a16="http://schemas.microsoft.com/office/drawing/2014/main" id="{BD476A8E-3E7E-8181-D94C-C6423EE02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2865" y="1307589"/>
            <a:ext cx="5214774" cy="521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92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barn(inVertical)">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11"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Powerful Ways to Give Thanks to Your People">
            <a:extLst>
              <a:ext uri="{FF2B5EF4-FFF2-40B4-BE49-F238E27FC236}">
                <a16:creationId xmlns:a16="http://schemas.microsoft.com/office/drawing/2014/main" id="{1E6D1591-8F71-4088-B5D7-8A0F52BB8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83"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93131C-A1A7-4E9C-AF87-C0C15FABBAF9}"/>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3689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10 Things You Should Never Say To An Australian">
            <a:extLst>
              <a:ext uri="{FF2B5EF4-FFF2-40B4-BE49-F238E27FC236}">
                <a16:creationId xmlns:a16="http://schemas.microsoft.com/office/drawing/2014/main" id="{FEA39CA5-C069-5C39-2102-9976390EFF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E1CA3DD-0589-1C03-CEBB-15BE95B90A7B}"/>
              </a:ext>
            </a:extLst>
          </p:cNvPr>
          <p:cNvSpPr>
            <a:spLocks noGrp="1"/>
          </p:cNvSpPr>
          <p:nvPr>
            <p:ph type="subTitle" idx="1"/>
          </p:nvPr>
        </p:nvSpPr>
        <p:spPr>
          <a:xfrm>
            <a:off x="386080" y="2060363"/>
            <a:ext cx="11592560" cy="1282707"/>
          </a:xfrm>
          <a:effectLst>
            <a:outerShdw blurRad="50800" dist="38100" dir="2700000" algn="tl" rotWithShape="0">
              <a:prstClr val="black">
                <a:alpha val="40000"/>
              </a:prstClr>
            </a:outerShdw>
          </a:effectLst>
        </p:spPr>
        <p:txBody>
          <a:bodyPr>
            <a:noAutofit/>
          </a:bodyPr>
          <a:lstStyle/>
          <a:p>
            <a:r>
              <a:rPr lang="en-US" sz="6000">
                <a:solidFill>
                  <a:srgbClr val="FFFF00"/>
                </a:solidFill>
                <a:latin typeface="#9Slide07 IcielBC Cubano Normal" panose="00000500000000000000" pitchFamily="2" charset="0"/>
              </a:rPr>
              <a:t>BÀI </a:t>
            </a:r>
            <a:r>
              <a:rPr lang="en-US" sz="6000" smtClean="0">
                <a:solidFill>
                  <a:srgbClr val="FFFF00"/>
                </a:solidFill>
                <a:latin typeface="#9Slide07 IcielBC Cubano Normal" panose="00000500000000000000" pitchFamily="2" charset="0"/>
              </a:rPr>
              <a:t>20</a:t>
            </a:r>
            <a:endParaRPr lang="en-US" sz="6000">
              <a:solidFill>
                <a:srgbClr val="FFFF00"/>
              </a:solidFill>
              <a:latin typeface="#9Slide07 IcielBC Cubano Normal" panose="00000500000000000000" pitchFamily="2" charset="0"/>
            </a:endParaRPr>
          </a:p>
          <a:p>
            <a:r>
              <a:rPr lang="en-US" sz="6000" dirty="0">
                <a:solidFill>
                  <a:srgbClr val="FFFF00"/>
                </a:solidFill>
                <a:latin typeface="#9Slide07 IcielBC Cubano Normal" panose="00000500000000000000" pitchFamily="2" charset="0"/>
              </a:rPr>
              <a:t>DÂN CƯ – XÃ HỘI Ô-XTRÂY-LI-A</a:t>
            </a:r>
          </a:p>
        </p:txBody>
      </p:sp>
    </p:spTree>
    <p:extLst>
      <p:ext uri="{BB962C8B-B14F-4D97-AF65-F5344CB8AC3E}">
        <p14:creationId xmlns:p14="http://schemas.microsoft.com/office/powerpoint/2010/main" val="33962966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ách lập mục tiêu cá nhân để phát triển bản thân">
            <a:extLst>
              <a:ext uri="{FF2B5EF4-FFF2-40B4-BE49-F238E27FC236}">
                <a16:creationId xmlns:a16="http://schemas.microsoft.com/office/drawing/2014/main" id="{92575D6D-44E4-71ED-B6CF-0000834B10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52" b="22840"/>
          <a:stretch/>
        </p:blipFill>
        <p:spPr bwMode="auto">
          <a:xfrm>
            <a:off x="706580" y="64492"/>
            <a:ext cx="5389420" cy="17884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AB67F45-BC3E-4E5B-3CBB-561F02770A1D}"/>
              </a:ext>
            </a:extLst>
          </p:cNvPr>
          <p:cNvSpPr/>
          <p:nvPr/>
        </p:nvSpPr>
        <p:spPr>
          <a:xfrm>
            <a:off x="260033" y="3839283"/>
            <a:ext cx="2519680" cy="2580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600">
                <a:effectLst/>
                <a:latin typeface="#9Slide03 SFU Futura_07" panose="00000900000000000000" pitchFamily="2" charset="0"/>
                <a:ea typeface="Arial" panose="020B0604020202020204" pitchFamily="34" charset="0"/>
                <a:cs typeface="Times New Roman" panose="02020603050405020304" pitchFamily="18" charset="0"/>
              </a:rPr>
              <a:t>Trình bày được đặc điểm dân cư </a:t>
            </a:r>
            <a:r>
              <a:rPr lang="fr-FR" sz="2600">
                <a:latin typeface="#9Slide03 SFU Futura_07" panose="00000900000000000000" pitchFamily="2" charset="0"/>
              </a:rPr>
              <a:t>Ô-xtrây-li-a</a:t>
            </a:r>
            <a:endParaRPr lang="en-US" sz="2600" dirty="0">
              <a:effectLst/>
              <a:latin typeface="#9Slide03 SFU Futura_07" panose="00000900000000000000" pitchFamily="2" charset="0"/>
              <a:ea typeface="Arial" panose="020B060402020202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47D586D8-8B86-9144-CC66-8921A0C14405}"/>
              </a:ext>
            </a:extLst>
          </p:cNvPr>
          <p:cNvSpPr/>
          <p:nvPr/>
        </p:nvSpPr>
        <p:spPr>
          <a:xfrm>
            <a:off x="3175523" y="3190030"/>
            <a:ext cx="2985931" cy="258061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600">
                <a:latin typeface="#9Slide03 SFU Futura_07" panose="00000900000000000000" pitchFamily="2" charset="0"/>
              </a:rPr>
              <a:t>Trình bày được một số vấn đề về </a:t>
            </a:r>
            <a:r>
              <a:rPr lang="fr-FR" sz="2600">
                <a:latin typeface="#9Slide03 SFU Futura_07" panose="00000900000000000000" pitchFamily="2" charset="0"/>
              </a:rPr>
              <a:t>lịch sử và văn hóa độc đáo của Ô-xtrây-li-a</a:t>
            </a:r>
            <a:endParaRPr lang="en-US" sz="2600" dirty="0">
              <a:effectLst/>
              <a:latin typeface="#9Slide03 SFU Futura_07" panose="00000900000000000000" pitchFamily="2" charset="0"/>
              <a:ea typeface="Arial" panose="020B060402020202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395738C9-03E0-730E-2137-61F7F1BEC429}"/>
              </a:ext>
            </a:extLst>
          </p:cNvPr>
          <p:cNvSpPr/>
          <p:nvPr/>
        </p:nvSpPr>
        <p:spPr>
          <a:xfrm>
            <a:off x="6380479" y="2291080"/>
            <a:ext cx="2806133" cy="2463800"/>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fr-FR" sz="2600">
                <a:latin typeface="#9Slide03 SFU Futura_07" panose="00000900000000000000" pitchFamily="2" charset="0"/>
              </a:rPr>
              <a:t>Đọc lược đồ phân bố dân cư và bảng số liệu dân số của Ô-xtrây-li-a</a:t>
            </a:r>
            <a:endParaRPr lang="en-US" sz="2600" dirty="0">
              <a:effectLst/>
              <a:latin typeface="#9Slide03 SFU Futura_07" panose="00000900000000000000" pitchFamily="2" charset="0"/>
              <a:ea typeface="Arial" panose="020B060402020202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60F01F45-A91E-DD10-9FB4-8A728D7EC6B2}"/>
              </a:ext>
            </a:extLst>
          </p:cNvPr>
          <p:cNvSpPr/>
          <p:nvPr/>
        </p:nvSpPr>
        <p:spPr>
          <a:xfrm>
            <a:off x="9308631" y="1113200"/>
            <a:ext cx="2692400" cy="227584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fr-FR" sz="2600">
                <a:latin typeface="#9Slide03 SFU Futura_07" panose="00000900000000000000" pitchFamily="2" charset="0"/>
              </a:rPr>
              <a:t>Vẽ được biểu đồ cột thể hiện quy mô dân số Ô-xtrây-li-a</a:t>
            </a:r>
            <a:endParaRPr lang="en-US" sz="2600" dirty="0">
              <a:effectLst/>
              <a:latin typeface="#9Slide03 SFU Futura_07" panose="00000900000000000000" pitchFamily="2" charset="0"/>
              <a:ea typeface="Arial" panose="020B060402020202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0D01A072-9722-015B-8FD6-E1189B5BF308}"/>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86" name="Picture 14" descr="Australia aborigines Royalty Free Vector Image">
            <a:extLst>
              <a:ext uri="{FF2B5EF4-FFF2-40B4-BE49-F238E27FC236}">
                <a16:creationId xmlns:a16="http://schemas.microsoft.com/office/drawing/2014/main" id="{E91D01BD-E250-2ACC-32D8-BB9F155E336E}"/>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b="8000"/>
          <a:stretch/>
        </p:blipFill>
        <p:spPr bwMode="auto">
          <a:xfrm>
            <a:off x="773834" y="1980683"/>
            <a:ext cx="1627855" cy="1730898"/>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Uluru SVG Cut file by Creative Fabrica Crafts · Creative Fabrica">
            <a:extLst>
              <a:ext uri="{FF2B5EF4-FFF2-40B4-BE49-F238E27FC236}">
                <a16:creationId xmlns:a16="http://schemas.microsoft.com/office/drawing/2014/main" id="{12D38B96-16B1-8914-281C-49B385C020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439" b="23760"/>
          <a:stretch/>
        </p:blipFill>
        <p:spPr bwMode="auto">
          <a:xfrm>
            <a:off x="6631755" y="5058900"/>
            <a:ext cx="2424832" cy="8682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Growth graph Graphic Vector - Stock by Pixlr">
            <a:extLst>
              <a:ext uri="{FF2B5EF4-FFF2-40B4-BE49-F238E27FC236}">
                <a16:creationId xmlns:a16="http://schemas.microsoft.com/office/drawing/2014/main" id="{13D04954-5393-3B9B-5D70-9DACE0EBA3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927" t="21037" r="11246" b="24148"/>
          <a:stretch/>
        </p:blipFill>
        <p:spPr bwMode="auto">
          <a:xfrm>
            <a:off x="9479434" y="3783714"/>
            <a:ext cx="2452533" cy="1772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C7290B2-0106-5936-775C-F06E63670E7F}"/>
              </a:ext>
            </a:extLst>
          </p:cNvPr>
          <p:cNvPicPr>
            <a:picLocks noChangeAspect="1"/>
          </p:cNvPicPr>
          <p:nvPr/>
        </p:nvPicPr>
        <p:blipFill>
          <a:blip r:embed="rId6"/>
          <a:stretch>
            <a:fillRect/>
          </a:stretch>
        </p:blipFill>
        <p:spPr>
          <a:xfrm>
            <a:off x="6622765" y="238868"/>
            <a:ext cx="2321560" cy="1812925"/>
          </a:xfrm>
          <a:prstGeom prst="rect">
            <a:avLst/>
          </a:prstGeom>
        </p:spPr>
      </p:pic>
      <p:pic>
        <p:nvPicPr>
          <p:cNvPr id="3" name="Picture 2" descr="Cartoon color australian aboriginal boomerang icon">
            <a:extLst>
              <a:ext uri="{FF2B5EF4-FFF2-40B4-BE49-F238E27FC236}">
                <a16:creationId xmlns:a16="http://schemas.microsoft.com/office/drawing/2014/main" id="{EE23EA44-CEE1-5FC7-31FD-02C2C07BC8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33" t="6074" r="4356" b="43852"/>
          <a:stretch/>
        </p:blipFill>
        <p:spPr bwMode="auto">
          <a:xfrm>
            <a:off x="3343690" y="1897908"/>
            <a:ext cx="2649596" cy="1198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C40C32-0CCB-B214-4244-641F64C1C9BA}"/>
              </a:ext>
            </a:extLst>
          </p:cNvPr>
          <p:cNvSpPr txBox="1"/>
          <p:nvPr/>
        </p:nvSpPr>
        <p:spPr>
          <a:xfrm>
            <a:off x="3891280" y="6003301"/>
            <a:ext cx="8040687" cy="646331"/>
          </a:xfrm>
          <a:prstGeom prst="rect">
            <a:avLst/>
          </a:prstGeom>
          <a:noFill/>
        </p:spPr>
        <p:txBody>
          <a:bodyPr wrap="square">
            <a:spAutoFit/>
          </a:bodyPr>
          <a:lstStyle/>
          <a:p>
            <a:pPr algn="ctr"/>
            <a:r>
              <a:rPr lang="en-US" sz="3600">
                <a:solidFill>
                  <a:srgbClr val="0000CC"/>
                </a:solidFill>
                <a:latin typeface="#9Slide07 IcielBC Cubano Normal" panose="00000500000000000000" pitchFamily="2" charset="0"/>
              </a:rPr>
              <a:t>DÂN CƯ – XÃ HỘI Ô-XTRÂY-LI-A</a:t>
            </a:r>
          </a:p>
        </p:txBody>
      </p:sp>
    </p:spTree>
    <p:extLst>
      <p:ext uri="{BB962C8B-B14F-4D97-AF65-F5344CB8AC3E}">
        <p14:creationId xmlns:p14="http://schemas.microsoft.com/office/powerpoint/2010/main" val="172636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3086"/>
                                        </p:tgtEl>
                                        <p:attrNameLst>
                                          <p:attrName>style.visibility</p:attrName>
                                        </p:attrNameLst>
                                      </p:cBhvr>
                                      <p:to>
                                        <p:strVal val="visible"/>
                                      </p:to>
                                    </p:set>
                                    <p:animEffect transition="in" filter="barn(inVertical)">
                                      <p:cBhvr>
                                        <p:cTn id="25" dur="500"/>
                                        <p:tgtEl>
                                          <p:spTgt spid="308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3092"/>
                                        </p:tgtEl>
                                        <p:attrNameLst>
                                          <p:attrName>style.visibility</p:attrName>
                                        </p:attrNameLst>
                                      </p:cBhvr>
                                      <p:to>
                                        <p:strVal val="visible"/>
                                      </p:to>
                                    </p:set>
                                    <p:animEffect transition="in" filter="barn(inVertical)">
                                      <p:cBhvr>
                                        <p:cTn id="31" dur="500"/>
                                        <p:tgtEl>
                                          <p:spTgt spid="309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barn(inVertical)">
                                      <p:cBhvr>
                                        <p:cTn id="42" dur="500"/>
                                        <p:tgtEl>
                                          <p:spTgt spid="205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C91A42-9D7F-88DE-AB2C-35CEF013EAF3}"/>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Subtitle 2">
            <a:extLst>
              <a:ext uri="{FF2B5EF4-FFF2-40B4-BE49-F238E27FC236}">
                <a16:creationId xmlns:a16="http://schemas.microsoft.com/office/drawing/2014/main" id="{C32D907D-07D1-7273-BC4A-A72A2189E875}"/>
              </a:ext>
            </a:extLst>
          </p:cNvPr>
          <p:cNvSpPr txBox="1">
            <a:spLocks/>
          </p:cNvSpPr>
          <p:nvPr/>
        </p:nvSpPr>
        <p:spPr>
          <a:xfrm>
            <a:off x="2641600" y="239080"/>
            <a:ext cx="9235440" cy="8582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a:solidFill>
                  <a:srgbClr val="7030A0"/>
                </a:solidFill>
                <a:latin typeface="#9Slide07 IcielBC Cubano Normal" panose="00000500000000000000" pitchFamily="2" charset="0"/>
              </a:rPr>
              <a:t>Tìm hiểu đặc điểm dân cư </a:t>
            </a:r>
            <a:endParaRPr lang="en-US" sz="4800" dirty="0">
              <a:solidFill>
                <a:srgbClr val="7030A0"/>
              </a:solidFill>
              <a:latin typeface="#9Slide07 IcielBC Cubano Normal" panose="00000500000000000000" pitchFamily="2" charset="0"/>
            </a:endParaRPr>
          </a:p>
        </p:txBody>
      </p:sp>
      <p:sp>
        <p:nvSpPr>
          <p:cNvPr id="8" name="Content Placeholder 2">
            <a:extLst>
              <a:ext uri="{FF2B5EF4-FFF2-40B4-BE49-F238E27FC236}">
                <a16:creationId xmlns:a16="http://schemas.microsoft.com/office/drawing/2014/main" id="{03621F41-EF61-DC1C-AADF-B49024ED0675}"/>
              </a:ext>
            </a:extLst>
          </p:cNvPr>
          <p:cNvSpPr>
            <a:spLocks noGrp="1"/>
          </p:cNvSpPr>
          <p:nvPr>
            <p:ph idx="1"/>
          </p:nvPr>
        </p:nvSpPr>
        <p:spPr>
          <a:xfrm>
            <a:off x="241615" y="1737375"/>
            <a:ext cx="4382713" cy="4643105"/>
          </a:xfrm>
        </p:spPr>
        <p:txBody>
          <a:bodyPr anchor="ctr">
            <a:normAutofit fontScale="85000" lnSpcReduction="20000"/>
          </a:bodyPr>
          <a:lstStyle/>
          <a:p>
            <a:pPr algn="just">
              <a:lnSpc>
                <a:spcPct val="120000"/>
              </a:lnSpc>
            </a:pPr>
            <a:r>
              <a:rPr lang="en-US" dirty="0" err="1">
                <a:latin typeface="#9Slide03 SFU Futura_07" panose="00000900000000000000" pitchFamily="2" charset="0"/>
              </a:rPr>
              <a:t>Thời</a:t>
            </a:r>
            <a:r>
              <a:rPr lang="en-US" dirty="0">
                <a:latin typeface="#9Slide03 SFU Futura_07" panose="00000900000000000000" pitchFamily="2" charset="0"/>
              </a:rPr>
              <a:t> </a:t>
            </a:r>
            <a:r>
              <a:rPr lang="en-US" dirty="0" err="1">
                <a:latin typeface="#9Slide03 SFU Futura_07" panose="00000900000000000000" pitchFamily="2" charset="0"/>
              </a:rPr>
              <a:t>gian</a:t>
            </a:r>
            <a:r>
              <a:rPr lang="en-US" dirty="0">
                <a:latin typeface="#9Slide03 SFU Futura_07" panose="00000900000000000000" pitchFamily="2" charset="0"/>
              </a:rPr>
              <a:t> </a:t>
            </a:r>
            <a:r>
              <a:rPr lang="en-US">
                <a:solidFill>
                  <a:srgbClr val="FF0000"/>
                </a:solidFill>
                <a:latin typeface="#9Slide03 SFU Futura_07" panose="00000900000000000000" pitchFamily="2" charset="0"/>
              </a:rPr>
              <a:t>3 phút </a:t>
            </a:r>
            <a:r>
              <a:rPr lang="en-US">
                <a:latin typeface="#9Slide03 SFU Futura_07" panose="00000900000000000000" pitchFamily="2" charset="0"/>
              </a:rPr>
              <a:t>đọc SGK</a:t>
            </a:r>
          </a:p>
          <a:p>
            <a:pPr algn="just">
              <a:lnSpc>
                <a:spcPct val="120000"/>
              </a:lnSpc>
            </a:pPr>
            <a:r>
              <a:rPr lang="en-US">
                <a:latin typeface="#9Slide03 SFU Futura_07" panose="00000900000000000000" pitchFamily="2" charset="0"/>
              </a:rPr>
              <a:t>Xác định trên </a:t>
            </a:r>
            <a:r>
              <a:rPr lang="en-US">
                <a:solidFill>
                  <a:srgbClr val="FF0000"/>
                </a:solidFill>
                <a:latin typeface="#9Slide03 SFU Futura_07" panose="00000900000000000000" pitchFamily="2" charset="0"/>
              </a:rPr>
              <a:t>lược đồ </a:t>
            </a:r>
            <a:r>
              <a:rPr lang="en-US">
                <a:latin typeface="#9Slide03 SFU Futura_07" panose="00000900000000000000" pitchFamily="2" charset="0"/>
              </a:rPr>
              <a:t>vị trí các đô thị, nhận xét sự phân bố dân cư, xác định khu vực đông dân, thưa dân</a:t>
            </a:r>
            <a:endParaRPr lang="en-US" dirty="0">
              <a:latin typeface="#9Slide03 SFU Futura_07" panose="00000900000000000000" pitchFamily="2" charset="0"/>
            </a:endParaRPr>
          </a:p>
          <a:p>
            <a:pPr algn="just">
              <a:lnSpc>
                <a:spcPct val="120000"/>
              </a:lnSpc>
            </a:pPr>
            <a:r>
              <a:rPr lang="en-US" dirty="0" err="1">
                <a:latin typeface="#9Slide03 SFU Futura_07" panose="00000900000000000000" pitchFamily="2" charset="0"/>
              </a:rPr>
              <a:t>Đọc</a:t>
            </a:r>
            <a:r>
              <a:rPr lang="en-US" dirty="0">
                <a:latin typeface="#9Slide03 SFU Futura_07" panose="00000900000000000000" pitchFamily="2" charset="0"/>
              </a:rPr>
              <a:t> </a:t>
            </a:r>
            <a:r>
              <a:rPr lang="en-US" dirty="0" err="1">
                <a:latin typeface="#9Slide03 SFU Futura_07" panose="00000900000000000000" pitchFamily="2" charset="0"/>
              </a:rPr>
              <a:t>và</a:t>
            </a:r>
            <a:r>
              <a:rPr lang="en-US" dirty="0">
                <a:latin typeface="#9Slide03 SFU Futura_07" panose="00000900000000000000" pitchFamily="2" charset="0"/>
              </a:rPr>
              <a:t> </a:t>
            </a:r>
            <a:r>
              <a:rPr lang="en-US" dirty="0" err="1">
                <a:latin typeface="#9Slide03 SFU Futura_07" panose="00000900000000000000" pitchFamily="2" charset="0"/>
              </a:rPr>
              <a:t>hoàn</a:t>
            </a:r>
            <a:r>
              <a:rPr lang="en-US" dirty="0">
                <a:latin typeface="#9Slide03 SFU Futura_07" panose="00000900000000000000" pitchFamily="2" charset="0"/>
              </a:rPr>
              <a:t> </a:t>
            </a:r>
            <a:r>
              <a:rPr lang="en-US" dirty="0" err="1">
                <a:latin typeface="#9Slide03 SFU Futura_07" panose="00000900000000000000" pitchFamily="2" charset="0"/>
              </a:rPr>
              <a:t>thành</a:t>
            </a:r>
            <a:r>
              <a:rPr lang="en-US" dirty="0">
                <a:latin typeface="#9Slide03 SFU Futura_07" panose="00000900000000000000" pitchFamily="2" charset="0"/>
              </a:rPr>
              <a:t> </a:t>
            </a:r>
            <a:r>
              <a:rPr lang="en-US">
                <a:latin typeface="#9Slide03 SFU Futura_07" panose="00000900000000000000" pitchFamily="2" charset="0"/>
              </a:rPr>
              <a:t>PHT trong </a:t>
            </a:r>
            <a:r>
              <a:rPr lang="en-US">
                <a:solidFill>
                  <a:srgbClr val="FF0000"/>
                </a:solidFill>
                <a:latin typeface="#9Slide03 SFU Futura_07" panose="00000900000000000000" pitchFamily="2" charset="0"/>
              </a:rPr>
              <a:t>3p</a:t>
            </a:r>
            <a:r>
              <a:rPr lang="en-US">
                <a:latin typeface="#9Slide03 SFU Futura_07" panose="00000900000000000000" pitchFamily="2" charset="0"/>
              </a:rPr>
              <a:t> theo cặp</a:t>
            </a:r>
          </a:p>
          <a:p>
            <a:pPr algn="just">
              <a:lnSpc>
                <a:spcPct val="120000"/>
              </a:lnSpc>
            </a:pPr>
            <a:r>
              <a:rPr lang="en-US">
                <a:latin typeface="#9Slide03 SFU Futura_07" panose="00000900000000000000" pitchFamily="2" charset="0"/>
              </a:rPr>
              <a:t>Trình bày trước lớp</a:t>
            </a:r>
            <a:endParaRPr lang="en-US" dirty="0">
              <a:latin typeface="#9Slide03 SFU Futura_07" panose="00000900000000000000" pitchFamily="2" charset="0"/>
            </a:endParaRPr>
          </a:p>
        </p:txBody>
      </p:sp>
      <p:pic>
        <p:nvPicPr>
          <p:cNvPr id="9" name="3 Minute Timer (Nho)">
            <a:hlinkClick r:id="" action="ppaction://media"/>
            <a:extLst>
              <a:ext uri="{FF2B5EF4-FFF2-40B4-BE49-F238E27FC236}">
                <a16:creationId xmlns:a16="http://schemas.microsoft.com/office/drawing/2014/main" id="{13BE07A1-B92F-2269-319C-CB0AEDE044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1638" y="388324"/>
            <a:ext cx="2020570" cy="1135684"/>
          </a:xfrm>
          <a:prstGeom prst="rect">
            <a:avLst/>
          </a:prstGeom>
        </p:spPr>
      </p:pic>
      <p:pic>
        <p:nvPicPr>
          <p:cNvPr id="3" name="Picture 2">
            <a:extLst>
              <a:ext uri="{FF2B5EF4-FFF2-40B4-BE49-F238E27FC236}">
                <a16:creationId xmlns:a16="http://schemas.microsoft.com/office/drawing/2014/main" id="{3301938A-4A58-C284-0877-9D5352DE75EF}"/>
              </a:ext>
            </a:extLst>
          </p:cNvPr>
          <p:cNvPicPr>
            <a:picLocks noChangeAspect="1"/>
          </p:cNvPicPr>
          <p:nvPr/>
        </p:nvPicPr>
        <p:blipFill>
          <a:blip r:embed="rId5"/>
          <a:stretch>
            <a:fillRect/>
          </a:stretch>
        </p:blipFill>
        <p:spPr>
          <a:xfrm>
            <a:off x="4865945" y="1252790"/>
            <a:ext cx="7084439" cy="5234050"/>
          </a:xfrm>
          <a:prstGeom prst="rect">
            <a:avLst/>
          </a:prstGeom>
        </p:spPr>
      </p:pic>
    </p:spTree>
    <p:extLst>
      <p:ext uri="{BB962C8B-B14F-4D97-AF65-F5344CB8AC3E}">
        <p14:creationId xmlns:p14="http://schemas.microsoft.com/office/powerpoint/2010/main" val="25191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95118" fill="hold"/>
                                        <p:tgtEl>
                                          <p:spTgt spid="9"/>
                                        </p:tgtEl>
                                      </p:cBhvr>
                                    </p:cmd>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9"/>
                </p:tgtEl>
              </p:cMediaNode>
            </p:video>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EC9992-F43F-71D5-2EEE-62CBD933C4FB}"/>
              </a:ext>
            </a:extLst>
          </p:cNvPr>
          <p:cNvPicPr>
            <a:picLocks noChangeAspect="1"/>
          </p:cNvPicPr>
          <p:nvPr/>
        </p:nvPicPr>
        <p:blipFill>
          <a:blip r:embed="rId4"/>
          <a:stretch>
            <a:fillRect/>
          </a:stretch>
        </p:blipFill>
        <p:spPr>
          <a:xfrm>
            <a:off x="4832192" y="1524008"/>
            <a:ext cx="7014351" cy="2834632"/>
          </a:xfrm>
          <a:prstGeom prst="rect">
            <a:avLst/>
          </a:prstGeom>
        </p:spPr>
      </p:pic>
      <p:sp>
        <p:nvSpPr>
          <p:cNvPr id="4" name="Rectangle 3">
            <a:extLst>
              <a:ext uri="{FF2B5EF4-FFF2-40B4-BE49-F238E27FC236}">
                <a16:creationId xmlns:a16="http://schemas.microsoft.com/office/drawing/2014/main" id="{47C91A42-9D7F-88DE-AB2C-35CEF013EAF3}"/>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Subtitle 2">
            <a:extLst>
              <a:ext uri="{FF2B5EF4-FFF2-40B4-BE49-F238E27FC236}">
                <a16:creationId xmlns:a16="http://schemas.microsoft.com/office/drawing/2014/main" id="{C32D907D-07D1-7273-BC4A-A72A2189E875}"/>
              </a:ext>
            </a:extLst>
          </p:cNvPr>
          <p:cNvSpPr txBox="1">
            <a:spLocks/>
          </p:cNvSpPr>
          <p:nvPr/>
        </p:nvSpPr>
        <p:spPr>
          <a:xfrm>
            <a:off x="0" y="277484"/>
            <a:ext cx="5781040" cy="858200"/>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dirty="0">
                <a:solidFill>
                  <a:srgbClr val="7030A0"/>
                </a:solidFill>
                <a:latin typeface="#9Slide07 IcielBC Cubano Normal" panose="00000500000000000000" pitchFamily="2" charset="0"/>
              </a:rPr>
              <a:t>1</a:t>
            </a:r>
            <a:r>
              <a:rPr lang="en-US" sz="4800">
                <a:solidFill>
                  <a:srgbClr val="7030A0"/>
                </a:solidFill>
                <a:latin typeface="#9Slide07 IcielBC Cubano Normal" panose="00000500000000000000" pitchFamily="2" charset="0"/>
              </a:rPr>
              <a:t>. ĐẶC ĐIỂM DÂN CƯ</a:t>
            </a:r>
            <a:endParaRPr lang="en-US" sz="4800" dirty="0">
              <a:solidFill>
                <a:srgbClr val="7030A0"/>
              </a:solidFill>
              <a:latin typeface="#9Slide07 IcielBC Cubano Normal" panose="00000500000000000000" pitchFamily="2" charset="0"/>
            </a:endParaRPr>
          </a:p>
        </p:txBody>
      </p:sp>
      <p:sp>
        <p:nvSpPr>
          <p:cNvPr id="8" name="Content Placeholder 2">
            <a:extLst>
              <a:ext uri="{FF2B5EF4-FFF2-40B4-BE49-F238E27FC236}">
                <a16:creationId xmlns:a16="http://schemas.microsoft.com/office/drawing/2014/main" id="{03621F41-EF61-DC1C-AADF-B49024ED0675}"/>
              </a:ext>
            </a:extLst>
          </p:cNvPr>
          <p:cNvSpPr>
            <a:spLocks noGrp="1"/>
          </p:cNvSpPr>
          <p:nvPr>
            <p:ph idx="1"/>
          </p:nvPr>
        </p:nvSpPr>
        <p:spPr>
          <a:xfrm>
            <a:off x="4947919" y="4358640"/>
            <a:ext cx="6898623" cy="2111036"/>
          </a:xfrm>
        </p:spPr>
        <p:txBody>
          <a:bodyPr anchor="ctr">
            <a:normAutofit fontScale="85000" lnSpcReduction="10000"/>
          </a:bodyPr>
          <a:lstStyle/>
          <a:p>
            <a:pPr marL="514350" indent="-514350" algn="just">
              <a:lnSpc>
                <a:spcPct val="120000"/>
              </a:lnSpc>
              <a:buAutoNum type="alphaLcPeriod"/>
            </a:pPr>
            <a:r>
              <a:rPr lang="en-US">
                <a:latin typeface="#9Slide03 SFU Futura_07" panose="00000900000000000000" pitchFamily="2" charset="0"/>
              </a:rPr>
              <a:t>Quy mô, gia tăng và cơ cấu dân số</a:t>
            </a:r>
          </a:p>
          <a:p>
            <a:pPr algn="just">
              <a:lnSpc>
                <a:spcPct val="120000"/>
              </a:lnSpc>
              <a:buFontTx/>
              <a:buChar char="-"/>
            </a:pPr>
            <a:r>
              <a:rPr lang="en-US">
                <a:solidFill>
                  <a:srgbClr val="0000CC"/>
                </a:solidFill>
                <a:latin typeface="#9Slide03 SFU Futura_07" panose="00000900000000000000" pitchFamily="2" charset="0"/>
              </a:rPr>
              <a:t>Số dân khá ít, gần 26 triệu người</a:t>
            </a:r>
          </a:p>
          <a:p>
            <a:pPr marL="0" indent="0" algn="just">
              <a:lnSpc>
                <a:spcPct val="120000"/>
              </a:lnSpc>
              <a:buNone/>
            </a:pPr>
            <a:r>
              <a:rPr lang="en-US">
                <a:solidFill>
                  <a:srgbClr val="0000CC"/>
                </a:solidFill>
                <a:latin typeface="#9Slide03 SFU Futura_07" panose="00000900000000000000" pitchFamily="2" charset="0"/>
              </a:rPr>
              <a:t>- Dân số tăng chậm, dân số già</a:t>
            </a:r>
            <a:endParaRPr lang="en-US" baseline="30000" dirty="0">
              <a:solidFill>
                <a:srgbClr val="0000CC"/>
              </a:solidFill>
              <a:latin typeface="#9Slide03 SFU Futura_07" panose="00000900000000000000" pitchFamily="2" charset="0"/>
            </a:endParaRPr>
          </a:p>
        </p:txBody>
      </p:sp>
      <p:pic>
        <p:nvPicPr>
          <p:cNvPr id="9" name="3 Minute Timer (Nho)">
            <a:hlinkClick r:id="" action="ppaction://media"/>
            <a:extLst>
              <a:ext uri="{FF2B5EF4-FFF2-40B4-BE49-F238E27FC236}">
                <a16:creationId xmlns:a16="http://schemas.microsoft.com/office/drawing/2014/main" id="{13BE07A1-B92F-2269-319C-CB0AEDE044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991" y="1220154"/>
            <a:ext cx="2338849" cy="1314576"/>
          </a:xfrm>
          <a:prstGeom prst="rect">
            <a:avLst/>
          </a:prstGeom>
        </p:spPr>
      </p:pic>
      <p:sp>
        <p:nvSpPr>
          <p:cNvPr id="10" name="Content Placeholder 2">
            <a:extLst>
              <a:ext uri="{FF2B5EF4-FFF2-40B4-BE49-F238E27FC236}">
                <a16:creationId xmlns:a16="http://schemas.microsoft.com/office/drawing/2014/main" id="{C4EA712D-0150-444A-1E73-964B682206AE}"/>
              </a:ext>
            </a:extLst>
          </p:cNvPr>
          <p:cNvSpPr txBox="1">
            <a:spLocks/>
          </p:cNvSpPr>
          <p:nvPr/>
        </p:nvSpPr>
        <p:spPr>
          <a:xfrm>
            <a:off x="5781040" y="1"/>
            <a:ext cx="6177280" cy="152400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en-US" sz="2400" dirty="0" err="1">
                <a:solidFill>
                  <a:srgbClr val="0070C0"/>
                </a:solidFill>
                <a:latin typeface="#9Slide03 SFU Futura_07" panose="00000900000000000000" pitchFamily="2" charset="0"/>
              </a:rPr>
              <a:t>Sử</a:t>
            </a:r>
            <a:r>
              <a:rPr lang="en-US" sz="2400" dirty="0">
                <a:solidFill>
                  <a:srgbClr val="0070C0"/>
                </a:solidFill>
                <a:latin typeface="#9Slide03 SFU Futura_07" panose="00000900000000000000" pitchFamily="2" charset="0"/>
              </a:rPr>
              <a:t> </a:t>
            </a:r>
            <a:r>
              <a:rPr lang="en-US" sz="2400" dirty="0" err="1">
                <a:solidFill>
                  <a:srgbClr val="0070C0"/>
                </a:solidFill>
                <a:latin typeface="#9Slide03 SFU Futura_07" panose="00000900000000000000" pitchFamily="2" charset="0"/>
              </a:rPr>
              <a:t>dụng</a:t>
            </a:r>
            <a:r>
              <a:rPr lang="en-US" sz="2400" dirty="0">
                <a:solidFill>
                  <a:srgbClr val="0070C0"/>
                </a:solidFill>
                <a:latin typeface="#9Slide03 SFU Futura_07" panose="00000900000000000000" pitchFamily="2" charset="0"/>
              </a:rPr>
              <a:t> </a:t>
            </a:r>
            <a:r>
              <a:rPr lang="en-US" sz="2400" dirty="0" err="1">
                <a:solidFill>
                  <a:srgbClr val="0070C0"/>
                </a:solidFill>
                <a:latin typeface="#9Slide03 SFU Futura_07" panose="00000900000000000000" pitchFamily="2" charset="0"/>
              </a:rPr>
              <a:t>bản</a:t>
            </a:r>
            <a:r>
              <a:rPr lang="en-US" sz="2400" dirty="0">
                <a:solidFill>
                  <a:srgbClr val="0070C0"/>
                </a:solidFill>
                <a:latin typeface="#9Slide03 SFU Futura_07" panose="00000900000000000000" pitchFamily="2" charset="0"/>
              </a:rPr>
              <a:t> </a:t>
            </a:r>
            <a:r>
              <a:rPr lang="en-US" sz="2400" dirty="0" err="1">
                <a:solidFill>
                  <a:srgbClr val="0070C0"/>
                </a:solidFill>
                <a:latin typeface="#9Slide03 SFU Futura_07" panose="00000900000000000000" pitchFamily="2" charset="0"/>
              </a:rPr>
              <a:t>đồ</a:t>
            </a:r>
            <a:r>
              <a:rPr lang="en-US" sz="2400" dirty="0">
                <a:solidFill>
                  <a:srgbClr val="0070C0"/>
                </a:solidFill>
                <a:latin typeface="#9Slide03 SFU Futura_07" panose="00000900000000000000" pitchFamily="2" charset="0"/>
              </a:rPr>
              <a:t> </a:t>
            </a:r>
            <a:r>
              <a:rPr lang="en-US" sz="2400" err="1">
                <a:solidFill>
                  <a:srgbClr val="0070C0"/>
                </a:solidFill>
                <a:latin typeface="#9Slide03 SFU Futura_07" panose="00000900000000000000" pitchFamily="2" charset="0"/>
              </a:rPr>
              <a:t>để</a:t>
            </a:r>
            <a:r>
              <a:rPr lang="en-US" sz="2400">
                <a:solidFill>
                  <a:srgbClr val="0070C0"/>
                </a:solidFill>
                <a:latin typeface="#9Slide03 SFU Futura_07" panose="00000900000000000000" pitchFamily="2" charset="0"/>
              </a:rPr>
              <a:t> trình </a:t>
            </a:r>
            <a:r>
              <a:rPr lang="en-US" sz="2400" dirty="0" err="1">
                <a:solidFill>
                  <a:srgbClr val="0070C0"/>
                </a:solidFill>
                <a:latin typeface="#9Slide03 SFU Futura_07" panose="00000900000000000000" pitchFamily="2" charset="0"/>
              </a:rPr>
              <a:t>bày</a:t>
            </a:r>
            <a:r>
              <a:rPr lang="en-US" sz="2400" dirty="0">
                <a:solidFill>
                  <a:srgbClr val="0070C0"/>
                </a:solidFill>
                <a:latin typeface="#9Slide03 SFU Futura_07" panose="00000900000000000000" pitchFamily="2" charset="0"/>
              </a:rPr>
              <a:t> </a:t>
            </a:r>
            <a:r>
              <a:rPr lang="en-US" sz="2400" err="1">
                <a:solidFill>
                  <a:srgbClr val="0070C0"/>
                </a:solidFill>
                <a:latin typeface="#9Slide03 SFU Futura_07" panose="00000900000000000000" pitchFamily="2" charset="0"/>
              </a:rPr>
              <a:t>vị</a:t>
            </a:r>
            <a:r>
              <a:rPr lang="en-US" sz="2400">
                <a:solidFill>
                  <a:srgbClr val="0070C0"/>
                </a:solidFill>
                <a:latin typeface="#9Slide03 SFU Futura_07" panose="00000900000000000000" pitchFamily="2" charset="0"/>
              </a:rPr>
              <a:t> trí đô thị, đặc điểm phân bố dân cư, gia tăng dân số</a:t>
            </a:r>
            <a:endParaRPr lang="en-US" sz="2400" dirty="0">
              <a:solidFill>
                <a:srgbClr val="0070C0"/>
              </a:solidFill>
              <a:latin typeface="#9Slide03 SFU Futura_07" panose="00000900000000000000" pitchFamily="2" charset="0"/>
            </a:endParaRPr>
          </a:p>
        </p:txBody>
      </p:sp>
      <p:pic>
        <p:nvPicPr>
          <p:cNvPr id="5" name="Picture 4">
            <a:extLst>
              <a:ext uri="{FF2B5EF4-FFF2-40B4-BE49-F238E27FC236}">
                <a16:creationId xmlns:a16="http://schemas.microsoft.com/office/drawing/2014/main" id="{B321D6A5-B29F-D7C8-B4BD-0AD3D0C2D816}"/>
              </a:ext>
            </a:extLst>
          </p:cNvPr>
          <p:cNvPicPr>
            <a:picLocks noChangeAspect="1"/>
          </p:cNvPicPr>
          <p:nvPr/>
        </p:nvPicPr>
        <p:blipFill>
          <a:blip r:embed="rId6"/>
          <a:stretch>
            <a:fillRect/>
          </a:stretch>
        </p:blipFill>
        <p:spPr>
          <a:xfrm>
            <a:off x="202751" y="2770647"/>
            <a:ext cx="4745167" cy="3705539"/>
          </a:xfrm>
          <a:prstGeom prst="rect">
            <a:avLst/>
          </a:prstGeom>
        </p:spPr>
      </p:pic>
      <p:pic>
        <p:nvPicPr>
          <p:cNvPr id="11" name="Picture 14" descr="Australia aborigines Royalty Free Vector Image">
            <a:extLst>
              <a:ext uri="{FF2B5EF4-FFF2-40B4-BE49-F238E27FC236}">
                <a16:creationId xmlns:a16="http://schemas.microsoft.com/office/drawing/2014/main" id="{211A7F38-601B-6CE8-003D-29E8698365F2}"/>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b="8000"/>
          <a:stretch/>
        </p:blipFill>
        <p:spPr bwMode="auto">
          <a:xfrm>
            <a:off x="3084786" y="1175951"/>
            <a:ext cx="1319460" cy="14029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695E953A-3460-F7BD-307E-146ABC8FB732}"/>
              </a:ext>
            </a:extLst>
          </p:cNvPr>
          <p:cNvSpPr/>
          <p:nvPr/>
        </p:nvSpPr>
        <p:spPr>
          <a:xfrm>
            <a:off x="9997440" y="5760721"/>
            <a:ext cx="1991360" cy="81280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9Slide03 SFU Futura_07" panose="00000900000000000000" pitchFamily="2" charset="0"/>
              </a:rPr>
              <a:t>0-14: 19%</a:t>
            </a:r>
            <a:endParaRPr lang="en-US" sz="2800" b="1" dirty="0">
              <a:latin typeface="#9Slide03 SFU Futura_07" panose="00000900000000000000" pitchFamily="2" charset="0"/>
            </a:endParaRPr>
          </a:p>
        </p:txBody>
      </p:sp>
    </p:spTree>
    <p:extLst>
      <p:ext uri="{BB962C8B-B14F-4D97-AF65-F5344CB8AC3E}">
        <p14:creationId xmlns:p14="http://schemas.microsoft.com/office/powerpoint/2010/main" val="2222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inVertical)">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arn(inVertic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barn(inVertical)">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9"/>
                </p:tgtEl>
              </p:cMediaNode>
            </p:video>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build="p"/>
      <p:bldP spid="10"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C91A42-9D7F-88DE-AB2C-35CEF013EAF3}"/>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Subtitle 2">
            <a:extLst>
              <a:ext uri="{FF2B5EF4-FFF2-40B4-BE49-F238E27FC236}">
                <a16:creationId xmlns:a16="http://schemas.microsoft.com/office/drawing/2014/main" id="{C32D907D-07D1-7273-BC4A-A72A2189E875}"/>
              </a:ext>
            </a:extLst>
          </p:cNvPr>
          <p:cNvSpPr txBox="1">
            <a:spLocks/>
          </p:cNvSpPr>
          <p:nvPr/>
        </p:nvSpPr>
        <p:spPr>
          <a:xfrm>
            <a:off x="0" y="277484"/>
            <a:ext cx="5781040" cy="858200"/>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dirty="0">
                <a:solidFill>
                  <a:srgbClr val="7030A0"/>
                </a:solidFill>
                <a:latin typeface="#9Slide07 IcielBC Cubano Normal" panose="00000500000000000000" pitchFamily="2" charset="0"/>
              </a:rPr>
              <a:t>1</a:t>
            </a:r>
            <a:r>
              <a:rPr lang="en-US" sz="4800">
                <a:solidFill>
                  <a:srgbClr val="7030A0"/>
                </a:solidFill>
                <a:latin typeface="#9Slide07 IcielBC Cubano Normal" panose="00000500000000000000" pitchFamily="2" charset="0"/>
              </a:rPr>
              <a:t>. ĐẶC ĐIỂM DÂN CƯ</a:t>
            </a:r>
            <a:endParaRPr lang="en-US" sz="4800" dirty="0">
              <a:solidFill>
                <a:srgbClr val="7030A0"/>
              </a:solidFill>
              <a:latin typeface="#9Slide07 IcielBC Cubano Normal" panose="00000500000000000000" pitchFamily="2" charset="0"/>
            </a:endParaRPr>
          </a:p>
        </p:txBody>
      </p:sp>
      <p:sp>
        <p:nvSpPr>
          <p:cNvPr id="8" name="Content Placeholder 2">
            <a:extLst>
              <a:ext uri="{FF2B5EF4-FFF2-40B4-BE49-F238E27FC236}">
                <a16:creationId xmlns:a16="http://schemas.microsoft.com/office/drawing/2014/main" id="{03621F41-EF61-DC1C-AADF-B49024ED0675}"/>
              </a:ext>
            </a:extLst>
          </p:cNvPr>
          <p:cNvSpPr>
            <a:spLocks noGrp="1"/>
          </p:cNvSpPr>
          <p:nvPr>
            <p:ph idx="1"/>
          </p:nvPr>
        </p:nvSpPr>
        <p:spPr>
          <a:xfrm>
            <a:off x="6979920" y="2825442"/>
            <a:ext cx="4866622" cy="3644234"/>
          </a:xfrm>
        </p:spPr>
        <p:txBody>
          <a:bodyPr anchor="ctr">
            <a:normAutofit fontScale="77500" lnSpcReduction="20000"/>
          </a:bodyPr>
          <a:lstStyle/>
          <a:p>
            <a:pPr marL="514350" indent="-514350" algn="just">
              <a:lnSpc>
                <a:spcPct val="120000"/>
              </a:lnSpc>
              <a:buAutoNum type="alphaLcPeriod"/>
            </a:pPr>
            <a:r>
              <a:rPr lang="en-US">
                <a:latin typeface="#9Slide03 SFU Futura_07" panose="00000900000000000000" pitchFamily="2" charset="0"/>
              </a:rPr>
              <a:t>Phân bố dân cư và đô thị</a:t>
            </a:r>
          </a:p>
          <a:p>
            <a:pPr algn="just">
              <a:lnSpc>
                <a:spcPct val="120000"/>
              </a:lnSpc>
              <a:buFontTx/>
              <a:buChar char="-"/>
            </a:pPr>
            <a:r>
              <a:rPr lang="en-US">
                <a:solidFill>
                  <a:srgbClr val="0000CC"/>
                </a:solidFill>
                <a:latin typeface="#9Slide03 SFU Futura_07" panose="00000900000000000000" pitchFamily="2" charset="0"/>
              </a:rPr>
              <a:t>Dân cư phân bố không đều, mật độ thấp, đông ven biển</a:t>
            </a:r>
          </a:p>
          <a:p>
            <a:pPr algn="just">
              <a:lnSpc>
                <a:spcPct val="120000"/>
              </a:lnSpc>
              <a:buFontTx/>
              <a:buChar char="-"/>
            </a:pPr>
            <a:r>
              <a:rPr lang="en-US">
                <a:solidFill>
                  <a:srgbClr val="0000CC"/>
                </a:solidFill>
                <a:latin typeface="#9Slide03 SFU Futura_07" panose="00000900000000000000" pitchFamily="2" charset="0"/>
              </a:rPr>
              <a:t>Tỉ lệ dân thành thị cao, 86%</a:t>
            </a:r>
          </a:p>
          <a:p>
            <a:pPr algn="just">
              <a:lnSpc>
                <a:spcPct val="120000"/>
              </a:lnSpc>
              <a:buFontTx/>
              <a:buChar char="-"/>
            </a:pPr>
            <a:r>
              <a:rPr lang="en-US">
                <a:solidFill>
                  <a:srgbClr val="0000CC"/>
                </a:solidFill>
                <a:latin typeface="#9Slide03 SFU Futura_07" panose="00000900000000000000" pitchFamily="2" charset="0"/>
              </a:rPr>
              <a:t>Đô thị lớn: Sydney, Melbourne, Perth…</a:t>
            </a:r>
            <a:endParaRPr lang="en-US" baseline="30000" dirty="0">
              <a:solidFill>
                <a:srgbClr val="0000CC"/>
              </a:solidFill>
              <a:latin typeface="#9Slide03 SFU Futura_07" panose="00000900000000000000" pitchFamily="2" charset="0"/>
            </a:endParaRPr>
          </a:p>
        </p:txBody>
      </p:sp>
      <p:pic>
        <p:nvPicPr>
          <p:cNvPr id="9" name="3 Minute Timer (Nho)">
            <a:hlinkClick r:id="" action="ppaction://media"/>
            <a:extLst>
              <a:ext uri="{FF2B5EF4-FFF2-40B4-BE49-F238E27FC236}">
                <a16:creationId xmlns:a16="http://schemas.microsoft.com/office/drawing/2014/main" id="{13BE07A1-B92F-2269-319C-CB0AEDE044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04871" y="1301434"/>
            <a:ext cx="2338849" cy="1314576"/>
          </a:xfrm>
          <a:prstGeom prst="rect">
            <a:avLst/>
          </a:prstGeom>
        </p:spPr>
      </p:pic>
      <p:sp>
        <p:nvSpPr>
          <p:cNvPr id="10" name="Content Placeholder 2">
            <a:extLst>
              <a:ext uri="{FF2B5EF4-FFF2-40B4-BE49-F238E27FC236}">
                <a16:creationId xmlns:a16="http://schemas.microsoft.com/office/drawing/2014/main" id="{C4EA712D-0150-444A-1E73-964B682206AE}"/>
              </a:ext>
            </a:extLst>
          </p:cNvPr>
          <p:cNvSpPr txBox="1">
            <a:spLocks/>
          </p:cNvSpPr>
          <p:nvPr/>
        </p:nvSpPr>
        <p:spPr>
          <a:xfrm>
            <a:off x="5781040" y="1"/>
            <a:ext cx="6177280" cy="152400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en-US" sz="2400" dirty="0" err="1">
                <a:solidFill>
                  <a:srgbClr val="0070C0"/>
                </a:solidFill>
                <a:latin typeface="#9Slide03 SFU Futura_07" panose="00000900000000000000" pitchFamily="2" charset="0"/>
              </a:rPr>
              <a:t>Sử</a:t>
            </a:r>
            <a:r>
              <a:rPr lang="en-US" sz="2400" dirty="0">
                <a:solidFill>
                  <a:srgbClr val="0070C0"/>
                </a:solidFill>
                <a:latin typeface="#9Slide03 SFU Futura_07" panose="00000900000000000000" pitchFamily="2" charset="0"/>
              </a:rPr>
              <a:t> </a:t>
            </a:r>
            <a:r>
              <a:rPr lang="en-US" sz="2400" dirty="0" err="1">
                <a:solidFill>
                  <a:srgbClr val="0070C0"/>
                </a:solidFill>
                <a:latin typeface="#9Slide03 SFU Futura_07" panose="00000900000000000000" pitchFamily="2" charset="0"/>
              </a:rPr>
              <a:t>dụng</a:t>
            </a:r>
            <a:r>
              <a:rPr lang="en-US" sz="2400" dirty="0">
                <a:solidFill>
                  <a:srgbClr val="0070C0"/>
                </a:solidFill>
                <a:latin typeface="#9Slide03 SFU Futura_07" panose="00000900000000000000" pitchFamily="2" charset="0"/>
              </a:rPr>
              <a:t> </a:t>
            </a:r>
            <a:r>
              <a:rPr lang="en-US" sz="2400" dirty="0" err="1">
                <a:solidFill>
                  <a:srgbClr val="0070C0"/>
                </a:solidFill>
                <a:latin typeface="#9Slide03 SFU Futura_07" panose="00000900000000000000" pitchFamily="2" charset="0"/>
              </a:rPr>
              <a:t>bản</a:t>
            </a:r>
            <a:r>
              <a:rPr lang="en-US" sz="2400" dirty="0">
                <a:solidFill>
                  <a:srgbClr val="0070C0"/>
                </a:solidFill>
                <a:latin typeface="#9Slide03 SFU Futura_07" panose="00000900000000000000" pitchFamily="2" charset="0"/>
              </a:rPr>
              <a:t> </a:t>
            </a:r>
            <a:r>
              <a:rPr lang="en-US" sz="2400" dirty="0" err="1">
                <a:solidFill>
                  <a:srgbClr val="0070C0"/>
                </a:solidFill>
                <a:latin typeface="#9Slide03 SFU Futura_07" panose="00000900000000000000" pitchFamily="2" charset="0"/>
              </a:rPr>
              <a:t>đồ</a:t>
            </a:r>
            <a:r>
              <a:rPr lang="en-US" sz="2400" dirty="0">
                <a:solidFill>
                  <a:srgbClr val="0070C0"/>
                </a:solidFill>
                <a:latin typeface="#9Slide03 SFU Futura_07" panose="00000900000000000000" pitchFamily="2" charset="0"/>
              </a:rPr>
              <a:t> </a:t>
            </a:r>
            <a:r>
              <a:rPr lang="en-US" sz="2400" err="1">
                <a:solidFill>
                  <a:srgbClr val="0070C0"/>
                </a:solidFill>
                <a:latin typeface="#9Slide03 SFU Futura_07" panose="00000900000000000000" pitchFamily="2" charset="0"/>
              </a:rPr>
              <a:t>để</a:t>
            </a:r>
            <a:r>
              <a:rPr lang="en-US" sz="2400">
                <a:solidFill>
                  <a:srgbClr val="0070C0"/>
                </a:solidFill>
                <a:latin typeface="#9Slide03 SFU Futura_07" panose="00000900000000000000" pitchFamily="2" charset="0"/>
              </a:rPr>
              <a:t> trình </a:t>
            </a:r>
            <a:r>
              <a:rPr lang="en-US" sz="2400" dirty="0" err="1">
                <a:solidFill>
                  <a:srgbClr val="0070C0"/>
                </a:solidFill>
                <a:latin typeface="#9Slide03 SFU Futura_07" panose="00000900000000000000" pitchFamily="2" charset="0"/>
              </a:rPr>
              <a:t>bày</a:t>
            </a:r>
            <a:r>
              <a:rPr lang="en-US" sz="2400" dirty="0">
                <a:solidFill>
                  <a:srgbClr val="0070C0"/>
                </a:solidFill>
                <a:latin typeface="#9Slide03 SFU Futura_07" panose="00000900000000000000" pitchFamily="2" charset="0"/>
              </a:rPr>
              <a:t> </a:t>
            </a:r>
            <a:r>
              <a:rPr lang="en-US" sz="2400" err="1">
                <a:solidFill>
                  <a:srgbClr val="0070C0"/>
                </a:solidFill>
                <a:latin typeface="#9Slide03 SFU Futura_07" panose="00000900000000000000" pitchFamily="2" charset="0"/>
              </a:rPr>
              <a:t>vị</a:t>
            </a:r>
            <a:r>
              <a:rPr lang="en-US" sz="2400">
                <a:solidFill>
                  <a:srgbClr val="0070C0"/>
                </a:solidFill>
                <a:latin typeface="#9Slide03 SFU Futura_07" panose="00000900000000000000" pitchFamily="2" charset="0"/>
              </a:rPr>
              <a:t> trí đô thị, đặc điểm phân bố dân cư, gia tăng dân số</a:t>
            </a:r>
            <a:endParaRPr lang="en-US" sz="2400" dirty="0">
              <a:solidFill>
                <a:srgbClr val="0070C0"/>
              </a:solidFill>
              <a:latin typeface="#9Slide03 SFU Futura_07" panose="00000900000000000000" pitchFamily="2" charset="0"/>
            </a:endParaRPr>
          </a:p>
        </p:txBody>
      </p:sp>
      <p:pic>
        <p:nvPicPr>
          <p:cNvPr id="5" name="Picture 4">
            <a:extLst>
              <a:ext uri="{FF2B5EF4-FFF2-40B4-BE49-F238E27FC236}">
                <a16:creationId xmlns:a16="http://schemas.microsoft.com/office/drawing/2014/main" id="{B321D6A5-B29F-D7C8-B4BD-0AD3D0C2D816}"/>
              </a:ext>
            </a:extLst>
          </p:cNvPr>
          <p:cNvPicPr>
            <a:picLocks noChangeAspect="1"/>
          </p:cNvPicPr>
          <p:nvPr/>
        </p:nvPicPr>
        <p:blipFill>
          <a:blip r:embed="rId5"/>
          <a:stretch>
            <a:fillRect/>
          </a:stretch>
        </p:blipFill>
        <p:spPr>
          <a:xfrm>
            <a:off x="137186" y="1135684"/>
            <a:ext cx="6830500" cy="5333992"/>
          </a:xfrm>
          <a:prstGeom prst="rect">
            <a:avLst/>
          </a:prstGeom>
        </p:spPr>
      </p:pic>
      <p:pic>
        <p:nvPicPr>
          <p:cNvPr id="11" name="Picture 14" descr="Australia aborigines Royalty Free Vector Image">
            <a:extLst>
              <a:ext uri="{FF2B5EF4-FFF2-40B4-BE49-F238E27FC236}">
                <a16:creationId xmlns:a16="http://schemas.microsoft.com/office/drawing/2014/main" id="{211A7F38-601B-6CE8-003D-29E8698365F2}"/>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b="8000"/>
          <a:stretch/>
        </p:blipFill>
        <p:spPr bwMode="auto">
          <a:xfrm>
            <a:off x="9871666" y="1257231"/>
            <a:ext cx="1319460" cy="140298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5D261ADD-394C-D5C4-F72E-BED943DDD34E}"/>
              </a:ext>
            </a:extLst>
          </p:cNvPr>
          <p:cNvSpPr/>
          <p:nvPr/>
        </p:nvSpPr>
        <p:spPr>
          <a:xfrm>
            <a:off x="3139067" y="3302000"/>
            <a:ext cx="3302373" cy="2185353"/>
          </a:xfrm>
          <a:custGeom>
            <a:avLst/>
            <a:gdLst>
              <a:gd name="connsiteX0" fmla="*/ 2824853 w 3302373"/>
              <a:gd name="connsiteY0" fmla="*/ 0 h 2185353"/>
              <a:gd name="connsiteX1" fmla="*/ 2774053 w 3302373"/>
              <a:gd name="connsiteY1" fmla="*/ 30480 h 2185353"/>
              <a:gd name="connsiteX2" fmla="*/ 2702933 w 3302373"/>
              <a:gd name="connsiteY2" fmla="*/ 50800 h 2185353"/>
              <a:gd name="connsiteX3" fmla="*/ 2611493 w 3302373"/>
              <a:gd name="connsiteY3" fmla="*/ 101600 h 2185353"/>
              <a:gd name="connsiteX4" fmla="*/ 2581013 w 3302373"/>
              <a:gd name="connsiteY4" fmla="*/ 111760 h 2185353"/>
              <a:gd name="connsiteX5" fmla="*/ 2530213 w 3302373"/>
              <a:gd name="connsiteY5" fmla="*/ 172720 h 2185353"/>
              <a:gd name="connsiteX6" fmla="*/ 2469253 w 3302373"/>
              <a:gd name="connsiteY6" fmla="*/ 274320 h 2185353"/>
              <a:gd name="connsiteX7" fmla="*/ 2398133 w 3302373"/>
              <a:gd name="connsiteY7" fmla="*/ 386080 h 2185353"/>
              <a:gd name="connsiteX8" fmla="*/ 2377813 w 3302373"/>
              <a:gd name="connsiteY8" fmla="*/ 457200 h 2185353"/>
              <a:gd name="connsiteX9" fmla="*/ 2367653 w 3302373"/>
              <a:gd name="connsiteY9" fmla="*/ 508000 h 2185353"/>
              <a:gd name="connsiteX10" fmla="*/ 2357493 w 3302373"/>
              <a:gd name="connsiteY10" fmla="*/ 548640 h 2185353"/>
              <a:gd name="connsiteX11" fmla="*/ 2337173 w 3302373"/>
              <a:gd name="connsiteY11" fmla="*/ 650240 h 2185353"/>
              <a:gd name="connsiteX12" fmla="*/ 2316853 w 3302373"/>
              <a:gd name="connsiteY12" fmla="*/ 741680 h 2185353"/>
              <a:gd name="connsiteX13" fmla="*/ 2276213 w 3302373"/>
              <a:gd name="connsiteY13" fmla="*/ 822960 h 2185353"/>
              <a:gd name="connsiteX14" fmla="*/ 2266053 w 3302373"/>
              <a:gd name="connsiteY14" fmla="*/ 863600 h 2185353"/>
              <a:gd name="connsiteX15" fmla="*/ 2194933 w 3302373"/>
              <a:gd name="connsiteY15" fmla="*/ 934720 h 2185353"/>
              <a:gd name="connsiteX16" fmla="*/ 2154293 w 3302373"/>
              <a:gd name="connsiteY16" fmla="*/ 985520 h 2185353"/>
              <a:gd name="connsiteX17" fmla="*/ 2062853 w 3302373"/>
              <a:gd name="connsiteY17" fmla="*/ 1046480 h 2185353"/>
              <a:gd name="connsiteX18" fmla="*/ 2022213 w 3302373"/>
              <a:gd name="connsiteY18" fmla="*/ 1087120 h 2185353"/>
              <a:gd name="connsiteX19" fmla="*/ 1981573 w 3302373"/>
              <a:gd name="connsiteY19" fmla="*/ 1107440 h 2185353"/>
              <a:gd name="connsiteX20" fmla="*/ 1778373 w 3302373"/>
              <a:gd name="connsiteY20" fmla="*/ 1168400 h 2185353"/>
              <a:gd name="connsiteX21" fmla="*/ 1422773 w 3302373"/>
              <a:gd name="connsiteY21" fmla="*/ 1188720 h 2185353"/>
              <a:gd name="connsiteX22" fmla="*/ 1300853 w 3302373"/>
              <a:gd name="connsiteY22" fmla="*/ 1209040 h 2185353"/>
              <a:gd name="connsiteX23" fmla="*/ 1250053 w 3302373"/>
              <a:gd name="connsiteY23" fmla="*/ 1219200 h 2185353"/>
              <a:gd name="connsiteX24" fmla="*/ 1209413 w 3302373"/>
              <a:gd name="connsiteY24" fmla="*/ 1229360 h 2185353"/>
              <a:gd name="connsiteX25" fmla="*/ 427093 w 3302373"/>
              <a:gd name="connsiteY25" fmla="*/ 1249680 h 2185353"/>
              <a:gd name="connsiteX26" fmla="*/ 386453 w 3302373"/>
              <a:gd name="connsiteY26" fmla="*/ 1330960 h 2185353"/>
              <a:gd name="connsiteX27" fmla="*/ 366133 w 3302373"/>
              <a:gd name="connsiteY27" fmla="*/ 1361440 h 2185353"/>
              <a:gd name="connsiteX28" fmla="*/ 325493 w 3302373"/>
              <a:gd name="connsiteY28" fmla="*/ 1402080 h 2185353"/>
              <a:gd name="connsiteX29" fmla="*/ 234053 w 3302373"/>
              <a:gd name="connsiteY29" fmla="*/ 1412240 h 2185353"/>
              <a:gd name="connsiteX30" fmla="*/ 30853 w 3302373"/>
              <a:gd name="connsiteY30" fmla="*/ 1442720 h 2185353"/>
              <a:gd name="connsiteX31" fmla="*/ 373 w 3302373"/>
              <a:gd name="connsiteY31" fmla="*/ 1503680 h 2185353"/>
              <a:gd name="connsiteX32" fmla="*/ 132453 w 3302373"/>
              <a:gd name="connsiteY32" fmla="*/ 1645920 h 2185353"/>
              <a:gd name="connsiteX33" fmla="*/ 650613 w 3302373"/>
              <a:gd name="connsiteY33" fmla="*/ 1747520 h 2185353"/>
              <a:gd name="connsiteX34" fmla="*/ 803013 w 3302373"/>
              <a:gd name="connsiteY34" fmla="*/ 1757680 h 2185353"/>
              <a:gd name="connsiteX35" fmla="*/ 1016373 w 3302373"/>
              <a:gd name="connsiteY35" fmla="*/ 1818640 h 2185353"/>
              <a:gd name="connsiteX36" fmla="*/ 1077333 w 3302373"/>
              <a:gd name="connsiteY36" fmla="*/ 1920240 h 2185353"/>
              <a:gd name="connsiteX37" fmla="*/ 1138293 w 3302373"/>
              <a:gd name="connsiteY37" fmla="*/ 1981200 h 2185353"/>
              <a:gd name="connsiteX38" fmla="*/ 1199253 w 3302373"/>
              <a:gd name="connsiteY38" fmla="*/ 2072640 h 2185353"/>
              <a:gd name="connsiteX39" fmla="*/ 1432933 w 3302373"/>
              <a:gd name="connsiteY39" fmla="*/ 2143760 h 2185353"/>
              <a:gd name="connsiteX40" fmla="*/ 1493893 w 3302373"/>
              <a:gd name="connsiteY40" fmla="*/ 2153920 h 2185353"/>
              <a:gd name="connsiteX41" fmla="*/ 1534533 w 3302373"/>
              <a:gd name="connsiteY41" fmla="*/ 2174240 h 2185353"/>
              <a:gd name="connsiteX42" fmla="*/ 1879973 w 3302373"/>
              <a:gd name="connsiteY42" fmla="*/ 2174240 h 2185353"/>
              <a:gd name="connsiteX43" fmla="*/ 2001893 w 3302373"/>
              <a:gd name="connsiteY43" fmla="*/ 2113280 h 2185353"/>
              <a:gd name="connsiteX44" fmla="*/ 2123813 w 3302373"/>
              <a:gd name="connsiteY44" fmla="*/ 2062480 h 2185353"/>
              <a:gd name="connsiteX45" fmla="*/ 2225413 w 3302373"/>
              <a:gd name="connsiteY45" fmla="*/ 2011680 h 2185353"/>
              <a:gd name="connsiteX46" fmla="*/ 2377813 w 3302373"/>
              <a:gd name="connsiteY46" fmla="*/ 1960880 h 2185353"/>
              <a:gd name="connsiteX47" fmla="*/ 2428613 w 3302373"/>
              <a:gd name="connsiteY47" fmla="*/ 1950720 h 2185353"/>
              <a:gd name="connsiteX48" fmla="*/ 2469253 w 3302373"/>
              <a:gd name="connsiteY48" fmla="*/ 1879600 h 2185353"/>
              <a:gd name="connsiteX49" fmla="*/ 2520053 w 3302373"/>
              <a:gd name="connsiteY49" fmla="*/ 1818640 h 2185353"/>
              <a:gd name="connsiteX50" fmla="*/ 2591173 w 3302373"/>
              <a:gd name="connsiteY50" fmla="*/ 1666240 h 2185353"/>
              <a:gd name="connsiteX51" fmla="*/ 2631813 w 3302373"/>
              <a:gd name="connsiteY51" fmla="*/ 1595120 h 2185353"/>
              <a:gd name="connsiteX52" fmla="*/ 2662293 w 3302373"/>
              <a:gd name="connsiteY52" fmla="*/ 1534160 h 2185353"/>
              <a:gd name="connsiteX53" fmla="*/ 2702933 w 3302373"/>
              <a:gd name="connsiteY53" fmla="*/ 1503680 h 2185353"/>
              <a:gd name="connsiteX54" fmla="*/ 2763893 w 3302373"/>
              <a:gd name="connsiteY54" fmla="*/ 1412240 h 2185353"/>
              <a:gd name="connsiteX55" fmla="*/ 2855333 w 3302373"/>
              <a:gd name="connsiteY55" fmla="*/ 1361440 h 2185353"/>
              <a:gd name="connsiteX56" fmla="*/ 2895973 w 3302373"/>
              <a:gd name="connsiteY56" fmla="*/ 1351280 h 2185353"/>
              <a:gd name="connsiteX57" fmla="*/ 2936613 w 3302373"/>
              <a:gd name="connsiteY57" fmla="*/ 1330960 h 2185353"/>
              <a:gd name="connsiteX58" fmla="*/ 2987413 w 3302373"/>
              <a:gd name="connsiteY58" fmla="*/ 1310640 h 2185353"/>
              <a:gd name="connsiteX59" fmla="*/ 3017893 w 3302373"/>
              <a:gd name="connsiteY59" fmla="*/ 1280160 h 2185353"/>
              <a:gd name="connsiteX60" fmla="*/ 3089013 w 3302373"/>
              <a:gd name="connsiteY60" fmla="*/ 1168400 h 2185353"/>
              <a:gd name="connsiteX61" fmla="*/ 3170293 w 3302373"/>
              <a:gd name="connsiteY61" fmla="*/ 955040 h 2185353"/>
              <a:gd name="connsiteX62" fmla="*/ 3221093 w 3302373"/>
              <a:gd name="connsiteY62" fmla="*/ 762000 h 2185353"/>
              <a:gd name="connsiteX63" fmla="*/ 3241413 w 3302373"/>
              <a:gd name="connsiteY63" fmla="*/ 670560 h 2185353"/>
              <a:gd name="connsiteX64" fmla="*/ 3271893 w 3302373"/>
              <a:gd name="connsiteY64" fmla="*/ 579120 h 2185353"/>
              <a:gd name="connsiteX65" fmla="*/ 3302373 w 3302373"/>
              <a:gd name="connsiteY65" fmla="*/ 436880 h 2185353"/>
              <a:gd name="connsiteX66" fmla="*/ 3271893 w 3302373"/>
              <a:gd name="connsiteY66" fmla="*/ 152400 h 2185353"/>
              <a:gd name="connsiteX67" fmla="*/ 3221093 w 3302373"/>
              <a:gd name="connsiteY67" fmla="*/ 81280 h 2185353"/>
              <a:gd name="connsiteX68" fmla="*/ 3119493 w 3302373"/>
              <a:gd name="connsiteY68" fmla="*/ 50800 h 2185353"/>
              <a:gd name="connsiteX69" fmla="*/ 2875653 w 3302373"/>
              <a:gd name="connsiteY69" fmla="*/ 101600 h 2185353"/>
              <a:gd name="connsiteX70" fmla="*/ 2753733 w 3302373"/>
              <a:gd name="connsiteY70" fmla="*/ 121920 h 2185353"/>
              <a:gd name="connsiteX71" fmla="*/ 2692773 w 3302373"/>
              <a:gd name="connsiteY71" fmla="*/ 101600 h 2185353"/>
              <a:gd name="connsiteX72" fmla="*/ 2662293 w 3302373"/>
              <a:gd name="connsiteY72" fmla="*/ 71120 h 2185353"/>
              <a:gd name="connsiteX73" fmla="*/ 2652133 w 3302373"/>
              <a:gd name="connsiteY73" fmla="*/ 60960 h 218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302373" h="2185353">
                <a:moveTo>
                  <a:pt x="2824853" y="0"/>
                </a:moveTo>
                <a:cubicBezTo>
                  <a:pt x="2807920" y="10160"/>
                  <a:pt x="2791716" y="21649"/>
                  <a:pt x="2774053" y="30480"/>
                </a:cubicBezTo>
                <a:cubicBezTo>
                  <a:pt x="2759477" y="37768"/>
                  <a:pt x="2715954" y="47545"/>
                  <a:pt x="2702933" y="50800"/>
                </a:cubicBezTo>
                <a:cubicBezTo>
                  <a:pt x="2670820" y="70068"/>
                  <a:pt x="2645503" y="87024"/>
                  <a:pt x="2611493" y="101600"/>
                </a:cubicBezTo>
                <a:cubicBezTo>
                  <a:pt x="2601649" y="105819"/>
                  <a:pt x="2591173" y="108373"/>
                  <a:pt x="2581013" y="111760"/>
                </a:cubicBezTo>
                <a:cubicBezTo>
                  <a:pt x="2559274" y="176977"/>
                  <a:pt x="2589262" y="106290"/>
                  <a:pt x="2530213" y="172720"/>
                </a:cubicBezTo>
                <a:cubicBezTo>
                  <a:pt x="2493491" y="214033"/>
                  <a:pt x="2492855" y="231837"/>
                  <a:pt x="2469253" y="274320"/>
                </a:cubicBezTo>
                <a:cubicBezTo>
                  <a:pt x="2445339" y="317365"/>
                  <a:pt x="2426068" y="344178"/>
                  <a:pt x="2398133" y="386080"/>
                </a:cubicBezTo>
                <a:cubicBezTo>
                  <a:pt x="2391360" y="409787"/>
                  <a:pt x="2383793" y="433281"/>
                  <a:pt x="2377813" y="457200"/>
                </a:cubicBezTo>
                <a:cubicBezTo>
                  <a:pt x="2373625" y="473953"/>
                  <a:pt x="2371399" y="491143"/>
                  <a:pt x="2367653" y="508000"/>
                </a:cubicBezTo>
                <a:cubicBezTo>
                  <a:pt x="2364624" y="521631"/>
                  <a:pt x="2360231" y="534948"/>
                  <a:pt x="2357493" y="548640"/>
                </a:cubicBezTo>
                <a:cubicBezTo>
                  <a:pt x="2315174" y="760235"/>
                  <a:pt x="2372572" y="496846"/>
                  <a:pt x="2337173" y="650240"/>
                </a:cubicBezTo>
                <a:cubicBezTo>
                  <a:pt x="2330152" y="680664"/>
                  <a:pt x="2327245" y="712237"/>
                  <a:pt x="2316853" y="741680"/>
                </a:cubicBezTo>
                <a:cubicBezTo>
                  <a:pt x="2306771" y="770244"/>
                  <a:pt x="2283560" y="793573"/>
                  <a:pt x="2276213" y="822960"/>
                </a:cubicBezTo>
                <a:cubicBezTo>
                  <a:pt x="2272826" y="836507"/>
                  <a:pt x="2274266" y="852307"/>
                  <a:pt x="2266053" y="863600"/>
                </a:cubicBezTo>
                <a:cubicBezTo>
                  <a:pt x="2246334" y="890714"/>
                  <a:pt x="2215877" y="908540"/>
                  <a:pt x="2194933" y="934720"/>
                </a:cubicBezTo>
                <a:cubicBezTo>
                  <a:pt x="2181386" y="951653"/>
                  <a:pt x="2169627" y="970186"/>
                  <a:pt x="2154293" y="985520"/>
                </a:cubicBezTo>
                <a:cubicBezTo>
                  <a:pt x="2116538" y="1023275"/>
                  <a:pt x="2106385" y="1012622"/>
                  <a:pt x="2062853" y="1046480"/>
                </a:cubicBezTo>
                <a:cubicBezTo>
                  <a:pt x="2047731" y="1058242"/>
                  <a:pt x="2037539" y="1075625"/>
                  <a:pt x="2022213" y="1087120"/>
                </a:cubicBezTo>
                <a:cubicBezTo>
                  <a:pt x="2010096" y="1096207"/>
                  <a:pt x="1995554" y="1101615"/>
                  <a:pt x="1981573" y="1107440"/>
                </a:cubicBezTo>
                <a:cubicBezTo>
                  <a:pt x="1918078" y="1133896"/>
                  <a:pt x="1845832" y="1158022"/>
                  <a:pt x="1778373" y="1168400"/>
                </a:cubicBezTo>
                <a:cubicBezTo>
                  <a:pt x="1730573" y="1175754"/>
                  <a:pt x="1435773" y="1188101"/>
                  <a:pt x="1422773" y="1188720"/>
                </a:cubicBezTo>
                <a:lnTo>
                  <a:pt x="1300853" y="1209040"/>
                </a:lnTo>
                <a:cubicBezTo>
                  <a:pt x="1283847" y="1212041"/>
                  <a:pt x="1266910" y="1215454"/>
                  <a:pt x="1250053" y="1219200"/>
                </a:cubicBezTo>
                <a:cubicBezTo>
                  <a:pt x="1236422" y="1222229"/>
                  <a:pt x="1223319" y="1228096"/>
                  <a:pt x="1209413" y="1229360"/>
                </a:cubicBezTo>
                <a:cubicBezTo>
                  <a:pt x="1009796" y="1247507"/>
                  <a:pt x="489245" y="1248627"/>
                  <a:pt x="427093" y="1249680"/>
                </a:cubicBezTo>
                <a:cubicBezTo>
                  <a:pt x="411618" y="1296106"/>
                  <a:pt x="420729" y="1276118"/>
                  <a:pt x="386453" y="1330960"/>
                </a:cubicBezTo>
                <a:cubicBezTo>
                  <a:pt x="379981" y="1341315"/>
                  <a:pt x="374080" y="1352169"/>
                  <a:pt x="366133" y="1361440"/>
                </a:cubicBezTo>
                <a:cubicBezTo>
                  <a:pt x="353665" y="1375986"/>
                  <a:pt x="343374" y="1395203"/>
                  <a:pt x="325493" y="1402080"/>
                </a:cubicBezTo>
                <a:cubicBezTo>
                  <a:pt x="296870" y="1413089"/>
                  <a:pt x="264433" y="1408050"/>
                  <a:pt x="234053" y="1412240"/>
                </a:cubicBezTo>
                <a:cubicBezTo>
                  <a:pt x="166204" y="1421598"/>
                  <a:pt x="30853" y="1442720"/>
                  <a:pt x="30853" y="1442720"/>
                </a:cubicBezTo>
                <a:cubicBezTo>
                  <a:pt x="20693" y="1463040"/>
                  <a:pt x="2115" y="1481028"/>
                  <a:pt x="373" y="1503680"/>
                </a:cubicBezTo>
                <a:cubicBezTo>
                  <a:pt x="-5956" y="1585952"/>
                  <a:pt x="69345" y="1617630"/>
                  <a:pt x="132453" y="1645920"/>
                </a:cubicBezTo>
                <a:cubicBezTo>
                  <a:pt x="302322" y="1722068"/>
                  <a:pt x="461450" y="1734909"/>
                  <a:pt x="650613" y="1747520"/>
                </a:cubicBezTo>
                <a:lnTo>
                  <a:pt x="803013" y="1757680"/>
                </a:lnTo>
                <a:cubicBezTo>
                  <a:pt x="844675" y="1765032"/>
                  <a:pt x="971753" y="1760633"/>
                  <a:pt x="1016373" y="1818640"/>
                </a:cubicBezTo>
                <a:cubicBezTo>
                  <a:pt x="1040454" y="1849945"/>
                  <a:pt x="1053636" y="1888644"/>
                  <a:pt x="1077333" y="1920240"/>
                </a:cubicBezTo>
                <a:cubicBezTo>
                  <a:pt x="1094575" y="1943229"/>
                  <a:pt x="1120341" y="1958760"/>
                  <a:pt x="1138293" y="1981200"/>
                </a:cubicBezTo>
                <a:cubicBezTo>
                  <a:pt x="1161177" y="2009805"/>
                  <a:pt x="1164500" y="2061056"/>
                  <a:pt x="1199253" y="2072640"/>
                </a:cubicBezTo>
                <a:cubicBezTo>
                  <a:pt x="1256897" y="2091855"/>
                  <a:pt x="1383467" y="2135516"/>
                  <a:pt x="1432933" y="2143760"/>
                </a:cubicBezTo>
                <a:lnTo>
                  <a:pt x="1493893" y="2153920"/>
                </a:lnTo>
                <a:cubicBezTo>
                  <a:pt x="1507440" y="2160693"/>
                  <a:pt x="1519840" y="2170567"/>
                  <a:pt x="1534533" y="2174240"/>
                </a:cubicBezTo>
                <a:cubicBezTo>
                  <a:pt x="1630140" y="2198142"/>
                  <a:pt x="1824480" y="2176374"/>
                  <a:pt x="1879973" y="2174240"/>
                </a:cubicBezTo>
                <a:cubicBezTo>
                  <a:pt x="1971958" y="2151244"/>
                  <a:pt x="1862211" y="2183121"/>
                  <a:pt x="2001893" y="2113280"/>
                </a:cubicBezTo>
                <a:cubicBezTo>
                  <a:pt x="2041272" y="2093591"/>
                  <a:pt x="2084434" y="2082169"/>
                  <a:pt x="2123813" y="2062480"/>
                </a:cubicBezTo>
                <a:cubicBezTo>
                  <a:pt x="2157680" y="2045547"/>
                  <a:pt x="2190812" y="2027058"/>
                  <a:pt x="2225413" y="2011680"/>
                </a:cubicBezTo>
                <a:cubicBezTo>
                  <a:pt x="2271177" y="1991340"/>
                  <a:pt x="2328803" y="1973132"/>
                  <a:pt x="2377813" y="1960880"/>
                </a:cubicBezTo>
                <a:cubicBezTo>
                  <a:pt x="2394566" y="1956692"/>
                  <a:pt x="2411680" y="1954107"/>
                  <a:pt x="2428613" y="1950720"/>
                </a:cubicBezTo>
                <a:cubicBezTo>
                  <a:pt x="2442160" y="1927013"/>
                  <a:pt x="2453711" y="1902049"/>
                  <a:pt x="2469253" y="1879600"/>
                </a:cubicBezTo>
                <a:cubicBezTo>
                  <a:pt x="2484309" y="1857852"/>
                  <a:pt x="2505750" y="1840890"/>
                  <a:pt x="2520053" y="1818640"/>
                </a:cubicBezTo>
                <a:cubicBezTo>
                  <a:pt x="2557411" y="1760527"/>
                  <a:pt x="2561376" y="1725833"/>
                  <a:pt x="2591173" y="1666240"/>
                </a:cubicBezTo>
                <a:cubicBezTo>
                  <a:pt x="2603384" y="1641818"/>
                  <a:pt x="2618868" y="1619161"/>
                  <a:pt x="2631813" y="1595120"/>
                </a:cubicBezTo>
                <a:cubicBezTo>
                  <a:pt x="2642584" y="1575117"/>
                  <a:pt x="2648345" y="1552093"/>
                  <a:pt x="2662293" y="1534160"/>
                </a:cubicBezTo>
                <a:cubicBezTo>
                  <a:pt x="2672689" y="1520794"/>
                  <a:pt x="2690959" y="1515654"/>
                  <a:pt x="2702933" y="1503680"/>
                </a:cubicBezTo>
                <a:cubicBezTo>
                  <a:pt x="2769721" y="1436892"/>
                  <a:pt x="2696177" y="1489630"/>
                  <a:pt x="2763893" y="1412240"/>
                </a:cubicBezTo>
                <a:cubicBezTo>
                  <a:pt x="2787234" y="1385565"/>
                  <a:pt x="2823157" y="1372165"/>
                  <a:pt x="2855333" y="1361440"/>
                </a:cubicBezTo>
                <a:cubicBezTo>
                  <a:pt x="2868580" y="1357024"/>
                  <a:pt x="2882898" y="1356183"/>
                  <a:pt x="2895973" y="1351280"/>
                </a:cubicBezTo>
                <a:cubicBezTo>
                  <a:pt x="2910154" y="1345962"/>
                  <a:pt x="2922773" y="1337111"/>
                  <a:pt x="2936613" y="1330960"/>
                </a:cubicBezTo>
                <a:cubicBezTo>
                  <a:pt x="2953279" y="1323553"/>
                  <a:pt x="2970480" y="1317413"/>
                  <a:pt x="2987413" y="1310640"/>
                </a:cubicBezTo>
                <a:cubicBezTo>
                  <a:pt x="2997573" y="1300480"/>
                  <a:pt x="3008542" y="1291069"/>
                  <a:pt x="3017893" y="1280160"/>
                </a:cubicBezTo>
                <a:cubicBezTo>
                  <a:pt x="3042854" y="1251039"/>
                  <a:pt x="3075287" y="1200427"/>
                  <a:pt x="3089013" y="1168400"/>
                </a:cubicBezTo>
                <a:cubicBezTo>
                  <a:pt x="3118993" y="1098448"/>
                  <a:pt x="3150925" y="1028640"/>
                  <a:pt x="3170293" y="955040"/>
                </a:cubicBezTo>
                <a:cubicBezTo>
                  <a:pt x="3187226" y="890693"/>
                  <a:pt x="3206659" y="826953"/>
                  <a:pt x="3221093" y="762000"/>
                </a:cubicBezTo>
                <a:cubicBezTo>
                  <a:pt x="3227866" y="731520"/>
                  <a:pt x="3233056" y="700644"/>
                  <a:pt x="3241413" y="670560"/>
                </a:cubicBezTo>
                <a:cubicBezTo>
                  <a:pt x="3250012" y="639603"/>
                  <a:pt x="3262827" y="609943"/>
                  <a:pt x="3271893" y="579120"/>
                </a:cubicBezTo>
                <a:cubicBezTo>
                  <a:pt x="3291367" y="512908"/>
                  <a:pt x="3291931" y="499530"/>
                  <a:pt x="3302373" y="436880"/>
                </a:cubicBezTo>
                <a:cubicBezTo>
                  <a:pt x="3295773" y="298284"/>
                  <a:pt x="3310134" y="257564"/>
                  <a:pt x="3271893" y="152400"/>
                </a:cubicBezTo>
                <a:cubicBezTo>
                  <a:pt x="3263082" y="128169"/>
                  <a:pt x="3245269" y="94711"/>
                  <a:pt x="3221093" y="81280"/>
                </a:cubicBezTo>
                <a:cubicBezTo>
                  <a:pt x="3200855" y="70037"/>
                  <a:pt x="3145729" y="57359"/>
                  <a:pt x="3119493" y="50800"/>
                </a:cubicBezTo>
                <a:cubicBezTo>
                  <a:pt x="2945824" y="72509"/>
                  <a:pt x="3140322" y="44885"/>
                  <a:pt x="2875653" y="101600"/>
                </a:cubicBezTo>
                <a:cubicBezTo>
                  <a:pt x="2835367" y="110233"/>
                  <a:pt x="2794373" y="115147"/>
                  <a:pt x="2753733" y="121920"/>
                </a:cubicBezTo>
                <a:cubicBezTo>
                  <a:pt x="2733413" y="115147"/>
                  <a:pt x="2711497" y="112002"/>
                  <a:pt x="2692773" y="101600"/>
                </a:cubicBezTo>
                <a:cubicBezTo>
                  <a:pt x="2680213" y="94622"/>
                  <a:pt x="2672453" y="81280"/>
                  <a:pt x="2662293" y="71120"/>
                </a:cubicBezTo>
                <a:lnTo>
                  <a:pt x="2652133" y="6096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99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95118" fill="hold"/>
                                        <p:tgtEl>
                                          <p:spTgt spid="9"/>
                                        </p:tgtEl>
                                      </p:cBhvr>
                                    </p:cmd>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9"/>
                </p:tgtEl>
              </p:cMediaNode>
            </p:video>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build="p"/>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F432-7509-3D6A-6878-77D3C74B164E}"/>
              </a:ext>
            </a:extLst>
          </p:cNvPr>
          <p:cNvSpPr>
            <a:spLocks noGrp="1"/>
          </p:cNvSpPr>
          <p:nvPr>
            <p:ph type="title"/>
          </p:nvPr>
        </p:nvSpPr>
        <p:spPr>
          <a:xfrm>
            <a:off x="723900" y="252005"/>
            <a:ext cx="3652520" cy="1331595"/>
          </a:xfrm>
        </p:spPr>
        <p:txBody>
          <a:bodyPr>
            <a:normAutofit fontScale="90000"/>
          </a:bodyPr>
          <a:lstStyle/>
          <a:p>
            <a:pPr algn="ctr"/>
            <a:r>
              <a:rPr lang="en-US" sz="6600" b="1" dirty="0" err="1">
                <a:solidFill>
                  <a:srgbClr val="FF0000"/>
                </a:solidFill>
                <a:latin typeface="#9Slide05 Great Vibes" panose="02000507080000020002" pitchFamily="2" charset="0"/>
              </a:rPr>
              <a:t>Em</a:t>
            </a:r>
            <a:r>
              <a:rPr lang="en-US" sz="6600" b="1" dirty="0">
                <a:solidFill>
                  <a:srgbClr val="FF0000"/>
                </a:solidFill>
                <a:latin typeface="#9Slide05 Great Vibes" panose="02000507080000020002" pitchFamily="2" charset="0"/>
              </a:rPr>
              <a:t> </a:t>
            </a:r>
            <a:r>
              <a:rPr lang="en-US" sz="6600" b="1" dirty="0" err="1">
                <a:solidFill>
                  <a:srgbClr val="FF0000"/>
                </a:solidFill>
                <a:latin typeface="#9Slide05 Great Vibes" panose="02000507080000020002" pitchFamily="2" charset="0"/>
              </a:rPr>
              <a:t>có</a:t>
            </a:r>
            <a:r>
              <a:rPr lang="en-US" sz="6600" b="1" dirty="0">
                <a:solidFill>
                  <a:srgbClr val="FF0000"/>
                </a:solidFill>
                <a:latin typeface="#9Slide05 Great Vibes" panose="02000507080000020002" pitchFamily="2" charset="0"/>
              </a:rPr>
              <a:t> </a:t>
            </a:r>
            <a:r>
              <a:rPr lang="en-US" sz="6600" b="1" dirty="0" err="1">
                <a:solidFill>
                  <a:srgbClr val="FF0000"/>
                </a:solidFill>
                <a:latin typeface="#9Slide05 Great Vibes" panose="02000507080000020002" pitchFamily="2" charset="0"/>
              </a:rPr>
              <a:t>biết</a:t>
            </a:r>
            <a:r>
              <a:rPr lang="en-US" sz="6600" b="1" dirty="0">
                <a:solidFill>
                  <a:srgbClr val="FF0000"/>
                </a:solidFill>
                <a:latin typeface="#9Slide05 Great Vibes" panose="02000507080000020002" pitchFamily="2" charset="0"/>
              </a:rPr>
              <a:t>?</a:t>
            </a:r>
          </a:p>
        </p:txBody>
      </p:sp>
      <p:sp>
        <p:nvSpPr>
          <p:cNvPr id="4" name="Rectangle 3">
            <a:extLst>
              <a:ext uri="{FF2B5EF4-FFF2-40B4-BE49-F238E27FC236}">
                <a16:creationId xmlns:a16="http://schemas.microsoft.com/office/drawing/2014/main" id="{D2F372E3-9866-732F-1D49-C0A0603A5AFE}"/>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69F99769-CB55-6672-89F9-60CA5723A2BD}"/>
              </a:ext>
            </a:extLst>
          </p:cNvPr>
          <p:cNvSpPr txBox="1"/>
          <p:nvPr/>
        </p:nvSpPr>
        <p:spPr>
          <a:xfrm>
            <a:off x="222250" y="1329520"/>
            <a:ext cx="6798310" cy="4934877"/>
          </a:xfrm>
          <a:prstGeom prst="rect">
            <a:avLst/>
          </a:prstGeom>
          <a:noFill/>
        </p:spPr>
        <p:txBody>
          <a:bodyPr wrap="square">
            <a:spAutoFit/>
          </a:bodyPr>
          <a:lstStyle/>
          <a:p>
            <a:pPr algn="just">
              <a:lnSpc>
                <a:spcPct val="120000"/>
              </a:lnSpc>
            </a:pPr>
            <a:r>
              <a:rPr lang="vi-VN" sz="2400">
                <a:latin typeface="#9Slide03 SFU Futura_07" panose="00000900000000000000" pitchFamily="2" charset="0"/>
                <a:hlinkClick r:id="rId2" tooltip="Những chiếc mặt nạ huyền bí của thổ dân đảo Úc"/>
              </a:rPr>
              <a:t>Người bản địa Úc</a:t>
            </a:r>
            <a:r>
              <a:rPr lang="vi-VN" sz="2400">
                <a:latin typeface="#9Slide03 SFU Futura_07" panose="00000900000000000000" pitchFamily="2" charset="0"/>
              </a:rPr>
              <a:t> còn được gọi là dân tộc đầu tiên ở Úc chính là thổ dân và người dân đảo Torres Strait. Những nghiên cứu, bằng chứng khảo cổ học đã xác định, thổ dân và người dân đảo Torres Strait chính là chủ sở hữu truyền thống của vùng đất có nền văn minh liên tục lâu đời nhất trên trái đất, kéo dài hơn 65.000 năm. Họ là một trong những loài người đầu tiên di cư ra khỏi châu Phi, băng qua các đường bờ biển của Ấn Độ và châu Á cho đến khi đến bờ biển Australia thì dừng lại.</a:t>
            </a:r>
            <a:r>
              <a:rPr lang="en-US" sz="2400">
                <a:latin typeface="#9Slide03 SFU Futura_07" panose="00000900000000000000" pitchFamily="2" charset="0"/>
              </a:rPr>
              <a:t> Hiện có 800 000 người</a:t>
            </a:r>
            <a:endParaRPr lang="en-US" sz="3600" dirty="0">
              <a:latin typeface="#9Slide03 SFU Futura_07" panose="00000900000000000000" pitchFamily="2" charset="0"/>
            </a:endParaRPr>
          </a:p>
        </p:txBody>
      </p:sp>
      <p:pic>
        <p:nvPicPr>
          <p:cNvPr id="4098" name="Picture 2" descr="11 Facts About Aboriginal Australian Ceremonies">
            <a:extLst>
              <a:ext uri="{FF2B5EF4-FFF2-40B4-BE49-F238E27FC236}">
                <a16:creationId xmlns:a16="http://schemas.microsoft.com/office/drawing/2014/main" id="{0D91F504-D848-935E-6D9F-8F9E46D4A4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627"/>
          <a:stretch/>
        </p:blipFill>
        <p:spPr bwMode="auto">
          <a:xfrm>
            <a:off x="7399428" y="310519"/>
            <a:ext cx="4335622" cy="31184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Top 5 Places to Learn About Aboriginal Culture in Australia | Globetrotting  with Goway">
            <a:extLst>
              <a:ext uri="{FF2B5EF4-FFF2-40B4-BE49-F238E27FC236}">
                <a16:creationId xmlns:a16="http://schemas.microsoft.com/office/drawing/2014/main" id="{8A98C579-4F4C-67C8-BC43-414A27EFC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9428" y="3617597"/>
            <a:ext cx="4322671" cy="3051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79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arn(inVertical)">
                                      <p:cBhvr>
                                        <p:cTn id="17" dur="500"/>
                                        <p:tgtEl>
                                          <p:spTgt spid="4098"/>
                                        </p:tgtEl>
                                      </p:cBhvr>
                                    </p:animEffect>
                                  </p:childTnLst>
                                </p:cTn>
                              </p:par>
                              <p:par>
                                <p:cTn id="18" presetID="16" presetClass="entr" presetSubtype="21" fill="hold" nodeType="withEffect">
                                  <p:stCondLst>
                                    <p:cond delay="0"/>
                                  </p:stCondLst>
                                  <p:childTnLst>
                                    <p:set>
                                      <p:cBhvr>
                                        <p:cTn id="19" dur="1" fill="hold">
                                          <p:stCondLst>
                                            <p:cond delay="0"/>
                                          </p:stCondLst>
                                        </p:cTn>
                                        <p:tgtEl>
                                          <p:spTgt spid="4102"/>
                                        </p:tgtEl>
                                        <p:attrNameLst>
                                          <p:attrName>style.visibility</p:attrName>
                                        </p:attrNameLst>
                                      </p:cBhvr>
                                      <p:to>
                                        <p:strVal val="visible"/>
                                      </p:to>
                                    </p:set>
                                    <p:animEffect transition="in" filter="barn(inVertical)">
                                      <p:cBhvr>
                                        <p:cTn id="20"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05A92763-E104-4700-B775-51D27DEFD050}"/>
              </a:ext>
            </a:extLst>
          </p:cNvPr>
          <p:cNvSpPr/>
          <p:nvPr/>
        </p:nvSpPr>
        <p:spPr>
          <a:xfrm>
            <a:off x="0" y="0"/>
            <a:ext cx="12192000" cy="6858000"/>
          </a:xfrm>
          <a:prstGeom prst="frame">
            <a:avLst>
              <a:gd name="adj1" fmla="val 2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83313A6C-272B-4CAA-BA28-854CCA27C266}"/>
              </a:ext>
            </a:extLst>
          </p:cNvPr>
          <p:cNvSpPr txBox="1"/>
          <p:nvPr/>
        </p:nvSpPr>
        <p:spPr>
          <a:xfrm>
            <a:off x="281741" y="2143157"/>
            <a:ext cx="4562534" cy="4511491"/>
          </a:xfrm>
          <a:prstGeom prst="rect">
            <a:avLst/>
          </a:prstGeom>
          <a:noFill/>
        </p:spPr>
        <p:txBody>
          <a:bodyPr wrap="square">
            <a:spAutoFit/>
          </a:bodyPr>
          <a:lstStyle/>
          <a:p>
            <a:pPr marL="457200" lvl="0" indent="-457200">
              <a:lnSpc>
                <a:spcPct val="130000"/>
              </a:lnSpc>
              <a:buFont typeface="Wingdings" panose="05000000000000000000" pitchFamily="2" charset="2"/>
              <a:buChar char="ü"/>
            </a:pPr>
            <a:r>
              <a:rPr lang="it-IT" sz="2800">
                <a:latin typeface="#9Slide03 SFU Futura_07" panose="00000900000000000000" pitchFamily="2" charset="0"/>
              </a:rPr>
              <a:t>Think: HS suy nghĩ và ghi ra note 1 phút</a:t>
            </a:r>
            <a:endParaRPr lang="en-US" sz="2800">
              <a:latin typeface="#9Slide03 SFU Futura_07" panose="00000900000000000000" pitchFamily="2" charset="0"/>
            </a:endParaRPr>
          </a:p>
          <a:p>
            <a:pPr marL="457200" lvl="0" indent="-457200">
              <a:lnSpc>
                <a:spcPct val="130000"/>
              </a:lnSpc>
              <a:buFont typeface="Wingdings" panose="05000000000000000000" pitchFamily="2" charset="2"/>
              <a:buChar char="ü"/>
            </a:pPr>
            <a:r>
              <a:rPr lang="it-IT" sz="2800">
                <a:latin typeface="#9Slide03 SFU Futura_07" panose="00000900000000000000" pitchFamily="2" charset="0"/>
              </a:rPr>
              <a:t>Pair: HS chia sẻ với 2 thành viên khác trong lớp 2 phút</a:t>
            </a:r>
            <a:endParaRPr lang="en-US" sz="2800">
              <a:latin typeface="#9Slide03 SFU Futura_07" panose="00000900000000000000" pitchFamily="2" charset="0"/>
            </a:endParaRPr>
          </a:p>
          <a:p>
            <a:pPr marL="457200" indent="-457200">
              <a:lnSpc>
                <a:spcPct val="130000"/>
              </a:lnSpc>
              <a:buFont typeface="Wingdings" panose="05000000000000000000" pitchFamily="2" charset="2"/>
              <a:buChar char="ü"/>
            </a:pPr>
            <a:r>
              <a:rPr lang="it-IT" sz="2800">
                <a:latin typeface="#9Slide03 SFU Futura_07" panose="00000900000000000000" pitchFamily="2" charset="0"/>
              </a:rPr>
              <a:t>Share: HS bổ sung và xung phong chia sẻ trước lớp</a:t>
            </a:r>
            <a:endParaRPr lang="en-US" sz="4000" dirty="0">
              <a:effectLst/>
              <a:latin typeface="#9Slide03 SFU Futura_07" panose="00000900000000000000" pitchFamily="2" charset="0"/>
              <a:ea typeface="Tahoma" panose="020B0604030504040204" pitchFamily="34" charset="0"/>
            </a:endParaRPr>
          </a:p>
        </p:txBody>
      </p:sp>
      <p:sp>
        <p:nvSpPr>
          <p:cNvPr id="8" name="Rectangle 7">
            <a:extLst>
              <a:ext uri="{FF2B5EF4-FFF2-40B4-BE49-F238E27FC236}">
                <a16:creationId xmlns:a16="http://schemas.microsoft.com/office/drawing/2014/main" id="{60B9CDA7-1B07-4602-8DEE-D5720308A10B}"/>
              </a:ext>
            </a:extLst>
          </p:cNvPr>
          <p:cNvSpPr/>
          <p:nvPr/>
        </p:nvSpPr>
        <p:spPr>
          <a:xfrm>
            <a:off x="4207587" y="211612"/>
            <a:ext cx="7573285" cy="983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4800" dirty="0">
                <a:solidFill>
                  <a:srgbClr val="FF0000"/>
                </a:solidFill>
                <a:latin typeface="#9Slide07 IcielBC Cubano Normal" panose="00000500000000000000" pitchFamily="2" charset="0"/>
                <a:ea typeface="Tahoma" panose="020B0604030504040204" pitchFamily="34" charset="0"/>
              </a:rPr>
              <a:t>TỚ BIẾT TUỐT</a:t>
            </a:r>
            <a:endParaRPr lang="en-US" sz="4800" dirty="0">
              <a:solidFill>
                <a:srgbClr val="FF0000"/>
              </a:solidFill>
              <a:effectLst/>
              <a:latin typeface="#9Slide07 IcielBC Cubano Normal" panose="00000500000000000000" pitchFamily="2" charset="0"/>
              <a:ea typeface="Tahoma" panose="020B0604030504040204" pitchFamily="34" charset="0"/>
            </a:endParaRPr>
          </a:p>
        </p:txBody>
      </p:sp>
      <p:sp>
        <p:nvSpPr>
          <p:cNvPr id="6" name="Rectangle: Rounded Corners 5">
            <a:extLst>
              <a:ext uri="{FF2B5EF4-FFF2-40B4-BE49-F238E27FC236}">
                <a16:creationId xmlns:a16="http://schemas.microsoft.com/office/drawing/2014/main" id="{41F6CFE1-80B3-4871-830F-746A9AE38A44}"/>
              </a:ext>
            </a:extLst>
          </p:cNvPr>
          <p:cNvSpPr/>
          <p:nvPr/>
        </p:nvSpPr>
        <p:spPr>
          <a:xfrm>
            <a:off x="4912242" y="1230425"/>
            <a:ext cx="6677246" cy="91273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00" dirty="0">
                <a:solidFill>
                  <a:srgbClr val="FFFF00"/>
                </a:solidFill>
                <a:latin typeface="#9Slide07 SVNBeachwood Sans" pitchFamily="2" charset="0"/>
              </a:rPr>
              <a:t>TẠI SAO </a:t>
            </a:r>
            <a:r>
              <a:rPr lang="en-US" sz="4000" dirty="0" err="1">
                <a:solidFill>
                  <a:srgbClr val="FFFF00"/>
                </a:solidFill>
                <a:latin typeface="#9Slide07 SVNBeachwood Sans" pitchFamily="2" charset="0"/>
              </a:rPr>
              <a:t>nước</a:t>
            </a:r>
            <a:r>
              <a:rPr lang="en-US" sz="4000" dirty="0">
                <a:solidFill>
                  <a:srgbClr val="FFFF00"/>
                </a:solidFill>
                <a:latin typeface="#9Slide07 SVNBeachwood Sans" pitchFamily="2" charset="0"/>
              </a:rPr>
              <a:t> </a:t>
            </a:r>
            <a:r>
              <a:rPr lang="en-US" sz="4000" err="1">
                <a:solidFill>
                  <a:srgbClr val="FFFF00"/>
                </a:solidFill>
                <a:latin typeface="#9Slide07 SVNBeachwood Sans" pitchFamily="2" charset="0"/>
              </a:rPr>
              <a:t>úc</a:t>
            </a:r>
            <a:r>
              <a:rPr lang="en-US" sz="4000">
                <a:solidFill>
                  <a:srgbClr val="FFFF00"/>
                </a:solidFill>
                <a:latin typeface="#9Slide07 SVNBeachwood Sans" pitchFamily="2" charset="0"/>
              </a:rPr>
              <a:t> MẬT ĐỘ DS RẤT THẤP?</a:t>
            </a:r>
            <a:endParaRPr lang="en-US" sz="4000" dirty="0">
              <a:solidFill>
                <a:srgbClr val="FFFF00"/>
              </a:solidFill>
              <a:latin typeface="#9Slide07 SVNBeachwood Sans" pitchFamily="2" charset="0"/>
            </a:endParaRPr>
          </a:p>
        </p:txBody>
      </p:sp>
      <p:pic>
        <p:nvPicPr>
          <p:cNvPr id="11" name="Picture 4" descr="Paper Post-it Note Notebook PNG, Clipart, Blog, Clip Art, Clipboard, Loose  Leaf, Musical Note Free">
            <a:extLst>
              <a:ext uri="{FF2B5EF4-FFF2-40B4-BE49-F238E27FC236}">
                <a16:creationId xmlns:a16="http://schemas.microsoft.com/office/drawing/2014/main" id="{E8E97641-03CB-489D-9C43-1F925C01760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299" b="97510" l="3709" r="96703">
                        <a14:foregroundMark x1="3846" y1="14368" x2="3846" y2="14368"/>
                        <a14:foregroundMark x1="40797" y1="10153" x2="40797" y2="10153"/>
                        <a14:foregroundMark x1="75137" y1="19923" x2="75412" y2="21073"/>
                        <a14:foregroundMark x1="79121" y1="47701" x2="79121" y2="47701"/>
                        <a14:foregroundMark x1="78709" y1="63793" x2="78709" y2="63793"/>
                        <a14:foregroundMark x1="72802" y1="73563" x2="72802" y2="73563"/>
                        <a14:foregroundMark x1="71154" y1="56322" x2="71154" y2="56322"/>
                        <a14:foregroundMark x1="70742" y1="51149" x2="70742" y2="51149"/>
                        <a14:foregroundMark x1="71016" y1="47893" x2="71016" y2="47893"/>
                        <a14:foregroundMark x1="71703" y1="46552" x2="71703" y2="46552"/>
                        <a14:foregroundMark x1="72115" y1="45785" x2="72115" y2="41379"/>
                        <a14:foregroundMark x1="66484" y1="14943" x2="66484" y2="14943"/>
                        <a14:foregroundMark x1="19780" y1="2490" x2="19780" y2="2490"/>
                        <a14:foregroundMark x1="14560" y1="3448" x2="14560" y2="3448"/>
                        <a14:foregroundMark x1="9890" y1="5364" x2="9890" y2="5364"/>
                        <a14:foregroundMark x1="9890" y1="5556" x2="9890" y2="5556"/>
                        <a14:foregroundMark x1="15934" y1="4981" x2="15934" y2="4981"/>
                        <a14:foregroundMark x1="17720" y1="6513" x2="17720" y2="6513"/>
                        <a14:foregroundMark x1="17720" y1="6513" x2="17720" y2="6513"/>
                        <a14:foregroundMark x1="10989" y1="3257" x2="10989" y2="3257"/>
                        <a14:foregroundMark x1="13599" y1="3257" x2="13599" y2="3257"/>
                        <a14:foregroundMark x1="35989" y1="3065" x2="35989" y2="3065"/>
                        <a14:foregroundMark x1="45604" y1="4981" x2="45604" y2="4981"/>
                        <a14:foregroundMark x1="61813" y1="19540" x2="61813" y2="19540"/>
                        <a14:foregroundMark x1="64148" y1="22222" x2="64148" y2="22222"/>
                        <a14:foregroundMark x1="64148" y1="22222" x2="64148" y2="22222"/>
                        <a14:foregroundMark x1="64835" y1="23755" x2="64835" y2="23755"/>
                        <a14:foregroundMark x1="65385" y1="24904" x2="65797" y2="25862"/>
                        <a14:foregroundMark x1="66484" y1="28736" x2="66621" y2="30077"/>
                        <a14:foregroundMark x1="75137" y1="36207" x2="75687" y2="36590"/>
                        <a14:foregroundMark x1="76786" y1="36398" x2="76786" y2="36398"/>
                        <a14:foregroundMark x1="77747" y1="36782" x2="77747" y2="36782"/>
                        <a14:foregroundMark x1="78434" y1="39655" x2="78434" y2="40613"/>
                        <a14:foregroundMark x1="79121" y1="40996" x2="79121" y2="42529"/>
                        <a14:foregroundMark x1="78571" y1="48659" x2="78571" y2="48659"/>
                        <a14:foregroundMark x1="82005" y1="59770" x2="69918" y2="81992"/>
                        <a14:foregroundMark x1="69918" y1="81992" x2="71978" y2="62069"/>
                        <a14:foregroundMark x1="71978" y1="62069" x2="80769" y2="56705"/>
                        <a14:foregroundMark x1="80769" y1="56705" x2="73077" y2="65900"/>
                        <a14:foregroundMark x1="73077" y1="65900" x2="69368" y2="75479"/>
                        <a14:foregroundMark x1="69368" y1="75479" x2="78434" y2="67050"/>
                        <a14:foregroundMark x1="76923" y1="60728" x2="76786" y2="61686"/>
                        <a14:foregroundMark x1="84478" y1="69732" x2="86951" y2="39464"/>
                        <a14:foregroundMark x1="86951" y1="39464" x2="74176" y2="21648"/>
                        <a14:foregroundMark x1="74176" y1="21648" x2="59341" y2="13410"/>
                        <a14:foregroundMark x1="59341" y1="13410" x2="49176" y2="13027"/>
                        <a14:foregroundMark x1="49176" y1="13027" x2="41758" y2="15709"/>
                        <a14:foregroundMark x1="39973" y1="6897" x2="82692" y2="9195"/>
                        <a14:foregroundMark x1="82692" y1="9195" x2="91896" y2="27011"/>
                        <a14:foregroundMark x1="91896" y1="27011" x2="93269" y2="74330"/>
                        <a14:foregroundMark x1="93269" y1="74330" x2="89286" y2="87165"/>
                        <a14:foregroundMark x1="89286" y1="87165" x2="55495" y2="91954"/>
                        <a14:foregroundMark x1="77198" y1="2874" x2="85714" y2="3448"/>
                        <a14:foregroundMark x1="85714" y1="3448" x2="92170" y2="8238"/>
                        <a14:foregroundMark x1="92170" y1="8238" x2="93407" y2="89847"/>
                        <a14:foregroundMark x1="93407" y1="89847" x2="85302" y2="97701"/>
                        <a14:foregroundMark x1="85302" y1="97701" x2="59341" y2="92912"/>
                        <a14:foregroundMark x1="93709" y1="56130" x2="93407" y2="78544"/>
                        <a14:foregroundMark x1="93802" y1="49234" x2="93709" y2="56130"/>
                        <a14:foregroundMark x1="93841" y1="46360" x2="93828" y2="47318"/>
                        <a14:foregroundMark x1="94368" y1="7280" x2="93841" y2="46360"/>
                        <a14:foregroundMark x1="93407" y1="78544" x2="97253" y2="65134"/>
                        <a14:foregroundMark x1="96934" y1="46360" x2="96429" y2="16667"/>
                        <a14:foregroundMark x1="96950" y1="47318" x2="96934" y2="46360"/>
                        <a14:foregroundMark x1="97100" y1="56130" x2="96983" y2="49234"/>
                        <a14:foregroundMark x1="97253" y1="65134" x2="97100" y2="56130"/>
                        <a14:foregroundMark x1="96429" y1="16667" x2="93544" y2="9770"/>
                        <a14:foregroundMark x1="96703" y1="12644" x2="96703" y2="12644"/>
                        <a14:foregroundMark x1="95467" y1="38123" x2="95467" y2="38123"/>
                        <a14:foregroundMark x1="34478" y1="4789" x2="34478" y2="4789"/>
                        <a14:foregroundMark x1="39835" y1="3640" x2="38324" y2="4981"/>
                        <a14:foregroundMark x1="9341" y1="77203" x2="9341" y2="77203"/>
                        <a14:foregroundMark x1="6868" y1="30651" x2="6868" y2="30651"/>
                        <a14:foregroundMark x1="96291" y1="44253" x2="96291" y2="55172"/>
                        <a14:backgroundMark x1="96978" y1="56130" x2="96978" y2="56130"/>
                      </a14:backgroundRemoval>
                    </a14:imgEffect>
                  </a14:imgLayer>
                </a14:imgProps>
              </a:ext>
              <a:ext uri="{28A0092B-C50C-407E-A947-70E740481C1C}">
                <a14:useLocalDpi xmlns:a14="http://schemas.microsoft.com/office/drawing/2010/main" val="0"/>
              </a:ext>
            </a:extLst>
          </a:blip>
          <a:srcRect/>
          <a:stretch>
            <a:fillRect/>
          </a:stretch>
        </p:blipFill>
        <p:spPr bwMode="auto">
          <a:xfrm>
            <a:off x="4708027" y="2397092"/>
            <a:ext cx="7202232" cy="42069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37575DE-E696-4180-A631-D9EADF6B5DD9}"/>
              </a:ext>
            </a:extLst>
          </p:cNvPr>
          <p:cNvSpPr txBox="1"/>
          <p:nvPr/>
        </p:nvSpPr>
        <p:spPr>
          <a:xfrm>
            <a:off x="5880688" y="2900857"/>
            <a:ext cx="5464252" cy="3224344"/>
          </a:xfrm>
          <a:prstGeom prst="rect">
            <a:avLst/>
          </a:prstGeom>
          <a:noFill/>
        </p:spPr>
        <p:txBody>
          <a:bodyPr wrap="square">
            <a:spAutoFit/>
          </a:bodyPr>
          <a:lstStyle/>
          <a:p>
            <a:pPr marL="457200" marR="0" indent="-457200" algn="just">
              <a:lnSpc>
                <a:spcPct val="115000"/>
              </a:lnSpc>
              <a:spcBef>
                <a:spcPts val="0"/>
              </a:spcBef>
              <a:spcAft>
                <a:spcPts val="0"/>
              </a:spcAft>
              <a:buFont typeface="Wingdings" panose="05000000000000000000" pitchFamily="2" charset="2"/>
              <a:buChar char="Ø"/>
            </a:pPr>
            <a:r>
              <a:rPr lang="en-US" sz="3600">
                <a:latin typeface="#9Slide07 IcielBaliho Script" pitchFamily="2" charset="0"/>
                <a:ea typeface="Tahoma" panose="020B0604030504040204" pitchFamily="34" charset="0"/>
              </a:rPr>
              <a:t>Lãnh thổ rộng lớn</a:t>
            </a:r>
          </a:p>
          <a:p>
            <a:pPr marL="457200" marR="0" indent="-457200" algn="just">
              <a:lnSpc>
                <a:spcPct val="115000"/>
              </a:lnSpc>
              <a:spcBef>
                <a:spcPts val="0"/>
              </a:spcBef>
              <a:spcAft>
                <a:spcPts val="0"/>
              </a:spcAft>
              <a:buFont typeface="Wingdings" panose="05000000000000000000" pitchFamily="2" charset="2"/>
              <a:buChar char="Ø"/>
            </a:pPr>
            <a:r>
              <a:rPr lang="en-US" sz="3600">
                <a:effectLst/>
                <a:latin typeface="#9Slide07 IcielBaliho Script" pitchFamily="2" charset="0"/>
                <a:ea typeface="Tahoma" panose="020B0604030504040204" pitchFamily="34" charset="0"/>
              </a:rPr>
              <a:t>Khai thác muộn</a:t>
            </a:r>
          </a:p>
          <a:p>
            <a:pPr marL="457200" marR="0" indent="-457200" algn="just">
              <a:lnSpc>
                <a:spcPct val="115000"/>
              </a:lnSpc>
              <a:spcBef>
                <a:spcPts val="0"/>
              </a:spcBef>
              <a:spcAft>
                <a:spcPts val="0"/>
              </a:spcAft>
              <a:buFont typeface="Wingdings" panose="05000000000000000000" pitchFamily="2" charset="2"/>
              <a:buChar char="Ø"/>
            </a:pPr>
            <a:r>
              <a:rPr lang="en-US" sz="3600">
                <a:latin typeface="#9Slide07 IcielBaliho Script" pitchFamily="2" charset="0"/>
                <a:ea typeface="Tahoma" panose="020B0604030504040204" pitchFamily="34" charset="0"/>
              </a:rPr>
              <a:t>Cách xa các châu lục khác</a:t>
            </a:r>
          </a:p>
          <a:p>
            <a:pPr marL="457200" marR="0" indent="-457200" algn="just">
              <a:lnSpc>
                <a:spcPct val="115000"/>
              </a:lnSpc>
              <a:spcBef>
                <a:spcPts val="0"/>
              </a:spcBef>
              <a:spcAft>
                <a:spcPts val="0"/>
              </a:spcAft>
              <a:buFont typeface="Wingdings" panose="05000000000000000000" pitchFamily="2" charset="2"/>
              <a:buChar char="Ø"/>
            </a:pPr>
            <a:r>
              <a:rPr lang="en-US" sz="3600">
                <a:latin typeface="#9Slide07 IcielBaliho Script" pitchFamily="2" charset="0"/>
                <a:ea typeface="Tahoma" panose="020B0604030504040204" pitchFamily="34" charset="0"/>
              </a:rPr>
              <a:t>Điều kiện tự nhiên khắc nghiệt</a:t>
            </a:r>
            <a:endParaRPr lang="en-US" sz="3200" dirty="0">
              <a:effectLst/>
              <a:latin typeface="#9Slide07 IcielBaliho Script" pitchFamily="2" charset="0"/>
              <a:ea typeface="Tahoma" panose="020B0604030504040204" pitchFamily="34" charset="0"/>
            </a:endParaRPr>
          </a:p>
        </p:txBody>
      </p:sp>
      <p:pic>
        <p:nvPicPr>
          <p:cNvPr id="3" name="5 Minute Timer (Nho)">
            <a:hlinkClick r:id="" action="ppaction://media"/>
            <a:extLst>
              <a:ext uri="{FF2B5EF4-FFF2-40B4-BE49-F238E27FC236}">
                <a16:creationId xmlns:a16="http://schemas.microsoft.com/office/drawing/2014/main" id="{EB437C5B-A910-6E9C-702A-68ECDE3BE72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33509" y="335365"/>
            <a:ext cx="1309370" cy="735946"/>
          </a:xfrm>
          <a:prstGeom prst="rect">
            <a:avLst/>
          </a:prstGeom>
        </p:spPr>
      </p:pic>
      <p:pic>
        <p:nvPicPr>
          <p:cNvPr id="5" name="Picture 4" descr="UPSC Notes Only Pack">
            <a:extLst>
              <a:ext uri="{FF2B5EF4-FFF2-40B4-BE49-F238E27FC236}">
                <a16:creationId xmlns:a16="http://schemas.microsoft.com/office/drawing/2014/main" id="{C131271A-A5FF-2EA3-F472-10532D301D7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912242" y="153001"/>
            <a:ext cx="1100673" cy="110067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Think-Pair-Share | Ms.Duffy Speaks">
            <a:extLst>
              <a:ext uri="{FF2B5EF4-FFF2-40B4-BE49-F238E27FC236}">
                <a16:creationId xmlns:a16="http://schemas.microsoft.com/office/drawing/2014/main" id="{6B93F7F8-7262-E853-A541-07001711418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626" b="26815"/>
          <a:stretch/>
        </p:blipFill>
        <p:spPr bwMode="auto">
          <a:xfrm>
            <a:off x="311715" y="416713"/>
            <a:ext cx="4562534" cy="1627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82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15095"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3"/>
                                        </p:tgtEl>
                                      </p:cBhvr>
                                    </p:cmd>
                                  </p:childTnLst>
                                </p:cTn>
                              </p:par>
                            </p:childTnLst>
                          </p:cTn>
                        </p:par>
                      </p:childTnLst>
                    </p:cTn>
                  </p:par>
                </p:childTnLst>
              </p:cTn>
              <p:nextCondLst>
                <p:cond evt="onClick" delay="0">
                  <p:tgtEl>
                    <p:spTgt spid="3"/>
                  </p:tgtEl>
                </p:cond>
              </p:nextCondLst>
            </p:seq>
            <p:video>
              <p:cMediaNode vol="80000">
                <p:cTn id="44" fill="hold" display="0">
                  <p:stCondLst>
                    <p:cond delay="indefinite"/>
                  </p:stCondLst>
                </p:cTn>
                <p:tgtEl>
                  <p:spTgt spid="3"/>
                </p:tgtEl>
              </p:cMediaNode>
            </p:video>
          </p:childTnLst>
        </p:cTn>
      </p:par>
    </p:tnLst>
    <p:bldLst>
      <p:bldP spid="7" grpId="0"/>
      <p:bldP spid="8" grpId="0"/>
      <p:bldP spid="6"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857</TotalTime>
  <Words>900</Words>
  <Application>Microsoft Office PowerPoint</Application>
  <PresentationFormat>Widescreen</PresentationFormat>
  <Paragraphs>100</Paragraphs>
  <Slides>23</Slides>
  <Notes>0</Notes>
  <HiddenSlides>0</HiddenSlides>
  <MMClips>6</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#9Slide03 SFU Futura_01</vt:lpstr>
      <vt:lpstr>#9Slide03 SFU Futura_07</vt:lpstr>
      <vt:lpstr>#9Slide05 Great Vibes</vt:lpstr>
      <vt:lpstr>#9Slide05 Silk Script</vt:lpstr>
      <vt:lpstr>#9Slide07 IcielBaliho Script</vt:lpstr>
      <vt:lpstr>#9Slide07 IcielBC Cubano Normal</vt:lpstr>
      <vt:lpstr>#9Slide07 SFU Machine</vt:lpstr>
      <vt:lpstr>#9Slide07 SVNBeachwood Sans</vt:lpstr>
      <vt:lpstr>Arial</vt:lpstr>
      <vt:lpstr>Calibri</vt:lpstr>
      <vt:lpstr>Calibri Light</vt:lpstr>
      <vt:lpstr>Tahoma</vt:lpstr>
      <vt:lpstr>Times New Roman</vt:lpstr>
      <vt:lpstr>Wingdings</vt:lpstr>
      <vt:lpstr>Office Theme</vt:lpstr>
      <vt:lpstr>Chào mừng các em cùng đến với chuyến</vt:lpstr>
      <vt:lpstr>NHÀ KHẢO CỔ TÍ HON</vt:lpstr>
      <vt:lpstr>PowerPoint Presentation</vt:lpstr>
      <vt:lpstr>PowerPoint Presentation</vt:lpstr>
      <vt:lpstr>PowerPoint Presentation</vt:lpstr>
      <vt:lpstr>PowerPoint Presentation</vt:lpstr>
      <vt:lpstr>PowerPoint Presentation</vt:lpstr>
      <vt:lpstr>Em có biết?</vt:lpstr>
      <vt:lpstr>PowerPoint Presentation</vt:lpstr>
      <vt:lpstr>PowerPoint Presentation</vt:lpstr>
      <vt:lpstr>PowerPoint Presentation</vt:lpstr>
      <vt:lpstr>Thành phố Perth - Australia</vt:lpstr>
      <vt:lpstr>Sydney – Thành phố lớn nhất nước Úc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cùng đến với chuyến</dc:title>
  <dc:creator>Nguyễn Chí Tuấn</dc:creator>
  <cp:lastModifiedBy>Intel</cp:lastModifiedBy>
  <cp:revision>51</cp:revision>
  <dcterms:created xsi:type="dcterms:W3CDTF">2022-08-21T22:16:16Z</dcterms:created>
  <dcterms:modified xsi:type="dcterms:W3CDTF">2026-01-27T03:38:13Z</dcterms:modified>
</cp:coreProperties>
</file>