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258" r:id="rId3"/>
    <p:sldId id="256" r:id="rId4"/>
    <p:sldId id="259" r:id="rId5"/>
    <p:sldId id="260" r:id="rId6"/>
    <p:sldId id="261" r:id="rId7"/>
    <p:sldId id="347" r:id="rId8"/>
    <p:sldId id="350" r:id="rId9"/>
    <p:sldId id="351" r:id="rId10"/>
    <p:sldId id="352" r:id="rId11"/>
    <p:sldId id="353" r:id="rId12"/>
    <p:sldId id="348" r:id="rId13"/>
    <p:sldId id="349" r:id="rId14"/>
    <p:sldId id="342" r:id="rId15"/>
    <p:sldId id="346" r:id="rId16"/>
    <p:sldId id="357" r:id="rId17"/>
    <p:sldId id="358" r:id="rId18"/>
    <p:sldId id="355" r:id="rId19"/>
    <p:sldId id="344" r:id="rId20"/>
    <p:sldId id="343" r:id="rId21"/>
    <p:sldId id="345" r:id="rId22"/>
    <p:sldId id="356" r:id="rId23"/>
    <p:sldId id="34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447" autoAdjust="0"/>
  </p:normalViewPr>
  <p:slideViewPr>
    <p:cSldViewPr snapToGrid="0">
      <p:cViewPr varScale="1">
        <p:scale>
          <a:sx n="73" d="100"/>
          <a:sy n="73" d="100"/>
        </p:scale>
        <p:origin x="6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3F81C-1A42-4D8F-88DC-74AD000C7EE2}" type="datetimeFigureOut">
              <a:rPr lang="en-US" smtClean="0"/>
              <a:t>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FAE341-D3D7-4EB9-993D-07E709034F1F}" type="slidenum">
              <a:rPr lang="en-US" smtClean="0"/>
              <a:t>‹#›</a:t>
            </a:fld>
            <a:endParaRPr lang="en-US"/>
          </a:p>
        </p:txBody>
      </p:sp>
    </p:spTree>
    <p:extLst>
      <p:ext uri="{BB962C8B-B14F-4D97-AF65-F5344CB8AC3E}">
        <p14:creationId xmlns:p14="http://schemas.microsoft.com/office/powerpoint/2010/main" val="2770153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baolamdong.vn/hosotulieu/201312/su-tan-bao-cua-che-do-apartheid-o-nam-phi-2293054/"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hlinkClick r:id="rId3"/>
              </a:rPr>
              <a:t>Sự</a:t>
            </a:r>
            <a:r>
              <a:rPr lang="en-US" dirty="0">
                <a:hlinkClick r:id="rId3"/>
              </a:rPr>
              <a:t> </a:t>
            </a:r>
            <a:r>
              <a:rPr lang="en-US" dirty="0" err="1">
                <a:hlinkClick r:id="rId3"/>
              </a:rPr>
              <a:t>tàn</a:t>
            </a:r>
            <a:r>
              <a:rPr lang="en-US" dirty="0">
                <a:hlinkClick r:id="rId3"/>
              </a:rPr>
              <a:t> </a:t>
            </a:r>
            <a:r>
              <a:rPr lang="en-US" dirty="0" err="1">
                <a:hlinkClick r:id="rId3"/>
              </a:rPr>
              <a:t>bạo</a:t>
            </a:r>
            <a:r>
              <a:rPr lang="en-US" dirty="0">
                <a:hlinkClick r:id="rId3"/>
              </a:rPr>
              <a:t> </a:t>
            </a:r>
            <a:r>
              <a:rPr lang="en-US" dirty="0" err="1">
                <a:hlinkClick r:id="rId3"/>
              </a:rPr>
              <a:t>của</a:t>
            </a:r>
            <a:r>
              <a:rPr lang="en-US" dirty="0">
                <a:hlinkClick r:id="rId3"/>
              </a:rPr>
              <a:t> </a:t>
            </a:r>
            <a:r>
              <a:rPr lang="en-US" dirty="0" err="1">
                <a:hlinkClick r:id="rId3"/>
              </a:rPr>
              <a:t>chế</a:t>
            </a:r>
            <a:r>
              <a:rPr lang="en-US" dirty="0">
                <a:hlinkClick r:id="rId3"/>
              </a:rPr>
              <a:t> </a:t>
            </a:r>
            <a:r>
              <a:rPr lang="en-US" dirty="0" err="1">
                <a:hlinkClick r:id="rId3"/>
              </a:rPr>
              <a:t>độ</a:t>
            </a:r>
            <a:r>
              <a:rPr lang="en-US" dirty="0">
                <a:hlinkClick r:id="rId3"/>
              </a:rPr>
              <a:t> Apartheid ở Nam Phi - </a:t>
            </a:r>
            <a:r>
              <a:rPr lang="en-US" dirty="0" err="1">
                <a:hlinkClick r:id="rId3"/>
              </a:rPr>
              <a:t>Báo</a:t>
            </a:r>
            <a:r>
              <a:rPr lang="en-US" dirty="0">
                <a:hlinkClick r:id="rId3"/>
              </a:rPr>
              <a:t> </a:t>
            </a:r>
            <a:r>
              <a:rPr lang="en-US" dirty="0" err="1">
                <a:hlinkClick r:id="rId3"/>
              </a:rPr>
              <a:t>Lâm</a:t>
            </a:r>
            <a:r>
              <a:rPr lang="en-US" dirty="0">
                <a:hlinkClick r:id="rId3"/>
              </a:rPr>
              <a:t> </a:t>
            </a:r>
            <a:r>
              <a:rPr lang="en-US" dirty="0" err="1">
                <a:hlinkClick r:id="rId3"/>
              </a:rPr>
              <a:t>Đồng</a:t>
            </a:r>
            <a:r>
              <a:rPr lang="en-US" dirty="0">
                <a:hlinkClick r:id="rId3"/>
              </a:rPr>
              <a:t> </a:t>
            </a:r>
            <a:r>
              <a:rPr lang="en-US" dirty="0" err="1">
                <a:hlinkClick r:id="rId3"/>
              </a:rPr>
              <a:t>điện</a:t>
            </a:r>
            <a:r>
              <a:rPr lang="en-US" dirty="0">
                <a:hlinkClick r:id="rId3"/>
              </a:rPr>
              <a:t> </a:t>
            </a:r>
            <a:r>
              <a:rPr lang="en-US" dirty="0" err="1">
                <a:hlinkClick r:id="rId3"/>
              </a:rPr>
              <a:t>tử</a:t>
            </a:r>
            <a:r>
              <a:rPr lang="en-US" dirty="0">
                <a:hlinkClick r:id="rId3"/>
              </a:rPr>
              <a:t> (baolamdong.vn)</a:t>
            </a:r>
            <a:endParaRPr lang="en-US" dirty="0"/>
          </a:p>
        </p:txBody>
      </p:sp>
      <p:sp>
        <p:nvSpPr>
          <p:cNvPr id="4" name="Slide Number Placeholder 3"/>
          <p:cNvSpPr>
            <a:spLocks noGrp="1"/>
          </p:cNvSpPr>
          <p:nvPr>
            <p:ph type="sldNum" sz="quarter" idx="5"/>
          </p:nvPr>
        </p:nvSpPr>
        <p:spPr/>
        <p:txBody>
          <a:bodyPr/>
          <a:lstStyle/>
          <a:p>
            <a:fld id="{FFFAE341-D3D7-4EB9-993D-07E709034F1F}" type="slidenum">
              <a:rPr lang="en-US" smtClean="0"/>
              <a:t>14</a:t>
            </a:fld>
            <a:endParaRPr lang="en-US"/>
          </a:p>
        </p:txBody>
      </p:sp>
    </p:spTree>
    <p:extLst>
      <p:ext uri="{BB962C8B-B14F-4D97-AF65-F5344CB8AC3E}">
        <p14:creationId xmlns:p14="http://schemas.microsoft.com/office/powerpoint/2010/main" val="2879495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2D632-9BFA-CD30-19EC-2B4993BA7B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2F7A08-5750-48AB-A8D9-479F01679A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CE902E-F9B1-EE9A-2BA7-5637BFE89674}"/>
              </a:ext>
            </a:extLst>
          </p:cNvPr>
          <p:cNvSpPr>
            <a:spLocks noGrp="1"/>
          </p:cNvSpPr>
          <p:nvPr>
            <p:ph type="dt" sz="half" idx="10"/>
          </p:nvPr>
        </p:nvSpPr>
        <p:spPr/>
        <p:txBody>
          <a:bodyPr/>
          <a:lstStyle/>
          <a:p>
            <a:fld id="{DF8E23C6-551D-4008-BF1A-13E6C946A208}" type="datetimeFigureOut">
              <a:rPr lang="en-US" smtClean="0"/>
              <a:t>2/26/2025</a:t>
            </a:fld>
            <a:endParaRPr lang="en-US"/>
          </a:p>
        </p:txBody>
      </p:sp>
      <p:sp>
        <p:nvSpPr>
          <p:cNvPr id="5" name="Footer Placeholder 4">
            <a:extLst>
              <a:ext uri="{FF2B5EF4-FFF2-40B4-BE49-F238E27FC236}">
                <a16:creationId xmlns:a16="http://schemas.microsoft.com/office/drawing/2014/main" id="{72036E0E-14D5-6D88-EFC4-918A8EE589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D64086-3265-E658-8C76-25E1153CBC58}"/>
              </a:ext>
            </a:extLst>
          </p:cNvPr>
          <p:cNvSpPr>
            <a:spLocks noGrp="1"/>
          </p:cNvSpPr>
          <p:nvPr>
            <p:ph type="sldNum" sz="quarter" idx="12"/>
          </p:nvPr>
        </p:nvSpPr>
        <p:spPr/>
        <p:txBody>
          <a:bodyPr/>
          <a:lstStyle/>
          <a:p>
            <a:fld id="{9AC640E5-871B-4A65-8F32-371BAF0E8B63}" type="slidenum">
              <a:rPr lang="en-US" smtClean="0"/>
              <a:t>‹#›</a:t>
            </a:fld>
            <a:endParaRPr lang="en-US"/>
          </a:p>
        </p:txBody>
      </p:sp>
    </p:spTree>
    <p:extLst>
      <p:ext uri="{BB962C8B-B14F-4D97-AF65-F5344CB8AC3E}">
        <p14:creationId xmlns:p14="http://schemas.microsoft.com/office/powerpoint/2010/main" val="3305276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CB460-1C61-B605-F464-C6ED24162B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78C35C-E62B-3E5E-14D2-DEBCB93780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D526D9-241E-1E1A-DC1C-E35435A7E53F}"/>
              </a:ext>
            </a:extLst>
          </p:cNvPr>
          <p:cNvSpPr>
            <a:spLocks noGrp="1"/>
          </p:cNvSpPr>
          <p:nvPr>
            <p:ph type="dt" sz="half" idx="10"/>
          </p:nvPr>
        </p:nvSpPr>
        <p:spPr/>
        <p:txBody>
          <a:bodyPr/>
          <a:lstStyle/>
          <a:p>
            <a:fld id="{DF8E23C6-551D-4008-BF1A-13E6C946A208}" type="datetimeFigureOut">
              <a:rPr lang="en-US" smtClean="0"/>
              <a:t>2/26/2025</a:t>
            </a:fld>
            <a:endParaRPr lang="en-US"/>
          </a:p>
        </p:txBody>
      </p:sp>
      <p:sp>
        <p:nvSpPr>
          <p:cNvPr id="5" name="Footer Placeholder 4">
            <a:extLst>
              <a:ext uri="{FF2B5EF4-FFF2-40B4-BE49-F238E27FC236}">
                <a16:creationId xmlns:a16="http://schemas.microsoft.com/office/drawing/2014/main" id="{D94ED08D-989C-D904-C97A-DCDE5D2409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7791D-0E4C-D104-F7D6-6A59C17B17D5}"/>
              </a:ext>
            </a:extLst>
          </p:cNvPr>
          <p:cNvSpPr>
            <a:spLocks noGrp="1"/>
          </p:cNvSpPr>
          <p:nvPr>
            <p:ph type="sldNum" sz="quarter" idx="12"/>
          </p:nvPr>
        </p:nvSpPr>
        <p:spPr/>
        <p:txBody>
          <a:bodyPr/>
          <a:lstStyle/>
          <a:p>
            <a:fld id="{9AC640E5-871B-4A65-8F32-371BAF0E8B63}" type="slidenum">
              <a:rPr lang="en-US" smtClean="0"/>
              <a:t>‹#›</a:t>
            </a:fld>
            <a:endParaRPr lang="en-US"/>
          </a:p>
        </p:txBody>
      </p:sp>
    </p:spTree>
    <p:extLst>
      <p:ext uri="{BB962C8B-B14F-4D97-AF65-F5344CB8AC3E}">
        <p14:creationId xmlns:p14="http://schemas.microsoft.com/office/powerpoint/2010/main" val="1087498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FDBDE7-C000-372B-8D37-3E8C1D2DB1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B6C2D8-9C8C-8847-38D2-8B80F2D57A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C2AA0D-A5EC-ACD7-6807-4821630D9CB1}"/>
              </a:ext>
            </a:extLst>
          </p:cNvPr>
          <p:cNvSpPr>
            <a:spLocks noGrp="1"/>
          </p:cNvSpPr>
          <p:nvPr>
            <p:ph type="dt" sz="half" idx="10"/>
          </p:nvPr>
        </p:nvSpPr>
        <p:spPr/>
        <p:txBody>
          <a:bodyPr/>
          <a:lstStyle/>
          <a:p>
            <a:fld id="{DF8E23C6-551D-4008-BF1A-13E6C946A208}" type="datetimeFigureOut">
              <a:rPr lang="en-US" smtClean="0"/>
              <a:t>2/26/2025</a:t>
            </a:fld>
            <a:endParaRPr lang="en-US"/>
          </a:p>
        </p:txBody>
      </p:sp>
      <p:sp>
        <p:nvSpPr>
          <p:cNvPr id="5" name="Footer Placeholder 4">
            <a:extLst>
              <a:ext uri="{FF2B5EF4-FFF2-40B4-BE49-F238E27FC236}">
                <a16:creationId xmlns:a16="http://schemas.microsoft.com/office/drawing/2014/main" id="{30E56CDA-D724-3F1E-1504-E82A55DAC9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2369F-F2E8-7802-023C-8C5AF1953771}"/>
              </a:ext>
            </a:extLst>
          </p:cNvPr>
          <p:cNvSpPr>
            <a:spLocks noGrp="1"/>
          </p:cNvSpPr>
          <p:nvPr>
            <p:ph type="sldNum" sz="quarter" idx="12"/>
          </p:nvPr>
        </p:nvSpPr>
        <p:spPr/>
        <p:txBody>
          <a:bodyPr/>
          <a:lstStyle/>
          <a:p>
            <a:fld id="{9AC640E5-871B-4A65-8F32-371BAF0E8B63}" type="slidenum">
              <a:rPr lang="en-US" smtClean="0"/>
              <a:t>‹#›</a:t>
            </a:fld>
            <a:endParaRPr lang="en-US"/>
          </a:p>
        </p:txBody>
      </p:sp>
    </p:spTree>
    <p:extLst>
      <p:ext uri="{BB962C8B-B14F-4D97-AF65-F5344CB8AC3E}">
        <p14:creationId xmlns:p14="http://schemas.microsoft.com/office/powerpoint/2010/main" val="3099544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90E43-8C18-5202-D1D9-BCE9C2E051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F9E7D4-A220-A1DD-3E0D-4F4CF74ED8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F51490-56A4-0904-5584-2577BBF3C2A0}"/>
              </a:ext>
            </a:extLst>
          </p:cNvPr>
          <p:cNvSpPr>
            <a:spLocks noGrp="1"/>
          </p:cNvSpPr>
          <p:nvPr>
            <p:ph type="dt" sz="half" idx="10"/>
          </p:nvPr>
        </p:nvSpPr>
        <p:spPr/>
        <p:txBody>
          <a:bodyPr/>
          <a:lstStyle/>
          <a:p>
            <a:fld id="{DF8E23C6-551D-4008-BF1A-13E6C946A208}" type="datetimeFigureOut">
              <a:rPr lang="en-US" smtClean="0"/>
              <a:t>2/26/2025</a:t>
            </a:fld>
            <a:endParaRPr lang="en-US"/>
          </a:p>
        </p:txBody>
      </p:sp>
      <p:sp>
        <p:nvSpPr>
          <p:cNvPr id="5" name="Footer Placeholder 4">
            <a:extLst>
              <a:ext uri="{FF2B5EF4-FFF2-40B4-BE49-F238E27FC236}">
                <a16:creationId xmlns:a16="http://schemas.microsoft.com/office/drawing/2014/main" id="{E48CF170-4C97-1183-C7B6-4643755FBE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2F459-6B88-E6E6-85E5-2574714D2DDA}"/>
              </a:ext>
            </a:extLst>
          </p:cNvPr>
          <p:cNvSpPr>
            <a:spLocks noGrp="1"/>
          </p:cNvSpPr>
          <p:nvPr>
            <p:ph type="sldNum" sz="quarter" idx="12"/>
          </p:nvPr>
        </p:nvSpPr>
        <p:spPr/>
        <p:txBody>
          <a:bodyPr/>
          <a:lstStyle/>
          <a:p>
            <a:fld id="{9AC640E5-871B-4A65-8F32-371BAF0E8B63}" type="slidenum">
              <a:rPr lang="en-US" smtClean="0"/>
              <a:t>‹#›</a:t>
            </a:fld>
            <a:endParaRPr lang="en-US"/>
          </a:p>
        </p:txBody>
      </p:sp>
    </p:spTree>
    <p:extLst>
      <p:ext uri="{BB962C8B-B14F-4D97-AF65-F5344CB8AC3E}">
        <p14:creationId xmlns:p14="http://schemas.microsoft.com/office/powerpoint/2010/main" val="855758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0ED09-10FA-A8A5-BF5A-DFEB0DB403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70642A-DD7E-7F0C-98D3-4B847B304F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74AF40-76E4-B611-212D-59AA963FAC52}"/>
              </a:ext>
            </a:extLst>
          </p:cNvPr>
          <p:cNvSpPr>
            <a:spLocks noGrp="1"/>
          </p:cNvSpPr>
          <p:nvPr>
            <p:ph type="dt" sz="half" idx="10"/>
          </p:nvPr>
        </p:nvSpPr>
        <p:spPr/>
        <p:txBody>
          <a:bodyPr/>
          <a:lstStyle/>
          <a:p>
            <a:fld id="{DF8E23C6-551D-4008-BF1A-13E6C946A208}" type="datetimeFigureOut">
              <a:rPr lang="en-US" smtClean="0"/>
              <a:t>2/26/2025</a:t>
            </a:fld>
            <a:endParaRPr lang="en-US"/>
          </a:p>
        </p:txBody>
      </p:sp>
      <p:sp>
        <p:nvSpPr>
          <p:cNvPr id="5" name="Footer Placeholder 4">
            <a:extLst>
              <a:ext uri="{FF2B5EF4-FFF2-40B4-BE49-F238E27FC236}">
                <a16:creationId xmlns:a16="http://schemas.microsoft.com/office/drawing/2014/main" id="{ED6292E5-104C-8D01-FCE8-E5CECF3983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38439F-D456-4B4C-5ED5-0AAF081624EC}"/>
              </a:ext>
            </a:extLst>
          </p:cNvPr>
          <p:cNvSpPr>
            <a:spLocks noGrp="1"/>
          </p:cNvSpPr>
          <p:nvPr>
            <p:ph type="sldNum" sz="quarter" idx="12"/>
          </p:nvPr>
        </p:nvSpPr>
        <p:spPr/>
        <p:txBody>
          <a:bodyPr/>
          <a:lstStyle/>
          <a:p>
            <a:fld id="{9AC640E5-871B-4A65-8F32-371BAF0E8B63}" type="slidenum">
              <a:rPr lang="en-US" smtClean="0"/>
              <a:t>‹#›</a:t>
            </a:fld>
            <a:endParaRPr lang="en-US"/>
          </a:p>
        </p:txBody>
      </p:sp>
    </p:spTree>
    <p:extLst>
      <p:ext uri="{BB962C8B-B14F-4D97-AF65-F5344CB8AC3E}">
        <p14:creationId xmlns:p14="http://schemas.microsoft.com/office/powerpoint/2010/main" val="1062287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CF787-D94F-00E3-DDA8-A7358BA172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97ABD2-9329-33D3-0797-B8A37C639D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2369BA-CEE1-BACC-6F84-0A6F6A5F0B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E3EB5A-429C-3E67-6B60-5980200DE4E8}"/>
              </a:ext>
            </a:extLst>
          </p:cNvPr>
          <p:cNvSpPr>
            <a:spLocks noGrp="1"/>
          </p:cNvSpPr>
          <p:nvPr>
            <p:ph type="dt" sz="half" idx="10"/>
          </p:nvPr>
        </p:nvSpPr>
        <p:spPr/>
        <p:txBody>
          <a:bodyPr/>
          <a:lstStyle/>
          <a:p>
            <a:fld id="{DF8E23C6-551D-4008-BF1A-13E6C946A208}" type="datetimeFigureOut">
              <a:rPr lang="en-US" smtClean="0"/>
              <a:t>2/26/2025</a:t>
            </a:fld>
            <a:endParaRPr lang="en-US"/>
          </a:p>
        </p:txBody>
      </p:sp>
      <p:sp>
        <p:nvSpPr>
          <p:cNvPr id="6" name="Footer Placeholder 5">
            <a:extLst>
              <a:ext uri="{FF2B5EF4-FFF2-40B4-BE49-F238E27FC236}">
                <a16:creationId xmlns:a16="http://schemas.microsoft.com/office/drawing/2014/main" id="{27734CD1-7FC6-BC2A-3B88-C0927A76FB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A1A61D-14B1-4AEB-1772-5B563BAD0F53}"/>
              </a:ext>
            </a:extLst>
          </p:cNvPr>
          <p:cNvSpPr>
            <a:spLocks noGrp="1"/>
          </p:cNvSpPr>
          <p:nvPr>
            <p:ph type="sldNum" sz="quarter" idx="12"/>
          </p:nvPr>
        </p:nvSpPr>
        <p:spPr/>
        <p:txBody>
          <a:bodyPr/>
          <a:lstStyle/>
          <a:p>
            <a:fld id="{9AC640E5-871B-4A65-8F32-371BAF0E8B63}" type="slidenum">
              <a:rPr lang="en-US" smtClean="0"/>
              <a:t>‹#›</a:t>
            </a:fld>
            <a:endParaRPr lang="en-US"/>
          </a:p>
        </p:txBody>
      </p:sp>
    </p:spTree>
    <p:extLst>
      <p:ext uri="{BB962C8B-B14F-4D97-AF65-F5344CB8AC3E}">
        <p14:creationId xmlns:p14="http://schemas.microsoft.com/office/powerpoint/2010/main" val="1841161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E2BDD-93A5-A5D9-522E-19C609074B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45F856-E9AD-F34A-E04B-357F4C5751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4F1436-2AA6-610C-FFA2-8D98290FC1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6315D2-055C-21C1-3F65-EF479B0B3C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F2CF6E-1075-1759-4832-1DFD9003F6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B3738F-6925-DEFE-6210-491DDB108A22}"/>
              </a:ext>
            </a:extLst>
          </p:cNvPr>
          <p:cNvSpPr>
            <a:spLocks noGrp="1"/>
          </p:cNvSpPr>
          <p:nvPr>
            <p:ph type="dt" sz="half" idx="10"/>
          </p:nvPr>
        </p:nvSpPr>
        <p:spPr/>
        <p:txBody>
          <a:bodyPr/>
          <a:lstStyle/>
          <a:p>
            <a:fld id="{DF8E23C6-551D-4008-BF1A-13E6C946A208}" type="datetimeFigureOut">
              <a:rPr lang="en-US" smtClean="0"/>
              <a:t>2/26/2025</a:t>
            </a:fld>
            <a:endParaRPr lang="en-US"/>
          </a:p>
        </p:txBody>
      </p:sp>
      <p:sp>
        <p:nvSpPr>
          <p:cNvPr id="8" name="Footer Placeholder 7">
            <a:extLst>
              <a:ext uri="{FF2B5EF4-FFF2-40B4-BE49-F238E27FC236}">
                <a16:creationId xmlns:a16="http://schemas.microsoft.com/office/drawing/2014/main" id="{46873ADD-C8B2-041B-D31C-2AF1B79A81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AB8BF4-5118-98E4-5A97-307D74BFE433}"/>
              </a:ext>
            </a:extLst>
          </p:cNvPr>
          <p:cNvSpPr>
            <a:spLocks noGrp="1"/>
          </p:cNvSpPr>
          <p:nvPr>
            <p:ph type="sldNum" sz="quarter" idx="12"/>
          </p:nvPr>
        </p:nvSpPr>
        <p:spPr/>
        <p:txBody>
          <a:bodyPr/>
          <a:lstStyle/>
          <a:p>
            <a:fld id="{9AC640E5-871B-4A65-8F32-371BAF0E8B63}" type="slidenum">
              <a:rPr lang="en-US" smtClean="0"/>
              <a:t>‹#›</a:t>
            </a:fld>
            <a:endParaRPr lang="en-US"/>
          </a:p>
        </p:txBody>
      </p:sp>
    </p:spTree>
    <p:extLst>
      <p:ext uri="{BB962C8B-B14F-4D97-AF65-F5344CB8AC3E}">
        <p14:creationId xmlns:p14="http://schemas.microsoft.com/office/powerpoint/2010/main" val="2447050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82578-FDFD-8D69-C740-116FE963A8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FFC787-E540-B3E7-7857-0450664CFD86}"/>
              </a:ext>
            </a:extLst>
          </p:cNvPr>
          <p:cNvSpPr>
            <a:spLocks noGrp="1"/>
          </p:cNvSpPr>
          <p:nvPr>
            <p:ph type="dt" sz="half" idx="10"/>
          </p:nvPr>
        </p:nvSpPr>
        <p:spPr/>
        <p:txBody>
          <a:bodyPr/>
          <a:lstStyle/>
          <a:p>
            <a:fld id="{DF8E23C6-551D-4008-BF1A-13E6C946A208}" type="datetimeFigureOut">
              <a:rPr lang="en-US" smtClean="0"/>
              <a:t>2/26/2025</a:t>
            </a:fld>
            <a:endParaRPr lang="en-US"/>
          </a:p>
        </p:txBody>
      </p:sp>
      <p:sp>
        <p:nvSpPr>
          <p:cNvPr id="4" name="Footer Placeholder 3">
            <a:extLst>
              <a:ext uri="{FF2B5EF4-FFF2-40B4-BE49-F238E27FC236}">
                <a16:creationId xmlns:a16="http://schemas.microsoft.com/office/drawing/2014/main" id="{B472B950-23AC-C343-DB71-6043C79F0F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A8FE19-689B-B926-4E6D-7CE6812EE72F}"/>
              </a:ext>
            </a:extLst>
          </p:cNvPr>
          <p:cNvSpPr>
            <a:spLocks noGrp="1"/>
          </p:cNvSpPr>
          <p:nvPr>
            <p:ph type="sldNum" sz="quarter" idx="12"/>
          </p:nvPr>
        </p:nvSpPr>
        <p:spPr/>
        <p:txBody>
          <a:bodyPr/>
          <a:lstStyle/>
          <a:p>
            <a:fld id="{9AC640E5-871B-4A65-8F32-371BAF0E8B63}" type="slidenum">
              <a:rPr lang="en-US" smtClean="0"/>
              <a:t>‹#›</a:t>
            </a:fld>
            <a:endParaRPr lang="en-US"/>
          </a:p>
        </p:txBody>
      </p:sp>
    </p:spTree>
    <p:extLst>
      <p:ext uri="{BB962C8B-B14F-4D97-AF65-F5344CB8AC3E}">
        <p14:creationId xmlns:p14="http://schemas.microsoft.com/office/powerpoint/2010/main" val="391349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F9D041-91B8-C7AB-2DAF-C30D283B9DF2}"/>
              </a:ext>
            </a:extLst>
          </p:cNvPr>
          <p:cNvSpPr>
            <a:spLocks noGrp="1"/>
          </p:cNvSpPr>
          <p:nvPr>
            <p:ph type="dt" sz="half" idx="10"/>
          </p:nvPr>
        </p:nvSpPr>
        <p:spPr/>
        <p:txBody>
          <a:bodyPr/>
          <a:lstStyle/>
          <a:p>
            <a:fld id="{DF8E23C6-551D-4008-BF1A-13E6C946A208}" type="datetimeFigureOut">
              <a:rPr lang="en-US" smtClean="0"/>
              <a:t>2/26/2025</a:t>
            </a:fld>
            <a:endParaRPr lang="en-US"/>
          </a:p>
        </p:txBody>
      </p:sp>
      <p:sp>
        <p:nvSpPr>
          <p:cNvPr id="3" name="Footer Placeholder 2">
            <a:extLst>
              <a:ext uri="{FF2B5EF4-FFF2-40B4-BE49-F238E27FC236}">
                <a16:creationId xmlns:a16="http://schemas.microsoft.com/office/drawing/2014/main" id="{C06A7CE0-9940-27E2-58EB-FBA60E7B17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E0232D-B9A8-B449-2987-BD2413D12208}"/>
              </a:ext>
            </a:extLst>
          </p:cNvPr>
          <p:cNvSpPr>
            <a:spLocks noGrp="1"/>
          </p:cNvSpPr>
          <p:nvPr>
            <p:ph type="sldNum" sz="quarter" idx="12"/>
          </p:nvPr>
        </p:nvSpPr>
        <p:spPr/>
        <p:txBody>
          <a:bodyPr/>
          <a:lstStyle/>
          <a:p>
            <a:fld id="{9AC640E5-871B-4A65-8F32-371BAF0E8B63}" type="slidenum">
              <a:rPr lang="en-US" smtClean="0"/>
              <a:t>‹#›</a:t>
            </a:fld>
            <a:endParaRPr lang="en-US"/>
          </a:p>
        </p:txBody>
      </p:sp>
    </p:spTree>
    <p:extLst>
      <p:ext uri="{BB962C8B-B14F-4D97-AF65-F5344CB8AC3E}">
        <p14:creationId xmlns:p14="http://schemas.microsoft.com/office/powerpoint/2010/main" val="1505842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55AAC-55E0-AA90-5B34-61BE03801D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FEE3EB-0A90-0F8C-EC4C-510B86AB7D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01F32E-4985-C44A-742B-EDD32BECD5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5FA9B4-7353-04EF-2E39-35DF6FC87ACD}"/>
              </a:ext>
            </a:extLst>
          </p:cNvPr>
          <p:cNvSpPr>
            <a:spLocks noGrp="1"/>
          </p:cNvSpPr>
          <p:nvPr>
            <p:ph type="dt" sz="half" idx="10"/>
          </p:nvPr>
        </p:nvSpPr>
        <p:spPr/>
        <p:txBody>
          <a:bodyPr/>
          <a:lstStyle/>
          <a:p>
            <a:fld id="{DF8E23C6-551D-4008-BF1A-13E6C946A208}" type="datetimeFigureOut">
              <a:rPr lang="en-US" smtClean="0"/>
              <a:t>2/26/2025</a:t>
            </a:fld>
            <a:endParaRPr lang="en-US"/>
          </a:p>
        </p:txBody>
      </p:sp>
      <p:sp>
        <p:nvSpPr>
          <p:cNvPr id="6" name="Footer Placeholder 5">
            <a:extLst>
              <a:ext uri="{FF2B5EF4-FFF2-40B4-BE49-F238E27FC236}">
                <a16:creationId xmlns:a16="http://schemas.microsoft.com/office/drawing/2014/main" id="{910EDA64-4845-EBFF-4436-E47D9BD2A7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F2B470-58A1-07EF-90A3-5764A3C5E2DD}"/>
              </a:ext>
            </a:extLst>
          </p:cNvPr>
          <p:cNvSpPr>
            <a:spLocks noGrp="1"/>
          </p:cNvSpPr>
          <p:nvPr>
            <p:ph type="sldNum" sz="quarter" idx="12"/>
          </p:nvPr>
        </p:nvSpPr>
        <p:spPr/>
        <p:txBody>
          <a:bodyPr/>
          <a:lstStyle/>
          <a:p>
            <a:fld id="{9AC640E5-871B-4A65-8F32-371BAF0E8B63}" type="slidenum">
              <a:rPr lang="en-US" smtClean="0"/>
              <a:t>‹#›</a:t>
            </a:fld>
            <a:endParaRPr lang="en-US"/>
          </a:p>
        </p:txBody>
      </p:sp>
    </p:spTree>
    <p:extLst>
      <p:ext uri="{BB962C8B-B14F-4D97-AF65-F5344CB8AC3E}">
        <p14:creationId xmlns:p14="http://schemas.microsoft.com/office/powerpoint/2010/main" val="3915288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F611C-97CF-5C4D-0E9C-F390CF4F26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B5102C-D219-7459-FA37-77D4CA9CDE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72890B-00B8-A241-27B3-1CABC226FF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1D57DA-43E1-7C78-75AB-5700735FCEF7}"/>
              </a:ext>
            </a:extLst>
          </p:cNvPr>
          <p:cNvSpPr>
            <a:spLocks noGrp="1"/>
          </p:cNvSpPr>
          <p:nvPr>
            <p:ph type="dt" sz="half" idx="10"/>
          </p:nvPr>
        </p:nvSpPr>
        <p:spPr/>
        <p:txBody>
          <a:bodyPr/>
          <a:lstStyle/>
          <a:p>
            <a:fld id="{DF8E23C6-551D-4008-BF1A-13E6C946A208}" type="datetimeFigureOut">
              <a:rPr lang="en-US" smtClean="0"/>
              <a:t>2/26/2025</a:t>
            </a:fld>
            <a:endParaRPr lang="en-US"/>
          </a:p>
        </p:txBody>
      </p:sp>
      <p:sp>
        <p:nvSpPr>
          <p:cNvPr id="6" name="Footer Placeholder 5">
            <a:extLst>
              <a:ext uri="{FF2B5EF4-FFF2-40B4-BE49-F238E27FC236}">
                <a16:creationId xmlns:a16="http://schemas.microsoft.com/office/drawing/2014/main" id="{F7F0BB3A-A02A-5F73-F260-4EFE2019A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A5BDE9-901B-B54C-3C35-C987ED484C98}"/>
              </a:ext>
            </a:extLst>
          </p:cNvPr>
          <p:cNvSpPr>
            <a:spLocks noGrp="1"/>
          </p:cNvSpPr>
          <p:nvPr>
            <p:ph type="sldNum" sz="quarter" idx="12"/>
          </p:nvPr>
        </p:nvSpPr>
        <p:spPr/>
        <p:txBody>
          <a:bodyPr/>
          <a:lstStyle/>
          <a:p>
            <a:fld id="{9AC640E5-871B-4A65-8F32-371BAF0E8B63}" type="slidenum">
              <a:rPr lang="en-US" smtClean="0"/>
              <a:t>‹#›</a:t>
            </a:fld>
            <a:endParaRPr lang="en-US"/>
          </a:p>
        </p:txBody>
      </p:sp>
    </p:spTree>
    <p:extLst>
      <p:ext uri="{BB962C8B-B14F-4D97-AF65-F5344CB8AC3E}">
        <p14:creationId xmlns:p14="http://schemas.microsoft.com/office/powerpoint/2010/main" val="14696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76C809-F420-7E50-C4D5-9CEC83C9E9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1D7DA3-D164-F908-53B6-4673A6F51B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C18A5C-3540-2B8B-6DEA-B0E2FB4FBE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8E23C6-551D-4008-BF1A-13E6C946A208}" type="datetimeFigureOut">
              <a:rPr lang="en-US" smtClean="0"/>
              <a:t>2/26/2025</a:t>
            </a:fld>
            <a:endParaRPr lang="en-US"/>
          </a:p>
        </p:txBody>
      </p:sp>
      <p:sp>
        <p:nvSpPr>
          <p:cNvPr id="5" name="Footer Placeholder 4">
            <a:extLst>
              <a:ext uri="{FF2B5EF4-FFF2-40B4-BE49-F238E27FC236}">
                <a16:creationId xmlns:a16="http://schemas.microsoft.com/office/drawing/2014/main" id="{F01C6EB7-6F8D-69CB-B471-08240BEEE5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BA3678-2518-0CDF-8166-FCFC719248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C640E5-871B-4A65-8F32-371BAF0E8B63}" type="slidenum">
              <a:rPr lang="en-US" smtClean="0"/>
              <a:t>‹#›</a:t>
            </a:fld>
            <a:endParaRPr lang="en-US"/>
          </a:p>
        </p:txBody>
      </p:sp>
    </p:spTree>
    <p:extLst>
      <p:ext uri="{BB962C8B-B14F-4D97-AF65-F5344CB8AC3E}">
        <p14:creationId xmlns:p14="http://schemas.microsoft.com/office/powerpoint/2010/main" val="3799460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0CE5F59-8624-6D7F-8441-350AAC97D1E3}"/>
              </a:ext>
            </a:extLst>
          </p:cNvPr>
          <p:cNvGrpSpPr/>
          <p:nvPr/>
        </p:nvGrpSpPr>
        <p:grpSpPr>
          <a:xfrm>
            <a:off x="2531961" y="234337"/>
            <a:ext cx="7787695" cy="1509204"/>
            <a:chOff x="3182943" y="131370"/>
            <a:chExt cx="7026862" cy="1509204"/>
          </a:xfrm>
        </p:grpSpPr>
        <p:sp>
          <p:nvSpPr>
            <p:cNvPr id="5" name="Rectangle: Rounded Corners 4">
              <a:extLst>
                <a:ext uri="{FF2B5EF4-FFF2-40B4-BE49-F238E27FC236}">
                  <a16:creationId xmlns:a16="http://schemas.microsoft.com/office/drawing/2014/main" id="{E139058A-D69A-55E0-D21A-67D2AE9C35A1}"/>
                </a:ext>
              </a:extLst>
            </p:cNvPr>
            <p:cNvSpPr/>
            <p:nvPr/>
          </p:nvSpPr>
          <p:spPr>
            <a:xfrm>
              <a:off x="3182943" y="131370"/>
              <a:ext cx="7026862" cy="1509204"/>
            </a:xfrm>
            <a:prstGeom prst="roundRect">
              <a:avLst/>
            </a:prstGeom>
            <a:solidFill>
              <a:srgbClr val="63BE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B376519-2AD7-57E6-ED74-7161F3EDC598}"/>
                </a:ext>
              </a:extLst>
            </p:cNvPr>
            <p:cNvSpPr/>
            <p:nvPr/>
          </p:nvSpPr>
          <p:spPr>
            <a:xfrm>
              <a:off x="3416658" y="194024"/>
              <a:ext cx="6793147" cy="1446550"/>
            </a:xfrm>
            <a:prstGeom prst="rect">
              <a:avLst/>
            </a:prstGeom>
            <a:noFill/>
          </p:spPr>
          <p:txBody>
            <a:bodyPr wrap="square" lIns="91440" tIns="45720" rIns="91440" bIns="45720">
              <a:spAutoFit/>
            </a:bodyPr>
            <a:lstStyle/>
            <a:p>
              <a:pPr algn="ctr"/>
              <a:r>
                <a:rPr lang="en-US" sz="8800" b="1" cap="none" spc="0" dirty="0">
                  <a:ln w="13462">
                    <a:solidFill>
                      <a:schemeClr val="bg1"/>
                    </a:solidFill>
                    <a:prstDash val="solid"/>
                  </a:ln>
                  <a:solidFill>
                    <a:schemeClr val="bg1"/>
                  </a:solidFill>
                  <a:effectLst>
                    <a:outerShdw dist="38100" dir="2700000" algn="bl" rotWithShape="0">
                      <a:schemeClr val="accent5"/>
                    </a:outerShdw>
                  </a:effectLst>
                  <a:latin typeface="#9Slide03 BoosterNextFYBlack" panose="02000A03000000020004" pitchFamily="2" charset="0"/>
                </a:rPr>
                <a:t>KHỞI ĐỘNG</a:t>
              </a:r>
            </a:p>
          </p:txBody>
        </p:sp>
      </p:grpSp>
      <p:sp>
        <p:nvSpPr>
          <p:cNvPr id="7" name="Frame 6">
            <a:extLst>
              <a:ext uri="{FF2B5EF4-FFF2-40B4-BE49-F238E27FC236}">
                <a16:creationId xmlns:a16="http://schemas.microsoft.com/office/drawing/2014/main" id="{FF144401-D52F-2ABB-2B9B-8054A55742F9}"/>
              </a:ext>
            </a:extLst>
          </p:cNvPr>
          <p:cNvSpPr/>
          <p:nvPr/>
        </p:nvSpPr>
        <p:spPr>
          <a:xfrm>
            <a:off x="0" y="65315"/>
            <a:ext cx="12192000" cy="6813426"/>
          </a:xfrm>
          <a:prstGeom prst="frame">
            <a:avLst>
              <a:gd name="adj1" fmla="val 191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descr="Nelson Mandela – Yousuf Karsh">
            <a:extLst>
              <a:ext uri="{FF2B5EF4-FFF2-40B4-BE49-F238E27FC236}">
                <a16:creationId xmlns:a16="http://schemas.microsoft.com/office/drawing/2014/main" id="{F09AE094-A424-4366-70D6-2775F742F64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320" y="1878872"/>
            <a:ext cx="3429000" cy="4412512"/>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3C198312-02EB-A734-92F0-06E066EC730D}"/>
              </a:ext>
            </a:extLst>
          </p:cNvPr>
          <p:cNvSpPr txBox="1"/>
          <p:nvPr/>
        </p:nvSpPr>
        <p:spPr>
          <a:xfrm>
            <a:off x="4116072" y="2886316"/>
            <a:ext cx="7190738" cy="1703928"/>
          </a:xfrm>
          <a:prstGeom prst="rect">
            <a:avLst/>
          </a:prstGeom>
          <a:noFill/>
        </p:spPr>
        <p:txBody>
          <a:bodyPr wrap="square">
            <a:spAutoFit/>
          </a:bodyPr>
          <a:lstStyle/>
          <a:p>
            <a:pPr marL="342900" marR="0" lvl="0" indent="-342900">
              <a:lnSpc>
                <a:spcPct val="120000"/>
              </a:lnSpc>
              <a:spcBef>
                <a:spcPts val="0"/>
              </a:spcBef>
              <a:spcAft>
                <a:spcPts val="0"/>
              </a:spcAft>
              <a:buFont typeface="Wingdings" panose="05000000000000000000" pitchFamily="2" charset="2"/>
              <a:buChar char=""/>
            </a:pPr>
            <a:r>
              <a:rPr lang="it-IT" sz="3000" dirty="0">
                <a:solidFill>
                  <a:srgbClr val="0070C0"/>
                </a:solidFill>
                <a:effectLst/>
                <a:latin typeface="#9Slide07 IcielBaliho Script" pitchFamily="2" charset="0"/>
                <a:ea typeface="Times New Roman" panose="02020603050405020304" pitchFamily="18" charset="0"/>
              </a:rPr>
              <a:t>Tên ông là gì?</a:t>
            </a:r>
            <a:endParaRPr lang="en-US" sz="3000" dirty="0">
              <a:solidFill>
                <a:srgbClr val="0070C0"/>
              </a:solidFill>
              <a:effectLst/>
              <a:latin typeface="#9Slide07 IcielBaliho Script" pitchFamily="2" charset="0"/>
              <a:ea typeface="Times New Roman" panose="02020603050405020304" pitchFamily="18" charset="0"/>
            </a:endParaRPr>
          </a:p>
          <a:p>
            <a:pPr marL="342900" marR="0" lvl="0" indent="-342900">
              <a:lnSpc>
                <a:spcPct val="120000"/>
              </a:lnSpc>
              <a:spcBef>
                <a:spcPts val="0"/>
              </a:spcBef>
              <a:spcAft>
                <a:spcPts val="0"/>
              </a:spcAft>
              <a:buFont typeface="Wingdings" panose="05000000000000000000" pitchFamily="2" charset="2"/>
              <a:buChar char=""/>
            </a:pPr>
            <a:r>
              <a:rPr lang="it-IT" sz="3000" dirty="0">
                <a:solidFill>
                  <a:srgbClr val="0070C0"/>
                </a:solidFill>
                <a:effectLst/>
                <a:latin typeface="#9Slide07 IcielBaliho Script" pitchFamily="2" charset="0"/>
                <a:ea typeface="Times New Roman" panose="02020603050405020304" pitchFamily="18" charset="0"/>
              </a:rPr>
              <a:t>Ông gắn liền với sự kiện/vấn đề gì ở Nam Phi?</a:t>
            </a:r>
            <a:endParaRPr lang="en-US" sz="3000" dirty="0">
              <a:solidFill>
                <a:srgbClr val="0070C0"/>
              </a:solidFill>
              <a:effectLst/>
              <a:latin typeface="#9Slide07 IcielBaliho Script" pitchFamily="2" charset="0"/>
              <a:ea typeface="Times New Roman" panose="02020603050405020304" pitchFamily="18" charset="0"/>
            </a:endParaRPr>
          </a:p>
          <a:p>
            <a:pPr marL="342900" marR="0" lvl="0" indent="-342900">
              <a:lnSpc>
                <a:spcPct val="120000"/>
              </a:lnSpc>
              <a:spcBef>
                <a:spcPts val="0"/>
              </a:spcBef>
              <a:spcAft>
                <a:spcPts val="0"/>
              </a:spcAft>
              <a:buFont typeface="Wingdings" panose="05000000000000000000" pitchFamily="2" charset="2"/>
              <a:buChar char=""/>
            </a:pPr>
            <a:r>
              <a:rPr lang="it-IT" sz="3000" dirty="0">
                <a:solidFill>
                  <a:srgbClr val="0070C0"/>
                </a:solidFill>
                <a:effectLst/>
                <a:latin typeface="#9Slide07 IcielBaliho Script" pitchFamily="2" charset="0"/>
                <a:ea typeface="Times New Roman" panose="02020603050405020304" pitchFamily="18" charset="0"/>
              </a:rPr>
              <a:t>Ý nghĩa của sự kiện/vấn đề đó?</a:t>
            </a:r>
            <a:endParaRPr lang="en-US" sz="3000" dirty="0">
              <a:solidFill>
                <a:srgbClr val="0070C0"/>
              </a:solidFill>
              <a:effectLst/>
              <a:latin typeface="#9Slide07 IcielBaliho Script" pitchFamily="2" charset="0"/>
              <a:ea typeface="Times New Roman" panose="02020603050405020304" pitchFamily="18" charset="0"/>
            </a:endParaRPr>
          </a:p>
        </p:txBody>
      </p:sp>
      <p:pic>
        <p:nvPicPr>
          <p:cNvPr id="11"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CA0A9054-8E1C-52F1-3C6D-297F1AB5DE02}"/>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511092" y="329370"/>
            <a:ext cx="1116193" cy="13191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pace rocket icon Royalty Free Vector Image - VectorStock">
            <a:extLst>
              <a:ext uri="{FF2B5EF4-FFF2-40B4-BE49-F238E27FC236}">
                <a16:creationId xmlns:a16="http://schemas.microsoft.com/office/drawing/2014/main" id="{45887C22-AD90-E726-94C8-72E388C4D49D}"/>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foregroundMark x1="54571" y1="39444" x2="54571" y2="39444"/>
                        <a14:foregroundMark x1="48286" y1="17222" x2="48286" y2="17222"/>
                        <a14:foregroundMark x1="69714" y1="62130" x2="69714" y2="62130"/>
                        <a14:foregroundMark x1="36286" y1="62500" x2="36286" y2="62500"/>
                        <a14:foregroundMark x1="53714" y1="72963" x2="53714" y2="72963"/>
                        <a14:foregroundMark x1="56714" y1="85926" x2="56714" y2="85926"/>
                        <a14:foregroundMark x1="50000" y1="87963" x2="50000" y2="87963"/>
                        <a14:foregroundMark x1="46429" y1="86574" x2="46429" y2="86574"/>
                        <a14:foregroundMark x1="43286" y1="85648" x2="43286" y2="85648"/>
                        <a14:foregroundMark x1="53857" y1="86111" x2="53857" y2="86111"/>
                      </a14:backgroundRemoval>
                    </a14:imgEffect>
                  </a14:imgLayer>
                </a14:imgProps>
              </a:ext>
              <a:ext uri="{28A0092B-C50C-407E-A947-70E740481C1C}">
                <a14:useLocalDpi xmlns:a14="http://schemas.microsoft.com/office/drawing/2010/main" val="0"/>
              </a:ext>
            </a:extLst>
          </a:blip>
          <a:srcRect l="27569" r="27328" b="8219"/>
          <a:stretch/>
        </p:blipFill>
        <p:spPr bwMode="auto">
          <a:xfrm>
            <a:off x="10562844" y="-49449"/>
            <a:ext cx="661488" cy="2076773"/>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E631BAD8-EA55-809F-D83B-9CC1C413FE4D}"/>
              </a:ext>
            </a:extLst>
          </p:cNvPr>
          <p:cNvSpPr txBox="1">
            <a:spLocks/>
          </p:cNvSpPr>
          <p:nvPr/>
        </p:nvSpPr>
        <p:spPr>
          <a:xfrm>
            <a:off x="4493260" y="1867038"/>
            <a:ext cx="7393940" cy="11599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FF0000"/>
                </a:solidFill>
                <a:latin typeface="#9Slide07 IcielBC Cubano Normal" panose="00000500000000000000" pitchFamily="2" charset="0"/>
              </a:rPr>
              <a:t>TÔI THÔNG THÁI</a:t>
            </a:r>
          </a:p>
        </p:txBody>
      </p:sp>
      <p:sp>
        <p:nvSpPr>
          <p:cNvPr id="15" name="TextBox 14">
            <a:extLst>
              <a:ext uri="{FF2B5EF4-FFF2-40B4-BE49-F238E27FC236}">
                <a16:creationId xmlns:a16="http://schemas.microsoft.com/office/drawing/2014/main" id="{7954B45B-EF7E-4266-8CC2-8DCB77B91F7E}"/>
              </a:ext>
            </a:extLst>
          </p:cNvPr>
          <p:cNvSpPr txBox="1"/>
          <p:nvPr/>
        </p:nvSpPr>
        <p:spPr>
          <a:xfrm>
            <a:off x="4116072" y="4838865"/>
            <a:ext cx="8075928" cy="1075166"/>
          </a:xfrm>
          <a:prstGeom prst="rect">
            <a:avLst/>
          </a:prstGeom>
          <a:noFill/>
        </p:spPr>
        <p:txBody>
          <a:bodyPr wrap="square">
            <a:spAutoFit/>
          </a:bodyPr>
          <a:lstStyle/>
          <a:p>
            <a:pPr marL="285750" marR="0" lvl="0" indent="-285750">
              <a:lnSpc>
                <a:spcPct val="120000"/>
              </a:lnSpc>
              <a:spcBef>
                <a:spcPts val="0"/>
              </a:spcBef>
              <a:spcAft>
                <a:spcPts val="0"/>
              </a:spcAft>
              <a:buFont typeface="Wingdings" panose="05000000000000000000" pitchFamily="2" charset="2"/>
              <a:buChar char="Ø"/>
            </a:pPr>
            <a:r>
              <a:rPr lang="en-US" sz="2800" dirty="0" err="1">
                <a:solidFill>
                  <a:srgbClr val="7030A0"/>
                </a:solidFill>
                <a:effectLst/>
                <a:latin typeface="#9Slide03 SFU Futura_07" panose="00000900000000000000" pitchFamily="2" charset="0"/>
                <a:ea typeface="Times New Roman" panose="02020603050405020304" pitchFamily="18" charset="0"/>
              </a:rPr>
              <a:t>Suy</a:t>
            </a:r>
            <a:r>
              <a:rPr lang="en-US" sz="2800" dirty="0">
                <a:solidFill>
                  <a:srgbClr val="7030A0"/>
                </a:solidFill>
                <a:effectLst/>
                <a:latin typeface="#9Slide03 SFU Futura_07" panose="00000900000000000000" pitchFamily="2" charset="0"/>
                <a:ea typeface="Times New Roman" panose="02020603050405020304" pitchFamily="18" charset="0"/>
              </a:rPr>
              <a:t> </a:t>
            </a:r>
            <a:r>
              <a:rPr lang="en-US" sz="2800" dirty="0" err="1">
                <a:solidFill>
                  <a:srgbClr val="7030A0"/>
                </a:solidFill>
                <a:effectLst/>
                <a:latin typeface="#9Slide03 SFU Futura_07" panose="00000900000000000000" pitchFamily="2" charset="0"/>
                <a:ea typeface="Times New Roman" panose="02020603050405020304" pitchFamily="18" charset="0"/>
              </a:rPr>
              <a:t>nghĩ</a:t>
            </a:r>
            <a:r>
              <a:rPr lang="en-US" sz="2800" dirty="0">
                <a:solidFill>
                  <a:srgbClr val="7030A0"/>
                </a:solidFill>
                <a:effectLst/>
                <a:latin typeface="#9Slide03 SFU Futura_07" panose="00000900000000000000" pitchFamily="2" charset="0"/>
                <a:ea typeface="Times New Roman" panose="02020603050405020304" pitchFamily="18" charset="0"/>
              </a:rPr>
              <a:t> </a:t>
            </a:r>
            <a:r>
              <a:rPr lang="en-US" sz="2800" dirty="0" err="1">
                <a:solidFill>
                  <a:srgbClr val="7030A0"/>
                </a:solidFill>
                <a:effectLst/>
                <a:latin typeface="#9Slide03 SFU Futura_07" panose="00000900000000000000" pitchFamily="2" charset="0"/>
                <a:ea typeface="Times New Roman" panose="02020603050405020304" pitchFamily="18" charset="0"/>
              </a:rPr>
              <a:t>và</a:t>
            </a:r>
            <a:r>
              <a:rPr lang="en-US" sz="2800" dirty="0">
                <a:solidFill>
                  <a:srgbClr val="7030A0"/>
                </a:solidFill>
                <a:effectLst/>
                <a:latin typeface="#9Slide03 SFU Futura_07" panose="00000900000000000000" pitchFamily="2" charset="0"/>
                <a:ea typeface="Times New Roman" panose="02020603050405020304" pitchFamily="18" charset="0"/>
              </a:rPr>
              <a:t> </a:t>
            </a:r>
            <a:r>
              <a:rPr lang="en-US" sz="2800" dirty="0" err="1">
                <a:solidFill>
                  <a:srgbClr val="7030A0"/>
                </a:solidFill>
                <a:effectLst/>
                <a:latin typeface="#9Slide03 SFU Futura_07" panose="00000900000000000000" pitchFamily="2" charset="0"/>
                <a:ea typeface="Times New Roman" panose="02020603050405020304" pitchFamily="18" charset="0"/>
              </a:rPr>
              <a:t>trả</a:t>
            </a:r>
            <a:r>
              <a:rPr lang="en-US" sz="2800" dirty="0">
                <a:solidFill>
                  <a:srgbClr val="7030A0"/>
                </a:solidFill>
                <a:effectLst/>
                <a:latin typeface="#9Slide03 SFU Futura_07" panose="00000900000000000000" pitchFamily="2" charset="0"/>
                <a:ea typeface="Times New Roman" panose="02020603050405020304" pitchFamily="18" charset="0"/>
              </a:rPr>
              <a:t> </a:t>
            </a:r>
            <a:r>
              <a:rPr lang="en-US" sz="2800" dirty="0" err="1">
                <a:solidFill>
                  <a:srgbClr val="7030A0"/>
                </a:solidFill>
                <a:effectLst/>
                <a:latin typeface="#9Slide03 SFU Futura_07" panose="00000900000000000000" pitchFamily="2" charset="0"/>
                <a:ea typeface="Times New Roman" panose="02020603050405020304" pitchFamily="18" charset="0"/>
              </a:rPr>
              <a:t>lời</a:t>
            </a:r>
            <a:r>
              <a:rPr lang="en-US" sz="2800" dirty="0">
                <a:solidFill>
                  <a:srgbClr val="7030A0"/>
                </a:solidFill>
                <a:effectLst/>
                <a:latin typeface="#9Slide03 SFU Futura_07" panose="00000900000000000000" pitchFamily="2" charset="0"/>
                <a:ea typeface="Times New Roman" panose="02020603050405020304" pitchFamily="18" charset="0"/>
              </a:rPr>
              <a:t> </a:t>
            </a:r>
            <a:r>
              <a:rPr lang="en-US" sz="2800" dirty="0" err="1">
                <a:solidFill>
                  <a:srgbClr val="7030A0"/>
                </a:solidFill>
                <a:effectLst/>
                <a:latin typeface="#9Slide03 SFU Futura_07" panose="00000900000000000000" pitchFamily="2" charset="0"/>
                <a:ea typeface="Times New Roman" panose="02020603050405020304" pitchFamily="18" charset="0"/>
              </a:rPr>
              <a:t>vào</a:t>
            </a:r>
            <a:r>
              <a:rPr lang="en-US" sz="2800" dirty="0">
                <a:solidFill>
                  <a:srgbClr val="7030A0"/>
                </a:solidFill>
                <a:effectLst/>
                <a:latin typeface="#9Slide03 SFU Futura_07" panose="00000900000000000000" pitchFamily="2" charset="0"/>
                <a:ea typeface="Times New Roman" panose="02020603050405020304" pitchFamily="18" charset="0"/>
              </a:rPr>
              <a:t> note </a:t>
            </a:r>
            <a:r>
              <a:rPr lang="en-US" sz="2800" dirty="0" err="1">
                <a:solidFill>
                  <a:srgbClr val="7030A0"/>
                </a:solidFill>
                <a:effectLst/>
                <a:latin typeface="#9Slide03 SFU Futura_07" panose="00000900000000000000" pitchFamily="2" charset="0"/>
                <a:ea typeface="Times New Roman" panose="02020603050405020304" pitchFamily="18" charset="0"/>
              </a:rPr>
              <a:t>trong</a:t>
            </a:r>
            <a:r>
              <a:rPr lang="en-US" sz="2800" dirty="0">
                <a:solidFill>
                  <a:srgbClr val="7030A0"/>
                </a:solidFill>
                <a:effectLst/>
                <a:latin typeface="#9Slide03 SFU Futura_07" panose="00000900000000000000" pitchFamily="2" charset="0"/>
                <a:ea typeface="Times New Roman" panose="02020603050405020304" pitchFamily="18" charset="0"/>
              </a:rPr>
              <a:t> 2 </a:t>
            </a:r>
            <a:r>
              <a:rPr lang="en-US" sz="2800" dirty="0" err="1">
                <a:solidFill>
                  <a:srgbClr val="7030A0"/>
                </a:solidFill>
                <a:effectLst/>
                <a:latin typeface="#9Slide03 SFU Futura_07" panose="00000900000000000000" pitchFamily="2" charset="0"/>
                <a:ea typeface="Times New Roman" panose="02020603050405020304" pitchFamily="18" charset="0"/>
              </a:rPr>
              <a:t>phút</a:t>
            </a:r>
            <a:endParaRPr lang="en-US" sz="2800" dirty="0">
              <a:solidFill>
                <a:srgbClr val="7030A0"/>
              </a:solidFill>
              <a:effectLst/>
              <a:latin typeface="#9Slide03 SFU Futura_07" panose="00000900000000000000" pitchFamily="2" charset="0"/>
              <a:ea typeface="Times New Roman" panose="02020603050405020304" pitchFamily="18" charset="0"/>
            </a:endParaRPr>
          </a:p>
          <a:p>
            <a:pPr marL="285750" marR="0" lvl="0" indent="-285750">
              <a:lnSpc>
                <a:spcPct val="120000"/>
              </a:lnSpc>
              <a:spcBef>
                <a:spcPts val="0"/>
              </a:spcBef>
              <a:spcAft>
                <a:spcPts val="0"/>
              </a:spcAft>
              <a:buFont typeface="Wingdings" panose="05000000000000000000" pitchFamily="2" charset="2"/>
              <a:buChar char="Ø"/>
            </a:pPr>
            <a:r>
              <a:rPr lang="en-US" sz="2800" dirty="0">
                <a:solidFill>
                  <a:srgbClr val="7030A0"/>
                </a:solidFill>
                <a:latin typeface="#9Slide03 SFU Futura_07" panose="00000900000000000000" pitchFamily="2" charset="0"/>
                <a:ea typeface="Times New Roman" panose="02020603050405020304" pitchFamily="18" charset="0"/>
              </a:rPr>
              <a:t>Chia </a:t>
            </a:r>
            <a:r>
              <a:rPr lang="en-US" sz="2800" dirty="0" err="1">
                <a:solidFill>
                  <a:srgbClr val="7030A0"/>
                </a:solidFill>
                <a:latin typeface="#9Slide03 SFU Futura_07" panose="00000900000000000000" pitchFamily="2" charset="0"/>
                <a:ea typeface="Times New Roman" panose="02020603050405020304" pitchFamily="18" charset="0"/>
              </a:rPr>
              <a:t>sẻ</a:t>
            </a:r>
            <a:r>
              <a:rPr lang="en-US" sz="2800" dirty="0">
                <a:solidFill>
                  <a:srgbClr val="7030A0"/>
                </a:solidFill>
                <a:latin typeface="#9Slide03 SFU Futura_07" panose="00000900000000000000" pitchFamily="2" charset="0"/>
                <a:ea typeface="Times New Roman" panose="02020603050405020304" pitchFamily="18" charset="0"/>
              </a:rPr>
              <a:t> </a:t>
            </a:r>
            <a:r>
              <a:rPr lang="en-US" sz="2800" dirty="0" err="1">
                <a:solidFill>
                  <a:srgbClr val="7030A0"/>
                </a:solidFill>
                <a:latin typeface="#9Slide03 SFU Futura_07" panose="00000900000000000000" pitchFamily="2" charset="0"/>
                <a:ea typeface="Times New Roman" panose="02020603050405020304" pitchFamily="18" charset="0"/>
              </a:rPr>
              <a:t>với</a:t>
            </a:r>
            <a:r>
              <a:rPr lang="en-US" sz="2800" dirty="0">
                <a:solidFill>
                  <a:srgbClr val="7030A0"/>
                </a:solidFill>
                <a:latin typeface="#9Slide03 SFU Futura_07" panose="00000900000000000000" pitchFamily="2" charset="0"/>
                <a:ea typeface="Times New Roman" panose="02020603050405020304" pitchFamily="18" charset="0"/>
              </a:rPr>
              <a:t> </a:t>
            </a:r>
            <a:r>
              <a:rPr lang="en-US" sz="2800" dirty="0" err="1">
                <a:solidFill>
                  <a:srgbClr val="7030A0"/>
                </a:solidFill>
                <a:latin typeface="#9Slide03 SFU Futura_07" panose="00000900000000000000" pitchFamily="2" charset="0"/>
                <a:ea typeface="Times New Roman" panose="02020603050405020304" pitchFamily="18" charset="0"/>
              </a:rPr>
              <a:t>bạn</a:t>
            </a:r>
            <a:r>
              <a:rPr lang="en-US" sz="2800" dirty="0">
                <a:solidFill>
                  <a:srgbClr val="7030A0"/>
                </a:solidFill>
                <a:latin typeface="#9Slide03 SFU Futura_07" panose="00000900000000000000" pitchFamily="2" charset="0"/>
                <a:ea typeface="Times New Roman" panose="02020603050405020304" pitchFamily="18" charset="0"/>
              </a:rPr>
              <a:t> </a:t>
            </a:r>
            <a:r>
              <a:rPr lang="en-US" sz="2800" dirty="0" err="1">
                <a:solidFill>
                  <a:srgbClr val="7030A0"/>
                </a:solidFill>
                <a:latin typeface="#9Slide03 SFU Futura_07" panose="00000900000000000000" pitchFamily="2" charset="0"/>
                <a:ea typeface="Times New Roman" panose="02020603050405020304" pitchFamily="18" charset="0"/>
              </a:rPr>
              <a:t>trong</a:t>
            </a:r>
            <a:r>
              <a:rPr lang="en-US" sz="2800" dirty="0">
                <a:solidFill>
                  <a:srgbClr val="7030A0"/>
                </a:solidFill>
                <a:latin typeface="#9Slide03 SFU Futura_07" panose="00000900000000000000" pitchFamily="2" charset="0"/>
                <a:ea typeface="Times New Roman" panose="02020603050405020304" pitchFamily="18" charset="0"/>
              </a:rPr>
              <a:t> </a:t>
            </a:r>
            <a:r>
              <a:rPr lang="en-US" sz="2800" dirty="0" err="1">
                <a:solidFill>
                  <a:srgbClr val="7030A0"/>
                </a:solidFill>
                <a:latin typeface="#9Slide03 SFU Futura_07" panose="00000900000000000000" pitchFamily="2" charset="0"/>
                <a:ea typeface="Times New Roman" panose="02020603050405020304" pitchFamily="18" charset="0"/>
              </a:rPr>
              <a:t>nhóm</a:t>
            </a:r>
            <a:r>
              <a:rPr lang="en-US" sz="2800" dirty="0">
                <a:solidFill>
                  <a:srgbClr val="7030A0"/>
                </a:solidFill>
                <a:latin typeface="#9Slide03 SFU Futura_07" panose="00000900000000000000" pitchFamily="2" charset="0"/>
                <a:ea typeface="Times New Roman" panose="02020603050405020304" pitchFamily="18" charset="0"/>
              </a:rPr>
              <a:t> </a:t>
            </a:r>
            <a:r>
              <a:rPr lang="en-US" sz="2800" dirty="0" err="1">
                <a:solidFill>
                  <a:srgbClr val="7030A0"/>
                </a:solidFill>
                <a:latin typeface="#9Slide03 SFU Futura_07" panose="00000900000000000000" pitchFamily="2" charset="0"/>
                <a:ea typeface="Times New Roman" panose="02020603050405020304" pitchFamily="18" charset="0"/>
              </a:rPr>
              <a:t>mình</a:t>
            </a:r>
            <a:r>
              <a:rPr lang="en-US" sz="2800" dirty="0">
                <a:solidFill>
                  <a:srgbClr val="7030A0"/>
                </a:solidFill>
                <a:latin typeface="#9Slide03 SFU Futura_07" panose="00000900000000000000" pitchFamily="2" charset="0"/>
                <a:ea typeface="Times New Roman" panose="02020603050405020304" pitchFamily="18" charset="0"/>
              </a:rPr>
              <a:t> </a:t>
            </a:r>
            <a:r>
              <a:rPr lang="en-US" sz="2800" dirty="0" err="1">
                <a:solidFill>
                  <a:srgbClr val="7030A0"/>
                </a:solidFill>
                <a:latin typeface="#9Slide03 SFU Futura_07" panose="00000900000000000000" pitchFamily="2" charset="0"/>
                <a:ea typeface="Times New Roman" panose="02020603050405020304" pitchFamily="18" charset="0"/>
              </a:rPr>
              <a:t>theo</a:t>
            </a:r>
            <a:r>
              <a:rPr lang="en-US" sz="2800" dirty="0">
                <a:solidFill>
                  <a:srgbClr val="7030A0"/>
                </a:solidFill>
                <a:latin typeface="#9Slide03 SFU Futura_07" panose="00000900000000000000" pitchFamily="2" charset="0"/>
                <a:ea typeface="Times New Roman" panose="02020603050405020304" pitchFamily="18" charset="0"/>
              </a:rPr>
              <a:t> </a:t>
            </a:r>
            <a:r>
              <a:rPr lang="en-US" sz="2800" dirty="0" err="1">
                <a:solidFill>
                  <a:srgbClr val="7030A0"/>
                </a:solidFill>
                <a:latin typeface="#9Slide03 SFU Futura_07" panose="00000900000000000000" pitchFamily="2" charset="0"/>
                <a:ea typeface="Times New Roman" panose="02020603050405020304" pitchFamily="18" charset="0"/>
              </a:rPr>
              <a:t>vòng</a:t>
            </a:r>
            <a:r>
              <a:rPr lang="en-US" sz="2800" dirty="0">
                <a:solidFill>
                  <a:srgbClr val="7030A0"/>
                </a:solidFill>
                <a:latin typeface="#9Slide03 SFU Futura_07" panose="00000900000000000000" pitchFamily="2" charset="0"/>
                <a:ea typeface="Times New Roman" panose="02020603050405020304" pitchFamily="18" charset="0"/>
              </a:rPr>
              <a:t> </a:t>
            </a:r>
            <a:r>
              <a:rPr lang="en-US" sz="2800" dirty="0" err="1">
                <a:solidFill>
                  <a:srgbClr val="7030A0"/>
                </a:solidFill>
                <a:latin typeface="#9Slide03 SFU Futura_07" panose="00000900000000000000" pitchFamily="2" charset="0"/>
                <a:ea typeface="Times New Roman" panose="02020603050405020304" pitchFamily="18" charset="0"/>
              </a:rPr>
              <a:t>tròn</a:t>
            </a:r>
            <a:endParaRPr lang="en-US" sz="2800" dirty="0">
              <a:solidFill>
                <a:srgbClr val="7030A0"/>
              </a:solidFill>
              <a:effectLst/>
              <a:latin typeface="#9Slide03 SFU Futura_07" panose="00000900000000000000" pitchFamily="2" charset="0"/>
              <a:ea typeface="Times New Roman" panose="02020603050405020304" pitchFamily="18" charset="0"/>
            </a:endParaRPr>
          </a:p>
        </p:txBody>
      </p:sp>
    </p:spTree>
    <p:extLst>
      <p:ext uri="{BB962C8B-B14F-4D97-AF65-F5344CB8AC3E}">
        <p14:creationId xmlns:p14="http://schemas.microsoft.com/office/powerpoint/2010/main" val="25980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5A146-A746-4FCB-A6BA-2919CC4C87BA}"/>
              </a:ext>
            </a:extLst>
          </p:cNvPr>
          <p:cNvSpPr>
            <a:spLocks noGrp="1"/>
          </p:cNvSpPr>
          <p:nvPr>
            <p:ph type="title"/>
          </p:nvPr>
        </p:nvSpPr>
        <p:spPr>
          <a:xfrm>
            <a:off x="421639" y="5977907"/>
            <a:ext cx="5408381" cy="711200"/>
          </a:xfrm>
        </p:spPr>
        <p:txBody>
          <a:bodyPr>
            <a:normAutofit/>
          </a:bodyPr>
          <a:lstStyle/>
          <a:p>
            <a:pPr algn="ctr"/>
            <a:r>
              <a:rPr lang="en-US" sz="3600" dirty="0">
                <a:solidFill>
                  <a:srgbClr val="0070C0"/>
                </a:solidFill>
                <a:latin typeface="#9Slide03 SFU Futura_07" panose="00000900000000000000" pitchFamily="2" charset="0"/>
              </a:rPr>
              <a:t>Nam Phi </a:t>
            </a:r>
            <a:r>
              <a:rPr lang="en-US" sz="3600" dirty="0" err="1">
                <a:solidFill>
                  <a:srgbClr val="0070C0"/>
                </a:solidFill>
                <a:latin typeface="#9Slide03 SFU Futura_07" panose="00000900000000000000" pitchFamily="2" charset="0"/>
              </a:rPr>
              <a:t>năm</a:t>
            </a:r>
            <a:r>
              <a:rPr lang="en-US" sz="3600" dirty="0">
                <a:solidFill>
                  <a:srgbClr val="0070C0"/>
                </a:solidFill>
                <a:latin typeface="#9Slide03 SFU Futura_07" panose="00000900000000000000" pitchFamily="2" charset="0"/>
              </a:rPr>
              <a:t> 1961</a:t>
            </a:r>
          </a:p>
        </p:txBody>
      </p:sp>
      <p:pic>
        <p:nvPicPr>
          <p:cNvPr id="3074" name="Picture 2" descr="CURRENCY OF THE REPUBLIC OF SOUTH AFRICA - The South African Mint Company">
            <a:extLst>
              <a:ext uri="{FF2B5EF4-FFF2-40B4-BE49-F238E27FC236}">
                <a16:creationId xmlns:a16="http://schemas.microsoft.com/office/drawing/2014/main" id="{45C3D555-9DD9-3714-5D07-3ACC9F67E2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71" r="7436"/>
          <a:stretch/>
        </p:blipFill>
        <p:spPr bwMode="auto">
          <a:xfrm>
            <a:off x="421639" y="233283"/>
            <a:ext cx="5620302" cy="22764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outh Africa Circa 1961 Stamp Printed Stock Photo 269072477 | Shutterstock">
            <a:extLst>
              <a:ext uri="{FF2B5EF4-FFF2-40B4-BE49-F238E27FC236}">
                <a16:creationId xmlns:a16="http://schemas.microsoft.com/office/drawing/2014/main" id="{6CC4E886-EBF2-A42F-0284-F244BB93F3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6509" y="1893633"/>
            <a:ext cx="2716933" cy="466712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 stamp printed in the South Africa, is dedicated to the 50 th anniversary  of the South African Union, circa 1960 Stock Photo - Alamy">
            <a:extLst>
              <a:ext uri="{FF2B5EF4-FFF2-40B4-BE49-F238E27FC236}">
                <a16:creationId xmlns:a16="http://schemas.microsoft.com/office/drawing/2014/main" id="{9A5646B4-9BC3-1E0F-69A0-4D01D3054D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3580" y="236283"/>
            <a:ext cx="2624894" cy="458584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ay 31 : In the year 1961 South Africa became an Independent Republic |  Shortpedia">
            <a:extLst>
              <a:ext uri="{FF2B5EF4-FFF2-40B4-BE49-F238E27FC236}">
                <a16:creationId xmlns:a16="http://schemas.microsoft.com/office/drawing/2014/main" id="{83F152CA-0E92-4B97-120D-A68708422E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5041"/>
          <a:stretch/>
        </p:blipFill>
        <p:spPr bwMode="auto">
          <a:xfrm>
            <a:off x="401454" y="2600801"/>
            <a:ext cx="5527040" cy="32527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4471EA1A-88E3-71BD-68E4-C84A92C98254}"/>
              </a:ext>
            </a:extLst>
          </p:cNvPr>
          <p:cNvSpPr txBox="1">
            <a:spLocks/>
          </p:cNvSpPr>
          <p:nvPr/>
        </p:nvSpPr>
        <p:spPr>
          <a:xfrm>
            <a:off x="6361981" y="5061108"/>
            <a:ext cx="2716933" cy="1177131"/>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30000"/>
              </a:lnSpc>
            </a:pPr>
            <a:r>
              <a:rPr lang="en-US" dirty="0" err="1">
                <a:solidFill>
                  <a:srgbClr val="C00000"/>
                </a:solidFill>
                <a:latin typeface="#9Slide03 SFU Futura_07" panose="00000900000000000000" pitchFamily="2" charset="0"/>
              </a:rPr>
              <a:t>Liên</a:t>
            </a:r>
            <a:r>
              <a:rPr lang="en-US" dirty="0">
                <a:solidFill>
                  <a:srgbClr val="C00000"/>
                </a:solidFill>
                <a:latin typeface="#9Slide03 SFU Futura_07" panose="00000900000000000000" pitchFamily="2" charset="0"/>
              </a:rPr>
              <a:t> bang Nam Phi</a:t>
            </a:r>
          </a:p>
        </p:txBody>
      </p:sp>
      <p:sp>
        <p:nvSpPr>
          <p:cNvPr id="5" name="Title 1">
            <a:extLst>
              <a:ext uri="{FF2B5EF4-FFF2-40B4-BE49-F238E27FC236}">
                <a16:creationId xmlns:a16="http://schemas.microsoft.com/office/drawing/2014/main" id="{7AB66ADA-8B15-9703-BFC0-0F7DA4C95309}"/>
              </a:ext>
            </a:extLst>
          </p:cNvPr>
          <p:cNvSpPr txBox="1">
            <a:spLocks/>
          </p:cNvSpPr>
          <p:nvPr/>
        </p:nvSpPr>
        <p:spPr>
          <a:xfrm>
            <a:off x="9134908" y="477521"/>
            <a:ext cx="2716933" cy="1177131"/>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30000"/>
              </a:lnSpc>
            </a:pPr>
            <a:r>
              <a:rPr lang="en-US" dirty="0" err="1">
                <a:solidFill>
                  <a:srgbClr val="C00000"/>
                </a:solidFill>
                <a:latin typeface="#9Slide03 SFU Futura_07" panose="00000900000000000000" pitchFamily="2" charset="0"/>
              </a:rPr>
              <a:t>Cộng</a:t>
            </a:r>
            <a:r>
              <a:rPr lang="en-US" dirty="0">
                <a:solidFill>
                  <a:srgbClr val="C00000"/>
                </a:solidFill>
                <a:latin typeface="#9Slide03 SFU Futura_07" panose="00000900000000000000" pitchFamily="2" charset="0"/>
              </a:rPr>
              <a:t> </a:t>
            </a:r>
            <a:r>
              <a:rPr lang="en-US" dirty="0" err="1">
                <a:solidFill>
                  <a:srgbClr val="C00000"/>
                </a:solidFill>
                <a:latin typeface="#9Slide03 SFU Futura_07" panose="00000900000000000000" pitchFamily="2" charset="0"/>
              </a:rPr>
              <a:t>hòa</a:t>
            </a:r>
            <a:r>
              <a:rPr lang="en-US" dirty="0">
                <a:solidFill>
                  <a:srgbClr val="C00000"/>
                </a:solidFill>
                <a:latin typeface="#9Slide03 SFU Futura_07" panose="00000900000000000000" pitchFamily="2" charset="0"/>
              </a:rPr>
              <a:t> Nam Phi</a:t>
            </a:r>
          </a:p>
        </p:txBody>
      </p:sp>
      <p:sp>
        <p:nvSpPr>
          <p:cNvPr id="6" name="Frame 5">
            <a:extLst>
              <a:ext uri="{FF2B5EF4-FFF2-40B4-BE49-F238E27FC236}">
                <a16:creationId xmlns:a16="http://schemas.microsoft.com/office/drawing/2014/main" id="{19F3601E-4713-7FC1-E9E0-B799523E7137}"/>
              </a:ext>
            </a:extLst>
          </p:cNvPr>
          <p:cNvSpPr/>
          <p:nvPr/>
        </p:nvSpPr>
        <p:spPr>
          <a:xfrm>
            <a:off x="0" y="0"/>
            <a:ext cx="12192000" cy="6813426"/>
          </a:xfrm>
          <a:prstGeom prst="frame">
            <a:avLst>
              <a:gd name="adj1" fmla="val 191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863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80"/>
                                        </p:tgtEl>
                                        <p:attrNameLst>
                                          <p:attrName>style.visibility</p:attrName>
                                        </p:attrNameLst>
                                      </p:cBhvr>
                                      <p:to>
                                        <p:strVal val="visible"/>
                                      </p:to>
                                    </p:set>
                                    <p:animEffect transition="in" filter="barn(inVertical)">
                                      <p:cBhvr>
                                        <p:cTn id="12" dur="500"/>
                                        <p:tgtEl>
                                          <p:spTgt spid="308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078"/>
                                        </p:tgtEl>
                                        <p:attrNameLst>
                                          <p:attrName>style.visibility</p:attrName>
                                        </p:attrNameLst>
                                      </p:cBhvr>
                                      <p:to>
                                        <p:strVal val="visible"/>
                                      </p:to>
                                    </p:set>
                                    <p:animEffect transition="in" filter="barn(inVertical)">
                                      <p:cBhvr>
                                        <p:cTn id="20" dur="500"/>
                                        <p:tgtEl>
                                          <p:spTgt spid="307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nodeType="withEffect">
                                  <p:stCondLst>
                                    <p:cond delay="0"/>
                                  </p:stCondLst>
                                  <p:childTnLst>
                                    <p:set>
                                      <p:cBhvr>
                                        <p:cTn id="30" dur="1" fill="hold">
                                          <p:stCondLst>
                                            <p:cond delay="0"/>
                                          </p:stCondLst>
                                        </p:cTn>
                                        <p:tgtEl>
                                          <p:spTgt spid="3076"/>
                                        </p:tgtEl>
                                        <p:attrNameLst>
                                          <p:attrName>style.visibility</p:attrName>
                                        </p:attrNameLst>
                                      </p:cBhvr>
                                      <p:to>
                                        <p:strVal val="visible"/>
                                      </p:to>
                                    </p:set>
                                    <p:animEffect transition="in" filter="barn(inVertical)">
                                      <p:cBhvr>
                                        <p:cTn id="31"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A182CBBD-FC8E-84C8-65CA-C83C9A4DD39C}"/>
              </a:ext>
            </a:extLst>
          </p:cNvPr>
          <p:cNvSpPr/>
          <p:nvPr/>
        </p:nvSpPr>
        <p:spPr>
          <a:xfrm>
            <a:off x="0" y="0"/>
            <a:ext cx="12192000" cy="6813426"/>
          </a:xfrm>
          <a:prstGeom prst="frame">
            <a:avLst>
              <a:gd name="adj1" fmla="val 191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1">
            <a:extLst>
              <a:ext uri="{FF2B5EF4-FFF2-40B4-BE49-F238E27FC236}">
                <a16:creationId xmlns:a16="http://schemas.microsoft.com/office/drawing/2014/main" id="{66FD5534-716C-1E57-6C71-001EDFF07CBF}"/>
              </a:ext>
            </a:extLst>
          </p:cNvPr>
          <p:cNvSpPr txBox="1">
            <a:spLocks/>
          </p:cNvSpPr>
          <p:nvPr/>
        </p:nvSpPr>
        <p:spPr>
          <a:xfrm>
            <a:off x="312421" y="211757"/>
            <a:ext cx="11602720" cy="115994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FF0000"/>
                </a:solidFill>
                <a:latin typeface="#9Slide07 IcielBC Cubano Normal" panose="00000500000000000000" pitchFamily="2" charset="0"/>
              </a:rPr>
              <a:t>CỘNG HÒA NAM PHI</a:t>
            </a:r>
          </a:p>
        </p:txBody>
      </p:sp>
      <p:sp>
        <p:nvSpPr>
          <p:cNvPr id="6" name="TextBox 5">
            <a:extLst>
              <a:ext uri="{FF2B5EF4-FFF2-40B4-BE49-F238E27FC236}">
                <a16:creationId xmlns:a16="http://schemas.microsoft.com/office/drawing/2014/main" id="{0E667213-60AB-A2FC-67AC-371E16CB6A7A}"/>
              </a:ext>
            </a:extLst>
          </p:cNvPr>
          <p:cNvSpPr txBox="1"/>
          <p:nvPr/>
        </p:nvSpPr>
        <p:spPr>
          <a:xfrm>
            <a:off x="145678" y="1180850"/>
            <a:ext cx="3756659" cy="523220"/>
          </a:xfrm>
          <a:prstGeom prst="rect">
            <a:avLst/>
          </a:prstGeom>
          <a:noFill/>
        </p:spPr>
        <p:txBody>
          <a:bodyPr wrap="square">
            <a:spAutoFit/>
          </a:bodyPr>
          <a:lstStyle/>
          <a:p>
            <a:pPr algn="ctr"/>
            <a:r>
              <a:rPr lang="en-US" sz="2800" dirty="0">
                <a:solidFill>
                  <a:srgbClr val="0070C0"/>
                </a:solidFill>
                <a:latin typeface="#9Slide03 SFU Futura_07" panose="00000900000000000000" pitchFamily="2" charset="0"/>
              </a:rPr>
              <a:t>2. </a:t>
            </a:r>
            <a:r>
              <a:rPr lang="en-US" sz="2800" dirty="0" err="1">
                <a:solidFill>
                  <a:srgbClr val="0070C0"/>
                </a:solidFill>
                <a:latin typeface="#9Slide03 SFU Futura_07" panose="00000900000000000000" pitchFamily="2" charset="0"/>
              </a:rPr>
              <a:t>Chế</a:t>
            </a:r>
            <a:r>
              <a:rPr lang="en-US" sz="2800" dirty="0">
                <a:solidFill>
                  <a:srgbClr val="0070C0"/>
                </a:solidFill>
                <a:latin typeface="#9Slide03 SFU Futura_07" panose="00000900000000000000" pitchFamily="2" charset="0"/>
              </a:rPr>
              <a:t> </a:t>
            </a:r>
            <a:r>
              <a:rPr lang="en-US" sz="2800" dirty="0" err="1">
                <a:solidFill>
                  <a:srgbClr val="0070C0"/>
                </a:solidFill>
                <a:latin typeface="#9Slide03 SFU Futura_07" panose="00000900000000000000" pitchFamily="2" charset="0"/>
              </a:rPr>
              <a:t>độ</a:t>
            </a:r>
            <a:r>
              <a:rPr lang="en-US" sz="2800" dirty="0">
                <a:solidFill>
                  <a:srgbClr val="0070C0"/>
                </a:solidFill>
                <a:latin typeface="#9Slide03 SFU Futura_07" panose="00000900000000000000" pitchFamily="2" charset="0"/>
              </a:rPr>
              <a:t> A-</a:t>
            </a:r>
            <a:r>
              <a:rPr lang="en-US" sz="2800" dirty="0" err="1">
                <a:solidFill>
                  <a:srgbClr val="0070C0"/>
                </a:solidFill>
                <a:latin typeface="#9Slide03 SFU Futura_07" panose="00000900000000000000" pitchFamily="2" charset="0"/>
              </a:rPr>
              <a:t>pác</a:t>
            </a:r>
            <a:r>
              <a:rPr lang="en-US" sz="2800" dirty="0">
                <a:solidFill>
                  <a:srgbClr val="0070C0"/>
                </a:solidFill>
                <a:latin typeface="#9Slide03 SFU Futura_07" panose="00000900000000000000" pitchFamily="2" charset="0"/>
              </a:rPr>
              <a:t>-</a:t>
            </a:r>
            <a:r>
              <a:rPr lang="en-US" sz="2800" dirty="0" err="1">
                <a:solidFill>
                  <a:srgbClr val="0070C0"/>
                </a:solidFill>
                <a:latin typeface="#9Slide03 SFU Futura_07" panose="00000900000000000000" pitchFamily="2" charset="0"/>
              </a:rPr>
              <a:t>thai</a:t>
            </a:r>
            <a:endParaRPr lang="en-US" sz="2800" dirty="0">
              <a:solidFill>
                <a:srgbClr val="0070C0"/>
              </a:solidFill>
              <a:latin typeface="#9Slide03 SFU Futura_07" panose="00000900000000000000" pitchFamily="2" charset="0"/>
            </a:endParaRPr>
          </a:p>
        </p:txBody>
      </p:sp>
      <p:pic>
        <p:nvPicPr>
          <p:cNvPr id="4098" name="Picture 2" descr="Apartheid in South Africa | Stanford History Education Group">
            <a:extLst>
              <a:ext uri="{FF2B5EF4-FFF2-40B4-BE49-F238E27FC236}">
                <a16:creationId xmlns:a16="http://schemas.microsoft.com/office/drawing/2014/main" id="{613DC612-65BE-383D-F2B1-BBAAF209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051" y="1801303"/>
            <a:ext cx="3265913" cy="465328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BC7DB54-0FC8-4688-7F1F-EB12396F5B40}"/>
              </a:ext>
            </a:extLst>
          </p:cNvPr>
          <p:cNvSpPr txBox="1"/>
          <p:nvPr/>
        </p:nvSpPr>
        <p:spPr>
          <a:xfrm>
            <a:off x="4048015" y="1278083"/>
            <a:ext cx="7831564" cy="5356979"/>
          </a:xfrm>
          <a:prstGeom prst="rect">
            <a:avLst/>
          </a:prstGeom>
          <a:noFill/>
        </p:spPr>
        <p:txBody>
          <a:bodyPr wrap="square">
            <a:spAutoFit/>
          </a:bodyPr>
          <a:lstStyle/>
          <a:p>
            <a:pPr marL="285750" indent="-285750" algn="just">
              <a:lnSpc>
                <a:spcPct val="120000"/>
              </a:lnSpc>
              <a:buFont typeface="Wingdings" panose="05000000000000000000" pitchFamily="2" charset="2"/>
              <a:buChar char="ü"/>
            </a:pPr>
            <a:r>
              <a:rPr lang="en-US" sz="3200" b="0" i="0" dirty="0" err="1">
                <a:solidFill>
                  <a:srgbClr val="1A1A1A"/>
                </a:solidFill>
                <a:effectLst/>
                <a:latin typeface="#9Slide07 IcielBaliho Script" pitchFamily="2" charset="0"/>
              </a:rPr>
              <a:t>Xuất</a:t>
            </a:r>
            <a:r>
              <a:rPr lang="en-US" sz="3200" b="0" i="0" dirty="0">
                <a:solidFill>
                  <a:srgbClr val="1A1A1A"/>
                </a:solidFill>
                <a:effectLst/>
                <a:latin typeface="#9Slide07 IcielBaliho Script" pitchFamily="2" charset="0"/>
              </a:rPr>
              <a:t> </a:t>
            </a:r>
            <a:r>
              <a:rPr lang="en-US" sz="3200" b="0" i="0" dirty="0" err="1">
                <a:solidFill>
                  <a:srgbClr val="1A1A1A"/>
                </a:solidFill>
                <a:effectLst/>
                <a:latin typeface="#9Slide07 IcielBaliho Script" pitchFamily="2" charset="0"/>
              </a:rPr>
              <a:t>hiện</a:t>
            </a:r>
            <a:r>
              <a:rPr lang="en-US" sz="3200" b="0" i="0" dirty="0">
                <a:solidFill>
                  <a:srgbClr val="1A1A1A"/>
                </a:solidFill>
                <a:effectLst/>
                <a:latin typeface="#9Slide07 IcielBaliho Script" pitchFamily="2" charset="0"/>
              </a:rPr>
              <a:t> </a:t>
            </a:r>
            <a:r>
              <a:rPr lang="vi-VN" sz="3200" b="0" i="0" dirty="0">
                <a:solidFill>
                  <a:srgbClr val="1A1A1A"/>
                </a:solidFill>
                <a:effectLst/>
                <a:latin typeface="#9Slide07 IcielBaliho Script" pitchFamily="2" charset="0"/>
              </a:rPr>
              <a:t>từ năm 1917 </a:t>
            </a:r>
            <a:endParaRPr lang="en-US" sz="3200" b="0" i="0" dirty="0">
              <a:solidFill>
                <a:srgbClr val="1A1A1A"/>
              </a:solidFill>
              <a:effectLst/>
              <a:latin typeface="#9Slide07 IcielBaliho Script" pitchFamily="2" charset="0"/>
            </a:endParaRPr>
          </a:p>
          <a:p>
            <a:pPr marL="285750" indent="-285750" algn="just">
              <a:lnSpc>
                <a:spcPct val="120000"/>
              </a:lnSpc>
              <a:buFont typeface="Wingdings" panose="05000000000000000000" pitchFamily="2" charset="2"/>
              <a:buChar char="ü"/>
            </a:pPr>
            <a:r>
              <a:rPr lang="en-US" sz="3200" dirty="0">
                <a:solidFill>
                  <a:srgbClr val="1A1A1A"/>
                </a:solidFill>
                <a:latin typeface="#9Slide07 IcielBaliho Script" pitchFamily="2" charset="0"/>
              </a:rPr>
              <a:t>T</a:t>
            </a:r>
            <a:r>
              <a:rPr lang="vi-VN" sz="3200" b="0" i="0" dirty="0">
                <a:solidFill>
                  <a:srgbClr val="1A1A1A"/>
                </a:solidFill>
                <a:effectLst/>
                <a:latin typeface="#9Slide07 IcielBaliho Script" pitchFamily="2" charset="0"/>
              </a:rPr>
              <a:t>hiết lập và tồn tại</a:t>
            </a:r>
            <a:r>
              <a:rPr lang="en-US" sz="3200" b="0" i="0" dirty="0">
                <a:solidFill>
                  <a:srgbClr val="1A1A1A"/>
                </a:solidFill>
                <a:effectLst/>
                <a:latin typeface="#9Slide07 IcielBaliho Script" pitchFamily="2" charset="0"/>
              </a:rPr>
              <a:t> </a:t>
            </a:r>
            <a:r>
              <a:rPr lang="en-US" sz="3200" b="0" i="0" dirty="0" err="1">
                <a:solidFill>
                  <a:srgbClr val="1A1A1A"/>
                </a:solidFill>
                <a:effectLst/>
                <a:latin typeface="#9Slide07 IcielBaliho Script" pitchFamily="2" charset="0"/>
              </a:rPr>
              <a:t>từ</a:t>
            </a:r>
            <a:r>
              <a:rPr lang="en-US" sz="3200" b="0" i="0" dirty="0">
                <a:solidFill>
                  <a:srgbClr val="1A1A1A"/>
                </a:solidFill>
                <a:effectLst/>
                <a:latin typeface="#9Slide07 IcielBaliho Script" pitchFamily="2" charset="0"/>
              </a:rPr>
              <a:t> </a:t>
            </a:r>
            <a:r>
              <a:rPr lang="en-US" sz="3200" b="0" i="0" dirty="0" err="1">
                <a:solidFill>
                  <a:srgbClr val="1A1A1A"/>
                </a:solidFill>
                <a:effectLst/>
                <a:latin typeface="#9Slide07 IcielBaliho Script" pitchFamily="2" charset="0"/>
              </a:rPr>
              <a:t>năm</a:t>
            </a:r>
            <a:r>
              <a:rPr lang="vi-VN" sz="3200" b="0" i="0" dirty="0">
                <a:solidFill>
                  <a:srgbClr val="1A1A1A"/>
                </a:solidFill>
                <a:effectLst/>
                <a:latin typeface="#9Slide07 IcielBaliho Script" pitchFamily="2" charset="0"/>
              </a:rPr>
              <a:t> </a:t>
            </a:r>
            <a:r>
              <a:rPr lang="en-US" sz="3200" b="0" i="0" dirty="0">
                <a:solidFill>
                  <a:srgbClr val="C00000"/>
                </a:solidFill>
                <a:effectLst/>
                <a:latin typeface="#9Slide07 IcielBaliho Script" pitchFamily="2" charset="0"/>
              </a:rPr>
              <a:t>1948 </a:t>
            </a:r>
          </a:p>
          <a:p>
            <a:pPr marL="285750" indent="-285750" algn="just">
              <a:lnSpc>
                <a:spcPct val="120000"/>
              </a:lnSpc>
              <a:buFont typeface="Wingdings" panose="05000000000000000000" pitchFamily="2" charset="2"/>
              <a:buChar char="ü"/>
            </a:pPr>
            <a:r>
              <a:rPr lang="vi-VN" sz="3200" b="0" i="0" dirty="0">
                <a:solidFill>
                  <a:srgbClr val="1A1A1A"/>
                </a:solidFill>
                <a:effectLst/>
                <a:latin typeface="#9Slide07 IcielBaliho Script" pitchFamily="2" charset="0"/>
              </a:rPr>
              <a:t>Chính sách phân lập đã loại tất cả những người không phải là da trắng ra khỏi các cơ quan quyền lực, trừ một số rất ít người da màu. Các cá nhân trong xã hội bị phân loại theo chủng tộc. </a:t>
            </a:r>
            <a:endParaRPr lang="en-US" sz="3200" b="0" i="0" dirty="0">
              <a:solidFill>
                <a:srgbClr val="1A1A1A"/>
              </a:solidFill>
              <a:effectLst/>
              <a:latin typeface="#9Slide07 IcielBaliho Script" pitchFamily="2" charset="0"/>
            </a:endParaRPr>
          </a:p>
          <a:p>
            <a:pPr marL="285750" indent="-285750" algn="just">
              <a:lnSpc>
                <a:spcPct val="120000"/>
              </a:lnSpc>
              <a:buFont typeface="Wingdings" panose="05000000000000000000" pitchFamily="2" charset="2"/>
              <a:buChar char="ü"/>
            </a:pPr>
            <a:r>
              <a:rPr lang="en-US" sz="3200" dirty="0" err="1">
                <a:solidFill>
                  <a:srgbClr val="1A1A1A"/>
                </a:solidFill>
                <a:latin typeface="#9Slide07 IcielBaliho Script" pitchFamily="2" charset="0"/>
              </a:rPr>
              <a:t>Chấm</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dứt</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vào</a:t>
            </a:r>
            <a:r>
              <a:rPr lang="en-US" sz="3200" dirty="0">
                <a:solidFill>
                  <a:srgbClr val="1A1A1A"/>
                </a:solidFill>
                <a:latin typeface="#9Slide07 IcielBaliho Script" pitchFamily="2" charset="0"/>
              </a:rPr>
              <a:t> </a:t>
            </a:r>
            <a:r>
              <a:rPr lang="en-US" sz="3200" dirty="0" err="1">
                <a:solidFill>
                  <a:srgbClr val="C00000"/>
                </a:solidFill>
                <a:latin typeface="#9Slide07 IcielBaliho Script" pitchFamily="2" charset="0"/>
              </a:rPr>
              <a:t>năm</a:t>
            </a:r>
            <a:r>
              <a:rPr lang="en-US" sz="3200" dirty="0">
                <a:solidFill>
                  <a:srgbClr val="C00000"/>
                </a:solidFill>
                <a:latin typeface="#9Slide07 IcielBaliho Script" pitchFamily="2" charset="0"/>
              </a:rPr>
              <a:t> 1993</a:t>
            </a:r>
          </a:p>
          <a:p>
            <a:pPr marL="285750" indent="-285750" algn="just">
              <a:lnSpc>
                <a:spcPct val="120000"/>
              </a:lnSpc>
              <a:buFont typeface="Wingdings" panose="05000000000000000000" pitchFamily="2" charset="2"/>
              <a:buChar char="ü"/>
            </a:pPr>
            <a:r>
              <a:rPr lang="en-US" sz="3200" dirty="0" err="1">
                <a:solidFill>
                  <a:srgbClr val="1A1A1A"/>
                </a:solidFill>
                <a:latin typeface="#9Slide07 IcielBaliho Script" pitchFamily="2" charset="0"/>
              </a:rPr>
              <a:t>Đào</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hố</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sâu</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ngăn</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cách</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các</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chủng</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tộc</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kìm</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hãm</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phát</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triển</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đất</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nước</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Hiện</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vẫn</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còn</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ảnh</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hưởng</a:t>
            </a:r>
            <a:r>
              <a:rPr lang="en-US" sz="3200" dirty="0">
                <a:solidFill>
                  <a:srgbClr val="1A1A1A"/>
                </a:solidFill>
                <a:latin typeface="#9Slide07 IcielBaliho Script" pitchFamily="2" charset="0"/>
              </a:rPr>
              <a:t>.</a:t>
            </a:r>
            <a:endParaRPr lang="en-US" sz="3200" dirty="0">
              <a:latin typeface="#9Slide07 IcielBaliho Script" pitchFamily="2" charset="0"/>
            </a:endParaRPr>
          </a:p>
        </p:txBody>
      </p:sp>
    </p:spTree>
    <p:extLst>
      <p:ext uri="{BB962C8B-B14F-4D97-AF65-F5344CB8AC3E}">
        <p14:creationId xmlns:p14="http://schemas.microsoft.com/office/powerpoint/2010/main" val="99868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arn(inVertical)">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arn(inVertical)">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barn(inVertical)">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barn(inVertical)">
                                      <p:cBhvr>
                                        <p:cTn id="27" dur="500"/>
                                        <p:tgtEl>
                                          <p:spTgt spid="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barn(inVertical)">
                                      <p:cBhvr>
                                        <p:cTn id="32" dur="500"/>
                                        <p:tgtEl>
                                          <p:spTgt spid="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animEffect transition="in" filter="barn(inVertical)">
                                      <p:cBhvr>
                                        <p:cTn id="3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Why South Africa is still so segregated - YouTube">
            <a:extLst>
              <a:ext uri="{FF2B5EF4-FFF2-40B4-BE49-F238E27FC236}">
                <a16:creationId xmlns:a16="http://schemas.microsoft.com/office/drawing/2014/main" id="{874B0864-A0BC-B440-6628-BB5A0BE635AC}"/>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461"/>
          <a:stretch/>
        </p:blipFill>
        <p:spPr bwMode="auto">
          <a:xfrm>
            <a:off x="20" y="1282"/>
            <a:ext cx="12191980" cy="6856718"/>
          </a:xfrm>
          <a:prstGeom prst="rect">
            <a:avLst/>
          </a:prstGeom>
          <a:noFill/>
        </p:spPr>
      </p:pic>
      <p:sp>
        <p:nvSpPr>
          <p:cNvPr id="5" name="Title 1">
            <a:extLst>
              <a:ext uri="{FF2B5EF4-FFF2-40B4-BE49-F238E27FC236}">
                <a16:creationId xmlns:a16="http://schemas.microsoft.com/office/drawing/2014/main" id="{793CE0DF-D1CF-38A3-675F-373D08D02075}"/>
              </a:ext>
            </a:extLst>
          </p:cNvPr>
          <p:cNvSpPr>
            <a:spLocks noGrp="1"/>
          </p:cNvSpPr>
          <p:nvPr>
            <p:ph type="title"/>
          </p:nvPr>
        </p:nvSpPr>
        <p:spPr>
          <a:xfrm>
            <a:off x="0" y="0"/>
            <a:ext cx="12188952" cy="1099231"/>
          </a:xfrm>
        </p:spPr>
        <p:txBody>
          <a:bodyPr vert="horz" lIns="91440" tIns="45720" rIns="91440" bIns="45720" rtlCol="0" anchor="ctr">
            <a:noAutofit/>
          </a:bodyPr>
          <a:lstStyle/>
          <a:p>
            <a:pPr algn="ctr">
              <a:lnSpc>
                <a:spcPct val="120000"/>
              </a:lnSpc>
            </a:pPr>
            <a:r>
              <a:rPr lang="en-US" sz="3200" kern="1200" dirty="0">
                <a:solidFill>
                  <a:schemeClr val="bg1"/>
                </a:solidFill>
                <a:latin typeface="#9Slide03 SFU Futura_07" panose="00000900000000000000" pitchFamily="2" charset="0"/>
              </a:rPr>
              <a:t>So </a:t>
            </a:r>
            <a:r>
              <a:rPr lang="en-US" sz="3200" kern="1200" dirty="0" err="1">
                <a:solidFill>
                  <a:schemeClr val="bg1"/>
                </a:solidFill>
                <a:latin typeface="#9Slide03 SFU Futura_07" panose="00000900000000000000" pitchFamily="2" charset="0"/>
              </a:rPr>
              <a:t>sánh</a:t>
            </a:r>
            <a:r>
              <a:rPr lang="en-US" sz="3200" kern="1200" dirty="0">
                <a:solidFill>
                  <a:schemeClr val="bg1"/>
                </a:solidFill>
                <a:latin typeface="#9Slide03 SFU Futura_07" panose="00000900000000000000" pitchFamily="2" charset="0"/>
              </a:rPr>
              <a:t> </a:t>
            </a:r>
            <a:r>
              <a:rPr lang="en-US" sz="3200" kern="1200" dirty="0" err="1">
                <a:solidFill>
                  <a:schemeClr val="bg1"/>
                </a:solidFill>
                <a:latin typeface="#9Slide03 SFU Futura_07" panose="00000900000000000000" pitchFamily="2" charset="0"/>
              </a:rPr>
              <a:t>sự</a:t>
            </a:r>
            <a:r>
              <a:rPr lang="en-US" sz="3200" kern="1200" dirty="0">
                <a:solidFill>
                  <a:schemeClr val="bg1"/>
                </a:solidFill>
                <a:latin typeface="#9Slide03 SFU Futura_07" panose="00000900000000000000" pitchFamily="2" charset="0"/>
              </a:rPr>
              <a:t> </a:t>
            </a:r>
            <a:r>
              <a:rPr lang="en-US" sz="3200" kern="1200" dirty="0" err="1">
                <a:solidFill>
                  <a:schemeClr val="bg1"/>
                </a:solidFill>
                <a:latin typeface="#9Slide03 SFU Futura_07" panose="00000900000000000000" pitchFamily="2" charset="0"/>
              </a:rPr>
              <a:t>khác</a:t>
            </a:r>
            <a:r>
              <a:rPr lang="en-US" sz="3200" kern="1200" dirty="0">
                <a:solidFill>
                  <a:schemeClr val="bg1"/>
                </a:solidFill>
                <a:latin typeface="#9Slide03 SFU Futura_07" panose="00000900000000000000" pitchFamily="2" charset="0"/>
              </a:rPr>
              <a:t> </a:t>
            </a:r>
            <a:r>
              <a:rPr lang="en-US" sz="3200" kern="1200" dirty="0" err="1">
                <a:solidFill>
                  <a:schemeClr val="bg1"/>
                </a:solidFill>
                <a:latin typeface="#9Slide03 SFU Futura_07" panose="00000900000000000000" pitchFamily="2" charset="0"/>
              </a:rPr>
              <a:t>nhau</a:t>
            </a:r>
            <a:r>
              <a:rPr lang="en-US" sz="3200" kern="1200" dirty="0">
                <a:solidFill>
                  <a:schemeClr val="bg1"/>
                </a:solidFill>
                <a:latin typeface="#9Slide03 SFU Futura_07" panose="00000900000000000000" pitchFamily="2" charset="0"/>
              </a:rPr>
              <a:t> </a:t>
            </a:r>
            <a:r>
              <a:rPr lang="en-US" sz="3200" kern="1200" dirty="0" err="1">
                <a:solidFill>
                  <a:schemeClr val="bg1"/>
                </a:solidFill>
                <a:latin typeface="#9Slide03 SFU Futura_07" panose="00000900000000000000" pitchFamily="2" charset="0"/>
              </a:rPr>
              <a:t>hai</a:t>
            </a:r>
            <a:r>
              <a:rPr lang="en-US" sz="3200" kern="1200" dirty="0">
                <a:solidFill>
                  <a:schemeClr val="bg1"/>
                </a:solidFill>
                <a:latin typeface="#9Slide03 SFU Futura_07" panose="00000900000000000000" pitchFamily="2" charset="0"/>
              </a:rPr>
              <a:t> </a:t>
            </a:r>
            <a:r>
              <a:rPr lang="en-US" sz="3200" kern="1200" dirty="0" err="1">
                <a:solidFill>
                  <a:schemeClr val="bg1"/>
                </a:solidFill>
                <a:latin typeface="#9Slide03 SFU Futura_07" panose="00000900000000000000" pitchFamily="2" charset="0"/>
              </a:rPr>
              <a:t>khu</a:t>
            </a:r>
            <a:r>
              <a:rPr lang="en-US" sz="3200" kern="1200" dirty="0">
                <a:solidFill>
                  <a:schemeClr val="bg1"/>
                </a:solidFill>
                <a:latin typeface="#9Slide03 SFU Futura_07" panose="00000900000000000000" pitchFamily="2" charset="0"/>
              </a:rPr>
              <a:t> </a:t>
            </a:r>
            <a:r>
              <a:rPr lang="en-US" sz="3200" kern="1200" dirty="0" err="1">
                <a:solidFill>
                  <a:schemeClr val="bg1"/>
                </a:solidFill>
                <a:latin typeface="#9Slide03 SFU Futura_07" panose="00000900000000000000" pitchFamily="2" charset="0"/>
              </a:rPr>
              <a:t>vực</a:t>
            </a:r>
            <a:r>
              <a:rPr lang="en-US" sz="3200" kern="1200" dirty="0">
                <a:solidFill>
                  <a:schemeClr val="bg1"/>
                </a:solidFill>
                <a:latin typeface="#9Slide03 SFU Futura_07" panose="00000900000000000000" pitchFamily="2" charset="0"/>
              </a:rPr>
              <a:t> </a:t>
            </a:r>
            <a:r>
              <a:rPr lang="en-US" sz="3200" kern="1200" dirty="0" err="1">
                <a:solidFill>
                  <a:schemeClr val="bg1"/>
                </a:solidFill>
                <a:latin typeface="#9Slide03 SFU Futura_07" panose="00000900000000000000" pitchFamily="2" charset="0"/>
              </a:rPr>
              <a:t>dành</a:t>
            </a:r>
            <a:r>
              <a:rPr lang="en-US" sz="3200" kern="1200" dirty="0">
                <a:solidFill>
                  <a:schemeClr val="bg1"/>
                </a:solidFill>
                <a:latin typeface="#9Slide03 SFU Futura_07" panose="00000900000000000000" pitchFamily="2" charset="0"/>
              </a:rPr>
              <a:t> </a:t>
            </a:r>
            <a:r>
              <a:rPr lang="en-US" sz="3200" kern="1200" dirty="0" err="1">
                <a:solidFill>
                  <a:schemeClr val="bg1"/>
                </a:solidFill>
                <a:latin typeface="#9Slide03 SFU Futura_07" panose="00000900000000000000" pitchFamily="2" charset="0"/>
              </a:rPr>
              <a:t>cho</a:t>
            </a:r>
            <a:r>
              <a:rPr lang="en-US" sz="3200" kern="1200" dirty="0">
                <a:solidFill>
                  <a:schemeClr val="bg1"/>
                </a:solidFill>
                <a:latin typeface="#9Slide03 SFU Futura_07" panose="00000900000000000000" pitchFamily="2" charset="0"/>
              </a:rPr>
              <a:t> </a:t>
            </a:r>
            <a:r>
              <a:rPr lang="en-US" sz="3200" kern="1200" dirty="0" err="1">
                <a:solidFill>
                  <a:schemeClr val="bg1"/>
                </a:solidFill>
                <a:latin typeface="#9Slide03 SFU Futura_07" panose="00000900000000000000" pitchFamily="2" charset="0"/>
              </a:rPr>
              <a:t>hai</a:t>
            </a:r>
            <a:r>
              <a:rPr lang="en-US" sz="3200" kern="1200" dirty="0">
                <a:solidFill>
                  <a:schemeClr val="bg1"/>
                </a:solidFill>
                <a:latin typeface="#9Slide03 SFU Futura_07" panose="00000900000000000000" pitchFamily="2" charset="0"/>
              </a:rPr>
              <a:t> </a:t>
            </a:r>
            <a:r>
              <a:rPr lang="en-US" sz="3200" kern="1200" dirty="0" err="1">
                <a:solidFill>
                  <a:schemeClr val="bg1"/>
                </a:solidFill>
                <a:latin typeface="#9Slide03 SFU Futura_07" panose="00000900000000000000" pitchFamily="2" charset="0"/>
              </a:rPr>
              <a:t>nhóm</a:t>
            </a:r>
            <a:r>
              <a:rPr lang="en-US" sz="3200" kern="1200" dirty="0">
                <a:solidFill>
                  <a:schemeClr val="bg1"/>
                </a:solidFill>
                <a:latin typeface="#9Slide03 SFU Futura_07" panose="00000900000000000000" pitchFamily="2" charset="0"/>
              </a:rPr>
              <a:t> </a:t>
            </a:r>
            <a:r>
              <a:rPr lang="en-US" sz="3200" kern="1200" dirty="0" err="1">
                <a:solidFill>
                  <a:schemeClr val="bg1"/>
                </a:solidFill>
                <a:latin typeface="#9Slide03 SFU Futura_07" panose="00000900000000000000" pitchFamily="2" charset="0"/>
              </a:rPr>
              <a:t>người</a:t>
            </a:r>
            <a:endParaRPr lang="en-US" sz="3200" kern="1200" dirty="0">
              <a:solidFill>
                <a:schemeClr val="bg1"/>
              </a:solidFill>
              <a:latin typeface="#9Slide03 SFU Futura_07" panose="00000900000000000000" pitchFamily="2" charset="0"/>
            </a:endParaRPr>
          </a:p>
        </p:txBody>
      </p:sp>
    </p:spTree>
    <p:extLst>
      <p:ext uri="{BB962C8B-B14F-4D97-AF65-F5344CB8AC3E}">
        <p14:creationId xmlns:p14="http://schemas.microsoft.com/office/powerpoint/2010/main" val="354287691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Một&#10;tấm biển phân khu “dành riêng cho người da trắng” đi tắm biển ở Cape Town. Ảnh&#10;chụp năm 1976.">
            <a:extLst>
              <a:ext uri="{FF2B5EF4-FFF2-40B4-BE49-F238E27FC236}">
                <a16:creationId xmlns:a16="http://schemas.microsoft.com/office/drawing/2014/main" id="{8E40FA6B-7263-517C-C97D-B672C8957DD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6243"/>
          <a:stretch/>
        </p:blipFill>
        <p:spPr bwMode="auto">
          <a:xfrm>
            <a:off x="20" y="1282"/>
            <a:ext cx="12191980" cy="6856718"/>
          </a:xfrm>
          <a:prstGeom prst="rect">
            <a:avLst/>
          </a:prstGeom>
          <a:noFill/>
        </p:spPr>
      </p:pic>
      <p:sp>
        <p:nvSpPr>
          <p:cNvPr id="5" name="Title 1">
            <a:extLst>
              <a:ext uri="{FF2B5EF4-FFF2-40B4-BE49-F238E27FC236}">
                <a16:creationId xmlns:a16="http://schemas.microsoft.com/office/drawing/2014/main" id="{BE4B9C44-738E-2A0D-B2AE-7D0BA230443B}"/>
              </a:ext>
            </a:extLst>
          </p:cNvPr>
          <p:cNvSpPr>
            <a:spLocks noGrp="1"/>
          </p:cNvSpPr>
          <p:nvPr>
            <p:ph type="title"/>
          </p:nvPr>
        </p:nvSpPr>
        <p:spPr>
          <a:xfrm>
            <a:off x="-1504" y="5519853"/>
            <a:ext cx="12188952" cy="1099231"/>
          </a:xfrm>
        </p:spPr>
        <p:txBody>
          <a:bodyPr vert="horz" lIns="91440" tIns="45720" rIns="91440" bIns="45720" rtlCol="0" anchor="ctr">
            <a:noAutofit/>
          </a:bodyPr>
          <a:lstStyle/>
          <a:p>
            <a:pPr algn="ctr">
              <a:lnSpc>
                <a:spcPct val="120000"/>
              </a:lnSpc>
            </a:pPr>
            <a:r>
              <a:rPr lang="en-US" sz="4800" kern="1200" dirty="0" err="1">
                <a:solidFill>
                  <a:schemeClr val="bg1"/>
                </a:solidFill>
                <a:latin typeface="#9Slide03 SFU Futura_07" panose="00000900000000000000" pitchFamily="2" charset="0"/>
              </a:rPr>
              <a:t>Bãi</a:t>
            </a:r>
            <a:r>
              <a:rPr lang="en-US" sz="4800" kern="1200" dirty="0">
                <a:solidFill>
                  <a:schemeClr val="bg1"/>
                </a:solidFill>
                <a:latin typeface="#9Slide03 SFU Futura_07" panose="00000900000000000000" pitchFamily="2" charset="0"/>
              </a:rPr>
              <a:t> </a:t>
            </a:r>
            <a:r>
              <a:rPr lang="en-US" sz="4800" kern="1200" dirty="0" err="1">
                <a:solidFill>
                  <a:schemeClr val="bg1"/>
                </a:solidFill>
                <a:latin typeface="#9Slide03 SFU Futura_07" panose="00000900000000000000" pitchFamily="2" charset="0"/>
              </a:rPr>
              <a:t>biển</a:t>
            </a:r>
            <a:r>
              <a:rPr lang="en-US" sz="4800" kern="1200" dirty="0">
                <a:solidFill>
                  <a:schemeClr val="bg1"/>
                </a:solidFill>
                <a:latin typeface="#9Slide03 SFU Futura_07" panose="00000900000000000000" pitchFamily="2" charset="0"/>
              </a:rPr>
              <a:t> </a:t>
            </a:r>
            <a:r>
              <a:rPr lang="en-US" sz="4800" kern="1200" dirty="0" err="1">
                <a:solidFill>
                  <a:schemeClr val="bg1"/>
                </a:solidFill>
                <a:latin typeface="#9Slide03 SFU Futura_07" panose="00000900000000000000" pitchFamily="2" charset="0"/>
              </a:rPr>
              <a:t>chỉ</a:t>
            </a:r>
            <a:r>
              <a:rPr lang="en-US" sz="4800" kern="1200" dirty="0">
                <a:solidFill>
                  <a:schemeClr val="bg1"/>
                </a:solidFill>
                <a:latin typeface="#9Slide03 SFU Futura_07" panose="00000900000000000000" pitchFamily="2" charset="0"/>
              </a:rPr>
              <a:t> </a:t>
            </a:r>
            <a:r>
              <a:rPr lang="en-US" sz="4800" kern="1200" dirty="0" err="1">
                <a:solidFill>
                  <a:schemeClr val="bg1"/>
                </a:solidFill>
                <a:latin typeface="#9Slide03 SFU Futura_07" panose="00000900000000000000" pitchFamily="2" charset="0"/>
              </a:rPr>
              <a:t>dành</a:t>
            </a:r>
            <a:r>
              <a:rPr lang="en-US" sz="4800" kern="1200" dirty="0">
                <a:solidFill>
                  <a:schemeClr val="bg1"/>
                </a:solidFill>
                <a:latin typeface="#9Slide03 SFU Futura_07" panose="00000900000000000000" pitchFamily="2" charset="0"/>
              </a:rPr>
              <a:t> </a:t>
            </a:r>
            <a:r>
              <a:rPr lang="en-US" sz="4800" kern="1200" dirty="0" err="1">
                <a:solidFill>
                  <a:schemeClr val="bg1"/>
                </a:solidFill>
                <a:latin typeface="#9Slide03 SFU Futura_07" panose="00000900000000000000" pitchFamily="2" charset="0"/>
              </a:rPr>
              <a:t>cho</a:t>
            </a:r>
            <a:r>
              <a:rPr lang="en-US" sz="4800" kern="1200" dirty="0">
                <a:solidFill>
                  <a:schemeClr val="bg1"/>
                </a:solidFill>
                <a:latin typeface="#9Slide03 SFU Futura_07" panose="00000900000000000000" pitchFamily="2" charset="0"/>
              </a:rPr>
              <a:t> </a:t>
            </a:r>
            <a:r>
              <a:rPr lang="en-US" sz="4800" kern="1200" dirty="0" err="1">
                <a:solidFill>
                  <a:schemeClr val="bg1"/>
                </a:solidFill>
                <a:latin typeface="#9Slide03 SFU Futura_07" panose="00000900000000000000" pitchFamily="2" charset="0"/>
              </a:rPr>
              <a:t>người</a:t>
            </a:r>
            <a:r>
              <a:rPr lang="en-US" sz="4800" kern="1200" dirty="0">
                <a:solidFill>
                  <a:schemeClr val="bg1"/>
                </a:solidFill>
                <a:latin typeface="#9Slide03 SFU Futura_07" panose="00000900000000000000" pitchFamily="2" charset="0"/>
              </a:rPr>
              <a:t> da </a:t>
            </a:r>
            <a:r>
              <a:rPr lang="en-US" sz="4800" kern="1200" dirty="0" err="1">
                <a:solidFill>
                  <a:schemeClr val="bg1"/>
                </a:solidFill>
                <a:latin typeface="#9Slide03 SFU Futura_07" panose="00000900000000000000" pitchFamily="2" charset="0"/>
              </a:rPr>
              <a:t>trắng</a:t>
            </a:r>
            <a:endParaRPr lang="en-US" sz="4800" kern="1200" dirty="0">
              <a:solidFill>
                <a:schemeClr val="bg1"/>
              </a:solidFill>
              <a:latin typeface="#9Slide03 SFU Futura_07" panose="00000900000000000000" pitchFamily="2" charset="0"/>
            </a:endParaRPr>
          </a:p>
        </p:txBody>
      </p:sp>
    </p:spTree>
    <p:extLst>
      <p:ext uri="{BB962C8B-B14F-4D97-AF65-F5344CB8AC3E}">
        <p14:creationId xmlns:p14="http://schemas.microsoft.com/office/powerpoint/2010/main" val="597399146"/>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79A7CF-01AF-4178-9369-94E0C90EB0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58372C-DB68-753B-1359-82390F949702}"/>
              </a:ext>
            </a:extLst>
          </p:cNvPr>
          <p:cNvSpPr>
            <a:spLocks noGrp="1"/>
          </p:cNvSpPr>
          <p:nvPr>
            <p:ph type="title"/>
          </p:nvPr>
        </p:nvSpPr>
        <p:spPr>
          <a:xfrm>
            <a:off x="9267909" y="2023110"/>
            <a:ext cx="2469624" cy="2846070"/>
          </a:xfrm>
        </p:spPr>
        <p:txBody>
          <a:bodyPr vert="horz" lIns="91440" tIns="45720" rIns="91440" bIns="45720" rtlCol="0" anchor="ctr">
            <a:noAutofit/>
          </a:bodyPr>
          <a:lstStyle/>
          <a:p>
            <a:pPr algn="ctr">
              <a:lnSpc>
                <a:spcPct val="120000"/>
              </a:lnSpc>
            </a:pPr>
            <a:r>
              <a:rPr lang="en-US" sz="3200" kern="1200" dirty="0" err="1">
                <a:solidFill>
                  <a:schemeClr val="tx1"/>
                </a:solidFill>
                <a:latin typeface="#9Slide03 SFU Futura_07" panose="00000900000000000000" pitchFamily="2" charset="0"/>
              </a:rPr>
              <a:t>Người</a:t>
            </a:r>
            <a:r>
              <a:rPr lang="en-US" sz="3200" kern="1200" dirty="0">
                <a:solidFill>
                  <a:schemeClr val="tx1"/>
                </a:solidFill>
                <a:latin typeface="#9Slide03 SFU Futura_07" panose="00000900000000000000" pitchFamily="2" charset="0"/>
              </a:rPr>
              <a:t> da </a:t>
            </a:r>
            <a:r>
              <a:rPr lang="en-US" sz="3200" kern="1200" dirty="0" err="1">
                <a:solidFill>
                  <a:schemeClr val="tx1"/>
                </a:solidFill>
                <a:latin typeface="#9Slide03 SFU Futura_07" panose="00000900000000000000" pitchFamily="2" charset="0"/>
              </a:rPr>
              <a:t>màu</a:t>
            </a:r>
            <a:r>
              <a:rPr lang="en-US" sz="3200" kern="1200" dirty="0">
                <a:solidFill>
                  <a:schemeClr val="tx1"/>
                </a:solidFill>
                <a:latin typeface="#9Slide03 SFU Futura_07" panose="00000900000000000000" pitchFamily="2" charset="0"/>
              </a:rPr>
              <a:t> </a:t>
            </a:r>
            <a:r>
              <a:rPr lang="en-US" sz="3200" kern="1200" dirty="0" err="1">
                <a:solidFill>
                  <a:schemeClr val="tx1"/>
                </a:solidFill>
                <a:latin typeface="#9Slide03 SFU Futura_07" panose="00000900000000000000" pitchFamily="2" charset="0"/>
              </a:rPr>
              <a:t>bị</a:t>
            </a:r>
            <a:r>
              <a:rPr lang="en-US" sz="3200" kern="1200" dirty="0">
                <a:solidFill>
                  <a:schemeClr val="tx1"/>
                </a:solidFill>
                <a:latin typeface="#9Slide03 SFU Futura_07" panose="00000900000000000000" pitchFamily="2" charset="0"/>
              </a:rPr>
              <a:t> </a:t>
            </a:r>
            <a:r>
              <a:rPr lang="en-US" sz="3200" kern="1200" dirty="0" err="1">
                <a:solidFill>
                  <a:schemeClr val="tx1"/>
                </a:solidFill>
                <a:latin typeface="#9Slide03 SFU Futura_07" panose="00000900000000000000" pitchFamily="2" charset="0"/>
              </a:rPr>
              <a:t>phân</a:t>
            </a:r>
            <a:r>
              <a:rPr lang="en-US" sz="3200" kern="1200" dirty="0">
                <a:solidFill>
                  <a:schemeClr val="tx1"/>
                </a:solidFill>
                <a:latin typeface="#9Slide03 SFU Futura_07" panose="00000900000000000000" pitchFamily="2" charset="0"/>
              </a:rPr>
              <a:t> </a:t>
            </a:r>
            <a:r>
              <a:rPr lang="en-US" sz="3200" kern="1200" dirty="0" err="1">
                <a:solidFill>
                  <a:schemeClr val="tx1"/>
                </a:solidFill>
                <a:latin typeface="#9Slide03 SFU Futura_07" panose="00000900000000000000" pitchFamily="2" charset="0"/>
              </a:rPr>
              <a:t>biệt</a:t>
            </a:r>
            <a:r>
              <a:rPr lang="en-US" sz="3200" kern="1200" dirty="0">
                <a:solidFill>
                  <a:schemeClr val="tx1"/>
                </a:solidFill>
                <a:latin typeface="#9Slide03 SFU Futura_07" panose="00000900000000000000" pitchFamily="2" charset="0"/>
              </a:rPr>
              <a:t> </a:t>
            </a:r>
            <a:r>
              <a:rPr lang="en-US" sz="3200" kern="1200" dirty="0" err="1">
                <a:solidFill>
                  <a:schemeClr val="tx1"/>
                </a:solidFill>
                <a:latin typeface="#9Slide03 SFU Futura_07" panose="00000900000000000000" pitchFamily="2" charset="0"/>
              </a:rPr>
              <a:t>đối</a:t>
            </a:r>
            <a:r>
              <a:rPr lang="en-US" sz="3200" kern="1200" dirty="0">
                <a:solidFill>
                  <a:schemeClr val="tx1"/>
                </a:solidFill>
                <a:latin typeface="#9Slide03 SFU Futura_07" panose="00000900000000000000" pitchFamily="2" charset="0"/>
              </a:rPr>
              <a:t> </a:t>
            </a:r>
            <a:r>
              <a:rPr lang="en-US" sz="3200" kern="1200" dirty="0" err="1">
                <a:solidFill>
                  <a:schemeClr val="tx1"/>
                </a:solidFill>
                <a:latin typeface="#9Slide03 SFU Futura_07" panose="00000900000000000000" pitchFamily="2" charset="0"/>
              </a:rPr>
              <a:t>xử</a:t>
            </a:r>
            <a:r>
              <a:rPr lang="en-US" sz="3200" kern="1200" dirty="0">
                <a:solidFill>
                  <a:schemeClr val="tx1"/>
                </a:solidFill>
                <a:latin typeface="#9Slide03 SFU Futura_07" panose="00000900000000000000" pitchFamily="2" charset="0"/>
              </a:rPr>
              <a:t> ở </a:t>
            </a:r>
            <a:r>
              <a:rPr lang="en-US" sz="3200" kern="1200" dirty="0" err="1">
                <a:solidFill>
                  <a:schemeClr val="tx1"/>
                </a:solidFill>
                <a:latin typeface="#9Slide03 SFU Futura_07" panose="00000900000000000000" pitchFamily="2" charset="0"/>
              </a:rPr>
              <a:t>ngay</a:t>
            </a:r>
            <a:r>
              <a:rPr lang="en-US" sz="3200" kern="1200" dirty="0">
                <a:solidFill>
                  <a:schemeClr val="tx1"/>
                </a:solidFill>
                <a:latin typeface="#9Slide03 SFU Futura_07" panose="00000900000000000000" pitchFamily="2" charset="0"/>
              </a:rPr>
              <a:t> </a:t>
            </a:r>
            <a:r>
              <a:rPr lang="en-US" sz="3200" kern="1200" dirty="0" err="1">
                <a:solidFill>
                  <a:schemeClr val="tx1"/>
                </a:solidFill>
                <a:latin typeface="#9Slide03 SFU Futura_07" panose="00000900000000000000" pitchFamily="2" charset="0"/>
              </a:rPr>
              <a:t>trên</a:t>
            </a:r>
            <a:r>
              <a:rPr lang="en-US" sz="3200" kern="1200" dirty="0">
                <a:solidFill>
                  <a:schemeClr val="tx1"/>
                </a:solidFill>
                <a:latin typeface="#9Slide03 SFU Futura_07" panose="00000900000000000000" pitchFamily="2" charset="0"/>
              </a:rPr>
              <a:t> </a:t>
            </a:r>
            <a:r>
              <a:rPr lang="en-US" sz="3200" kern="1200" dirty="0" err="1">
                <a:solidFill>
                  <a:schemeClr val="tx1"/>
                </a:solidFill>
                <a:latin typeface="#9Slide03 SFU Futura_07" panose="00000900000000000000" pitchFamily="2" charset="0"/>
              </a:rPr>
              <a:t>chính</a:t>
            </a:r>
            <a:r>
              <a:rPr lang="en-US" sz="3200" kern="1200" dirty="0">
                <a:solidFill>
                  <a:schemeClr val="tx1"/>
                </a:solidFill>
                <a:latin typeface="#9Slide03 SFU Futura_07" panose="00000900000000000000" pitchFamily="2" charset="0"/>
              </a:rPr>
              <a:t> </a:t>
            </a:r>
            <a:r>
              <a:rPr lang="en-US" sz="3200" kern="1200" dirty="0" err="1">
                <a:solidFill>
                  <a:schemeClr val="tx1"/>
                </a:solidFill>
                <a:latin typeface="#9Slide03 SFU Futura_07" panose="00000900000000000000" pitchFamily="2" charset="0"/>
              </a:rPr>
              <a:t>đất</a:t>
            </a:r>
            <a:r>
              <a:rPr lang="en-US" sz="3200" kern="1200" dirty="0">
                <a:solidFill>
                  <a:schemeClr val="tx1"/>
                </a:solidFill>
                <a:latin typeface="#9Slide03 SFU Futura_07" panose="00000900000000000000" pitchFamily="2" charset="0"/>
              </a:rPr>
              <a:t> </a:t>
            </a:r>
            <a:r>
              <a:rPr lang="en-US" sz="3200" kern="1200" dirty="0" err="1">
                <a:solidFill>
                  <a:schemeClr val="tx1"/>
                </a:solidFill>
                <a:latin typeface="#9Slide03 SFU Futura_07" panose="00000900000000000000" pitchFamily="2" charset="0"/>
              </a:rPr>
              <a:t>nước</a:t>
            </a:r>
            <a:r>
              <a:rPr lang="en-US" sz="3200" kern="1200" dirty="0">
                <a:solidFill>
                  <a:schemeClr val="tx1"/>
                </a:solidFill>
                <a:latin typeface="#9Slide03 SFU Futura_07" panose="00000900000000000000" pitchFamily="2" charset="0"/>
              </a:rPr>
              <a:t> </a:t>
            </a:r>
            <a:r>
              <a:rPr lang="en-US" sz="3200" kern="1200" dirty="0" err="1">
                <a:solidFill>
                  <a:schemeClr val="tx1"/>
                </a:solidFill>
                <a:latin typeface="#9Slide03 SFU Futura_07" panose="00000900000000000000" pitchFamily="2" charset="0"/>
              </a:rPr>
              <a:t>của</a:t>
            </a:r>
            <a:r>
              <a:rPr lang="en-US" sz="3200" kern="1200" dirty="0">
                <a:solidFill>
                  <a:schemeClr val="tx1"/>
                </a:solidFill>
                <a:latin typeface="#9Slide03 SFU Futura_07" panose="00000900000000000000" pitchFamily="2" charset="0"/>
              </a:rPr>
              <a:t> </a:t>
            </a:r>
            <a:r>
              <a:rPr lang="en-US" sz="3200" kern="1200" dirty="0" err="1">
                <a:solidFill>
                  <a:schemeClr val="tx1"/>
                </a:solidFill>
                <a:latin typeface="#9Slide03 SFU Futura_07" panose="00000900000000000000" pitchFamily="2" charset="0"/>
              </a:rPr>
              <a:t>họ</a:t>
            </a:r>
            <a:endParaRPr lang="en-US" sz="3200" kern="1200" dirty="0">
              <a:solidFill>
                <a:schemeClr val="tx1"/>
              </a:solidFill>
              <a:latin typeface="#9Slide03 SFU Futura_07" panose="00000900000000000000" pitchFamily="2" charset="0"/>
            </a:endParaRPr>
          </a:p>
        </p:txBody>
      </p:sp>
      <p:sp>
        <p:nvSpPr>
          <p:cNvPr id="12" name="Rectangle 11">
            <a:extLst>
              <a:ext uri="{FF2B5EF4-FFF2-40B4-BE49-F238E27FC236}">
                <a16:creationId xmlns:a16="http://schemas.microsoft.com/office/drawing/2014/main" id="{99413ED5-9ED4-4772-BCE4-2BCAE6B12E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4357C93-F0CB-4A1C-8F77-4E90637898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CB6A4A5-C07F-0B38-23E2-112CAD88F85F}"/>
              </a:ext>
            </a:extLst>
          </p:cNvPr>
          <p:cNvPicPr>
            <a:picLocks noChangeAspect="1"/>
          </p:cNvPicPr>
          <p:nvPr/>
        </p:nvPicPr>
        <p:blipFill>
          <a:blip r:embed="rId3"/>
          <a:stretch>
            <a:fillRect/>
          </a:stretch>
        </p:blipFill>
        <p:spPr>
          <a:xfrm>
            <a:off x="545238" y="1067863"/>
            <a:ext cx="7608304" cy="4793229"/>
          </a:xfrm>
          <a:prstGeom prst="rect">
            <a:avLst/>
          </a:prstGeom>
        </p:spPr>
      </p:pic>
      <p:sp>
        <p:nvSpPr>
          <p:cNvPr id="16" name="Rectangle 15">
            <a:extLst>
              <a:ext uri="{FF2B5EF4-FFF2-40B4-BE49-F238E27FC236}">
                <a16:creationId xmlns:a16="http://schemas.microsoft.com/office/drawing/2014/main" id="{90F533E9-6690-41A8-A372-4C6C622D02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ame 5">
            <a:extLst>
              <a:ext uri="{FF2B5EF4-FFF2-40B4-BE49-F238E27FC236}">
                <a16:creationId xmlns:a16="http://schemas.microsoft.com/office/drawing/2014/main" id="{FFB591C0-EF60-7863-A868-6D319FC0961C}"/>
              </a:ext>
            </a:extLst>
          </p:cNvPr>
          <p:cNvSpPr/>
          <p:nvPr/>
        </p:nvSpPr>
        <p:spPr>
          <a:xfrm>
            <a:off x="0" y="0"/>
            <a:ext cx="12192000" cy="6813426"/>
          </a:xfrm>
          <a:prstGeom prst="frame">
            <a:avLst>
              <a:gd name="adj1" fmla="val 191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29627113"/>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6" name="Rectangle 11275">
            <a:extLst>
              <a:ext uri="{FF2B5EF4-FFF2-40B4-BE49-F238E27FC236}">
                <a16:creationId xmlns:a16="http://schemas.microsoft.com/office/drawing/2014/main" id="{C1DD1A8A-57D5-4A81-AD04-532B043C56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8" name="Picture 4" descr="RZA (Wutang-Clan) và ảnh hưởng của Lý Tiểu Long - Gangs World">
            <a:extLst>
              <a:ext uri="{FF2B5EF4-FFF2-40B4-BE49-F238E27FC236}">
                <a16:creationId xmlns:a16="http://schemas.microsoft.com/office/drawing/2014/main" id="{E8D33BBF-EE21-EF67-F20B-587A7BAE2B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00"/>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1278" name="Rectangle 11277">
            <a:extLst>
              <a:ext uri="{FF2B5EF4-FFF2-40B4-BE49-F238E27FC236}">
                <a16:creationId xmlns:a16="http://schemas.microsoft.com/office/drawing/2014/main" id="{007891EC-4501-44ED-A8C8-B11B6DB767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E708BCB8-E0C9-61D8-9B58-57FF813AD6BE}"/>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8000" dirty="0" err="1">
                <a:solidFill>
                  <a:srgbClr val="FFFFFF"/>
                </a:solidFill>
                <a:latin typeface="#9Slide07 IcielBaliho Script" pitchFamily="2" charset="0"/>
              </a:rPr>
              <a:t>Tất</a:t>
            </a:r>
            <a:r>
              <a:rPr lang="en-US" sz="8000" dirty="0">
                <a:solidFill>
                  <a:srgbClr val="FFFFFF"/>
                </a:solidFill>
                <a:latin typeface="#9Slide07 IcielBaliho Script" pitchFamily="2" charset="0"/>
              </a:rPr>
              <a:t> </a:t>
            </a:r>
            <a:r>
              <a:rPr lang="en-US" sz="8000" dirty="0" err="1">
                <a:solidFill>
                  <a:srgbClr val="FFFFFF"/>
                </a:solidFill>
                <a:latin typeface="#9Slide07 IcielBaliho Script" pitchFamily="2" charset="0"/>
              </a:rPr>
              <a:t>cả</a:t>
            </a:r>
            <a:r>
              <a:rPr lang="en-US" sz="8000" dirty="0">
                <a:solidFill>
                  <a:srgbClr val="FFFFFF"/>
                </a:solidFill>
                <a:latin typeface="#9Slide07 IcielBaliho Script" pitchFamily="2" charset="0"/>
              </a:rPr>
              <a:t> con </a:t>
            </a:r>
            <a:r>
              <a:rPr lang="en-US" sz="8000" dirty="0" err="1">
                <a:solidFill>
                  <a:srgbClr val="FFFFFF"/>
                </a:solidFill>
                <a:latin typeface="#9Slide07 IcielBaliho Script" pitchFamily="2" charset="0"/>
              </a:rPr>
              <a:t>người</a:t>
            </a:r>
            <a:r>
              <a:rPr lang="en-US" sz="8000" dirty="0">
                <a:solidFill>
                  <a:srgbClr val="FFFFFF"/>
                </a:solidFill>
                <a:latin typeface="#9Slide07 IcielBaliho Script" pitchFamily="2" charset="0"/>
              </a:rPr>
              <a:t> </a:t>
            </a:r>
            <a:r>
              <a:rPr lang="en-US" sz="8000" dirty="0" err="1">
                <a:solidFill>
                  <a:srgbClr val="FFFFFF"/>
                </a:solidFill>
                <a:latin typeface="#9Slide07 IcielBaliho Script" pitchFamily="2" charset="0"/>
              </a:rPr>
              <a:t>sinh</a:t>
            </a:r>
            <a:r>
              <a:rPr lang="en-US" sz="8000" dirty="0">
                <a:solidFill>
                  <a:srgbClr val="FFFFFF"/>
                </a:solidFill>
                <a:latin typeface="#9Slide07 IcielBaliho Script" pitchFamily="2" charset="0"/>
              </a:rPr>
              <a:t> </a:t>
            </a:r>
            <a:r>
              <a:rPr lang="en-US" sz="8000" dirty="0" err="1">
                <a:solidFill>
                  <a:srgbClr val="FFFFFF"/>
                </a:solidFill>
                <a:latin typeface="#9Slide07 IcielBaliho Script" pitchFamily="2" charset="0"/>
              </a:rPr>
              <a:t>ra</a:t>
            </a:r>
            <a:r>
              <a:rPr lang="en-US" sz="8000" dirty="0">
                <a:solidFill>
                  <a:srgbClr val="FFFFFF"/>
                </a:solidFill>
                <a:latin typeface="#9Slide07 IcielBaliho Script" pitchFamily="2" charset="0"/>
              </a:rPr>
              <a:t> </a:t>
            </a:r>
            <a:r>
              <a:rPr lang="en-US" sz="8000" dirty="0" err="1">
                <a:solidFill>
                  <a:srgbClr val="FFFFFF"/>
                </a:solidFill>
                <a:latin typeface="#9Slide07 IcielBaliho Script" pitchFamily="2" charset="0"/>
              </a:rPr>
              <a:t>đều</a:t>
            </a:r>
            <a:r>
              <a:rPr lang="en-US" sz="8000" dirty="0">
                <a:solidFill>
                  <a:srgbClr val="FFFFFF"/>
                </a:solidFill>
                <a:latin typeface="#9Slide07 IcielBaliho Script" pitchFamily="2" charset="0"/>
              </a:rPr>
              <a:t> </a:t>
            </a:r>
            <a:r>
              <a:rPr lang="en-US" sz="8000" dirty="0" err="1">
                <a:solidFill>
                  <a:srgbClr val="FFFFFF"/>
                </a:solidFill>
                <a:latin typeface="#9Slide07 IcielBaliho Script" pitchFamily="2" charset="0"/>
              </a:rPr>
              <a:t>có</a:t>
            </a:r>
            <a:r>
              <a:rPr lang="en-US" sz="8000" dirty="0">
                <a:solidFill>
                  <a:srgbClr val="FFFFFF"/>
                </a:solidFill>
                <a:latin typeface="#9Slide07 IcielBaliho Script" pitchFamily="2" charset="0"/>
              </a:rPr>
              <a:t> </a:t>
            </a:r>
            <a:r>
              <a:rPr lang="en-US" sz="8000" dirty="0" err="1">
                <a:solidFill>
                  <a:srgbClr val="FFFFFF"/>
                </a:solidFill>
                <a:latin typeface="#9Slide07 IcielBaliho Script" pitchFamily="2" charset="0"/>
              </a:rPr>
              <a:t>quyền</a:t>
            </a:r>
            <a:r>
              <a:rPr lang="en-US" sz="8000" dirty="0">
                <a:solidFill>
                  <a:srgbClr val="FFFFFF"/>
                </a:solidFill>
                <a:latin typeface="#9Slide07 IcielBaliho Script" pitchFamily="2" charset="0"/>
              </a:rPr>
              <a:t> </a:t>
            </a:r>
            <a:r>
              <a:rPr lang="en-US" sz="8000" dirty="0" err="1">
                <a:solidFill>
                  <a:srgbClr val="FFFFFF"/>
                </a:solidFill>
                <a:latin typeface="#9Slide07 IcielBaliho Script" pitchFamily="2" charset="0"/>
              </a:rPr>
              <a:t>bình</a:t>
            </a:r>
            <a:r>
              <a:rPr lang="en-US" sz="8000" dirty="0">
                <a:solidFill>
                  <a:srgbClr val="FFFFFF"/>
                </a:solidFill>
                <a:latin typeface="#9Slide07 IcielBaliho Script" pitchFamily="2" charset="0"/>
              </a:rPr>
              <a:t> </a:t>
            </a:r>
            <a:r>
              <a:rPr lang="en-US" sz="8000" dirty="0" err="1">
                <a:solidFill>
                  <a:srgbClr val="FFFFFF"/>
                </a:solidFill>
                <a:latin typeface="#9Slide07 IcielBaliho Script" pitchFamily="2" charset="0"/>
              </a:rPr>
              <a:t>đẳng</a:t>
            </a:r>
            <a:endParaRPr lang="en-US" sz="8000" dirty="0">
              <a:solidFill>
                <a:srgbClr val="FFFFFF"/>
              </a:solidFill>
              <a:latin typeface="#9Slide07 IcielBaliho Script" pitchFamily="2" charset="0"/>
            </a:endParaRPr>
          </a:p>
        </p:txBody>
      </p:sp>
    </p:spTree>
    <p:extLst>
      <p:ext uri="{BB962C8B-B14F-4D97-AF65-F5344CB8AC3E}">
        <p14:creationId xmlns:p14="http://schemas.microsoft.com/office/powerpoint/2010/main" val="1581531134"/>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A182CBBD-FC8E-84C8-65CA-C83C9A4DD39C}"/>
              </a:ext>
            </a:extLst>
          </p:cNvPr>
          <p:cNvSpPr/>
          <p:nvPr/>
        </p:nvSpPr>
        <p:spPr>
          <a:xfrm>
            <a:off x="0" y="0"/>
            <a:ext cx="12192000" cy="6813426"/>
          </a:xfrm>
          <a:prstGeom prst="frame">
            <a:avLst>
              <a:gd name="adj1" fmla="val 191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1">
            <a:extLst>
              <a:ext uri="{FF2B5EF4-FFF2-40B4-BE49-F238E27FC236}">
                <a16:creationId xmlns:a16="http://schemas.microsoft.com/office/drawing/2014/main" id="{66FD5534-716C-1E57-6C71-001EDFF07CBF}"/>
              </a:ext>
            </a:extLst>
          </p:cNvPr>
          <p:cNvSpPr txBox="1">
            <a:spLocks/>
          </p:cNvSpPr>
          <p:nvPr/>
        </p:nvSpPr>
        <p:spPr>
          <a:xfrm>
            <a:off x="312421" y="211757"/>
            <a:ext cx="11602720" cy="115994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FF0000"/>
                </a:solidFill>
                <a:latin typeface="#9Slide07 IcielBC Cubano Normal" panose="00000500000000000000" pitchFamily="2" charset="0"/>
              </a:rPr>
              <a:t>CỘNG HÒA NAM PHI</a:t>
            </a:r>
          </a:p>
        </p:txBody>
      </p:sp>
      <p:sp>
        <p:nvSpPr>
          <p:cNvPr id="6" name="TextBox 5">
            <a:extLst>
              <a:ext uri="{FF2B5EF4-FFF2-40B4-BE49-F238E27FC236}">
                <a16:creationId xmlns:a16="http://schemas.microsoft.com/office/drawing/2014/main" id="{0E667213-60AB-A2FC-67AC-371E16CB6A7A}"/>
              </a:ext>
            </a:extLst>
          </p:cNvPr>
          <p:cNvSpPr txBox="1"/>
          <p:nvPr/>
        </p:nvSpPr>
        <p:spPr>
          <a:xfrm>
            <a:off x="145678" y="1180850"/>
            <a:ext cx="5300082" cy="523220"/>
          </a:xfrm>
          <a:prstGeom prst="rect">
            <a:avLst/>
          </a:prstGeom>
          <a:noFill/>
        </p:spPr>
        <p:txBody>
          <a:bodyPr wrap="square">
            <a:spAutoFit/>
          </a:bodyPr>
          <a:lstStyle/>
          <a:p>
            <a:pPr algn="ctr"/>
            <a:r>
              <a:rPr lang="en-US" sz="2800" dirty="0">
                <a:solidFill>
                  <a:srgbClr val="0070C0"/>
                </a:solidFill>
                <a:latin typeface="#9Slide03 SFU Futura_07" panose="00000900000000000000" pitchFamily="2" charset="0"/>
              </a:rPr>
              <a:t>3. </a:t>
            </a:r>
            <a:r>
              <a:rPr lang="en-US" sz="2800" dirty="0" err="1">
                <a:solidFill>
                  <a:srgbClr val="0070C0"/>
                </a:solidFill>
                <a:latin typeface="#9Slide03 SFU Futura_07" panose="00000900000000000000" pitchFamily="2" charset="0"/>
              </a:rPr>
              <a:t>Bầu</a:t>
            </a:r>
            <a:r>
              <a:rPr lang="en-US" sz="2800" dirty="0">
                <a:solidFill>
                  <a:srgbClr val="0070C0"/>
                </a:solidFill>
                <a:latin typeface="#9Slide03 SFU Futura_07" panose="00000900000000000000" pitchFamily="2" charset="0"/>
              </a:rPr>
              <a:t> </a:t>
            </a:r>
            <a:r>
              <a:rPr lang="en-US" sz="2800" dirty="0" err="1">
                <a:solidFill>
                  <a:srgbClr val="0070C0"/>
                </a:solidFill>
                <a:latin typeface="#9Slide03 SFU Futura_07" panose="00000900000000000000" pitchFamily="2" charset="0"/>
              </a:rPr>
              <a:t>cử</a:t>
            </a:r>
            <a:r>
              <a:rPr lang="en-US" sz="2800" dirty="0">
                <a:solidFill>
                  <a:srgbClr val="0070C0"/>
                </a:solidFill>
                <a:latin typeface="#9Slide03 SFU Futura_07" panose="00000900000000000000" pitchFamily="2" charset="0"/>
              </a:rPr>
              <a:t> </a:t>
            </a:r>
            <a:r>
              <a:rPr lang="en-US" sz="2800" dirty="0" err="1">
                <a:solidFill>
                  <a:srgbClr val="0070C0"/>
                </a:solidFill>
                <a:latin typeface="#9Slide03 SFU Futura_07" panose="00000900000000000000" pitchFamily="2" charset="0"/>
              </a:rPr>
              <a:t>đa</a:t>
            </a:r>
            <a:r>
              <a:rPr lang="en-US" sz="2800" dirty="0">
                <a:solidFill>
                  <a:srgbClr val="0070C0"/>
                </a:solidFill>
                <a:latin typeface="#9Slide03 SFU Futura_07" panose="00000900000000000000" pitchFamily="2" charset="0"/>
              </a:rPr>
              <a:t> </a:t>
            </a:r>
            <a:r>
              <a:rPr lang="en-US" sz="2800" dirty="0" err="1">
                <a:solidFill>
                  <a:srgbClr val="0070C0"/>
                </a:solidFill>
                <a:latin typeface="#9Slide03 SFU Futura_07" panose="00000900000000000000" pitchFamily="2" charset="0"/>
              </a:rPr>
              <a:t>chủng</a:t>
            </a:r>
            <a:r>
              <a:rPr lang="en-US" sz="2800" dirty="0">
                <a:solidFill>
                  <a:srgbClr val="0070C0"/>
                </a:solidFill>
                <a:latin typeface="#9Slide03 SFU Futura_07" panose="00000900000000000000" pitchFamily="2" charset="0"/>
              </a:rPr>
              <a:t> </a:t>
            </a:r>
            <a:r>
              <a:rPr lang="en-US" sz="2800" dirty="0" err="1">
                <a:solidFill>
                  <a:srgbClr val="0070C0"/>
                </a:solidFill>
                <a:latin typeface="#9Slide03 SFU Futura_07" panose="00000900000000000000" pitchFamily="2" charset="0"/>
              </a:rPr>
              <a:t>tộc</a:t>
            </a:r>
            <a:r>
              <a:rPr lang="en-US" sz="2800" dirty="0">
                <a:solidFill>
                  <a:srgbClr val="0070C0"/>
                </a:solidFill>
                <a:latin typeface="#9Slide03 SFU Futura_07" panose="00000900000000000000" pitchFamily="2" charset="0"/>
              </a:rPr>
              <a:t> </a:t>
            </a:r>
            <a:r>
              <a:rPr lang="en-US" sz="2800" dirty="0" err="1">
                <a:solidFill>
                  <a:srgbClr val="0070C0"/>
                </a:solidFill>
                <a:latin typeface="#9Slide03 SFU Futura_07" panose="00000900000000000000" pitchFamily="2" charset="0"/>
              </a:rPr>
              <a:t>đầu</a:t>
            </a:r>
            <a:r>
              <a:rPr lang="en-US" sz="2800" dirty="0">
                <a:solidFill>
                  <a:srgbClr val="0070C0"/>
                </a:solidFill>
                <a:latin typeface="#9Slide03 SFU Futura_07" panose="00000900000000000000" pitchFamily="2" charset="0"/>
              </a:rPr>
              <a:t> </a:t>
            </a:r>
            <a:r>
              <a:rPr lang="en-US" sz="2800" dirty="0" err="1">
                <a:solidFill>
                  <a:srgbClr val="0070C0"/>
                </a:solidFill>
                <a:latin typeface="#9Slide03 SFU Futura_07" panose="00000900000000000000" pitchFamily="2" charset="0"/>
              </a:rPr>
              <a:t>tiên</a:t>
            </a:r>
            <a:endParaRPr lang="en-US" sz="2800" dirty="0">
              <a:solidFill>
                <a:srgbClr val="0070C0"/>
              </a:solidFill>
              <a:latin typeface="#9Slide03 SFU Futura_07" panose="00000900000000000000" pitchFamily="2" charset="0"/>
            </a:endParaRPr>
          </a:p>
        </p:txBody>
      </p:sp>
      <p:sp>
        <p:nvSpPr>
          <p:cNvPr id="9" name="TextBox 8">
            <a:extLst>
              <a:ext uri="{FF2B5EF4-FFF2-40B4-BE49-F238E27FC236}">
                <a16:creationId xmlns:a16="http://schemas.microsoft.com/office/drawing/2014/main" id="{3BC7DB54-0FC8-4688-7F1F-EB12396F5B40}"/>
              </a:ext>
            </a:extLst>
          </p:cNvPr>
          <p:cNvSpPr txBox="1"/>
          <p:nvPr/>
        </p:nvSpPr>
        <p:spPr>
          <a:xfrm>
            <a:off x="7300596" y="1442460"/>
            <a:ext cx="4507862" cy="4766048"/>
          </a:xfrm>
          <a:prstGeom prst="rect">
            <a:avLst/>
          </a:prstGeom>
          <a:noFill/>
        </p:spPr>
        <p:txBody>
          <a:bodyPr wrap="square">
            <a:spAutoFit/>
          </a:bodyPr>
          <a:lstStyle/>
          <a:p>
            <a:pPr marL="285750" indent="-285750" algn="just">
              <a:lnSpc>
                <a:spcPct val="120000"/>
              </a:lnSpc>
              <a:buFont typeface="Wingdings" panose="05000000000000000000" pitchFamily="2" charset="2"/>
              <a:buChar char="ü"/>
            </a:pPr>
            <a:r>
              <a:rPr lang="en-US" sz="3200" dirty="0" err="1">
                <a:solidFill>
                  <a:srgbClr val="1A1A1A"/>
                </a:solidFill>
                <a:latin typeface="#9Slide07 IcielBaliho Script" pitchFamily="2" charset="0"/>
              </a:rPr>
              <a:t>Vào</a:t>
            </a:r>
            <a:r>
              <a:rPr lang="en-US" sz="3200" dirty="0">
                <a:solidFill>
                  <a:srgbClr val="1A1A1A"/>
                </a:solidFill>
                <a:latin typeface="#9Slide07 IcielBaliho Script" pitchFamily="2" charset="0"/>
              </a:rPr>
              <a:t> 27/4/1994</a:t>
            </a:r>
          </a:p>
          <a:p>
            <a:pPr marL="285750" indent="-285750" algn="just">
              <a:lnSpc>
                <a:spcPct val="120000"/>
              </a:lnSpc>
              <a:buFont typeface="Wingdings" panose="05000000000000000000" pitchFamily="2" charset="2"/>
              <a:buChar char="ü"/>
            </a:pPr>
            <a:r>
              <a:rPr lang="en-US" sz="3200" dirty="0">
                <a:solidFill>
                  <a:srgbClr val="1A1A1A"/>
                </a:solidFill>
                <a:latin typeface="#9Slide07 IcielBaliho Script" pitchFamily="2" charset="0"/>
              </a:rPr>
              <a:t>22 </a:t>
            </a:r>
            <a:r>
              <a:rPr lang="en-US" sz="3200" dirty="0" err="1">
                <a:solidFill>
                  <a:srgbClr val="1A1A1A"/>
                </a:solidFill>
                <a:latin typeface="#9Slide07 IcielBaliho Script" pitchFamily="2" charset="0"/>
              </a:rPr>
              <a:t>triệu</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cử</a:t>
            </a:r>
            <a:r>
              <a:rPr lang="en-US" sz="3200" dirty="0">
                <a:solidFill>
                  <a:srgbClr val="1A1A1A"/>
                </a:solidFill>
                <a:latin typeface="#9Slide07 IcielBaliho Script" pitchFamily="2" charset="0"/>
              </a:rPr>
              <a:t> tri </a:t>
            </a:r>
            <a:r>
              <a:rPr lang="en-US" sz="3200" dirty="0" err="1">
                <a:solidFill>
                  <a:srgbClr val="1A1A1A"/>
                </a:solidFill>
                <a:latin typeface="#9Slide07 IcielBaliho Script" pitchFamily="2" charset="0"/>
              </a:rPr>
              <a:t>đi</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bầu</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cử</a:t>
            </a:r>
            <a:endParaRPr lang="en-US" sz="3200" dirty="0">
              <a:solidFill>
                <a:srgbClr val="1A1A1A"/>
              </a:solidFill>
              <a:latin typeface="#9Slide07 IcielBaliho Script" pitchFamily="2" charset="0"/>
            </a:endParaRPr>
          </a:p>
          <a:p>
            <a:pPr marL="285750" indent="-285750" algn="just">
              <a:lnSpc>
                <a:spcPct val="120000"/>
              </a:lnSpc>
              <a:buFont typeface="Wingdings" panose="05000000000000000000" pitchFamily="2" charset="2"/>
              <a:buChar char="ü"/>
            </a:pPr>
            <a:r>
              <a:rPr lang="en-US" sz="3200" dirty="0" err="1">
                <a:solidFill>
                  <a:srgbClr val="1A1A1A"/>
                </a:solidFill>
                <a:latin typeface="#9Slide07 IcielBaliho Script" pitchFamily="2" charset="0"/>
              </a:rPr>
              <a:t>Xóa</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bỏ</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ranh</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giới</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sắc</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tộc</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tạo</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điều</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kiện</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thúc</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đẩy</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kinh</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tế</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phát</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triển</a:t>
            </a:r>
            <a:endParaRPr lang="en-US" sz="3200" dirty="0">
              <a:solidFill>
                <a:srgbClr val="1A1A1A"/>
              </a:solidFill>
              <a:latin typeface="#9Slide07 IcielBaliho Script" pitchFamily="2" charset="0"/>
            </a:endParaRPr>
          </a:p>
          <a:p>
            <a:pPr marL="285750" indent="-285750" algn="just">
              <a:lnSpc>
                <a:spcPct val="120000"/>
              </a:lnSpc>
              <a:buFont typeface="Wingdings" panose="05000000000000000000" pitchFamily="2" charset="2"/>
              <a:buChar char="ü"/>
            </a:pPr>
            <a:r>
              <a:rPr lang="en-US" sz="3200" dirty="0" err="1">
                <a:solidFill>
                  <a:srgbClr val="1A1A1A"/>
                </a:solidFill>
                <a:latin typeface="#9Slide07 IcielBaliho Script" pitchFamily="2" charset="0"/>
              </a:rPr>
              <a:t>Công</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lao</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lớn</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nhất</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là</a:t>
            </a:r>
            <a:r>
              <a:rPr lang="en-US" sz="3200" dirty="0">
                <a:solidFill>
                  <a:srgbClr val="1A1A1A"/>
                </a:solidFill>
                <a:latin typeface="#9Slide07 IcielBaliho Script" pitchFamily="2" charset="0"/>
              </a:rPr>
              <a:t> Nelson </a:t>
            </a:r>
            <a:r>
              <a:rPr lang="en-US" sz="3200" dirty="0" err="1">
                <a:solidFill>
                  <a:srgbClr val="1A1A1A"/>
                </a:solidFill>
                <a:latin typeface="#9Slide07 IcielBaliho Script" pitchFamily="2" charset="0"/>
              </a:rPr>
              <a:t>Madela</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Ông</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làm</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tổng</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thống</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từ</a:t>
            </a:r>
            <a:r>
              <a:rPr lang="en-US" sz="3200" dirty="0">
                <a:solidFill>
                  <a:srgbClr val="1A1A1A"/>
                </a:solidFill>
                <a:latin typeface="#9Slide07 IcielBaliho Script" pitchFamily="2" charset="0"/>
              </a:rPr>
              <a:t> 1994 </a:t>
            </a:r>
            <a:r>
              <a:rPr lang="en-US" sz="3200" dirty="0" err="1">
                <a:solidFill>
                  <a:srgbClr val="1A1A1A"/>
                </a:solidFill>
                <a:latin typeface="#9Slide07 IcielBaliho Script" pitchFamily="2" charset="0"/>
              </a:rPr>
              <a:t>đến</a:t>
            </a:r>
            <a:r>
              <a:rPr lang="en-US" sz="3200" dirty="0">
                <a:solidFill>
                  <a:srgbClr val="1A1A1A"/>
                </a:solidFill>
                <a:latin typeface="#9Slide07 IcielBaliho Script" pitchFamily="2" charset="0"/>
              </a:rPr>
              <a:t> 1999.</a:t>
            </a:r>
            <a:endParaRPr lang="en-US" sz="3200" dirty="0">
              <a:latin typeface="#9Slide07 IcielBaliho Script" pitchFamily="2" charset="0"/>
            </a:endParaRPr>
          </a:p>
        </p:txBody>
      </p:sp>
      <p:pic>
        <p:nvPicPr>
          <p:cNvPr id="2" name="Picture 1" descr="Nelson Mandela | Biography, Life, Education, Apartheid, Death, &amp; Facts |  Britannica">
            <a:extLst>
              <a:ext uri="{FF2B5EF4-FFF2-40B4-BE49-F238E27FC236}">
                <a16:creationId xmlns:a16="http://schemas.microsoft.com/office/drawing/2014/main" id="{39CEEC19-9E6E-A8BE-AEB0-66640AAE89A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1" y="1821205"/>
            <a:ext cx="6746874" cy="4210342"/>
          </a:xfrm>
          <a:prstGeom prst="rect">
            <a:avLst/>
          </a:prstGeom>
          <a:noFill/>
          <a:ln>
            <a:noFill/>
          </a:ln>
        </p:spPr>
      </p:pic>
    </p:spTree>
    <p:extLst>
      <p:ext uri="{BB962C8B-B14F-4D97-AF65-F5344CB8AC3E}">
        <p14:creationId xmlns:p14="http://schemas.microsoft.com/office/powerpoint/2010/main" val="322467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barn(inVertical)">
                                      <p:cBhvr>
                                        <p:cTn id="2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9" name="Rectangle 7178">
            <a:extLst>
              <a:ext uri="{FF2B5EF4-FFF2-40B4-BE49-F238E27FC236}">
                <a16:creationId xmlns:a16="http://schemas.microsoft.com/office/drawing/2014/main" id="{FABB624F-BF77-4AE1-B71D-2D681D4731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4" name="Picture 6" descr="Những hình ảnh &quot;xếp hàng dài&quot; đáng nhớ nhất trong lịch sử thế giới">
            <a:extLst>
              <a:ext uri="{FF2B5EF4-FFF2-40B4-BE49-F238E27FC236}">
                <a16:creationId xmlns:a16="http://schemas.microsoft.com/office/drawing/2014/main" id="{40B4ECAE-B8C8-4804-252B-63B0F7E644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683" r="12091" b="1"/>
          <a:stretch/>
        </p:blipFill>
        <p:spPr bwMode="auto">
          <a:xfrm>
            <a:off x="-1" y="10"/>
            <a:ext cx="7370057"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27/04/1994: Nam Phi tổ chức cuộc bầu cử đa sắc tộc đầu tiên">
            <a:extLst>
              <a:ext uri="{FF2B5EF4-FFF2-40B4-BE49-F238E27FC236}">
                <a16:creationId xmlns:a16="http://schemas.microsoft.com/office/drawing/2014/main" id="{D32EF85C-BBD1-6055-3648-A6B0EEFC25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37" r="14083" b="-2"/>
          <a:stretch/>
        </p:blipFill>
        <p:spPr bwMode="auto">
          <a:xfrm>
            <a:off x="7534656" y="1"/>
            <a:ext cx="4657344" cy="334670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ôi buộc phải làm tổng thống - Tuổi Trẻ Online">
            <a:extLst>
              <a:ext uri="{FF2B5EF4-FFF2-40B4-BE49-F238E27FC236}">
                <a16:creationId xmlns:a16="http://schemas.microsoft.com/office/drawing/2014/main" id="{CFC8CC1A-A359-43BD-7492-BCA5D8FAAA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303" r="1768" b="2"/>
          <a:stretch/>
        </p:blipFill>
        <p:spPr bwMode="auto">
          <a:xfrm>
            <a:off x="7534654" y="3511296"/>
            <a:ext cx="4657346" cy="334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220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A182CBBD-FC8E-84C8-65CA-C83C9A4DD39C}"/>
              </a:ext>
            </a:extLst>
          </p:cNvPr>
          <p:cNvSpPr/>
          <p:nvPr/>
        </p:nvSpPr>
        <p:spPr>
          <a:xfrm>
            <a:off x="0" y="0"/>
            <a:ext cx="12192000" cy="6813426"/>
          </a:xfrm>
          <a:prstGeom prst="frame">
            <a:avLst>
              <a:gd name="adj1" fmla="val 191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1">
            <a:extLst>
              <a:ext uri="{FF2B5EF4-FFF2-40B4-BE49-F238E27FC236}">
                <a16:creationId xmlns:a16="http://schemas.microsoft.com/office/drawing/2014/main" id="{66FD5534-716C-1E57-6C71-001EDFF07CBF}"/>
              </a:ext>
            </a:extLst>
          </p:cNvPr>
          <p:cNvSpPr txBox="1">
            <a:spLocks/>
          </p:cNvSpPr>
          <p:nvPr/>
        </p:nvSpPr>
        <p:spPr>
          <a:xfrm>
            <a:off x="-93647" y="169902"/>
            <a:ext cx="5773087" cy="115994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solidFill>
                  <a:srgbClr val="FF0000"/>
                </a:solidFill>
                <a:latin typeface="#9Slide07 IcielBC Cubano Normal" panose="00000500000000000000" pitchFamily="2" charset="0"/>
              </a:rPr>
              <a:t>CỘNG HÒA NAM PHI</a:t>
            </a:r>
          </a:p>
        </p:txBody>
      </p:sp>
      <p:sp>
        <p:nvSpPr>
          <p:cNvPr id="6" name="TextBox 5">
            <a:extLst>
              <a:ext uri="{FF2B5EF4-FFF2-40B4-BE49-F238E27FC236}">
                <a16:creationId xmlns:a16="http://schemas.microsoft.com/office/drawing/2014/main" id="{0E667213-60AB-A2FC-67AC-371E16CB6A7A}"/>
              </a:ext>
            </a:extLst>
          </p:cNvPr>
          <p:cNvSpPr txBox="1"/>
          <p:nvPr/>
        </p:nvSpPr>
        <p:spPr>
          <a:xfrm>
            <a:off x="145678" y="1180850"/>
            <a:ext cx="4761602" cy="954107"/>
          </a:xfrm>
          <a:prstGeom prst="rect">
            <a:avLst/>
          </a:prstGeom>
          <a:noFill/>
        </p:spPr>
        <p:txBody>
          <a:bodyPr wrap="square">
            <a:spAutoFit/>
          </a:bodyPr>
          <a:lstStyle/>
          <a:p>
            <a:pPr algn="ctr"/>
            <a:r>
              <a:rPr lang="en-US" sz="2800" dirty="0">
                <a:solidFill>
                  <a:srgbClr val="0070C0"/>
                </a:solidFill>
                <a:latin typeface="#9Slide03 SFU Futura_07" panose="00000900000000000000" pitchFamily="2" charset="0"/>
              </a:rPr>
              <a:t>4. </a:t>
            </a:r>
            <a:r>
              <a:rPr lang="en-US" sz="2800" dirty="0" err="1">
                <a:solidFill>
                  <a:srgbClr val="0070C0"/>
                </a:solidFill>
                <a:latin typeface="#9Slide03 SFU Futura_07" panose="00000900000000000000" pitchFamily="2" charset="0"/>
              </a:rPr>
              <a:t>Tổng</a:t>
            </a:r>
            <a:r>
              <a:rPr lang="en-US" sz="2800" dirty="0">
                <a:solidFill>
                  <a:srgbClr val="0070C0"/>
                </a:solidFill>
                <a:latin typeface="#9Slide03 SFU Futura_07" panose="00000900000000000000" pitchFamily="2" charset="0"/>
              </a:rPr>
              <a:t> </a:t>
            </a:r>
            <a:r>
              <a:rPr lang="en-US" sz="2800" dirty="0" err="1">
                <a:solidFill>
                  <a:srgbClr val="0070C0"/>
                </a:solidFill>
                <a:latin typeface="#9Slide03 SFU Futura_07" panose="00000900000000000000" pitchFamily="2" charset="0"/>
              </a:rPr>
              <a:t>thống</a:t>
            </a:r>
            <a:r>
              <a:rPr lang="en-US" sz="2800" dirty="0">
                <a:solidFill>
                  <a:srgbClr val="0070C0"/>
                </a:solidFill>
                <a:latin typeface="#9Slide03 SFU Futura_07" panose="00000900000000000000" pitchFamily="2" charset="0"/>
              </a:rPr>
              <a:t> da </a:t>
            </a:r>
            <a:r>
              <a:rPr lang="en-US" sz="2800" dirty="0" err="1">
                <a:solidFill>
                  <a:srgbClr val="0070C0"/>
                </a:solidFill>
                <a:latin typeface="#9Slide03 SFU Futura_07" panose="00000900000000000000" pitchFamily="2" charset="0"/>
              </a:rPr>
              <a:t>màu</a:t>
            </a:r>
            <a:r>
              <a:rPr lang="en-US" sz="2800" dirty="0">
                <a:solidFill>
                  <a:srgbClr val="0070C0"/>
                </a:solidFill>
                <a:latin typeface="#9Slide03 SFU Futura_07" panose="00000900000000000000" pitchFamily="2" charset="0"/>
              </a:rPr>
              <a:t> Nelson </a:t>
            </a:r>
            <a:r>
              <a:rPr lang="en-US" sz="2800" dirty="0" err="1">
                <a:solidFill>
                  <a:srgbClr val="0070C0"/>
                </a:solidFill>
                <a:latin typeface="#9Slide03 SFU Futura_07" panose="00000900000000000000" pitchFamily="2" charset="0"/>
              </a:rPr>
              <a:t>Madela</a:t>
            </a:r>
            <a:endParaRPr lang="en-US" sz="2800" dirty="0">
              <a:solidFill>
                <a:srgbClr val="0070C0"/>
              </a:solidFill>
              <a:latin typeface="#9Slide03 SFU Futura_07" panose="00000900000000000000" pitchFamily="2" charset="0"/>
            </a:endParaRPr>
          </a:p>
        </p:txBody>
      </p:sp>
      <p:sp>
        <p:nvSpPr>
          <p:cNvPr id="3" name="TextBox 2">
            <a:extLst>
              <a:ext uri="{FF2B5EF4-FFF2-40B4-BE49-F238E27FC236}">
                <a16:creationId xmlns:a16="http://schemas.microsoft.com/office/drawing/2014/main" id="{E1F05F02-8B75-8684-2459-8C00505C43EF}"/>
              </a:ext>
            </a:extLst>
          </p:cNvPr>
          <p:cNvSpPr txBox="1"/>
          <p:nvPr/>
        </p:nvSpPr>
        <p:spPr>
          <a:xfrm>
            <a:off x="835694" y="5923280"/>
            <a:ext cx="3909061" cy="523220"/>
          </a:xfrm>
          <a:prstGeom prst="rect">
            <a:avLst/>
          </a:prstGeom>
          <a:noFill/>
        </p:spPr>
        <p:txBody>
          <a:bodyPr wrap="square">
            <a:spAutoFit/>
          </a:bodyPr>
          <a:lstStyle/>
          <a:p>
            <a:pPr algn="ctr"/>
            <a:r>
              <a:rPr lang="vi-VN" sz="2800" b="1" i="0" dirty="0">
                <a:solidFill>
                  <a:srgbClr val="C00000"/>
                </a:solidFill>
                <a:effectLst/>
                <a:latin typeface="arial" panose="020B0604020202020204" pitchFamily="34" charset="0"/>
              </a:rPr>
              <a:t>1918 –2013 </a:t>
            </a:r>
            <a:endParaRPr lang="en-US" sz="2800" b="1" i="0" dirty="0">
              <a:solidFill>
                <a:srgbClr val="C00000"/>
              </a:solidFill>
              <a:effectLst/>
              <a:latin typeface="arial" panose="020B0604020202020204" pitchFamily="34" charset="0"/>
            </a:endParaRPr>
          </a:p>
        </p:txBody>
      </p:sp>
      <p:pic>
        <p:nvPicPr>
          <p:cNvPr id="7" name="Picture 2" descr="Nelson Mandela - biểu tượng chống chủ nghĩa thực dân và phân biệt chủng tộc">
            <a:extLst>
              <a:ext uri="{FF2B5EF4-FFF2-40B4-BE49-F238E27FC236}">
                <a16:creationId xmlns:a16="http://schemas.microsoft.com/office/drawing/2014/main" id="{34D77316-CB7F-62FE-E6BA-980AEC37E82F}"/>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tretch>
            <a:fillRect/>
          </a:stretch>
        </p:blipFill>
        <p:spPr bwMode="auto">
          <a:xfrm>
            <a:off x="5218092" y="352214"/>
            <a:ext cx="6500571" cy="6094286"/>
          </a:xfrm>
          <a:prstGeom prst="rect">
            <a:avLst/>
          </a:prstGeom>
          <a:extLst>
            <a:ext uri="{909E8E84-426E-40DD-AFC4-6F175D3DCCD1}">
              <a14:hiddenFill xmlns:a14="http://schemas.microsoft.com/office/drawing/2010/main">
                <a:solidFill>
                  <a:srgbClr val="FFFFFF"/>
                </a:solidFill>
              </a14:hiddenFill>
            </a:ext>
          </a:extLst>
        </p:spPr>
      </p:pic>
      <p:pic>
        <p:nvPicPr>
          <p:cNvPr id="5122" name="Picture 2" descr="Education of Nelson Mandela &amp; His Inspirational Life Story - Leverage Edu">
            <a:extLst>
              <a:ext uri="{FF2B5EF4-FFF2-40B4-BE49-F238E27FC236}">
                <a16:creationId xmlns:a16="http://schemas.microsoft.com/office/drawing/2014/main" id="{D8CA35F7-AA23-2100-13B7-4AF98DE221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16" r="7040"/>
          <a:stretch/>
        </p:blipFill>
        <p:spPr bwMode="auto">
          <a:xfrm>
            <a:off x="387233" y="2471401"/>
            <a:ext cx="4520047" cy="3200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01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barn(inVertical)">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B0414-15C1-4863-A2F1-E7BE211FAA5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7BC08A3-7E25-3F4E-C704-12F8FBD73FCE}"/>
              </a:ext>
            </a:extLst>
          </p:cNvPr>
          <p:cNvSpPr>
            <a:spLocks noGrp="1"/>
          </p:cNvSpPr>
          <p:nvPr>
            <p:ph idx="1"/>
          </p:nvPr>
        </p:nvSpPr>
        <p:spPr/>
        <p:txBody>
          <a:bodyPr/>
          <a:lstStyle/>
          <a:p>
            <a:endParaRPr lang="en-US"/>
          </a:p>
        </p:txBody>
      </p:sp>
      <p:pic>
        <p:nvPicPr>
          <p:cNvPr id="9218" name="Picture 2" descr="Nelson Mandela - Biểu Tượng “Tự Do Và Bình Đẳng” Vĩ Đại Của Châu Phi -  YouTube">
            <a:extLst>
              <a:ext uri="{FF2B5EF4-FFF2-40B4-BE49-F238E27FC236}">
                <a16:creationId xmlns:a16="http://schemas.microsoft.com/office/drawing/2014/main" id="{08A24542-F366-2B2C-7645-42DCECFCA5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481337"/>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a:extLst>
              <a:ext uri="{FF2B5EF4-FFF2-40B4-BE49-F238E27FC236}">
                <a16:creationId xmlns:a16="http://schemas.microsoft.com/office/drawing/2014/main" id="{FF144401-D52F-2ABB-2B9B-8054A55742F9}"/>
              </a:ext>
            </a:extLst>
          </p:cNvPr>
          <p:cNvSpPr/>
          <p:nvPr/>
        </p:nvSpPr>
        <p:spPr>
          <a:xfrm>
            <a:off x="0" y="0"/>
            <a:ext cx="12192000" cy="6813426"/>
          </a:xfrm>
          <a:prstGeom prst="frame">
            <a:avLst>
              <a:gd name="adj1" fmla="val 191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descr="Nelson Mandela – Yousuf Karsh">
            <a:extLst>
              <a:ext uri="{FF2B5EF4-FFF2-40B4-BE49-F238E27FC236}">
                <a16:creationId xmlns:a16="http://schemas.microsoft.com/office/drawing/2014/main" id="{F09AE094-A424-4366-70D6-2775F742F64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859" y="1386839"/>
            <a:ext cx="3995421" cy="5141395"/>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6AC6A856-FFB9-F508-4A2C-0CF7CC7EB064}"/>
              </a:ext>
            </a:extLst>
          </p:cNvPr>
          <p:cNvSpPr txBox="1"/>
          <p:nvPr/>
        </p:nvSpPr>
        <p:spPr>
          <a:xfrm>
            <a:off x="4549139" y="1316551"/>
            <a:ext cx="7330440" cy="5211683"/>
          </a:xfrm>
          <a:prstGeom prst="rect">
            <a:avLst/>
          </a:prstGeom>
          <a:noFill/>
        </p:spPr>
        <p:txBody>
          <a:bodyPr wrap="square">
            <a:spAutoFit/>
          </a:bodyPr>
          <a:lstStyle/>
          <a:p>
            <a:pPr marL="285750" indent="-285750" algn="just">
              <a:lnSpc>
                <a:spcPct val="120000"/>
              </a:lnSpc>
              <a:buFont typeface="Wingdings" panose="05000000000000000000" pitchFamily="2" charset="2"/>
              <a:buChar char="ü"/>
            </a:pPr>
            <a:r>
              <a:rPr lang="vi-VN" sz="2800" b="0" i="0" dirty="0">
                <a:solidFill>
                  <a:srgbClr val="4D5156"/>
                </a:solidFill>
                <a:effectLst/>
                <a:latin typeface="#9Slide03 SFU Futura_07" panose="00000900000000000000" pitchFamily="2" charset="0"/>
              </a:rPr>
              <a:t>Tổng thống da màu đầu tiên của Nam Phi từ năm 1994 đến năm 1999</a:t>
            </a:r>
            <a:endParaRPr lang="en-US" sz="2800" b="0" i="0" dirty="0">
              <a:solidFill>
                <a:srgbClr val="4D5156"/>
              </a:solidFill>
              <a:effectLst/>
              <a:latin typeface="#9Slide03 SFU Futura_07" panose="00000900000000000000" pitchFamily="2" charset="0"/>
            </a:endParaRPr>
          </a:p>
          <a:p>
            <a:pPr marL="285750" indent="-285750" algn="just">
              <a:lnSpc>
                <a:spcPct val="120000"/>
              </a:lnSpc>
              <a:buFont typeface="Wingdings" panose="05000000000000000000" pitchFamily="2" charset="2"/>
              <a:buChar char="ü"/>
            </a:pPr>
            <a:r>
              <a:rPr lang="en-US" sz="2800" b="0" i="0" dirty="0">
                <a:solidFill>
                  <a:srgbClr val="0070C0"/>
                </a:solidFill>
                <a:effectLst/>
                <a:latin typeface="#9Slide03 SFU Futura_07" panose="00000900000000000000" pitchFamily="2" charset="0"/>
              </a:rPr>
              <a:t>T</a:t>
            </a:r>
            <a:r>
              <a:rPr lang="vi-VN" sz="2800" b="0" i="0" dirty="0">
                <a:solidFill>
                  <a:srgbClr val="0070C0"/>
                </a:solidFill>
                <a:effectLst/>
                <a:latin typeface="#9Slide03 SFU Futura_07" panose="00000900000000000000" pitchFamily="2" charset="0"/>
              </a:rPr>
              <a:t>ổng thống Nam Phi đầu tiên được bầu cử dân chủ theo phương thức phổ thông đầu phiếu.</a:t>
            </a:r>
            <a:endParaRPr lang="en-US" sz="2800" b="0" i="0" dirty="0">
              <a:solidFill>
                <a:srgbClr val="0070C0"/>
              </a:solidFill>
              <a:effectLst/>
              <a:latin typeface="#9Slide03 SFU Futura_07" panose="00000900000000000000" pitchFamily="2" charset="0"/>
            </a:endParaRPr>
          </a:p>
          <a:p>
            <a:pPr marL="285750" indent="-285750" algn="just">
              <a:lnSpc>
                <a:spcPct val="120000"/>
              </a:lnSpc>
              <a:buFont typeface="Wingdings" panose="05000000000000000000" pitchFamily="2" charset="2"/>
              <a:buChar char="ü"/>
            </a:pPr>
            <a:r>
              <a:rPr lang="en-US" sz="2800" b="0" i="0" dirty="0" err="1">
                <a:solidFill>
                  <a:srgbClr val="7030A0"/>
                </a:solidFill>
                <a:effectLst/>
                <a:latin typeface="#9Slide03 SFU Futura_07" panose="00000900000000000000" pitchFamily="2" charset="0"/>
              </a:rPr>
              <a:t>Ông</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đã</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dành</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những</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năm</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đầu</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của</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mình</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chiến</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đấu</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chống</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lại</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sự</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bất</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bình</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đẳng</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chủng</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tộc</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kéo</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dài</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bởi</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chế</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độ</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phân</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biệt</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chủng</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tộc</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của</a:t>
            </a:r>
            <a:r>
              <a:rPr lang="en-US" sz="2800" b="0" i="0" dirty="0">
                <a:solidFill>
                  <a:srgbClr val="7030A0"/>
                </a:solidFill>
                <a:effectLst/>
                <a:latin typeface="#9Slide03 SFU Futura_07" panose="00000900000000000000" pitchFamily="2" charset="0"/>
              </a:rPr>
              <a:t> Nam Phi, </a:t>
            </a:r>
            <a:r>
              <a:rPr lang="en-US" sz="2800" b="0" i="0" dirty="0" err="1">
                <a:solidFill>
                  <a:srgbClr val="7030A0"/>
                </a:solidFill>
                <a:effectLst/>
                <a:latin typeface="#9Slide03 SFU Futura_07" panose="00000900000000000000" pitchFamily="2" charset="0"/>
              </a:rPr>
              <a:t>mà</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ông</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đã</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bị</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cầm</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tù</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trong</a:t>
            </a:r>
            <a:r>
              <a:rPr lang="en-US" sz="2800" b="0" i="0" dirty="0">
                <a:solidFill>
                  <a:srgbClr val="7030A0"/>
                </a:solidFill>
                <a:effectLst/>
                <a:latin typeface="#9Slide03 SFU Futura_07" panose="00000900000000000000" pitchFamily="2" charset="0"/>
              </a:rPr>
              <a:t> 27 </a:t>
            </a:r>
            <a:r>
              <a:rPr lang="en-US" sz="2800" b="0" i="0" dirty="0" err="1">
                <a:solidFill>
                  <a:srgbClr val="7030A0"/>
                </a:solidFill>
                <a:effectLst/>
                <a:latin typeface="#9Slide03 SFU Futura_07" panose="00000900000000000000" pitchFamily="2" charset="0"/>
              </a:rPr>
              <a:t>năm</a:t>
            </a:r>
            <a:r>
              <a:rPr lang="en-US" sz="2800" b="0" i="0" dirty="0">
                <a:solidFill>
                  <a:srgbClr val="7030A0"/>
                </a:solidFill>
                <a:effectLst/>
                <a:latin typeface="#9Slide03 SFU Futura_07" panose="00000900000000000000" pitchFamily="2" charset="0"/>
              </a:rPr>
              <a:t>.</a:t>
            </a:r>
          </a:p>
        </p:txBody>
      </p:sp>
      <p:sp>
        <p:nvSpPr>
          <p:cNvPr id="9" name="Title 1">
            <a:extLst>
              <a:ext uri="{FF2B5EF4-FFF2-40B4-BE49-F238E27FC236}">
                <a16:creationId xmlns:a16="http://schemas.microsoft.com/office/drawing/2014/main" id="{22AFC389-7C85-BF80-D6B4-6A00D9C5F7F2}"/>
              </a:ext>
            </a:extLst>
          </p:cNvPr>
          <p:cNvSpPr txBox="1">
            <a:spLocks/>
          </p:cNvSpPr>
          <p:nvPr/>
        </p:nvSpPr>
        <p:spPr>
          <a:xfrm>
            <a:off x="312421" y="211757"/>
            <a:ext cx="11602720" cy="1159941"/>
          </a:xfrm>
          <a:prstGeom prst="rect">
            <a:avLst/>
          </a:prstGeom>
        </p:spPr>
        <p:txBody>
          <a:bodyPr vert="horz" lIns="91440" tIns="45720" rIns="91440" bIns="45720" rtlCol="0" anchor="ctr">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FF0000"/>
                </a:solidFill>
                <a:latin typeface="#9Slide07 IcielBC Cubano Normal" panose="00000500000000000000" pitchFamily="2" charset="0"/>
              </a:rPr>
              <a:t>NELSON MADELA – CHÍNH TRỊ GIA</a:t>
            </a:r>
          </a:p>
        </p:txBody>
      </p:sp>
      <p:sp>
        <p:nvSpPr>
          <p:cNvPr id="16" name="TextBox 15">
            <a:extLst>
              <a:ext uri="{FF2B5EF4-FFF2-40B4-BE49-F238E27FC236}">
                <a16:creationId xmlns:a16="http://schemas.microsoft.com/office/drawing/2014/main" id="{772653C7-ACDB-B575-1E03-7C31F50C6BF0}"/>
              </a:ext>
            </a:extLst>
          </p:cNvPr>
          <p:cNvSpPr txBox="1"/>
          <p:nvPr/>
        </p:nvSpPr>
        <p:spPr>
          <a:xfrm>
            <a:off x="276859" y="5923280"/>
            <a:ext cx="3909061" cy="523220"/>
          </a:xfrm>
          <a:prstGeom prst="rect">
            <a:avLst/>
          </a:prstGeom>
          <a:noFill/>
        </p:spPr>
        <p:txBody>
          <a:bodyPr wrap="square">
            <a:spAutoFit/>
          </a:bodyPr>
          <a:lstStyle/>
          <a:p>
            <a:pPr algn="ctr"/>
            <a:r>
              <a:rPr lang="vi-VN" sz="2800" b="1" i="0" dirty="0">
                <a:solidFill>
                  <a:srgbClr val="FFFF00"/>
                </a:solidFill>
                <a:effectLst/>
                <a:latin typeface="arial" panose="020B0604020202020204" pitchFamily="34" charset="0"/>
              </a:rPr>
              <a:t>1918 –2013 </a:t>
            </a:r>
            <a:endParaRPr lang="en-US" sz="2800" b="1" i="0" dirty="0">
              <a:solidFill>
                <a:srgbClr val="FFFF00"/>
              </a:solidFill>
              <a:effectLst/>
              <a:latin typeface="arial" panose="020B0604020202020204" pitchFamily="34" charset="0"/>
            </a:endParaRPr>
          </a:p>
        </p:txBody>
      </p:sp>
    </p:spTree>
    <p:extLst>
      <p:ext uri="{BB962C8B-B14F-4D97-AF65-F5344CB8AC3E}">
        <p14:creationId xmlns:p14="http://schemas.microsoft.com/office/powerpoint/2010/main" val="248779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5" name="Rectangle 6154">
            <a:extLst>
              <a:ext uri="{FF2B5EF4-FFF2-40B4-BE49-F238E27FC236}">
                <a16:creationId xmlns:a16="http://schemas.microsoft.com/office/drawing/2014/main" id="{AA3CC463-F933-4AC4-86E1-5AC14B0C31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7" name="Rectangle 6156">
            <a:extLst>
              <a:ext uri="{FF2B5EF4-FFF2-40B4-BE49-F238E27FC236}">
                <a16:creationId xmlns:a16="http://schemas.microsoft.com/office/drawing/2014/main" id="{6025D2DB-A12A-44DB-B00E-F4D622329E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4180332" cy="2788074"/>
          </a:xfrm>
          <a:prstGeom prst="rect">
            <a:avLst/>
          </a:prstGeom>
          <a:solidFill>
            <a:srgbClr val="FFFFFF"/>
          </a:solidFill>
          <a:ln w="19050">
            <a:solidFill>
              <a:srgbClr val="9BD4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50" name="Picture 6">
            <a:extLst>
              <a:ext uri="{FF2B5EF4-FFF2-40B4-BE49-F238E27FC236}">
                <a16:creationId xmlns:a16="http://schemas.microsoft.com/office/drawing/2014/main" id="{152AF48A-C285-4CD4-B91A-B8BA0A3EFF2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26642" y="643467"/>
            <a:ext cx="3246758" cy="2475653"/>
          </a:xfrm>
          <a:prstGeom prst="rect">
            <a:avLst/>
          </a:prstGeom>
          <a:extLst>
            <a:ext uri="{909E8E84-426E-40DD-AFC4-6F175D3DCCD1}">
              <a14:hiddenFill xmlns:a14="http://schemas.microsoft.com/office/drawing/2010/main">
                <a:solidFill>
                  <a:srgbClr val="FFFFFF"/>
                </a:solidFill>
              </a14:hiddenFill>
            </a:ext>
          </a:extLst>
        </p:spPr>
      </p:pic>
      <p:sp>
        <p:nvSpPr>
          <p:cNvPr id="6159" name="Rectangle 6158">
            <a:extLst>
              <a:ext uri="{FF2B5EF4-FFF2-40B4-BE49-F238E27FC236}">
                <a16:creationId xmlns:a16="http://schemas.microsoft.com/office/drawing/2014/main" id="{CE7E7877-F64E-4EEA-B778-138031EFF8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4180332" cy="2788074"/>
          </a:xfrm>
          <a:prstGeom prst="rect">
            <a:avLst/>
          </a:prstGeom>
          <a:solidFill>
            <a:srgbClr val="FFFFFF"/>
          </a:solidFill>
          <a:ln w="19050">
            <a:solidFill>
              <a:srgbClr val="9BD4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A flag on a pole&#10;&#10;Description automatically generated with medium confidence">
            <a:extLst>
              <a:ext uri="{FF2B5EF4-FFF2-40B4-BE49-F238E27FC236}">
                <a16:creationId xmlns:a16="http://schemas.microsoft.com/office/drawing/2014/main" id="{031573EA-3DC7-567A-FA37-3B45871D844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8613" y="3748194"/>
            <a:ext cx="3702817" cy="2471631"/>
          </a:xfrm>
          <a:prstGeom prst="rect">
            <a:avLst/>
          </a:prstGeom>
          <a:extLst>
            <a:ext uri="{909E8E84-426E-40DD-AFC4-6F175D3DCCD1}">
              <a14:hiddenFill xmlns:a14="http://schemas.microsoft.com/office/drawing/2010/main">
                <a:solidFill>
                  <a:srgbClr val="FFFFFF"/>
                </a:solidFill>
              </a14:hiddenFill>
            </a:ext>
          </a:extLst>
        </p:spPr>
      </p:pic>
      <p:sp>
        <p:nvSpPr>
          <p:cNvPr id="6161" name="Rectangle 6160">
            <a:extLst>
              <a:ext uri="{FF2B5EF4-FFF2-40B4-BE49-F238E27FC236}">
                <a16:creationId xmlns:a16="http://schemas.microsoft.com/office/drawing/2014/main" id="{7DD6C4F3-70FD-4F13-919C-702EE48864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0596" y="487090"/>
            <a:ext cx="6741849"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Nelson Mandela - biểu tượng chống chủ nghĩa thực dân và phân biệt chủng tộc">
            <a:extLst>
              <a:ext uri="{FF2B5EF4-FFF2-40B4-BE49-F238E27FC236}">
                <a16:creationId xmlns:a16="http://schemas.microsoft.com/office/drawing/2014/main" id="{BCAC9452-BBFB-D483-C69A-04132ED55D3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tretch>
            <a:fillRect/>
          </a:stretch>
        </p:blipFill>
        <p:spPr bwMode="auto">
          <a:xfrm>
            <a:off x="5378571" y="650497"/>
            <a:ext cx="5942470" cy="5571066"/>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585054"/>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3DAD86CA-8235-409B-982B-5E7A033E23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9" name="Rectangle 10248">
            <a:extLst>
              <a:ext uri="{FF2B5EF4-FFF2-40B4-BE49-F238E27FC236}">
                <a16:creationId xmlns:a16="http://schemas.microsoft.com/office/drawing/2014/main" id="{9F234FBA-3501-47B4-AE0C-AA4AFBC8F6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51" name="Rectangle 10250">
            <a:extLst>
              <a:ext uri="{FF2B5EF4-FFF2-40B4-BE49-F238E27FC236}">
                <a16:creationId xmlns:a16="http://schemas.microsoft.com/office/drawing/2014/main" id="{B5EF893B-0491-416E-9D33-BADE960079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a:extLst>
              <a:ext uri="{FF2B5EF4-FFF2-40B4-BE49-F238E27FC236}">
                <a16:creationId xmlns:a16="http://schemas.microsoft.com/office/drawing/2014/main" id="{E55E8A02-E93B-54A0-2E6B-563E1A9397A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39289"/>
          <a:stretch/>
        </p:blipFill>
        <p:spPr bwMode="auto">
          <a:xfrm>
            <a:off x="838200" y="754148"/>
            <a:ext cx="10515600" cy="4995575"/>
          </a:xfrm>
          <a:prstGeom prst="rect">
            <a:avLst/>
          </a:prstGeom>
          <a:noFill/>
          <a:extLst>
            <a:ext uri="{909E8E84-426E-40DD-AFC4-6F175D3DCCD1}">
              <a14:hiddenFill xmlns:a14="http://schemas.microsoft.com/office/drawing/2010/main">
                <a:solidFill>
                  <a:srgbClr val="FFFFFF"/>
                </a:solidFill>
              </a14:hiddenFill>
            </a:ext>
          </a:extLst>
        </p:spPr>
      </p:pic>
      <p:cxnSp>
        <p:nvCxnSpPr>
          <p:cNvPr id="10253" name="Straight Connector 10252">
            <a:extLst>
              <a:ext uri="{FF2B5EF4-FFF2-40B4-BE49-F238E27FC236}">
                <a16:creationId xmlns:a16="http://schemas.microsoft.com/office/drawing/2014/main" id="{469F4FF8-F8B0-4630-BA1B-0D8B324CD5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8669161"/>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6071B697-E9F6-1BF7-21D3-DE929F37424E}"/>
              </a:ext>
            </a:extLst>
          </p:cNvPr>
          <p:cNvSpPr/>
          <p:nvPr/>
        </p:nvSpPr>
        <p:spPr>
          <a:xfrm>
            <a:off x="0" y="0"/>
            <a:ext cx="12192000" cy="6813426"/>
          </a:xfrm>
          <a:prstGeom prst="frame">
            <a:avLst>
              <a:gd name="adj1" fmla="val 191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1">
            <a:extLst>
              <a:ext uri="{FF2B5EF4-FFF2-40B4-BE49-F238E27FC236}">
                <a16:creationId xmlns:a16="http://schemas.microsoft.com/office/drawing/2014/main" id="{EEAC3A95-851E-2149-FF49-9E370183BFF9}"/>
              </a:ext>
            </a:extLst>
          </p:cNvPr>
          <p:cNvSpPr txBox="1">
            <a:spLocks/>
          </p:cNvSpPr>
          <p:nvPr/>
        </p:nvSpPr>
        <p:spPr>
          <a:xfrm>
            <a:off x="321310" y="176038"/>
            <a:ext cx="11783060" cy="115994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FF0000"/>
                </a:solidFill>
                <a:latin typeface="#9Slide07 IcielBC Cubano Normal" panose="00000500000000000000" pitchFamily="2" charset="0"/>
              </a:rPr>
              <a:t>KHÁM PHÁ CHÂU MỸ TUẦN SAU</a:t>
            </a:r>
          </a:p>
        </p:txBody>
      </p:sp>
      <p:pic>
        <p:nvPicPr>
          <p:cNvPr id="6148" name="Picture 4" descr="Du lịch Châu Mỹ">
            <a:extLst>
              <a:ext uri="{FF2B5EF4-FFF2-40B4-BE49-F238E27FC236}">
                <a16:creationId xmlns:a16="http://schemas.microsoft.com/office/drawing/2014/main" id="{42BA2CA9-96FE-F5BB-7285-B703EBAD9D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880" y="1335979"/>
            <a:ext cx="10535920" cy="4990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621845"/>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5 Powerful Ways to Give Thanks to Your People">
            <a:extLst>
              <a:ext uri="{FF2B5EF4-FFF2-40B4-BE49-F238E27FC236}">
                <a16:creationId xmlns:a16="http://schemas.microsoft.com/office/drawing/2014/main" id="{1E6D1591-8F71-4088-B5D7-8A0F52BB85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383" r="-1" b="-1"/>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593131C-A1A7-4E9C-AF87-C0C15FABBAF9}"/>
              </a:ext>
            </a:extLst>
          </p:cNvPr>
          <p:cNvSpPr/>
          <p:nvPr/>
        </p:nvSpPr>
        <p:spPr>
          <a:xfrm>
            <a:off x="0" y="0"/>
            <a:ext cx="12192000" cy="6858000"/>
          </a:xfrm>
          <a:prstGeom prst="rect">
            <a:avLst/>
          </a:prstGeom>
          <a:noFill/>
          <a:ln w="2286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33689216"/>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A1D2A-93C5-94CF-F3E4-89FC81A9337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028F459-1F4F-62EC-3887-8DE715ED0915}"/>
              </a:ext>
            </a:extLst>
          </p:cNvPr>
          <p:cNvSpPr>
            <a:spLocks noGrp="1"/>
          </p:cNvSpPr>
          <p:nvPr>
            <p:ph type="subTitle" idx="1"/>
          </p:nvPr>
        </p:nvSpPr>
        <p:spPr/>
        <p:txBody>
          <a:bodyPr/>
          <a:lstStyle/>
          <a:p>
            <a:endParaRPr lang="en-US"/>
          </a:p>
        </p:txBody>
      </p:sp>
      <p:pic>
        <p:nvPicPr>
          <p:cNvPr id="1026" name="Picture 2" descr="Luxury Safari Holidays South Africa 2022/2023 | Abercrombie &amp; Kent">
            <a:extLst>
              <a:ext uri="{FF2B5EF4-FFF2-40B4-BE49-F238E27FC236}">
                <a16:creationId xmlns:a16="http://schemas.microsoft.com/office/drawing/2014/main" id="{A7D67662-029E-61FF-F43C-35A816FBB3F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598DFB2-5A8A-1B9B-CFDE-F4916A1ED400}"/>
              </a:ext>
            </a:extLst>
          </p:cNvPr>
          <p:cNvSpPr txBox="1"/>
          <p:nvPr/>
        </p:nvSpPr>
        <p:spPr>
          <a:xfrm>
            <a:off x="1625600" y="419847"/>
            <a:ext cx="9509760" cy="2663550"/>
          </a:xfrm>
          <a:prstGeom prst="rect">
            <a:avLst/>
          </a:prstGeom>
          <a:noFill/>
        </p:spPr>
        <p:txBody>
          <a:bodyPr wrap="square">
            <a:spAutoFit/>
          </a:bodyPr>
          <a:lstStyle/>
          <a:p>
            <a:pPr marL="0" marR="0" indent="0" algn="ctr">
              <a:lnSpc>
                <a:spcPct val="120000"/>
              </a:lnSpc>
              <a:spcBef>
                <a:spcPts val="0"/>
              </a:spcBef>
              <a:spcAft>
                <a:spcPts val="0"/>
              </a:spcAft>
            </a:pPr>
            <a:r>
              <a:rPr lang="vi-VN" sz="4800" b="1" kern="1400" spc="-50" dirty="0">
                <a:solidFill>
                  <a:schemeClr val="bg1"/>
                </a:solidFill>
                <a:effectLst/>
                <a:latin typeface="#9Slide03 SFU Futura_07" panose="00000900000000000000" pitchFamily="2" charset="0"/>
                <a:ea typeface="Times New Roman" panose="02020603050405020304" pitchFamily="18" charset="0"/>
                <a:cs typeface="Times New Roman" panose="02020603050405020304" pitchFamily="18" charset="0"/>
              </a:rPr>
              <a:t>Bài </a:t>
            </a:r>
            <a:r>
              <a:rPr lang="en-US" sz="4800" b="1" kern="1400" spc="-50" dirty="0">
                <a:solidFill>
                  <a:schemeClr val="bg1"/>
                </a:solidFill>
                <a:effectLst/>
                <a:latin typeface="#9Slide03 SFU Futura_07" panose="00000900000000000000" pitchFamily="2" charset="0"/>
                <a:ea typeface="Times New Roman" panose="02020603050405020304" pitchFamily="18" charset="0"/>
                <a:cs typeface="Times New Roman" panose="02020603050405020304" pitchFamily="18" charset="0"/>
              </a:rPr>
              <a:t>12</a:t>
            </a:r>
            <a:endParaRPr lang="en-US" sz="6000" b="1" kern="1400" spc="-50" dirty="0">
              <a:solidFill>
                <a:schemeClr val="bg1"/>
              </a:solidFill>
              <a:effectLst/>
              <a:latin typeface="#9Slide03 SFU Futura_07" panose="00000900000000000000" pitchFamily="2" charset="0"/>
              <a:ea typeface="Times New Roman" panose="02020603050405020304" pitchFamily="18" charset="0"/>
              <a:cs typeface="Times New Roman" panose="02020603050405020304" pitchFamily="18" charset="0"/>
            </a:endParaRPr>
          </a:p>
          <a:p>
            <a:pPr marL="0" marR="0" indent="0" algn="ctr">
              <a:lnSpc>
                <a:spcPct val="120000"/>
              </a:lnSpc>
              <a:spcBef>
                <a:spcPts val="0"/>
              </a:spcBef>
              <a:spcAft>
                <a:spcPts val="0"/>
              </a:spcAft>
            </a:pPr>
            <a:r>
              <a:rPr lang="en-US" sz="4800" b="1" kern="1400" spc="-50" dirty="0">
                <a:solidFill>
                  <a:schemeClr val="bg1"/>
                </a:solidFill>
                <a:effectLst/>
                <a:latin typeface="#9Slide03 SFU Futura_07" panose="00000900000000000000" pitchFamily="2" charset="0"/>
                <a:ea typeface="Times New Roman" panose="02020603050405020304" pitchFamily="18" charset="0"/>
                <a:cs typeface="Times New Roman" panose="02020603050405020304" pitchFamily="18" charset="0"/>
              </a:rPr>
              <a:t>THỰC HÀNH: TÌM HIỂU KHÁI QUÁT CỘNG HÒA NAM PHI</a:t>
            </a:r>
            <a:endParaRPr lang="en-US" sz="6000" b="1" kern="1400" spc="-50" dirty="0">
              <a:solidFill>
                <a:schemeClr val="bg1"/>
              </a:solidFill>
              <a:effectLst/>
              <a:latin typeface="#9Slide03 SFU Futura_07" panose="00000900000000000000" pitchFamily="2"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ABE9E20-89AE-3691-60B8-09A78B41F7DF}"/>
              </a:ext>
            </a:extLst>
          </p:cNvPr>
          <p:cNvSpPr txBox="1"/>
          <p:nvPr/>
        </p:nvSpPr>
        <p:spPr>
          <a:xfrm>
            <a:off x="1" y="3440594"/>
            <a:ext cx="12191999" cy="2700226"/>
          </a:xfrm>
          <a:prstGeom prst="rect">
            <a:avLst/>
          </a:prstGeom>
          <a:noFill/>
        </p:spPr>
        <p:txBody>
          <a:bodyPr wrap="square">
            <a:spAutoFit/>
          </a:bodyPr>
          <a:lstStyle/>
          <a:p>
            <a:pPr marL="0" marR="0" algn="ctr">
              <a:lnSpc>
                <a:spcPct val="120000"/>
              </a:lnSpc>
              <a:spcBef>
                <a:spcPts val="0"/>
              </a:spcBef>
              <a:spcAft>
                <a:spcPts val="0"/>
              </a:spcAft>
            </a:pPr>
            <a:r>
              <a:rPr lang="en-US" sz="3200" dirty="0">
                <a:solidFill>
                  <a:srgbClr val="66FFFF"/>
                </a:solidFill>
                <a:effectLst/>
                <a:latin typeface="#9Slide03 SFU Futura_07" panose="00000900000000000000" pitchFamily="2" charset="0"/>
                <a:ea typeface="Times New Roman" panose="02020603050405020304" pitchFamily="18" charset="0"/>
              </a:rPr>
              <a:t>HS </a:t>
            </a:r>
            <a:r>
              <a:rPr lang="en-US" sz="3200" dirty="0" err="1">
                <a:solidFill>
                  <a:srgbClr val="66FFFF"/>
                </a:solidFill>
                <a:effectLst/>
                <a:latin typeface="#9Slide03 SFU Futura_07" panose="00000900000000000000" pitchFamily="2" charset="0"/>
                <a:ea typeface="Times New Roman" panose="02020603050405020304" pitchFamily="18" charset="0"/>
              </a:rPr>
              <a:t>chọn</a:t>
            </a:r>
            <a:r>
              <a:rPr lang="en-US" sz="3200" dirty="0">
                <a:solidFill>
                  <a:srgbClr val="66FFFF"/>
                </a:solidFill>
                <a:effectLst/>
                <a:latin typeface="#9Slide03 SFU Futura_07" panose="00000900000000000000" pitchFamily="2" charset="0"/>
                <a:ea typeface="Times New Roman" panose="02020603050405020304" pitchFamily="18" charset="0"/>
              </a:rPr>
              <a:t> 1 </a:t>
            </a:r>
            <a:r>
              <a:rPr lang="en-US" sz="3200" dirty="0" err="1">
                <a:solidFill>
                  <a:srgbClr val="66FFFF"/>
                </a:solidFill>
                <a:effectLst/>
                <a:latin typeface="#9Slide03 SFU Futura_07" panose="00000900000000000000" pitchFamily="2" charset="0"/>
                <a:ea typeface="Times New Roman" panose="02020603050405020304" pitchFamily="18" charset="0"/>
              </a:rPr>
              <a:t>trong</a:t>
            </a:r>
            <a:r>
              <a:rPr lang="en-US" sz="3200" dirty="0">
                <a:solidFill>
                  <a:srgbClr val="66FFFF"/>
                </a:solidFill>
                <a:latin typeface="#9Slide03 SFU Futura_07" panose="00000900000000000000" pitchFamily="2" charset="0"/>
                <a:ea typeface="Times New Roman" panose="02020603050405020304" pitchFamily="18" charset="0"/>
              </a:rPr>
              <a:t> 4 </a:t>
            </a:r>
            <a:r>
              <a:rPr lang="en-US" sz="3200" dirty="0" err="1">
                <a:solidFill>
                  <a:srgbClr val="66FFFF"/>
                </a:solidFill>
                <a:latin typeface="#9Slide03 SFU Futura_07" panose="00000900000000000000" pitchFamily="2" charset="0"/>
                <a:ea typeface="Times New Roman" panose="02020603050405020304" pitchFamily="18" charset="0"/>
              </a:rPr>
              <a:t>chủ</a:t>
            </a:r>
            <a:r>
              <a:rPr lang="en-US" sz="3200" dirty="0">
                <a:solidFill>
                  <a:srgbClr val="66FFFF"/>
                </a:solidFill>
                <a:latin typeface="#9Slide03 SFU Futura_07" panose="00000900000000000000" pitchFamily="2" charset="0"/>
                <a:ea typeface="Times New Roman" panose="02020603050405020304" pitchFamily="18" charset="0"/>
              </a:rPr>
              <a:t> </a:t>
            </a:r>
            <a:r>
              <a:rPr lang="en-US" sz="3200" dirty="0" err="1">
                <a:solidFill>
                  <a:srgbClr val="66FFFF"/>
                </a:solidFill>
                <a:latin typeface="#9Slide03 SFU Futura_07" panose="00000900000000000000" pitchFamily="2" charset="0"/>
                <a:ea typeface="Times New Roman" panose="02020603050405020304" pitchFamily="18" charset="0"/>
              </a:rPr>
              <a:t>đề</a:t>
            </a:r>
            <a:r>
              <a:rPr lang="en-US" sz="3200" dirty="0">
                <a:solidFill>
                  <a:srgbClr val="66FFFF"/>
                </a:solidFill>
                <a:latin typeface="#9Slide03 SFU Futura_07" panose="00000900000000000000" pitchFamily="2" charset="0"/>
                <a:ea typeface="Times New Roman" panose="02020603050405020304" pitchFamily="18" charset="0"/>
              </a:rPr>
              <a:t> </a:t>
            </a:r>
            <a:r>
              <a:rPr lang="en-US" sz="3200" dirty="0" err="1">
                <a:solidFill>
                  <a:srgbClr val="66FFFF"/>
                </a:solidFill>
                <a:latin typeface="#9Slide03 SFU Futura_07" panose="00000900000000000000" pitchFamily="2" charset="0"/>
                <a:ea typeface="Times New Roman" panose="02020603050405020304" pitchFamily="18" charset="0"/>
              </a:rPr>
              <a:t>để</a:t>
            </a:r>
            <a:r>
              <a:rPr lang="en-US" sz="3200" dirty="0">
                <a:solidFill>
                  <a:srgbClr val="66FFFF"/>
                </a:solidFill>
                <a:latin typeface="#9Slide03 SFU Futura_07" panose="00000900000000000000" pitchFamily="2" charset="0"/>
                <a:ea typeface="Times New Roman" panose="02020603050405020304" pitchFamily="18" charset="0"/>
              </a:rPr>
              <a:t> </a:t>
            </a:r>
            <a:r>
              <a:rPr lang="en-US" sz="3200" dirty="0" err="1">
                <a:solidFill>
                  <a:srgbClr val="66FFFF"/>
                </a:solidFill>
                <a:latin typeface="#9Slide03 SFU Futura_07" panose="00000900000000000000" pitchFamily="2" charset="0"/>
                <a:ea typeface="Times New Roman" panose="02020603050405020304" pitchFamily="18" charset="0"/>
              </a:rPr>
              <a:t>thực</a:t>
            </a:r>
            <a:r>
              <a:rPr lang="en-US" sz="3200" dirty="0">
                <a:solidFill>
                  <a:srgbClr val="66FFFF"/>
                </a:solidFill>
                <a:latin typeface="#9Slide03 SFU Futura_07" panose="00000900000000000000" pitchFamily="2" charset="0"/>
                <a:ea typeface="Times New Roman" panose="02020603050405020304" pitchFamily="18" charset="0"/>
              </a:rPr>
              <a:t> </a:t>
            </a:r>
            <a:r>
              <a:rPr lang="en-US" sz="3200" dirty="0" err="1">
                <a:solidFill>
                  <a:srgbClr val="66FFFF"/>
                </a:solidFill>
                <a:latin typeface="#9Slide03 SFU Futura_07" panose="00000900000000000000" pitchFamily="2" charset="0"/>
                <a:ea typeface="Times New Roman" panose="02020603050405020304" pitchFamily="18" charset="0"/>
              </a:rPr>
              <a:t>hiện</a:t>
            </a:r>
            <a:r>
              <a:rPr lang="en-US" sz="3200" dirty="0">
                <a:solidFill>
                  <a:srgbClr val="66FFFF"/>
                </a:solidFill>
                <a:latin typeface="#9Slide03 SFU Futura_07" panose="00000900000000000000" pitchFamily="2" charset="0"/>
                <a:ea typeface="Times New Roman" panose="02020603050405020304" pitchFamily="18" charset="0"/>
              </a:rPr>
              <a:t> </a:t>
            </a:r>
            <a:r>
              <a:rPr lang="en-US" sz="3200" dirty="0" err="1">
                <a:solidFill>
                  <a:srgbClr val="66FFFF"/>
                </a:solidFill>
                <a:latin typeface="#9Slide03 SFU Futura_07" panose="00000900000000000000" pitchFamily="2" charset="0"/>
                <a:ea typeface="Times New Roman" panose="02020603050405020304" pitchFamily="18" charset="0"/>
              </a:rPr>
              <a:t>báo</a:t>
            </a:r>
            <a:r>
              <a:rPr lang="en-US" sz="3200" dirty="0">
                <a:solidFill>
                  <a:srgbClr val="66FFFF"/>
                </a:solidFill>
                <a:latin typeface="#9Slide03 SFU Futura_07" panose="00000900000000000000" pitchFamily="2" charset="0"/>
                <a:ea typeface="Times New Roman" panose="02020603050405020304" pitchFamily="18" charset="0"/>
              </a:rPr>
              <a:t> </a:t>
            </a:r>
            <a:r>
              <a:rPr lang="en-US" sz="3200" dirty="0" err="1">
                <a:solidFill>
                  <a:srgbClr val="66FFFF"/>
                </a:solidFill>
                <a:latin typeface="#9Slide03 SFU Futura_07" panose="00000900000000000000" pitchFamily="2" charset="0"/>
                <a:ea typeface="Times New Roman" panose="02020603050405020304" pitchFamily="18" charset="0"/>
              </a:rPr>
              <a:t>cáo</a:t>
            </a:r>
            <a:r>
              <a:rPr lang="en-US" sz="3200" dirty="0">
                <a:solidFill>
                  <a:srgbClr val="66FFFF"/>
                </a:solidFill>
                <a:latin typeface="#9Slide03 SFU Futura_07" panose="00000900000000000000" pitchFamily="2" charset="0"/>
                <a:ea typeface="Times New Roman" panose="02020603050405020304" pitchFamily="18" charset="0"/>
              </a:rPr>
              <a:t>. </a:t>
            </a:r>
            <a:r>
              <a:rPr lang="en-US" sz="3200" dirty="0" err="1">
                <a:solidFill>
                  <a:srgbClr val="66FFFF"/>
                </a:solidFill>
                <a:latin typeface="#9Slide03 SFU Futura_07" panose="00000900000000000000" pitchFamily="2" charset="0"/>
                <a:ea typeface="Times New Roman" panose="02020603050405020304" pitchFamily="18" charset="0"/>
              </a:rPr>
              <a:t>Sản</a:t>
            </a:r>
            <a:r>
              <a:rPr lang="en-US" sz="3200" dirty="0">
                <a:solidFill>
                  <a:srgbClr val="66FFFF"/>
                </a:solidFill>
                <a:latin typeface="#9Slide03 SFU Futura_07" panose="00000900000000000000" pitchFamily="2" charset="0"/>
                <a:ea typeface="Times New Roman" panose="02020603050405020304" pitchFamily="18" charset="0"/>
              </a:rPr>
              <a:t> </a:t>
            </a:r>
            <a:r>
              <a:rPr lang="en-US" sz="3200" dirty="0" err="1">
                <a:solidFill>
                  <a:srgbClr val="66FFFF"/>
                </a:solidFill>
                <a:latin typeface="#9Slide03 SFU Futura_07" panose="00000900000000000000" pitchFamily="2" charset="0"/>
                <a:ea typeface="Times New Roman" panose="02020603050405020304" pitchFamily="18" charset="0"/>
              </a:rPr>
              <a:t>phẩm</a:t>
            </a:r>
            <a:r>
              <a:rPr lang="en-US" sz="3200" dirty="0">
                <a:solidFill>
                  <a:srgbClr val="66FFFF"/>
                </a:solidFill>
                <a:latin typeface="#9Slide03 SFU Futura_07" panose="00000900000000000000" pitchFamily="2" charset="0"/>
                <a:ea typeface="Times New Roman" panose="02020603050405020304" pitchFamily="18" charset="0"/>
              </a:rPr>
              <a:t> </a:t>
            </a:r>
            <a:r>
              <a:rPr lang="en-US" sz="3200" dirty="0" err="1">
                <a:solidFill>
                  <a:srgbClr val="66FFFF"/>
                </a:solidFill>
                <a:latin typeface="#9Slide03 SFU Futura_07" panose="00000900000000000000" pitchFamily="2" charset="0"/>
                <a:ea typeface="Times New Roman" panose="02020603050405020304" pitchFamily="18" charset="0"/>
              </a:rPr>
              <a:t>tự</a:t>
            </a:r>
            <a:r>
              <a:rPr lang="en-US" sz="3200" dirty="0">
                <a:solidFill>
                  <a:srgbClr val="66FFFF"/>
                </a:solidFill>
                <a:latin typeface="#9Slide03 SFU Futura_07" panose="00000900000000000000" pitchFamily="2" charset="0"/>
                <a:ea typeface="Times New Roman" panose="02020603050405020304" pitchFamily="18" charset="0"/>
              </a:rPr>
              <a:t> </a:t>
            </a:r>
            <a:r>
              <a:rPr lang="en-US" sz="3200" dirty="0" err="1">
                <a:solidFill>
                  <a:srgbClr val="66FFFF"/>
                </a:solidFill>
                <a:latin typeface="#9Slide03 SFU Futura_07" panose="00000900000000000000" pitchFamily="2" charset="0"/>
                <a:ea typeface="Times New Roman" panose="02020603050405020304" pitchFamily="18" charset="0"/>
              </a:rPr>
              <a:t>chọn</a:t>
            </a:r>
            <a:endParaRPr lang="en-US" sz="3200" dirty="0">
              <a:solidFill>
                <a:srgbClr val="66FFFF"/>
              </a:solidFill>
              <a:latin typeface="#9Slide03 SFU Futura_07" panose="00000900000000000000" pitchFamily="2" charset="0"/>
              <a:ea typeface="Times New Roman" panose="02020603050405020304" pitchFamily="18" charset="0"/>
            </a:endParaRPr>
          </a:p>
          <a:p>
            <a:pPr marL="0" marR="0" algn="just">
              <a:lnSpc>
                <a:spcPct val="120000"/>
              </a:lnSpc>
              <a:spcBef>
                <a:spcPts val="0"/>
              </a:spcBef>
              <a:spcAft>
                <a:spcPts val="0"/>
              </a:spcAft>
            </a:pPr>
            <a:r>
              <a:rPr lang="en-US" sz="2800" dirty="0" err="1">
                <a:solidFill>
                  <a:srgbClr val="FFFF00"/>
                </a:solidFill>
                <a:latin typeface="#9Slide03 SFU Futura_07" panose="00000900000000000000" pitchFamily="2" charset="0"/>
                <a:ea typeface="Times New Roman" panose="02020603050405020304" pitchFamily="18" charset="0"/>
              </a:rPr>
              <a:t>Chủ</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đề</a:t>
            </a:r>
            <a:r>
              <a:rPr lang="en-US" sz="2800" dirty="0">
                <a:solidFill>
                  <a:srgbClr val="FFFF00"/>
                </a:solidFill>
                <a:latin typeface="#9Slide03 SFU Futura_07" panose="00000900000000000000" pitchFamily="2" charset="0"/>
                <a:ea typeface="Times New Roman" panose="02020603050405020304" pitchFamily="18" charset="0"/>
              </a:rPr>
              <a:t> 1: </a:t>
            </a:r>
            <a:r>
              <a:rPr lang="en-US" sz="2800" dirty="0" err="1">
                <a:solidFill>
                  <a:srgbClr val="FFFF00"/>
                </a:solidFill>
                <a:latin typeface="#9Slide03 SFU Futura_07" panose="00000900000000000000" pitchFamily="2" charset="0"/>
                <a:ea typeface="Times New Roman" panose="02020603050405020304" pitchFamily="18" charset="0"/>
              </a:rPr>
              <a:t>Quá</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trình</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thành</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lập</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Cộng</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hòa</a:t>
            </a:r>
            <a:r>
              <a:rPr lang="en-US" sz="2800" dirty="0">
                <a:solidFill>
                  <a:srgbClr val="FFFF00"/>
                </a:solidFill>
                <a:latin typeface="#9Slide03 SFU Futura_07" panose="00000900000000000000" pitchFamily="2" charset="0"/>
                <a:ea typeface="Times New Roman" panose="02020603050405020304" pitchFamily="18" charset="0"/>
              </a:rPr>
              <a:t> Nam Phi</a:t>
            </a:r>
          </a:p>
          <a:p>
            <a:pPr marL="0" marR="0" algn="just">
              <a:lnSpc>
                <a:spcPct val="120000"/>
              </a:lnSpc>
              <a:spcBef>
                <a:spcPts val="0"/>
              </a:spcBef>
              <a:spcAft>
                <a:spcPts val="0"/>
              </a:spcAft>
            </a:pPr>
            <a:r>
              <a:rPr lang="en-US" sz="2800" dirty="0" err="1">
                <a:solidFill>
                  <a:srgbClr val="FFFF00"/>
                </a:solidFill>
                <a:effectLst/>
                <a:latin typeface="#9Slide03 SFU Futura_07" panose="00000900000000000000" pitchFamily="2" charset="0"/>
                <a:ea typeface="Times New Roman" panose="02020603050405020304" pitchFamily="18" charset="0"/>
              </a:rPr>
              <a:t>Ch</a:t>
            </a:r>
            <a:r>
              <a:rPr lang="en-US" sz="2800" dirty="0" err="1">
                <a:solidFill>
                  <a:srgbClr val="FFFF00"/>
                </a:solidFill>
                <a:latin typeface="#9Slide03 SFU Futura_07" panose="00000900000000000000" pitchFamily="2" charset="0"/>
                <a:ea typeface="Times New Roman" panose="02020603050405020304" pitchFamily="18" charset="0"/>
              </a:rPr>
              <a:t>ủ</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đề</a:t>
            </a:r>
            <a:r>
              <a:rPr lang="en-US" sz="2800" dirty="0">
                <a:solidFill>
                  <a:srgbClr val="FFFF00"/>
                </a:solidFill>
                <a:latin typeface="#9Slide03 SFU Futura_07" panose="00000900000000000000" pitchFamily="2" charset="0"/>
                <a:ea typeface="Times New Roman" panose="02020603050405020304" pitchFamily="18" charset="0"/>
              </a:rPr>
              <a:t> 2: </a:t>
            </a:r>
            <a:r>
              <a:rPr lang="en-US" sz="2800" dirty="0" err="1">
                <a:solidFill>
                  <a:srgbClr val="FFFF00"/>
                </a:solidFill>
                <a:latin typeface="#9Slide03 SFU Futura_07" panose="00000900000000000000" pitchFamily="2" charset="0"/>
                <a:ea typeface="Times New Roman" panose="02020603050405020304" pitchFamily="18" charset="0"/>
              </a:rPr>
              <a:t>Bãi</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bỏ</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chế</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độ</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phân</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biệt</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chủng</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tộc</a:t>
            </a:r>
            <a:r>
              <a:rPr lang="en-US" sz="2800" dirty="0">
                <a:solidFill>
                  <a:srgbClr val="FFFF00"/>
                </a:solidFill>
                <a:latin typeface="#9Slide03 SFU Futura_07" panose="00000900000000000000" pitchFamily="2" charset="0"/>
                <a:ea typeface="Times New Roman" panose="02020603050405020304" pitchFamily="18" charset="0"/>
              </a:rPr>
              <a:t> A-</a:t>
            </a:r>
            <a:r>
              <a:rPr lang="en-US" sz="2800" dirty="0" err="1">
                <a:solidFill>
                  <a:srgbClr val="FFFF00"/>
                </a:solidFill>
                <a:latin typeface="#9Slide03 SFU Futura_07" panose="00000900000000000000" pitchFamily="2" charset="0"/>
                <a:ea typeface="Times New Roman" panose="02020603050405020304" pitchFamily="18" charset="0"/>
              </a:rPr>
              <a:t>pac</a:t>
            </a:r>
            <a:r>
              <a:rPr lang="en-US" sz="2800" dirty="0">
                <a:solidFill>
                  <a:srgbClr val="FFFF00"/>
                </a:solidFill>
                <a:latin typeface="#9Slide03 SFU Futura_07" panose="00000900000000000000" pitchFamily="2" charset="0"/>
                <a:ea typeface="Times New Roman" panose="02020603050405020304" pitchFamily="18" charset="0"/>
              </a:rPr>
              <a:t>-</a:t>
            </a:r>
            <a:r>
              <a:rPr lang="en-US" sz="2800" dirty="0" err="1">
                <a:solidFill>
                  <a:srgbClr val="FFFF00"/>
                </a:solidFill>
                <a:latin typeface="#9Slide03 SFU Futura_07" panose="00000900000000000000" pitchFamily="2" charset="0"/>
                <a:ea typeface="Times New Roman" panose="02020603050405020304" pitchFamily="18" charset="0"/>
              </a:rPr>
              <a:t>thai</a:t>
            </a:r>
            <a:endParaRPr lang="en-US" sz="2800" dirty="0">
              <a:solidFill>
                <a:srgbClr val="FFFF00"/>
              </a:solidFill>
              <a:latin typeface="#9Slide03 SFU Futura_07" panose="00000900000000000000" pitchFamily="2" charset="0"/>
              <a:ea typeface="Times New Roman" panose="02020603050405020304" pitchFamily="18" charset="0"/>
            </a:endParaRPr>
          </a:p>
          <a:p>
            <a:pPr marL="0" marR="0" algn="just">
              <a:lnSpc>
                <a:spcPct val="120000"/>
              </a:lnSpc>
              <a:spcBef>
                <a:spcPts val="0"/>
              </a:spcBef>
              <a:spcAft>
                <a:spcPts val="0"/>
              </a:spcAft>
            </a:pPr>
            <a:r>
              <a:rPr lang="en-US" sz="2800" dirty="0" err="1">
                <a:solidFill>
                  <a:srgbClr val="FFFF00"/>
                </a:solidFill>
                <a:latin typeface="#9Slide03 SFU Futura_07" panose="00000900000000000000" pitchFamily="2" charset="0"/>
                <a:ea typeface="Times New Roman" panose="02020603050405020304" pitchFamily="18" charset="0"/>
              </a:rPr>
              <a:t>Chủ</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đề</a:t>
            </a:r>
            <a:r>
              <a:rPr lang="en-US" sz="2800" dirty="0">
                <a:solidFill>
                  <a:srgbClr val="FFFF00"/>
                </a:solidFill>
                <a:latin typeface="#9Slide03 SFU Futura_07" panose="00000900000000000000" pitchFamily="2" charset="0"/>
                <a:ea typeface="Times New Roman" panose="02020603050405020304" pitchFamily="18" charset="0"/>
              </a:rPr>
              <a:t> 3: </a:t>
            </a:r>
            <a:r>
              <a:rPr lang="en-US" sz="2800" dirty="0" err="1">
                <a:solidFill>
                  <a:srgbClr val="FFFF00"/>
                </a:solidFill>
                <a:latin typeface="#9Slide03 SFU Futura_07" panose="00000900000000000000" pitchFamily="2" charset="0"/>
                <a:ea typeface="Times New Roman" panose="02020603050405020304" pitchFamily="18" charset="0"/>
              </a:rPr>
              <a:t>Lần</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bầu</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cử</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đa</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chủng</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tộc</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đầu</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tiên</a:t>
            </a:r>
            <a:r>
              <a:rPr lang="en-US" sz="2800" dirty="0">
                <a:solidFill>
                  <a:srgbClr val="FFFF00"/>
                </a:solidFill>
                <a:latin typeface="#9Slide03 SFU Futura_07" panose="00000900000000000000" pitchFamily="2" charset="0"/>
                <a:ea typeface="Times New Roman" panose="02020603050405020304" pitchFamily="18" charset="0"/>
              </a:rPr>
              <a:t> ở Nam Phi</a:t>
            </a:r>
          </a:p>
          <a:p>
            <a:pPr marL="0" marR="0" algn="just">
              <a:lnSpc>
                <a:spcPct val="120000"/>
              </a:lnSpc>
              <a:spcBef>
                <a:spcPts val="0"/>
              </a:spcBef>
              <a:spcAft>
                <a:spcPts val="0"/>
              </a:spcAft>
            </a:pPr>
            <a:r>
              <a:rPr lang="en-US" sz="2800" dirty="0" err="1">
                <a:solidFill>
                  <a:srgbClr val="FFFF00"/>
                </a:solidFill>
                <a:effectLst/>
                <a:latin typeface="#9Slide03 SFU Futura_07" panose="00000900000000000000" pitchFamily="2" charset="0"/>
                <a:ea typeface="Times New Roman" panose="02020603050405020304" pitchFamily="18" charset="0"/>
              </a:rPr>
              <a:t>Ch</a:t>
            </a:r>
            <a:r>
              <a:rPr lang="en-US" sz="2800" dirty="0" err="1">
                <a:solidFill>
                  <a:srgbClr val="FFFF00"/>
                </a:solidFill>
                <a:latin typeface="#9Slide03 SFU Futura_07" panose="00000900000000000000" pitchFamily="2" charset="0"/>
                <a:ea typeface="Times New Roman" panose="02020603050405020304" pitchFamily="18" charset="0"/>
              </a:rPr>
              <a:t>ủ</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đề</a:t>
            </a:r>
            <a:r>
              <a:rPr lang="en-US" sz="2800" dirty="0">
                <a:solidFill>
                  <a:srgbClr val="FFFF00"/>
                </a:solidFill>
                <a:latin typeface="#9Slide03 SFU Futura_07" panose="00000900000000000000" pitchFamily="2" charset="0"/>
                <a:ea typeface="Times New Roman" panose="02020603050405020304" pitchFamily="18" charset="0"/>
              </a:rPr>
              <a:t> 4: </a:t>
            </a:r>
            <a:r>
              <a:rPr lang="en-US" sz="2800" dirty="0" err="1">
                <a:solidFill>
                  <a:srgbClr val="FFFF00"/>
                </a:solidFill>
                <a:latin typeface="#9Slide03 SFU Futura_07" panose="00000900000000000000" pitchFamily="2" charset="0"/>
                <a:ea typeface="Times New Roman" panose="02020603050405020304" pitchFamily="18" charset="0"/>
              </a:rPr>
              <a:t>Tổng</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thống</a:t>
            </a:r>
            <a:r>
              <a:rPr lang="en-US" sz="2800" dirty="0">
                <a:solidFill>
                  <a:srgbClr val="FFFF00"/>
                </a:solidFill>
                <a:latin typeface="#9Slide03 SFU Futura_07" panose="00000900000000000000" pitchFamily="2" charset="0"/>
                <a:ea typeface="Times New Roman" panose="02020603050405020304" pitchFamily="18" charset="0"/>
              </a:rPr>
              <a:t> da </a:t>
            </a:r>
            <a:r>
              <a:rPr lang="en-US" sz="2800" dirty="0" err="1">
                <a:solidFill>
                  <a:srgbClr val="FFFF00"/>
                </a:solidFill>
                <a:latin typeface="#9Slide03 SFU Futura_07" panose="00000900000000000000" pitchFamily="2" charset="0"/>
                <a:ea typeface="Times New Roman" panose="02020603050405020304" pitchFamily="18" charset="0"/>
              </a:rPr>
              <a:t>màu</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đầu</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tiên</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của</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cộng</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hòa</a:t>
            </a:r>
            <a:r>
              <a:rPr lang="en-US" sz="2800" dirty="0">
                <a:solidFill>
                  <a:srgbClr val="FFFF00"/>
                </a:solidFill>
                <a:latin typeface="#9Slide03 SFU Futura_07" panose="00000900000000000000" pitchFamily="2" charset="0"/>
                <a:ea typeface="Times New Roman" panose="02020603050405020304" pitchFamily="18" charset="0"/>
              </a:rPr>
              <a:t> Nam Phi</a:t>
            </a:r>
            <a:endParaRPr lang="en-US" sz="2800" dirty="0">
              <a:solidFill>
                <a:srgbClr val="FFFF00"/>
              </a:solidFill>
              <a:effectLst/>
              <a:latin typeface="#9Slide03 SFU Futura_07" panose="00000900000000000000" pitchFamily="2" charset="0"/>
              <a:ea typeface="Times New Roman" panose="02020603050405020304" pitchFamily="18" charset="0"/>
            </a:endParaRPr>
          </a:p>
        </p:txBody>
      </p:sp>
    </p:spTree>
    <p:extLst>
      <p:ext uri="{BB962C8B-B14F-4D97-AF65-F5344CB8AC3E}">
        <p14:creationId xmlns:p14="http://schemas.microsoft.com/office/powerpoint/2010/main" val="315715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A567453-C90B-6CF7-2162-F85B7223BA6C}"/>
              </a:ext>
            </a:extLst>
          </p:cNvPr>
          <p:cNvSpPr txBox="1"/>
          <p:nvPr/>
        </p:nvSpPr>
        <p:spPr>
          <a:xfrm>
            <a:off x="7183755" y="1706181"/>
            <a:ext cx="4733290" cy="4694619"/>
          </a:xfrm>
          <a:prstGeom prst="rect">
            <a:avLst/>
          </a:prstGeom>
          <a:noFill/>
        </p:spPr>
        <p:txBody>
          <a:bodyPr wrap="square">
            <a:spAutoFit/>
          </a:bodyPr>
          <a:lstStyle/>
          <a:p>
            <a:pPr marL="0" marR="0" algn="just">
              <a:lnSpc>
                <a:spcPct val="120000"/>
              </a:lnSpc>
              <a:spcBef>
                <a:spcPts val="0"/>
              </a:spcBef>
              <a:spcAft>
                <a:spcPts val="0"/>
              </a:spcAft>
            </a:pP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Mở</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bài</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Giới</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thiệu</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khái</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quát</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về</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chủ</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đề</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Thời</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gian</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bối</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cảnh</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địa</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điểm</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nhân</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vật</a:t>
            </a:r>
            <a:r>
              <a:rPr lang="en-US" sz="2800" dirty="0">
                <a:solidFill>
                  <a:srgbClr val="000000"/>
                </a:solidFill>
                <a:effectLst/>
                <a:latin typeface="#9Slide03 SFU Futura_07" panose="00000900000000000000" pitchFamily="2" charset="0"/>
                <a:ea typeface="Times New Roman" panose="02020603050405020304" pitchFamily="18" charset="0"/>
              </a:rPr>
              <a:t>…</a:t>
            </a:r>
            <a:endParaRPr lang="en-US" sz="2800" dirty="0">
              <a:effectLst/>
              <a:latin typeface="#9Slide03 SFU Futura_07" panose="00000900000000000000" pitchFamily="2" charset="0"/>
              <a:ea typeface="Times New Roman" panose="02020603050405020304" pitchFamily="18" charset="0"/>
            </a:endParaRPr>
          </a:p>
          <a:p>
            <a:pPr marL="0" marR="0" algn="just">
              <a:lnSpc>
                <a:spcPct val="120000"/>
              </a:lnSpc>
              <a:spcBef>
                <a:spcPts val="0"/>
              </a:spcBef>
              <a:spcAft>
                <a:spcPts val="0"/>
              </a:spcAft>
            </a:pP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Nội</a:t>
            </a:r>
            <a:r>
              <a:rPr lang="en-US" sz="2800" dirty="0">
                <a:solidFill>
                  <a:srgbClr val="000000"/>
                </a:solidFill>
                <a:effectLst/>
                <a:latin typeface="#9Slide03 SFU Futura_07" panose="00000900000000000000" pitchFamily="2" charset="0"/>
                <a:ea typeface="Times New Roman" panose="02020603050405020304" pitchFamily="18" charset="0"/>
              </a:rPr>
              <a:t> dung </a:t>
            </a:r>
            <a:r>
              <a:rPr lang="en-US" sz="2800" dirty="0" err="1">
                <a:solidFill>
                  <a:srgbClr val="000000"/>
                </a:solidFill>
                <a:effectLst/>
                <a:latin typeface="#9Slide03 SFU Futura_07" panose="00000900000000000000" pitchFamily="2" charset="0"/>
                <a:ea typeface="Times New Roman" panose="02020603050405020304" pitchFamily="18" charset="0"/>
              </a:rPr>
              <a:t>chính</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Thông</a:t>
            </a:r>
            <a:r>
              <a:rPr lang="en-US" sz="2800" dirty="0">
                <a:solidFill>
                  <a:srgbClr val="000000"/>
                </a:solidFill>
                <a:effectLst/>
                <a:latin typeface="#9Slide03 SFU Futura_07" panose="00000900000000000000" pitchFamily="2" charset="0"/>
                <a:ea typeface="Times New Roman" panose="02020603050405020304" pitchFamily="18" charset="0"/>
              </a:rPr>
              <a:t> tin chi </a:t>
            </a:r>
            <a:r>
              <a:rPr lang="en-US" sz="2800" dirty="0" err="1">
                <a:solidFill>
                  <a:srgbClr val="000000"/>
                </a:solidFill>
                <a:effectLst/>
                <a:latin typeface="#9Slide03 SFU Futura_07" panose="00000900000000000000" pitchFamily="2" charset="0"/>
                <a:ea typeface="Times New Roman" panose="02020603050405020304" pitchFamily="18" charset="0"/>
              </a:rPr>
              <a:t>tiết</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về</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chủ</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đề</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trả</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lời</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cho</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các</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câu</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hỏi</a:t>
            </a:r>
            <a:r>
              <a:rPr lang="en-US" sz="2800" dirty="0">
                <a:solidFill>
                  <a:srgbClr val="000000"/>
                </a:solidFill>
                <a:effectLst/>
                <a:latin typeface="#9Slide03 SFU Futura_07" panose="00000900000000000000" pitchFamily="2" charset="0"/>
                <a:ea typeface="Times New Roman" panose="02020603050405020304" pitchFamily="18" charset="0"/>
              </a:rPr>
              <a:t> 5W1H</a:t>
            </a:r>
            <a:endParaRPr lang="en-US" sz="2800" dirty="0">
              <a:effectLst/>
              <a:latin typeface="#9Slide03 SFU Futura_07" panose="00000900000000000000" pitchFamily="2" charset="0"/>
              <a:ea typeface="Times New Roman" panose="02020603050405020304" pitchFamily="18" charset="0"/>
            </a:endParaRPr>
          </a:p>
          <a:p>
            <a:pPr marL="0" marR="0" algn="just">
              <a:lnSpc>
                <a:spcPct val="120000"/>
              </a:lnSpc>
              <a:spcBef>
                <a:spcPts val="0"/>
              </a:spcBef>
              <a:spcAft>
                <a:spcPts val="0"/>
              </a:spcAft>
            </a:pP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Kết</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luận</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Đánh</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giá</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chung</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về</a:t>
            </a:r>
            <a:r>
              <a:rPr lang="en-US" sz="2800" dirty="0">
                <a:solidFill>
                  <a:srgbClr val="000000"/>
                </a:solidFill>
                <a:effectLst/>
                <a:latin typeface="#9Slide03 SFU Futura_07" panose="00000900000000000000" pitchFamily="2" charset="0"/>
                <a:ea typeface="Times New Roman" panose="02020603050405020304" pitchFamily="18" charset="0"/>
              </a:rPr>
              <a:t> ý </a:t>
            </a:r>
            <a:r>
              <a:rPr lang="en-US" sz="2800" dirty="0" err="1">
                <a:solidFill>
                  <a:srgbClr val="000000"/>
                </a:solidFill>
                <a:effectLst/>
                <a:latin typeface="#9Slide03 SFU Futura_07" panose="00000900000000000000" pitchFamily="2" charset="0"/>
                <a:ea typeface="Times New Roman" panose="02020603050405020304" pitchFamily="18" charset="0"/>
              </a:rPr>
              <a:t>nghĩa</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của</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chủ</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đề</a:t>
            </a:r>
            <a:endParaRPr lang="en-US" sz="2800" dirty="0">
              <a:effectLst/>
              <a:latin typeface="#9Slide03 SFU Futura_07" panose="00000900000000000000" pitchFamily="2" charset="0"/>
              <a:ea typeface="Times New Roman" panose="02020603050405020304" pitchFamily="18" charset="0"/>
            </a:endParaRPr>
          </a:p>
        </p:txBody>
      </p:sp>
      <p:pic>
        <p:nvPicPr>
          <p:cNvPr id="2050" name="Picture 2" descr="South Africa | History, Capital, Flag, Map, Population, &amp; Facts | Britannica">
            <a:extLst>
              <a:ext uri="{FF2B5EF4-FFF2-40B4-BE49-F238E27FC236}">
                <a16:creationId xmlns:a16="http://schemas.microsoft.com/office/drawing/2014/main" id="{2112F5DD-D621-FCB0-ACC2-0A69252C65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950" y="1611086"/>
            <a:ext cx="6419850" cy="4891314"/>
          </a:xfrm>
          <a:prstGeom prst="rect">
            <a:avLst/>
          </a:prstGeom>
          <a:noFill/>
          <a:extLst>
            <a:ext uri="{909E8E84-426E-40DD-AFC4-6F175D3DCCD1}">
              <a14:hiddenFill xmlns:a14="http://schemas.microsoft.com/office/drawing/2010/main">
                <a:solidFill>
                  <a:srgbClr val="FFFFFF"/>
                </a:solidFill>
              </a14:hiddenFill>
            </a:ext>
          </a:extLst>
        </p:spPr>
      </p:pic>
      <p:sp>
        <p:nvSpPr>
          <p:cNvPr id="6" name="Frame 5">
            <a:extLst>
              <a:ext uri="{FF2B5EF4-FFF2-40B4-BE49-F238E27FC236}">
                <a16:creationId xmlns:a16="http://schemas.microsoft.com/office/drawing/2014/main" id="{B93B22DA-F20E-966E-2AE7-BCC0E782798E}"/>
              </a:ext>
            </a:extLst>
          </p:cNvPr>
          <p:cNvSpPr/>
          <p:nvPr/>
        </p:nvSpPr>
        <p:spPr>
          <a:xfrm>
            <a:off x="0" y="0"/>
            <a:ext cx="12192000" cy="6813426"/>
          </a:xfrm>
          <a:prstGeom prst="frame">
            <a:avLst>
              <a:gd name="adj1" fmla="val 191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itle 1">
            <a:extLst>
              <a:ext uri="{FF2B5EF4-FFF2-40B4-BE49-F238E27FC236}">
                <a16:creationId xmlns:a16="http://schemas.microsoft.com/office/drawing/2014/main" id="{21C374CD-699E-A22C-9753-D84B94BB3BAA}"/>
              </a:ext>
            </a:extLst>
          </p:cNvPr>
          <p:cNvSpPr txBox="1">
            <a:spLocks/>
          </p:cNvSpPr>
          <p:nvPr/>
        </p:nvSpPr>
        <p:spPr>
          <a:xfrm>
            <a:off x="312421" y="211757"/>
            <a:ext cx="11602720" cy="115994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FF0000"/>
                </a:solidFill>
                <a:latin typeface="#9Slide07 IcielBC Cubano Normal" panose="00000500000000000000" pitchFamily="2" charset="0"/>
              </a:rPr>
              <a:t>NHỮNG SẮC MÀU NAM PHI</a:t>
            </a:r>
          </a:p>
        </p:txBody>
      </p:sp>
      <p:sp>
        <p:nvSpPr>
          <p:cNvPr id="8" name="TextBox 7">
            <a:extLst>
              <a:ext uri="{FF2B5EF4-FFF2-40B4-BE49-F238E27FC236}">
                <a16:creationId xmlns:a16="http://schemas.microsoft.com/office/drawing/2014/main" id="{26DF22EF-D897-197E-5FE6-0B001CC67921}"/>
              </a:ext>
            </a:extLst>
          </p:cNvPr>
          <p:cNvSpPr txBox="1"/>
          <p:nvPr/>
        </p:nvSpPr>
        <p:spPr>
          <a:xfrm>
            <a:off x="6780657" y="1092647"/>
            <a:ext cx="5539485" cy="558102"/>
          </a:xfrm>
          <a:prstGeom prst="rect">
            <a:avLst/>
          </a:prstGeom>
          <a:noFill/>
        </p:spPr>
        <p:txBody>
          <a:bodyPr wrap="square" anchor="ctr">
            <a:spAutoFit/>
          </a:bodyPr>
          <a:lstStyle/>
          <a:p>
            <a:pPr algn="ctr">
              <a:lnSpc>
                <a:spcPct val="120000"/>
              </a:lnSpc>
            </a:pPr>
            <a:r>
              <a:rPr lang="en-US" sz="2800" b="0" i="0" dirty="0" err="1">
                <a:solidFill>
                  <a:srgbClr val="0070C0"/>
                </a:solidFill>
                <a:effectLst/>
                <a:latin typeface="#9Slide03 SFU Futura_07" panose="00000900000000000000" pitchFamily="2" charset="0"/>
              </a:rPr>
              <a:t>Hoàn</a:t>
            </a:r>
            <a:r>
              <a:rPr lang="en-US" sz="2800" b="0" i="0" dirty="0">
                <a:solidFill>
                  <a:srgbClr val="0070C0"/>
                </a:solidFill>
                <a:effectLst/>
                <a:latin typeface="#9Slide03 SFU Futura_07" panose="00000900000000000000" pitchFamily="2" charset="0"/>
              </a:rPr>
              <a:t> </a:t>
            </a:r>
            <a:r>
              <a:rPr lang="en-US" sz="2800" b="0" i="0" dirty="0" err="1">
                <a:solidFill>
                  <a:srgbClr val="0070C0"/>
                </a:solidFill>
                <a:effectLst/>
                <a:latin typeface="#9Slide03 SFU Futura_07" panose="00000900000000000000" pitchFamily="2" charset="0"/>
              </a:rPr>
              <a:t>thành</a:t>
            </a:r>
            <a:r>
              <a:rPr lang="en-US" sz="2800" b="0" i="0" dirty="0">
                <a:solidFill>
                  <a:srgbClr val="0070C0"/>
                </a:solidFill>
                <a:effectLst/>
                <a:latin typeface="#9Slide03 SFU Futura_07" panose="00000900000000000000" pitchFamily="2" charset="0"/>
              </a:rPr>
              <a:t> </a:t>
            </a:r>
            <a:r>
              <a:rPr lang="en-US" sz="2800" b="0" i="0" dirty="0" err="1">
                <a:solidFill>
                  <a:srgbClr val="0070C0"/>
                </a:solidFill>
                <a:effectLst/>
                <a:latin typeface="#9Slide03 SFU Futura_07" panose="00000900000000000000" pitchFamily="2" charset="0"/>
              </a:rPr>
              <a:t>sản</a:t>
            </a:r>
            <a:r>
              <a:rPr lang="en-US" sz="2800" b="0" i="0" dirty="0">
                <a:solidFill>
                  <a:srgbClr val="0070C0"/>
                </a:solidFill>
                <a:effectLst/>
                <a:latin typeface="#9Slide03 SFU Futura_07" panose="00000900000000000000" pitchFamily="2" charset="0"/>
              </a:rPr>
              <a:t> </a:t>
            </a:r>
            <a:r>
              <a:rPr lang="en-US" sz="2800" b="0" i="0" dirty="0" err="1">
                <a:solidFill>
                  <a:srgbClr val="0070C0"/>
                </a:solidFill>
                <a:effectLst/>
                <a:latin typeface="#9Slide03 SFU Futura_07" panose="00000900000000000000" pitchFamily="2" charset="0"/>
              </a:rPr>
              <a:t>phẩm</a:t>
            </a:r>
            <a:r>
              <a:rPr lang="en-US" sz="2800" b="0" i="0" dirty="0">
                <a:solidFill>
                  <a:srgbClr val="0070C0"/>
                </a:solidFill>
                <a:effectLst/>
                <a:latin typeface="#9Slide03 SFU Futura_07" panose="00000900000000000000" pitchFamily="2" charset="0"/>
              </a:rPr>
              <a:t> ở </a:t>
            </a:r>
            <a:r>
              <a:rPr lang="en-US" sz="2800" b="0" i="0" dirty="0" err="1">
                <a:solidFill>
                  <a:srgbClr val="0070C0"/>
                </a:solidFill>
                <a:effectLst/>
                <a:latin typeface="#9Slide03 SFU Futura_07" panose="00000900000000000000" pitchFamily="2" charset="0"/>
              </a:rPr>
              <a:t>nhà</a:t>
            </a:r>
            <a:endParaRPr lang="en-US" sz="2800" b="0" i="0" dirty="0">
              <a:solidFill>
                <a:srgbClr val="0070C0"/>
              </a:solidFill>
              <a:effectLst/>
              <a:latin typeface="#9Slide03 SFU Futura_07" panose="00000900000000000000" pitchFamily="2" charset="0"/>
            </a:endParaRPr>
          </a:p>
        </p:txBody>
      </p:sp>
    </p:spTree>
    <p:extLst>
      <p:ext uri="{BB962C8B-B14F-4D97-AF65-F5344CB8AC3E}">
        <p14:creationId xmlns:p14="http://schemas.microsoft.com/office/powerpoint/2010/main" val="356138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4028FD-8BAA-4A19-BFDE-594D991B75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477A832E-FBB7-50EF-74D2-2A9EFD436364}"/>
              </a:ext>
            </a:extLst>
          </p:cNvPr>
          <p:cNvGraphicFramePr>
            <a:graphicFrameLocks noGrp="1"/>
          </p:cNvGraphicFramePr>
          <p:nvPr>
            <p:ph idx="1"/>
            <p:extLst>
              <p:ext uri="{D42A27DB-BD31-4B8C-83A1-F6EECF244321}">
                <p14:modId xmlns:p14="http://schemas.microsoft.com/office/powerpoint/2010/main" val="1373321989"/>
              </p:ext>
            </p:extLst>
          </p:nvPr>
        </p:nvGraphicFramePr>
        <p:xfrm>
          <a:off x="312421" y="1845944"/>
          <a:ext cx="11602720" cy="4636135"/>
        </p:xfrm>
        <a:graphic>
          <a:graphicData uri="http://schemas.openxmlformats.org/drawingml/2006/table">
            <a:tbl>
              <a:tblPr firstRow="1" firstCol="1" bandRow="1"/>
              <a:tblGrid>
                <a:gridCol w="8726892">
                  <a:extLst>
                    <a:ext uri="{9D8B030D-6E8A-4147-A177-3AD203B41FA5}">
                      <a16:colId xmlns:a16="http://schemas.microsoft.com/office/drawing/2014/main" val="2349255913"/>
                    </a:ext>
                  </a:extLst>
                </a:gridCol>
                <a:gridCol w="745584">
                  <a:extLst>
                    <a:ext uri="{9D8B030D-6E8A-4147-A177-3AD203B41FA5}">
                      <a16:colId xmlns:a16="http://schemas.microsoft.com/office/drawing/2014/main" val="1243318336"/>
                    </a:ext>
                  </a:extLst>
                </a:gridCol>
                <a:gridCol w="721916">
                  <a:extLst>
                    <a:ext uri="{9D8B030D-6E8A-4147-A177-3AD203B41FA5}">
                      <a16:colId xmlns:a16="http://schemas.microsoft.com/office/drawing/2014/main" val="590630716"/>
                    </a:ext>
                  </a:extLst>
                </a:gridCol>
                <a:gridCol w="721916">
                  <a:extLst>
                    <a:ext uri="{9D8B030D-6E8A-4147-A177-3AD203B41FA5}">
                      <a16:colId xmlns:a16="http://schemas.microsoft.com/office/drawing/2014/main" val="872961375"/>
                    </a:ext>
                  </a:extLst>
                </a:gridCol>
                <a:gridCol w="686412">
                  <a:extLst>
                    <a:ext uri="{9D8B030D-6E8A-4147-A177-3AD203B41FA5}">
                      <a16:colId xmlns:a16="http://schemas.microsoft.com/office/drawing/2014/main" val="2479287816"/>
                    </a:ext>
                  </a:extLst>
                </a:gridCol>
              </a:tblGrid>
              <a:tr h="517168">
                <a:tc>
                  <a:txBody>
                    <a:bodyPr/>
                    <a:lstStyle/>
                    <a:p>
                      <a:pPr marL="0" marR="0" algn="ctr" fontAlgn="t">
                        <a:lnSpc>
                          <a:spcPct val="100000"/>
                        </a:lnSpc>
                        <a:spcBef>
                          <a:spcPts val="0"/>
                        </a:spcBef>
                        <a:spcAft>
                          <a:spcPts val="0"/>
                        </a:spcAft>
                      </a:pPr>
                      <a:r>
                        <a:rPr lang="en-US" sz="2400" b="1" i="0" u="none" strike="noStrike">
                          <a:solidFill>
                            <a:srgbClr val="000000"/>
                          </a:solidFill>
                          <a:effectLst/>
                          <a:latin typeface="#9Slide03 SFU Futura_07" panose="00000900000000000000" pitchFamily="2" charset="0"/>
                          <a:ea typeface="Times New Roman" panose="02020603050405020304" pitchFamily="18" charset="0"/>
                          <a:cs typeface="Times New Roman" panose="02020603050405020304" pitchFamily="18" charset="0"/>
                        </a:rPr>
                        <a:t>Tiêu chí đánh giá bài báo cáo</a:t>
                      </a:r>
                      <a:endParaRPr lang="en-US" sz="3200" b="0" i="0" u="none" strike="noStrike">
                        <a:effectLst/>
                        <a:latin typeface="#9Slide03 SFU Futura_07" panose="00000900000000000000" pitchFamily="2" charset="0"/>
                      </a:endParaRPr>
                    </a:p>
                  </a:txBody>
                  <a:tcPr marL="108663" marR="108663" marT="150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ctr" fontAlgn="t">
                        <a:lnSpc>
                          <a:spcPct val="100000"/>
                        </a:lnSpc>
                        <a:spcBef>
                          <a:spcPts val="0"/>
                        </a:spcBef>
                        <a:spcAft>
                          <a:spcPts val="0"/>
                        </a:spcAft>
                      </a:pPr>
                      <a:r>
                        <a:rPr lang="en-US" sz="2400" b="1" i="0" u="none" strike="noStrike">
                          <a:solidFill>
                            <a:srgbClr val="000000"/>
                          </a:solidFill>
                          <a:effectLst/>
                          <a:latin typeface="#9Slide03 SFU Futura_07" panose="00000900000000000000" pitchFamily="2" charset="0"/>
                          <a:ea typeface="Times New Roman" panose="02020603050405020304" pitchFamily="18" charset="0"/>
                          <a:cs typeface="Times New Roman" panose="02020603050405020304" pitchFamily="18" charset="0"/>
                        </a:rPr>
                        <a:t>1</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ctr" fontAlgn="t">
                        <a:lnSpc>
                          <a:spcPct val="100000"/>
                        </a:lnSpc>
                        <a:spcBef>
                          <a:spcPts val="0"/>
                        </a:spcBef>
                        <a:spcAft>
                          <a:spcPts val="0"/>
                        </a:spcAft>
                      </a:pPr>
                      <a:r>
                        <a:rPr lang="en-US" sz="2400" b="1" i="0" u="none" strike="noStrike">
                          <a:solidFill>
                            <a:srgbClr val="000000"/>
                          </a:solidFill>
                          <a:effectLst/>
                          <a:latin typeface="#9Slide03 SFU Futura_07" panose="00000900000000000000" pitchFamily="2" charset="0"/>
                          <a:ea typeface="Times New Roman" panose="02020603050405020304" pitchFamily="18" charset="0"/>
                          <a:cs typeface="Times New Roman" panose="02020603050405020304" pitchFamily="18" charset="0"/>
                        </a:rPr>
                        <a:t>2</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ctr" fontAlgn="t">
                        <a:lnSpc>
                          <a:spcPct val="100000"/>
                        </a:lnSpc>
                        <a:spcBef>
                          <a:spcPts val="0"/>
                        </a:spcBef>
                        <a:spcAft>
                          <a:spcPts val="0"/>
                        </a:spcAft>
                      </a:pPr>
                      <a:r>
                        <a:rPr lang="en-US" sz="2400" b="1" i="0" u="none" strike="noStrike">
                          <a:solidFill>
                            <a:srgbClr val="000000"/>
                          </a:solidFill>
                          <a:effectLst/>
                          <a:latin typeface="#9Slide03 SFU Futura_07" panose="00000900000000000000" pitchFamily="2" charset="0"/>
                          <a:ea typeface="Times New Roman" panose="02020603050405020304" pitchFamily="18" charset="0"/>
                          <a:cs typeface="Times New Roman" panose="02020603050405020304" pitchFamily="18" charset="0"/>
                        </a:rPr>
                        <a:t>3</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ctr" fontAlgn="t">
                        <a:lnSpc>
                          <a:spcPct val="100000"/>
                        </a:lnSpc>
                        <a:spcBef>
                          <a:spcPts val="0"/>
                        </a:spcBef>
                        <a:spcAft>
                          <a:spcPts val="0"/>
                        </a:spcAft>
                      </a:pPr>
                      <a:r>
                        <a:rPr lang="en-US" sz="2400" b="1" i="0" u="none" strike="noStrike" dirty="0">
                          <a:solidFill>
                            <a:srgbClr val="000000"/>
                          </a:solidFill>
                          <a:effectLst/>
                          <a:latin typeface="#9Slide03 SFU Futura_07" panose="00000900000000000000" pitchFamily="2" charset="0"/>
                          <a:ea typeface="Times New Roman" panose="02020603050405020304" pitchFamily="18" charset="0"/>
                          <a:cs typeface="Times New Roman" panose="02020603050405020304" pitchFamily="18" charset="0"/>
                        </a:rPr>
                        <a:t>4</a:t>
                      </a:r>
                      <a:endParaRPr lang="en-US" sz="3200" b="0" i="0" u="none" strike="noStrike" dirty="0">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2507572698"/>
                  </a:ext>
                </a:extLst>
              </a:tr>
              <a:tr h="517168">
                <a:tc>
                  <a:txBody>
                    <a:bodyPr/>
                    <a:lstStyle/>
                    <a:p>
                      <a:pPr marL="0" marR="0" algn="just" fontAlgn="t">
                        <a:lnSpc>
                          <a:spcPct val="100000"/>
                        </a:lnSpc>
                        <a:spcBef>
                          <a:spcPts val="0"/>
                        </a:spcBef>
                        <a:spcAft>
                          <a:spcPts val="0"/>
                        </a:spcAft>
                      </a:pPr>
                      <a:r>
                        <a:rPr lang="en-US" sz="2400" b="0" i="0"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Phần giới thiệu chủ đề ngắn gọn, không quá 5 dòng</a:t>
                      </a:r>
                      <a:endParaRPr lang="en-US" sz="3200" b="0" i="0" u="none" strike="noStrike">
                        <a:effectLst/>
                        <a:latin typeface="#9Slide03 SFU Futura_07" panose="00000900000000000000" pitchFamily="2" charset="0"/>
                      </a:endParaRPr>
                    </a:p>
                  </a:txBody>
                  <a:tcPr marL="108663" marR="108663" marT="150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3178674"/>
                  </a:ext>
                </a:extLst>
              </a:tr>
              <a:tr h="950340">
                <a:tc>
                  <a:txBody>
                    <a:bodyPr/>
                    <a:lstStyle/>
                    <a:p>
                      <a:pPr marL="0" marR="0" algn="just" fontAlgn="t">
                        <a:lnSpc>
                          <a:spcPct val="100000"/>
                        </a:lnSpc>
                        <a:spcBef>
                          <a:spcPts val="0"/>
                        </a:spcBef>
                        <a:spcAft>
                          <a:spcPts val="0"/>
                        </a:spcAft>
                      </a:pP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Nội</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dung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chính</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của</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chủ</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đề</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trả</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lời</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các</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câu</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hỏi</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5W1H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với</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thông</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tin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phong</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phú</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ngắn</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gọn</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và</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có</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tính</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khái</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quát</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cao</a:t>
                      </a:r>
                      <a:endParaRPr lang="en-US" sz="3200" b="0" i="0" u="none" strike="noStrike" dirty="0">
                        <a:effectLst/>
                        <a:latin typeface="#9Slide03 SFU Futura_07" panose="00000900000000000000" pitchFamily="2" charset="0"/>
                      </a:endParaRPr>
                    </a:p>
                  </a:txBody>
                  <a:tcPr marL="108663" marR="108663" marT="150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fontAlgn="t">
                        <a:lnSpc>
                          <a:spcPct val="120000"/>
                        </a:lnSpc>
                        <a:spcBef>
                          <a:spcPts val="0"/>
                        </a:spcBef>
                        <a:spcAft>
                          <a:spcPts val="0"/>
                        </a:spcAft>
                      </a:pPr>
                      <a:r>
                        <a:rPr lang="en-US" sz="2400" b="0" i="1"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dirty="0">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49198116"/>
                  </a:ext>
                </a:extLst>
              </a:tr>
              <a:tr h="582787">
                <a:tc>
                  <a:txBody>
                    <a:bodyPr/>
                    <a:lstStyle/>
                    <a:p>
                      <a:pPr marL="0" marR="0" algn="just" fontAlgn="t">
                        <a:lnSpc>
                          <a:spcPct val="100000"/>
                        </a:lnSpc>
                        <a:spcBef>
                          <a:spcPts val="0"/>
                        </a:spcBef>
                        <a:spcAft>
                          <a:spcPts val="0"/>
                        </a:spcAft>
                      </a:pP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Có</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các</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hình</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ảnh</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minh</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họa</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chiếm</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không</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quá</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20%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diện</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tích</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A4</a:t>
                      </a:r>
                      <a:endParaRPr lang="en-US" sz="3200" b="0" i="0" u="none" strike="noStrike" dirty="0">
                        <a:effectLst/>
                        <a:latin typeface="#9Slide03 SFU Futura_07" panose="00000900000000000000" pitchFamily="2" charset="0"/>
                      </a:endParaRPr>
                    </a:p>
                  </a:txBody>
                  <a:tcPr marL="108663" marR="108663" marT="150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9060179"/>
                  </a:ext>
                </a:extLst>
              </a:tr>
              <a:tr h="517168">
                <a:tc>
                  <a:txBody>
                    <a:bodyPr/>
                    <a:lstStyle/>
                    <a:p>
                      <a:pPr marL="0" marR="0" algn="just" fontAlgn="t">
                        <a:lnSpc>
                          <a:spcPct val="100000"/>
                        </a:lnSpc>
                        <a:spcBef>
                          <a:spcPts val="0"/>
                        </a:spcBef>
                        <a:spcAft>
                          <a:spcPts val="0"/>
                        </a:spcAft>
                      </a:pPr>
                      <a:r>
                        <a:rPr lang="en-US" sz="2400" b="0" i="0"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Phần đánh giá thể hiện cái nhìn khách quan</a:t>
                      </a:r>
                      <a:endParaRPr lang="en-US" sz="3200" b="0" i="0" u="none" strike="noStrike">
                        <a:effectLst/>
                        <a:latin typeface="#9Slide03 SFU Futura_07" panose="00000900000000000000" pitchFamily="2" charset="0"/>
                      </a:endParaRPr>
                    </a:p>
                  </a:txBody>
                  <a:tcPr marL="108663" marR="108663" marT="150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fontAlgn="t">
                        <a:lnSpc>
                          <a:spcPct val="120000"/>
                        </a:lnSpc>
                        <a:spcBef>
                          <a:spcPts val="0"/>
                        </a:spcBef>
                        <a:spcAft>
                          <a:spcPts val="0"/>
                        </a:spcAft>
                      </a:pPr>
                      <a:r>
                        <a:rPr lang="en-US" sz="2400" b="0" i="1"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dirty="0">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33779698"/>
                  </a:ext>
                </a:extLst>
              </a:tr>
              <a:tr h="517168">
                <a:tc>
                  <a:txBody>
                    <a:bodyPr/>
                    <a:lstStyle/>
                    <a:p>
                      <a:pPr marL="0" marR="0" algn="just" fontAlgn="t">
                        <a:lnSpc>
                          <a:spcPct val="100000"/>
                        </a:lnSpc>
                        <a:spcBef>
                          <a:spcPts val="0"/>
                        </a:spcBef>
                        <a:spcAft>
                          <a:spcPts val="0"/>
                        </a:spcAft>
                      </a:pPr>
                      <a:r>
                        <a:rPr lang="en-US" sz="2400" b="0" i="0"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Bố cục cân đối, hài hòa, màu sắc thu hút, chữ đẹp</a:t>
                      </a:r>
                      <a:endParaRPr lang="en-US" sz="3200" b="0" i="0" u="none" strike="noStrike">
                        <a:effectLst/>
                        <a:latin typeface="#9Slide03 SFU Futura_07" panose="00000900000000000000" pitchFamily="2" charset="0"/>
                      </a:endParaRPr>
                    </a:p>
                  </a:txBody>
                  <a:tcPr marL="108663" marR="108663" marT="150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4352054"/>
                  </a:ext>
                </a:extLst>
              </a:tr>
              <a:tr h="517168">
                <a:tc>
                  <a:txBody>
                    <a:bodyPr/>
                    <a:lstStyle/>
                    <a:p>
                      <a:pPr marL="0" marR="0" algn="just" fontAlgn="t">
                        <a:lnSpc>
                          <a:spcPct val="100000"/>
                        </a:lnSpc>
                        <a:spcBef>
                          <a:spcPts val="0"/>
                        </a:spcBef>
                        <a:spcAft>
                          <a:spcPts val="0"/>
                        </a:spcAft>
                      </a:pPr>
                      <a:r>
                        <a:rPr lang="vi-VN" sz="2400" b="0" i="0"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Thuyết trình lưu loát, ít lệ thuộc, đúng giờ</a:t>
                      </a:r>
                      <a:endParaRPr lang="vi-VN" sz="3200" b="0" i="0" u="none" strike="noStrike">
                        <a:effectLst/>
                        <a:latin typeface="#9Slide03 SFU Futura_07" panose="00000900000000000000" pitchFamily="2" charset="0"/>
                      </a:endParaRPr>
                    </a:p>
                  </a:txBody>
                  <a:tcPr marL="108663" marR="108663" marT="150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fontAlgn="t">
                        <a:lnSpc>
                          <a:spcPct val="120000"/>
                        </a:lnSpc>
                        <a:spcBef>
                          <a:spcPts val="0"/>
                        </a:spcBef>
                        <a:spcAft>
                          <a:spcPts val="0"/>
                        </a:spcAft>
                      </a:pPr>
                      <a:r>
                        <a:rPr lang="en-US" sz="2400" b="0" i="1"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dirty="0">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28008622"/>
                  </a:ext>
                </a:extLst>
              </a:tr>
              <a:tr h="517168">
                <a:tc>
                  <a:txBody>
                    <a:bodyPr/>
                    <a:lstStyle/>
                    <a:p>
                      <a:pPr marL="0" marR="0" algn="just" fontAlgn="t">
                        <a:lnSpc>
                          <a:spcPct val="100000"/>
                        </a:lnSpc>
                        <a:spcBef>
                          <a:spcPts val="0"/>
                        </a:spcBef>
                        <a:spcAft>
                          <a:spcPts val="0"/>
                        </a:spcAft>
                      </a:pP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Thông</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tin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cá</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nhân</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đầy</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đủ</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đề</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mục</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thu</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hút</a:t>
                      </a:r>
                      <a:endParaRPr lang="en-US" sz="3200" b="0" i="0" u="none" strike="noStrike" dirty="0">
                        <a:effectLst/>
                        <a:latin typeface="#9Slide03 SFU Futura_07" panose="00000900000000000000" pitchFamily="2" charset="0"/>
                      </a:endParaRPr>
                    </a:p>
                  </a:txBody>
                  <a:tcPr marL="108663" marR="108663" marT="150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dirty="0">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7658332"/>
                  </a:ext>
                </a:extLst>
              </a:tr>
            </a:tbl>
          </a:graphicData>
        </a:graphic>
      </p:graphicFrame>
      <p:sp>
        <p:nvSpPr>
          <p:cNvPr id="5" name="Frame 4">
            <a:extLst>
              <a:ext uri="{FF2B5EF4-FFF2-40B4-BE49-F238E27FC236}">
                <a16:creationId xmlns:a16="http://schemas.microsoft.com/office/drawing/2014/main" id="{71A45239-1BE8-E80E-1565-7B2568425B8B}"/>
              </a:ext>
            </a:extLst>
          </p:cNvPr>
          <p:cNvSpPr/>
          <p:nvPr/>
        </p:nvSpPr>
        <p:spPr>
          <a:xfrm>
            <a:off x="0" y="0"/>
            <a:ext cx="12192000" cy="6813426"/>
          </a:xfrm>
          <a:prstGeom prst="frame">
            <a:avLst>
              <a:gd name="adj1" fmla="val 191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itle 1">
            <a:extLst>
              <a:ext uri="{FF2B5EF4-FFF2-40B4-BE49-F238E27FC236}">
                <a16:creationId xmlns:a16="http://schemas.microsoft.com/office/drawing/2014/main" id="{D44EA4AA-2788-1329-0C3A-E6DD8BF4DCEF}"/>
              </a:ext>
            </a:extLst>
          </p:cNvPr>
          <p:cNvSpPr txBox="1">
            <a:spLocks/>
          </p:cNvSpPr>
          <p:nvPr/>
        </p:nvSpPr>
        <p:spPr>
          <a:xfrm>
            <a:off x="312421" y="211757"/>
            <a:ext cx="11602720" cy="115994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FF0000"/>
                </a:solidFill>
                <a:latin typeface="#9Slide07 IcielBC Cubano Normal" panose="00000500000000000000" pitchFamily="2" charset="0"/>
              </a:rPr>
              <a:t>NHỮNG SẮC MÀU NAM PHI</a:t>
            </a:r>
          </a:p>
        </p:txBody>
      </p:sp>
      <p:sp>
        <p:nvSpPr>
          <p:cNvPr id="8" name="TextBox 7">
            <a:extLst>
              <a:ext uri="{FF2B5EF4-FFF2-40B4-BE49-F238E27FC236}">
                <a16:creationId xmlns:a16="http://schemas.microsoft.com/office/drawing/2014/main" id="{E84AEECC-0E62-EBC6-511B-30CD40B1B185}"/>
              </a:ext>
            </a:extLst>
          </p:cNvPr>
          <p:cNvSpPr txBox="1"/>
          <p:nvPr/>
        </p:nvSpPr>
        <p:spPr>
          <a:xfrm>
            <a:off x="401065" y="1097659"/>
            <a:ext cx="11386820" cy="624658"/>
          </a:xfrm>
          <a:prstGeom prst="rect">
            <a:avLst/>
          </a:prstGeom>
          <a:noFill/>
        </p:spPr>
        <p:txBody>
          <a:bodyPr wrap="square" anchor="ctr">
            <a:spAutoFit/>
          </a:bodyPr>
          <a:lstStyle/>
          <a:p>
            <a:pPr algn="ctr">
              <a:lnSpc>
                <a:spcPct val="120000"/>
              </a:lnSpc>
            </a:pPr>
            <a:r>
              <a:rPr lang="en-US" sz="3200" b="0" i="0" dirty="0" err="1">
                <a:solidFill>
                  <a:srgbClr val="0070C0"/>
                </a:solidFill>
                <a:effectLst/>
                <a:latin typeface="#9Slide03 SFU Futura_07" panose="00000900000000000000" pitchFamily="2" charset="0"/>
              </a:rPr>
              <a:t>Tiêu</a:t>
            </a:r>
            <a:r>
              <a:rPr lang="en-US" sz="3200" b="0" i="0" dirty="0">
                <a:solidFill>
                  <a:srgbClr val="0070C0"/>
                </a:solidFill>
                <a:effectLst/>
                <a:latin typeface="#9Slide03 SFU Futura_07" panose="00000900000000000000" pitchFamily="2" charset="0"/>
              </a:rPr>
              <a:t> </a:t>
            </a:r>
            <a:r>
              <a:rPr lang="en-US" sz="3200" b="0" i="0" dirty="0" err="1">
                <a:solidFill>
                  <a:srgbClr val="0070C0"/>
                </a:solidFill>
                <a:effectLst/>
                <a:latin typeface="#9Slide03 SFU Futura_07" panose="00000900000000000000" pitchFamily="2" charset="0"/>
              </a:rPr>
              <a:t>chí</a:t>
            </a:r>
            <a:r>
              <a:rPr lang="en-US" sz="3200" b="0" i="0" dirty="0">
                <a:solidFill>
                  <a:srgbClr val="0070C0"/>
                </a:solidFill>
                <a:effectLst/>
                <a:latin typeface="#9Slide03 SFU Futura_07" panose="00000900000000000000" pitchFamily="2" charset="0"/>
              </a:rPr>
              <a:t> </a:t>
            </a:r>
            <a:r>
              <a:rPr lang="en-US" sz="3200" b="0" i="0" dirty="0" err="1">
                <a:solidFill>
                  <a:srgbClr val="0070C0"/>
                </a:solidFill>
                <a:effectLst/>
                <a:latin typeface="#9Slide03 SFU Futura_07" panose="00000900000000000000" pitchFamily="2" charset="0"/>
              </a:rPr>
              <a:t>đánh</a:t>
            </a:r>
            <a:r>
              <a:rPr lang="en-US" sz="3200" b="0" i="0" dirty="0">
                <a:solidFill>
                  <a:srgbClr val="0070C0"/>
                </a:solidFill>
                <a:effectLst/>
                <a:latin typeface="#9Slide03 SFU Futura_07" panose="00000900000000000000" pitchFamily="2" charset="0"/>
              </a:rPr>
              <a:t> </a:t>
            </a:r>
            <a:r>
              <a:rPr lang="en-US" sz="3200" b="0" i="0" dirty="0" err="1">
                <a:solidFill>
                  <a:srgbClr val="0070C0"/>
                </a:solidFill>
                <a:effectLst/>
                <a:latin typeface="#9Slide03 SFU Futura_07" panose="00000900000000000000" pitchFamily="2" charset="0"/>
              </a:rPr>
              <a:t>giá</a:t>
            </a:r>
            <a:r>
              <a:rPr lang="en-US" sz="3200" b="0" i="0" dirty="0">
                <a:solidFill>
                  <a:srgbClr val="0070C0"/>
                </a:solidFill>
                <a:effectLst/>
                <a:latin typeface="#9Slide03 SFU Futura_07" panose="00000900000000000000" pitchFamily="2" charset="0"/>
              </a:rPr>
              <a:t> </a:t>
            </a:r>
            <a:r>
              <a:rPr lang="en-US" sz="3200" b="0" i="0" dirty="0" err="1">
                <a:solidFill>
                  <a:srgbClr val="0070C0"/>
                </a:solidFill>
                <a:effectLst/>
                <a:latin typeface="#9Slide03 SFU Futura_07" panose="00000900000000000000" pitchFamily="2" charset="0"/>
              </a:rPr>
              <a:t>sản</a:t>
            </a:r>
            <a:r>
              <a:rPr lang="en-US" sz="3200" b="0" i="0" dirty="0">
                <a:solidFill>
                  <a:srgbClr val="0070C0"/>
                </a:solidFill>
                <a:effectLst/>
                <a:latin typeface="#9Slide03 SFU Futura_07" panose="00000900000000000000" pitchFamily="2" charset="0"/>
              </a:rPr>
              <a:t> </a:t>
            </a:r>
            <a:r>
              <a:rPr lang="en-US" sz="3200" b="0" i="0" dirty="0" err="1">
                <a:solidFill>
                  <a:srgbClr val="0070C0"/>
                </a:solidFill>
                <a:effectLst/>
                <a:latin typeface="#9Slide03 SFU Futura_07" panose="00000900000000000000" pitchFamily="2" charset="0"/>
              </a:rPr>
              <a:t>phẩm</a:t>
            </a:r>
            <a:r>
              <a:rPr lang="en-US" sz="3200" b="0" i="0" dirty="0">
                <a:solidFill>
                  <a:srgbClr val="0070C0"/>
                </a:solidFill>
                <a:effectLst/>
                <a:latin typeface="#9Slide03 SFU Futura_07" panose="00000900000000000000" pitchFamily="2" charset="0"/>
              </a:rPr>
              <a:t> </a:t>
            </a:r>
            <a:r>
              <a:rPr lang="en-US" sz="3200" b="0" i="0" dirty="0" err="1">
                <a:solidFill>
                  <a:srgbClr val="0070C0"/>
                </a:solidFill>
                <a:effectLst/>
                <a:latin typeface="#9Slide03 SFU Futura_07" panose="00000900000000000000" pitchFamily="2" charset="0"/>
              </a:rPr>
              <a:t>cá</a:t>
            </a:r>
            <a:r>
              <a:rPr lang="en-US" sz="3200" b="0" i="0" dirty="0">
                <a:solidFill>
                  <a:srgbClr val="0070C0"/>
                </a:solidFill>
                <a:effectLst/>
                <a:latin typeface="#9Slide03 SFU Futura_07" panose="00000900000000000000" pitchFamily="2" charset="0"/>
              </a:rPr>
              <a:t> </a:t>
            </a:r>
            <a:r>
              <a:rPr lang="en-US" sz="3200" b="0" i="0" dirty="0" err="1">
                <a:solidFill>
                  <a:srgbClr val="0070C0"/>
                </a:solidFill>
                <a:effectLst/>
                <a:latin typeface="#9Slide03 SFU Futura_07" panose="00000900000000000000" pitchFamily="2" charset="0"/>
              </a:rPr>
              <a:t>nhân</a:t>
            </a:r>
            <a:endParaRPr lang="en-US" sz="3200" b="0" i="0" dirty="0">
              <a:solidFill>
                <a:srgbClr val="0070C0"/>
              </a:solidFill>
              <a:effectLst/>
              <a:latin typeface="#9Slide03 SFU Futura_07" panose="00000900000000000000" pitchFamily="2" charset="0"/>
            </a:endParaRPr>
          </a:p>
        </p:txBody>
      </p:sp>
    </p:spTree>
    <p:extLst>
      <p:ext uri="{BB962C8B-B14F-4D97-AF65-F5344CB8AC3E}">
        <p14:creationId xmlns:p14="http://schemas.microsoft.com/office/powerpoint/2010/main" val="215839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451CF146-9D09-000A-B51C-736987193B40}"/>
              </a:ext>
            </a:extLst>
          </p:cNvPr>
          <p:cNvSpPr/>
          <p:nvPr/>
        </p:nvSpPr>
        <p:spPr>
          <a:xfrm>
            <a:off x="0" y="0"/>
            <a:ext cx="12192000" cy="6813426"/>
          </a:xfrm>
          <a:prstGeom prst="frame">
            <a:avLst>
              <a:gd name="adj1" fmla="val 191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1">
            <a:extLst>
              <a:ext uri="{FF2B5EF4-FFF2-40B4-BE49-F238E27FC236}">
                <a16:creationId xmlns:a16="http://schemas.microsoft.com/office/drawing/2014/main" id="{D15566E1-F034-D702-7724-16F09E9ABC32}"/>
              </a:ext>
            </a:extLst>
          </p:cNvPr>
          <p:cNvSpPr txBox="1">
            <a:spLocks/>
          </p:cNvSpPr>
          <p:nvPr/>
        </p:nvSpPr>
        <p:spPr>
          <a:xfrm>
            <a:off x="312421" y="211757"/>
            <a:ext cx="11602720" cy="115994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FF0000"/>
                </a:solidFill>
                <a:latin typeface="#9Slide07 IcielBC Cubano Normal" panose="00000500000000000000" pitchFamily="2" charset="0"/>
              </a:rPr>
              <a:t>NHỮNG SẮC MÀU NAM PHI</a:t>
            </a:r>
          </a:p>
        </p:txBody>
      </p:sp>
      <p:sp>
        <p:nvSpPr>
          <p:cNvPr id="7" name="TextBox 6">
            <a:extLst>
              <a:ext uri="{FF2B5EF4-FFF2-40B4-BE49-F238E27FC236}">
                <a16:creationId xmlns:a16="http://schemas.microsoft.com/office/drawing/2014/main" id="{FA3BEAA5-69E3-7B24-C27D-E0A0B45397D7}"/>
              </a:ext>
            </a:extLst>
          </p:cNvPr>
          <p:cNvSpPr txBox="1"/>
          <p:nvPr/>
        </p:nvSpPr>
        <p:spPr>
          <a:xfrm>
            <a:off x="330201" y="1371698"/>
            <a:ext cx="8348980" cy="2626360"/>
          </a:xfrm>
          <a:prstGeom prst="rect">
            <a:avLst/>
          </a:prstGeom>
          <a:solidFill>
            <a:schemeClr val="accent6">
              <a:lumMod val="40000"/>
              <a:lumOff val="60000"/>
            </a:schemeClr>
          </a:solidFill>
        </p:spPr>
        <p:txBody>
          <a:bodyPr wrap="square" anchor="ctr">
            <a:spAutoFit/>
          </a:bodyPr>
          <a:lstStyle/>
          <a:p>
            <a:pPr marL="285750" marR="0" indent="-285750">
              <a:lnSpc>
                <a:spcPct val="120000"/>
              </a:lnSpc>
              <a:spcBef>
                <a:spcPts val="0"/>
              </a:spcBef>
              <a:spcAft>
                <a:spcPts val="0"/>
              </a:spcAft>
              <a:buFont typeface="Wingdings" panose="05000000000000000000" pitchFamily="2" charset="2"/>
              <a:buChar char="ü"/>
            </a:pPr>
            <a:r>
              <a:rPr lang="it-IT" sz="2800" dirty="0">
                <a:latin typeface="#9Slide03 SFU Futura_07" panose="00000900000000000000" pitchFamily="2" charset="0"/>
                <a:ea typeface="Arial" panose="020B0604020202020204" pitchFamily="34" charset="0"/>
                <a:cs typeface="Times New Roman" panose="02020603050405020304" pitchFamily="18" charset="0"/>
              </a:rPr>
              <a:t>T</a:t>
            </a:r>
            <a:r>
              <a:rPr lang="it-IT" sz="2800" dirty="0">
                <a:effectLst/>
                <a:latin typeface="#9Slide03 SFU Futura_07" panose="00000900000000000000" pitchFamily="2" charset="0"/>
                <a:ea typeface="Arial" panose="020B0604020202020204" pitchFamily="34" charset="0"/>
                <a:cs typeface="Times New Roman" panose="02020603050405020304" pitchFamily="18" charset="0"/>
              </a:rPr>
              <a:t>ạo thành nhóm 4 hoạc 8 thành viên, có đủ 4 chủ đề khác nhau về Nam Phi</a:t>
            </a:r>
            <a:endParaRPr lang="en-US" sz="2000" dirty="0">
              <a:effectLst/>
              <a:latin typeface="#9Slide03 SFU Futura_07" panose="00000900000000000000" pitchFamily="2" charset="0"/>
              <a:ea typeface="Arial" panose="020B0604020202020204" pitchFamily="34" charset="0"/>
              <a:cs typeface="Times New Roman" panose="02020603050405020304" pitchFamily="18" charset="0"/>
            </a:endParaRPr>
          </a:p>
          <a:p>
            <a:pPr marL="285750" marR="0" indent="-285750">
              <a:lnSpc>
                <a:spcPct val="120000"/>
              </a:lnSpc>
              <a:spcBef>
                <a:spcPts val="0"/>
              </a:spcBef>
              <a:spcAft>
                <a:spcPts val="0"/>
              </a:spcAft>
              <a:buFont typeface="Wingdings" panose="05000000000000000000" pitchFamily="2" charset="2"/>
              <a:buChar char="ü"/>
            </a:pPr>
            <a:r>
              <a:rPr lang="it-IT" sz="2800" dirty="0">
                <a:latin typeface="#9Slide03 SFU Futura_07" panose="00000900000000000000" pitchFamily="2" charset="0"/>
                <a:ea typeface="Arial" panose="020B0604020202020204" pitchFamily="34" charset="0"/>
                <a:cs typeface="Times New Roman" panose="02020603050405020304" pitchFamily="18" charset="0"/>
              </a:rPr>
              <a:t>T</a:t>
            </a:r>
            <a:r>
              <a:rPr lang="it-IT" sz="2800" dirty="0">
                <a:effectLst/>
                <a:latin typeface="#9Slide03 SFU Futura_07" panose="00000900000000000000" pitchFamily="2" charset="0"/>
                <a:ea typeface="Arial" panose="020B0604020202020204" pitchFamily="34" charset="0"/>
                <a:cs typeface="Times New Roman" panose="02020603050405020304" pitchFamily="18" charset="0"/>
              </a:rPr>
              <a:t>huyết trình tại nhóm nhỏ cho nhau nghe. 3p/lượt. Trong quá trình trình bày, tác giả thể hiện sự am hiểu về nội dung nghiên cứu.</a:t>
            </a:r>
          </a:p>
        </p:txBody>
      </p:sp>
      <p:sp>
        <p:nvSpPr>
          <p:cNvPr id="8" name="Rectangle: Rounded Corners 7">
            <a:extLst>
              <a:ext uri="{FF2B5EF4-FFF2-40B4-BE49-F238E27FC236}">
                <a16:creationId xmlns:a16="http://schemas.microsoft.com/office/drawing/2014/main" id="{EBC8EA0E-516E-19B5-E112-F565CAB87CBC}"/>
              </a:ext>
            </a:extLst>
          </p:cNvPr>
          <p:cNvSpPr/>
          <p:nvPr/>
        </p:nvSpPr>
        <p:spPr>
          <a:xfrm>
            <a:off x="9009382" y="1514882"/>
            <a:ext cx="1280160" cy="9652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9Slide03 SFU Futura_07" panose="00000900000000000000" pitchFamily="2" charset="0"/>
              </a:rPr>
              <a:t>CHỦ ĐỀ 1</a:t>
            </a:r>
          </a:p>
        </p:txBody>
      </p:sp>
      <p:sp>
        <p:nvSpPr>
          <p:cNvPr id="10" name="Rectangle: Rounded Corners 9">
            <a:extLst>
              <a:ext uri="{FF2B5EF4-FFF2-40B4-BE49-F238E27FC236}">
                <a16:creationId xmlns:a16="http://schemas.microsoft.com/office/drawing/2014/main" id="{13F66178-2162-723A-6AF4-70EFD5AA3165}"/>
              </a:ext>
            </a:extLst>
          </p:cNvPr>
          <p:cNvSpPr/>
          <p:nvPr/>
        </p:nvSpPr>
        <p:spPr>
          <a:xfrm>
            <a:off x="10335262" y="1514275"/>
            <a:ext cx="1280160" cy="9652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9Slide03 SFU Futura_07" panose="00000900000000000000" pitchFamily="2" charset="0"/>
              </a:rPr>
              <a:t>CHỦ ĐỀ 2</a:t>
            </a:r>
          </a:p>
        </p:txBody>
      </p:sp>
      <p:sp>
        <p:nvSpPr>
          <p:cNvPr id="11" name="Rectangle: Rounded Corners 10">
            <a:extLst>
              <a:ext uri="{FF2B5EF4-FFF2-40B4-BE49-F238E27FC236}">
                <a16:creationId xmlns:a16="http://schemas.microsoft.com/office/drawing/2014/main" id="{76E1512E-B175-36B6-6CFE-2FE1E61C2961}"/>
              </a:ext>
            </a:extLst>
          </p:cNvPr>
          <p:cNvSpPr/>
          <p:nvPr/>
        </p:nvSpPr>
        <p:spPr>
          <a:xfrm>
            <a:off x="9716771" y="2523884"/>
            <a:ext cx="1280160" cy="9652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9Slide03 SFU Futura_07" panose="00000900000000000000" pitchFamily="2" charset="0"/>
              </a:rPr>
              <a:t>CHỦ ĐỀ 3</a:t>
            </a:r>
          </a:p>
        </p:txBody>
      </p:sp>
      <p:sp>
        <p:nvSpPr>
          <p:cNvPr id="13" name="TextBox 12">
            <a:extLst>
              <a:ext uri="{FF2B5EF4-FFF2-40B4-BE49-F238E27FC236}">
                <a16:creationId xmlns:a16="http://schemas.microsoft.com/office/drawing/2014/main" id="{4806B2CA-8CA7-C9BC-37A4-EF3CFF1BB470}"/>
              </a:ext>
            </a:extLst>
          </p:cNvPr>
          <p:cNvSpPr txBox="1"/>
          <p:nvPr/>
        </p:nvSpPr>
        <p:spPr>
          <a:xfrm>
            <a:off x="8907779" y="3851516"/>
            <a:ext cx="2954019" cy="2269276"/>
          </a:xfrm>
          <a:prstGeom prst="rect">
            <a:avLst/>
          </a:prstGeom>
          <a:solidFill>
            <a:schemeClr val="accent2">
              <a:lumMod val="20000"/>
              <a:lumOff val="80000"/>
            </a:schemeClr>
          </a:solidFill>
        </p:spPr>
        <p:txBody>
          <a:bodyPr wrap="square">
            <a:spAutoFit/>
          </a:bodyPr>
          <a:lstStyle/>
          <a:p>
            <a:pPr marL="0" marR="0" algn="just">
              <a:lnSpc>
                <a:spcPct val="120000"/>
              </a:lnSpc>
              <a:spcBef>
                <a:spcPts val="0"/>
              </a:spcBef>
              <a:spcAft>
                <a:spcPts val="0"/>
              </a:spcAft>
            </a:pPr>
            <a:r>
              <a:rPr lang="it-IT" sz="2400" dirty="0">
                <a:effectLst/>
                <a:latin typeface="#9Slide03 SFU Futura_07" panose="00000900000000000000" pitchFamily="2" charset="0"/>
                <a:ea typeface="Arial" panose="020B0604020202020204" pitchFamily="34" charset="0"/>
                <a:cs typeface="Times New Roman" panose="02020603050405020304" pitchFamily="18" charset="0"/>
              </a:rPr>
              <a:t>Gọi ngẫu nhiên HS trình bày về 4 nội dung</a:t>
            </a:r>
            <a:endParaRPr lang="en-US" dirty="0">
              <a:effectLst/>
              <a:latin typeface="#9Slide03 SFU Futura_07" panose="00000900000000000000" pitchFamily="2" charset="0"/>
              <a:ea typeface="Arial" panose="020B0604020202020204" pitchFamily="34" charset="0"/>
              <a:cs typeface="Times New Roman" panose="02020603050405020304" pitchFamily="18" charset="0"/>
            </a:endParaRPr>
          </a:p>
          <a:p>
            <a:pPr marL="0" marR="0" algn="just">
              <a:lnSpc>
                <a:spcPct val="120000"/>
              </a:lnSpc>
              <a:spcBef>
                <a:spcPts val="0"/>
              </a:spcBef>
              <a:spcAft>
                <a:spcPts val="0"/>
              </a:spcAft>
            </a:pPr>
            <a:r>
              <a:rPr lang="it-IT" sz="2400" dirty="0">
                <a:effectLst/>
                <a:latin typeface="#9Slide03 SFU Futura_07" panose="00000900000000000000" pitchFamily="2" charset="0"/>
                <a:ea typeface="Arial" panose="020B0604020202020204" pitchFamily="34" charset="0"/>
                <a:cs typeface="Times New Roman" panose="02020603050405020304" pitchFamily="18" charset="0"/>
              </a:rPr>
              <a:t>HS khác lắng nghe và bổ sung nếu có</a:t>
            </a:r>
            <a:endParaRPr lang="en-US" dirty="0">
              <a:effectLst/>
              <a:latin typeface="#9Slide03 SFU Futura_07" panose="00000900000000000000" pitchFamily="2" charset="0"/>
              <a:ea typeface="Arial" panose="020B0604020202020204" pitchFamily="34" charset="0"/>
              <a:cs typeface="Times New Roman" panose="02020603050405020304" pitchFamily="18" charset="0"/>
            </a:endParaRPr>
          </a:p>
        </p:txBody>
      </p:sp>
      <p:pic>
        <p:nvPicPr>
          <p:cNvPr id="4098" name="Picture 2" descr="Teamwork là gì? Bật mí để có những phương pháp làm việc nhóm thành công">
            <a:extLst>
              <a:ext uri="{FF2B5EF4-FFF2-40B4-BE49-F238E27FC236}">
                <a16:creationId xmlns:a16="http://schemas.microsoft.com/office/drawing/2014/main" id="{DF3BAB74-A1B3-5BF4-3DEC-2980BD637C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21" b="9432"/>
          <a:stretch/>
        </p:blipFill>
        <p:spPr bwMode="auto">
          <a:xfrm>
            <a:off x="303176" y="4107116"/>
            <a:ext cx="5889548" cy="240135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85,693 Checklist Vector Illustrations &amp; Clip Art - iStock">
            <a:extLst>
              <a:ext uri="{FF2B5EF4-FFF2-40B4-BE49-F238E27FC236}">
                <a16:creationId xmlns:a16="http://schemas.microsoft.com/office/drawing/2014/main" id="{8F529CAF-4315-9378-64EB-35306D9B96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107116"/>
            <a:ext cx="2384853" cy="2384853"/>
          </a:xfrm>
          <a:prstGeom prst="rect">
            <a:avLst/>
          </a:prstGeom>
          <a:noFill/>
          <a:extLst>
            <a:ext uri="{909E8E84-426E-40DD-AFC4-6F175D3DCCD1}">
              <a14:hiddenFill xmlns:a14="http://schemas.microsoft.com/office/drawing/2010/main">
                <a:solidFill>
                  <a:srgbClr val="FFFFFF"/>
                </a:solidFill>
              </a14:hiddenFill>
            </a:ext>
          </a:extLst>
        </p:spPr>
      </p:pic>
      <p:sp>
        <p:nvSpPr>
          <p:cNvPr id="14" name="Arrow: Right 13">
            <a:extLst>
              <a:ext uri="{FF2B5EF4-FFF2-40B4-BE49-F238E27FC236}">
                <a16:creationId xmlns:a16="http://schemas.microsoft.com/office/drawing/2014/main" id="{F4C51568-A9AA-3F0B-B5C5-F9107C1AA5A4}"/>
              </a:ext>
            </a:extLst>
          </p:cNvPr>
          <p:cNvSpPr/>
          <p:nvPr/>
        </p:nvSpPr>
        <p:spPr>
          <a:xfrm>
            <a:off x="9885680" y="1270000"/>
            <a:ext cx="741680" cy="1674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D7EC99C1-C6C3-88FC-0CA7-607FACC7E460}"/>
              </a:ext>
            </a:extLst>
          </p:cNvPr>
          <p:cNvSpPr/>
          <p:nvPr/>
        </p:nvSpPr>
        <p:spPr>
          <a:xfrm>
            <a:off x="11702109" y="2370458"/>
            <a:ext cx="243514" cy="6474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Up 16">
            <a:extLst>
              <a:ext uri="{FF2B5EF4-FFF2-40B4-BE49-F238E27FC236}">
                <a16:creationId xmlns:a16="http://schemas.microsoft.com/office/drawing/2014/main" id="{2F5FC71A-858E-3907-7627-059AB78C378D}"/>
              </a:ext>
            </a:extLst>
          </p:cNvPr>
          <p:cNvSpPr/>
          <p:nvPr/>
        </p:nvSpPr>
        <p:spPr>
          <a:xfrm>
            <a:off x="8776492" y="2414554"/>
            <a:ext cx="174798" cy="64970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977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barn(inVertical)">
                                      <p:cBhvr>
                                        <p:cTn id="20" dur="500"/>
                                        <p:tgtEl>
                                          <p:spTgt spid="4100"/>
                                        </p:tgtEl>
                                      </p:cBhvr>
                                    </p:animEffect>
                                  </p:childTnLst>
                                </p:cTn>
                              </p:par>
                              <p:par>
                                <p:cTn id="21" presetID="16" presetClass="entr" presetSubtype="21" fill="hold" nodeType="withEffect">
                                  <p:stCondLst>
                                    <p:cond delay="0"/>
                                  </p:stCondLst>
                                  <p:childTnLst>
                                    <p:set>
                                      <p:cBhvr>
                                        <p:cTn id="22" dur="1" fill="hold">
                                          <p:stCondLst>
                                            <p:cond delay="0"/>
                                          </p:stCondLst>
                                        </p:cTn>
                                        <p:tgtEl>
                                          <p:spTgt spid="4098"/>
                                        </p:tgtEl>
                                        <p:attrNameLst>
                                          <p:attrName>style.visibility</p:attrName>
                                        </p:attrNameLst>
                                      </p:cBhvr>
                                      <p:to>
                                        <p:strVal val="visible"/>
                                      </p:to>
                                    </p:set>
                                    <p:animEffect transition="in" filter="barn(inVertical)">
                                      <p:cBhvr>
                                        <p:cTn id="23"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5" name="Rectangle 12294">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E4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7" name="Rectangle 12296">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3,687 News Reporter Background Illustrations &amp; Clip Art - iStock">
            <a:extLst>
              <a:ext uri="{FF2B5EF4-FFF2-40B4-BE49-F238E27FC236}">
                <a16:creationId xmlns:a16="http://schemas.microsoft.com/office/drawing/2014/main" id="{10898E08-28D6-AC51-5D21-2F9D35FD43D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94251" y="643467"/>
            <a:ext cx="6632221" cy="55710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6D47196-51DA-3EFD-5245-0BBF434D47AF}"/>
              </a:ext>
            </a:extLst>
          </p:cNvPr>
          <p:cNvSpPr txBox="1"/>
          <p:nvPr/>
        </p:nvSpPr>
        <p:spPr>
          <a:xfrm>
            <a:off x="959005" y="2134228"/>
            <a:ext cx="3063487" cy="1987788"/>
          </a:xfrm>
          <a:prstGeom prst="rect">
            <a:avLst/>
          </a:prstGeom>
          <a:noFill/>
        </p:spPr>
        <p:txBody>
          <a:bodyPr wrap="square">
            <a:spAutoFit/>
          </a:bodyPr>
          <a:lstStyle/>
          <a:p>
            <a:pPr marL="0" marR="0" algn="ctr">
              <a:lnSpc>
                <a:spcPct val="120000"/>
              </a:lnSpc>
              <a:spcBef>
                <a:spcPts val="0"/>
              </a:spcBef>
              <a:spcAft>
                <a:spcPts val="0"/>
              </a:spcAft>
            </a:pPr>
            <a:r>
              <a:rPr lang="en-US" sz="5400" dirty="0">
                <a:solidFill>
                  <a:srgbClr val="FF0000"/>
                </a:solidFill>
                <a:effectLst/>
                <a:latin typeface="#9Slide03 SFU Futura_07" panose="00000900000000000000" pitchFamily="2" charset="0"/>
                <a:ea typeface="Arial" panose="020B0604020202020204" pitchFamily="34" charset="0"/>
                <a:cs typeface="Times New Roman" panose="02020603050405020304" pitchFamily="18" charset="0"/>
              </a:rPr>
              <a:t>BẢN TIN </a:t>
            </a:r>
          </a:p>
          <a:p>
            <a:pPr marL="0" marR="0" algn="ctr">
              <a:lnSpc>
                <a:spcPct val="120000"/>
              </a:lnSpc>
              <a:spcBef>
                <a:spcPts val="0"/>
              </a:spcBef>
              <a:spcAft>
                <a:spcPts val="0"/>
              </a:spcAft>
            </a:pPr>
            <a:r>
              <a:rPr lang="en-US" sz="5400" dirty="0">
                <a:solidFill>
                  <a:srgbClr val="FF0000"/>
                </a:solidFill>
                <a:effectLst/>
                <a:latin typeface="#9Slide03 SFU Futura_07" panose="00000900000000000000" pitchFamily="2" charset="0"/>
                <a:ea typeface="Arial" panose="020B0604020202020204" pitchFamily="34" charset="0"/>
                <a:cs typeface="Times New Roman" panose="02020603050405020304" pitchFamily="18" charset="0"/>
              </a:rPr>
              <a:t>NAM PHI</a:t>
            </a:r>
            <a:endParaRPr lang="en-US" sz="4400" dirty="0">
              <a:solidFill>
                <a:srgbClr val="FF0000"/>
              </a:solidFill>
              <a:effectLst/>
              <a:latin typeface="#9Slide03 SFU Futura_07" panose="00000900000000000000" pitchFamily="2" charset="0"/>
              <a:ea typeface="Arial" panose="020B06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FB9F029C-84FD-1A47-2C99-EF3813102BF0}"/>
              </a:ext>
            </a:extLst>
          </p:cNvPr>
          <p:cNvSpPr txBox="1"/>
          <p:nvPr/>
        </p:nvSpPr>
        <p:spPr>
          <a:xfrm>
            <a:off x="7343711" y="562515"/>
            <a:ext cx="4115280" cy="3143425"/>
          </a:xfrm>
          <a:prstGeom prst="rect">
            <a:avLst/>
          </a:prstGeom>
          <a:noFill/>
        </p:spPr>
        <p:txBody>
          <a:bodyPr wrap="square">
            <a:spAutoFit/>
          </a:bodyPr>
          <a:lstStyle/>
          <a:p>
            <a:pPr marL="342900" marR="0" indent="-342900" algn="just">
              <a:lnSpc>
                <a:spcPct val="120000"/>
              </a:lnSpc>
              <a:spcBef>
                <a:spcPts val="0"/>
              </a:spcBef>
              <a:spcAft>
                <a:spcPts val="0"/>
              </a:spcAft>
              <a:buFontTx/>
              <a:buChar char="-"/>
            </a:pPr>
            <a:r>
              <a:rPr lang="en-US" sz="2800" dirty="0" err="1">
                <a:effectLst/>
                <a:latin typeface="#9Slide03 SFU Futura_07" panose="00000900000000000000" pitchFamily="2" charset="0"/>
                <a:ea typeface="Arial" panose="020B0604020202020204" pitchFamily="34" charset="0"/>
                <a:cs typeface="Times New Roman" panose="02020603050405020304" pitchFamily="18" charset="0"/>
              </a:rPr>
              <a:t>Thời</a:t>
            </a:r>
            <a:r>
              <a:rPr lang="en-US" sz="2800" dirty="0">
                <a:effectLst/>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effectLst/>
                <a:latin typeface="#9Slide03 SFU Futura_07" panose="00000900000000000000" pitchFamily="2" charset="0"/>
                <a:ea typeface="Arial" panose="020B0604020202020204" pitchFamily="34" charset="0"/>
                <a:cs typeface="Times New Roman" panose="02020603050405020304" pitchFamily="18" charset="0"/>
              </a:rPr>
              <a:t>gian</a:t>
            </a:r>
            <a:r>
              <a:rPr lang="en-US" sz="2800" dirty="0">
                <a:effectLst/>
                <a:latin typeface="#9Slide03 SFU Futura_07" panose="00000900000000000000" pitchFamily="2" charset="0"/>
                <a:ea typeface="Arial" panose="020B0604020202020204" pitchFamily="34" charset="0"/>
                <a:cs typeface="Times New Roman" panose="02020603050405020304" pitchFamily="18" charset="0"/>
              </a:rPr>
              <a:t> 3 </a:t>
            </a:r>
            <a:r>
              <a:rPr lang="en-US" sz="2800" dirty="0" err="1">
                <a:effectLst/>
                <a:latin typeface="#9Slide03 SFU Futura_07" panose="00000900000000000000" pitchFamily="2" charset="0"/>
                <a:ea typeface="Arial" panose="020B0604020202020204" pitchFamily="34" charset="0"/>
                <a:cs typeface="Times New Roman" panose="02020603050405020304" pitchFamily="18" charset="0"/>
              </a:rPr>
              <a:t>phút</a:t>
            </a:r>
            <a:endParaRPr lang="en-US" sz="2800" dirty="0">
              <a:effectLst/>
              <a:latin typeface="#9Slide03 SFU Futura_07" panose="00000900000000000000" pitchFamily="2" charset="0"/>
              <a:ea typeface="Arial" panose="020B0604020202020204" pitchFamily="34" charset="0"/>
              <a:cs typeface="Times New Roman" panose="02020603050405020304" pitchFamily="18" charset="0"/>
            </a:endParaRPr>
          </a:p>
          <a:p>
            <a:pPr marL="285750" marR="0" indent="-285750" algn="just">
              <a:lnSpc>
                <a:spcPct val="120000"/>
              </a:lnSpc>
              <a:spcBef>
                <a:spcPts val="0"/>
              </a:spcBef>
              <a:spcAft>
                <a:spcPts val="0"/>
              </a:spcAft>
              <a:buFontTx/>
              <a:buChar char="-"/>
            </a:pPr>
            <a:r>
              <a:rPr lang="en-US" sz="2800" dirty="0" err="1">
                <a:latin typeface="#9Slide03 SFU Futura_07" panose="00000900000000000000" pitchFamily="2" charset="0"/>
                <a:ea typeface="Arial" panose="020B0604020202020204" pitchFamily="34" charset="0"/>
                <a:cs typeface="Times New Roman" panose="02020603050405020304" pitchFamily="18" charset="0"/>
              </a:rPr>
              <a:t>Trình</a:t>
            </a:r>
            <a:r>
              <a:rPr lang="en-US" sz="2800" dirty="0">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bày</a:t>
            </a:r>
            <a:r>
              <a:rPr lang="en-US" sz="2800" dirty="0">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lưu</a:t>
            </a:r>
            <a:r>
              <a:rPr lang="en-US" sz="2800" dirty="0">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loát</a:t>
            </a:r>
            <a:r>
              <a:rPr lang="en-US" sz="2800" dirty="0">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trước</a:t>
            </a:r>
            <a:r>
              <a:rPr lang="en-US" sz="2800" dirty="0">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lớp</a:t>
            </a:r>
            <a:endParaRPr lang="en-US" sz="2800" dirty="0">
              <a:latin typeface="#9Slide03 SFU Futura_07" panose="00000900000000000000" pitchFamily="2" charset="0"/>
              <a:ea typeface="Arial" panose="020B0604020202020204" pitchFamily="34" charset="0"/>
              <a:cs typeface="Times New Roman" panose="02020603050405020304" pitchFamily="18" charset="0"/>
            </a:endParaRPr>
          </a:p>
          <a:p>
            <a:pPr marL="285750" marR="0" indent="-285750" algn="just">
              <a:lnSpc>
                <a:spcPct val="120000"/>
              </a:lnSpc>
              <a:spcBef>
                <a:spcPts val="0"/>
              </a:spcBef>
              <a:spcAft>
                <a:spcPts val="0"/>
              </a:spcAft>
              <a:buFontTx/>
              <a:buChar char="-"/>
            </a:pPr>
            <a:r>
              <a:rPr lang="en-US" sz="2800" dirty="0" err="1">
                <a:effectLst/>
                <a:latin typeface="#9Slide03 SFU Futura_07" panose="00000900000000000000" pitchFamily="2" charset="0"/>
                <a:ea typeface="Arial" panose="020B0604020202020204" pitchFamily="34" charset="0"/>
                <a:cs typeface="Times New Roman" panose="02020603050405020304" pitchFamily="18" charset="0"/>
              </a:rPr>
              <a:t>M</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ô</a:t>
            </a:r>
            <a:r>
              <a:rPr lang="en-US" sz="2800" dirty="0">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tả</a:t>
            </a:r>
            <a:r>
              <a:rPr lang="en-US" sz="2800" dirty="0">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về</a:t>
            </a:r>
            <a:r>
              <a:rPr lang="en-US" sz="2800" dirty="0">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nội</a:t>
            </a:r>
            <a:r>
              <a:rPr lang="en-US" sz="2800" dirty="0">
                <a:latin typeface="#9Slide03 SFU Futura_07" panose="00000900000000000000" pitchFamily="2" charset="0"/>
                <a:ea typeface="Arial" panose="020B0604020202020204" pitchFamily="34" charset="0"/>
                <a:cs typeface="Times New Roman" panose="02020603050405020304" pitchFamily="18" charset="0"/>
              </a:rPr>
              <a:t> dung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chủ</a:t>
            </a:r>
            <a:r>
              <a:rPr lang="en-US" sz="2800" dirty="0">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đề</a:t>
            </a:r>
            <a:r>
              <a:rPr lang="en-US" sz="2800" dirty="0">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lựa</a:t>
            </a:r>
            <a:r>
              <a:rPr lang="en-US" sz="2800" dirty="0">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chọn</a:t>
            </a:r>
            <a:endParaRPr lang="en-US" sz="2800" dirty="0">
              <a:latin typeface="#9Slide03 SFU Futura_07" panose="00000900000000000000" pitchFamily="2" charset="0"/>
              <a:ea typeface="Arial" panose="020B0604020202020204" pitchFamily="34" charset="0"/>
              <a:cs typeface="Times New Roman" panose="02020603050405020304" pitchFamily="18" charset="0"/>
            </a:endParaRPr>
          </a:p>
          <a:p>
            <a:pPr marL="285750" marR="0" indent="-285750" algn="just">
              <a:lnSpc>
                <a:spcPct val="120000"/>
              </a:lnSpc>
              <a:spcBef>
                <a:spcPts val="0"/>
              </a:spcBef>
              <a:spcAft>
                <a:spcPts val="0"/>
              </a:spcAft>
              <a:buFontTx/>
              <a:buChar char="-"/>
            </a:pPr>
            <a:r>
              <a:rPr lang="en-US" sz="2800" dirty="0" err="1">
                <a:effectLst/>
                <a:latin typeface="#9Slide03 SFU Futura_07" panose="00000900000000000000" pitchFamily="2" charset="0"/>
                <a:ea typeface="Arial" panose="020B0604020202020204" pitchFamily="34" charset="0"/>
                <a:cs typeface="Times New Roman" panose="02020603050405020304" pitchFamily="18" charset="0"/>
              </a:rPr>
              <a:t>Tự</a:t>
            </a:r>
            <a:r>
              <a:rPr lang="en-US" sz="2800" dirty="0">
                <a:effectLst/>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đánh</a:t>
            </a:r>
            <a:r>
              <a:rPr lang="en-US" sz="2800" dirty="0">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giá</a:t>
            </a:r>
            <a:r>
              <a:rPr lang="en-US" sz="2800" dirty="0">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chéo</a:t>
            </a:r>
            <a:endParaRPr lang="en-US" sz="2000" dirty="0">
              <a:effectLst/>
              <a:latin typeface="#9Slide03 SFU Futura_07" panose="00000900000000000000" pitchFamily="2" charset="0"/>
              <a:ea typeface="Arial" panose="020B0604020202020204" pitchFamily="34" charset="0"/>
              <a:cs typeface="Times New Roman" panose="02020603050405020304" pitchFamily="18" charset="0"/>
            </a:endParaRPr>
          </a:p>
        </p:txBody>
      </p:sp>
      <p:pic>
        <p:nvPicPr>
          <p:cNvPr id="12292" name="Picture 4">
            <a:extLst>
              <a:ext uri="{FF2B5EF4-FFF2-40B4-BE49-F238E27FC236}">
                <a16:creationId xmlns:a16="http://schemas.microsoft.com/office/drawing/2014/main" id="{777AB915-0F10-93C3-25C2-1AC528CE666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343711" y="3960271"/>
            <a:ext cx="2163337" cy="2163337"/>
          </a:xfrm>
          <a:prstGeom prst="rect">
            <a:avLst/>
          </a:prstGeom>
          <a:noFill/>
          <a:extLst>
            <a:ext uri="{909E8E84-426E-40DD-AFC4-6F175D3DCCD1}">
              <a14:hiddenFill xmlns:a14="http://schemas.microsoft.com/office/drawing/2010/main">
                <a:solidFill>
                  <a:srgbClr val="FFFFFF"/>
                </a:solidFill>
              </a14:hiddenFill>
            </a:ext>
          </a:extLst>
        </p:spPr>
      </p:pic>
      <p:pic>
        <p:nvPicPr>
          <p:cNvPr id="7" name="3 Minute Timer (Nho)">
            <a:hlinkClick r:id="" action="ppaction://media"/>
            <a:extLst>
              <a:ext uri="{FF2B5EF4-FFF2-40B4-BE49-F238E27FC236}">
                <a16:creationId xmlns:a16="http://schemas.microsoft.com/office/drawing/2014/main" id="{CE330D81-B4CF-3C7F-83BE-7BE97E97051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669750" y="4482103"/>
            <a:ext cx="1927999" cy="1083653"/>
          </a:xfrm>
          <a:prstGeom prst="rect">
            <a:avLst/>
          </a:prstGeom>
        </p:spPr>
      </p:pic>
    </p:spTree>
    <p:extLst>
      <p:ext uri="{BB962C8B-B14F-4D97-AF65-F5344CB8AC3E}">
        <p14:creationId xmlns:p14="http://schemas.microsoft.com/office/powerpoint/2010/main" val="42579327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1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5B951107-D099-961B-AA32-A4BE827D4F5B}"/>
              </a:ext>
            </a:extLst>
          </p:cNvPr>
          <p:cNvSpPr/>
          <p:nvPr/>
        </p:nvSpPr>
        <p:spPr>
          <a:xfrm>
            <a:off x="0" y="0"/>
            <a:ext cx="12192000" cy="6813426"/>
          </a:xfrm>
          <a:prstGeom prst="frame">
            <a:avLst>
              <a:gd name="adj1" fmla="val 191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1">
            <a:extLst>
              <a:ext uri="{FF2B5EF4-FFF2-40B4-BE49-F238E27FC236}">
                <a16:creationId xmlns:a16="http://schemas.microsoft.com/office/drawing/2014/main" id="{D8F97635-083E-8BBA-E9ED-31BEE34F91F5}"/>
              </a:ext>
            </a:extLst>
          </p:cNvPr>
          <p:cNvSpPr txBox="1">
            <a:spLocks/>
          </p:cNvSpPr>
          <p:nvPr/>
        </p:nvSpPr>
        <p:spPr>
          <a:xfrm>
            <a:off x="312421" y="211757"/>
            <a:ext cx="11602720" cy="115994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FF0000"/>
                </a:solidFill>
                <a:latin typeface="#9Slide07 IcielBC Cubano Normal" panose="00000500000000000000" pitchFamily="2" charset="0"/>
              </a:rPr>
              <a:t>CỘNG HÒA NAM PHI</a:t>
            </a:r>
          </a:p>
        </p:txBody>
      </p:sp>
      <p:sp>
        <p:nvSpPr>
          <p:cNvPr id="7" name="TextBox 6">
            <a:extLst>
              <a:ext uri="{FF2B5EF4-FFF2-40B4-BE49-F238E27FC236}">
                <a16:creationId xmlns:a16="http://schemas.microsoft.com/office/drawing/2014/main" id="{608B0B29-D3F9-6134-9739-18DF4BAD4841}"/>
              </a:ext>
            </a:extLst>
          </p:cNvPr>
          <p:cNvSpPr txBox="1"/>
          <p:nvPr/>
        </p:nvSpPr>
        <p:spPr>
          <a:xfrm>
            <a:off x="63501" y="1323244"/>
            <a:ext cx="3477259" cy="461665"/>
          </a:xfrm>
          <a:prstGeom prst="rect">
            <a:avLst/>
          </a:prstGeom>
          <a:noFill/>
        </p:spPr>
        <p:txBody>
          <a:bodyPr wrap="square">
            <a:spAutoFit/>
          </a:bodyPr>
          <a:lstStyle/>
          <a:p>
            <a:pPr algn="ctr"/>
            <a:r>
              <a:rPr lang="en-US" sz="2400" dirty="0">
                <a:solidFill>
                  <a:srgbClr val="0070C0"/>
                </a:solidFill>
                <a:latin typeface="#9Slide03 SFU Futura_07" panose="00000900000000000000" pitchFamily="2" charset="0"/>
              </a:rPr>
              <a:t>1. </a:t>
            </a:r>
            <a:r>
              <a:rPr lang="en-US" sz="2400" dirty="0" err="1">
                <a:solidFill>
                  <a:srgbClr val="0070C0"/>
                </a:solidFill>
                <a:latin typeface="#9Slide03 SFU Futura_07" panose="00000900000000000000" pitchFamily="2" charset="0"/>
              </a:rPr>
              <a:t>Quá</a:t>
            </a:r>
            <a:r>
              <a:rPr lang="en-US" sz="2400" dirty="0">
                <a:solidFill>
                  <a:srgbClr val="0070C0"/>
                </a:solidFill>
                <a:latin typeface="#9Slide03 SFU Futura_07" panose="00000900000000000000" pitchFamily="2" charset="0"/>
              </a:rPr>
              <a:t> </a:t>
            </a:r>
            <a:r>
              <a:rPr lang="en-US" sz="2400" dirty="0" err="1">
                <a:solidFill>
                  <a:srgbClr val="0070C0"/>
                </a:solidFill>
                <a:latin typeface="#9Slide03 SFU Futura_07" panose="00000900000000000000" pitchFamily="2" charset="0"/>
              </a:rPr>
              <a:t>trình</a:t>
            </a:r>
            <a:r>
              <a:rPr lang="en-US" sz="2400" dirty="0">
                <a:solidFill>
                  <a:srgbClr val="0070C0"/>
                </a:solidFill>
                <a:latin typeface="#9Slide03 SFU Futura_07" panose="00000900000000000000" pitchFamily="2" charset="0"/>
              </a:rPr>
              <a:t> </a:t>
            </a:r>
            <a:r>
              <a:rPr lang="en-US" sz="2400" dirty="0" err="1">
                <a:solidFill>
                  <a:srgbClr val="0070C0"/>
                </a:solidFill>
                <a:latin typeface="#9Slide03 SFU Futura_07" panose="00000900000000000000" pitchFamily="2" charset="0"/>
              </a:rPr>
              <a:t>thành</a:t>
            </a:r>
            <a:r>
              <a:rPr lang="en-US" sz="2400" dirty="0">
                <a:solidFill>
                  <a:srgbClr val="0070C0"/>
                </a:solidFill>
                <a:latin typeface="#9Slide03 SFU Futura_07" panose="00000900000000000000" pitchFamily="2" charset="0"/>
              </a:rPr>
              <a:t> </a:t>
            </a:r>
            <a:r>
              <a:rPr lang="en-US" sz="2400" dirty="0" err="1">
                <a:solidFill>
                  <a:srgbClr val="0070C0"/>
                </a:solidFill>
                <a:latin typeface="#9Slide03 SFU Futura_07" panose="00000900000000000000" pitchFamily="2" charset="0"/>
              </a:rPr>
              <a:t>lập</a:t>
            </a:r>
            <a:endParaRPr lang="en-US" sz="2400" dirty="0">
              <a:solidFill>
                <a:srgbClr val="0070C0"/>
              </a:solidFill>
              <a:latin typeface="#9Slide03 SFU Futura_07" panose="00000900000000000000" pitchFamily="2" charset="0"/>
            </a:endParaRPr>
          </a:p>
        </p:txBody>
      </p:sp>
      <p:pic>
        <p:nvPicPr>
          <p:cNvPr id="1026" name="Picture 2" descr="Nam Phi (South Africa) | Hồ sơ - Sự kiện - Nhân chứng">
            <a:extLst>
              <a:ext uri="{FF2B5EF4-FFF2-40B4-BE49-F238E27FC236}">
                <a16:creationId xmlns:a16="http://schemas.microsoft.com/office/drawing/2014/main" id="{2DA6FD93-ADFF-DF17-7FF7-FC8587928A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281" y="1992717"/>
            <a:ext cx="2606040" cy="173953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F850304-B7D9-FB68-2CC4-AB3F089F2880}"/>
              </a:ext>
            </a:extLst>
          </p:cNvPr>
          <p:cNvSpPr txBox="1"/>
          <p:nvPr/>
        </p:nvSpPr>
        <p:spPr>
          <a:xfrm>
            <a:off x="3521708" y="1508916"/>
            <a:ext cx="8357871" cy="4793107"/>
          </a:xfrm>
          <a:prstGeom prst="rect">
            <a:avLst/>
          </a:prstGeom>
          <a:noFill/>
        </p:spPr>
        <p:txBody>
          <a:bodyPr wrap="square">
            <a:spAutoFit/>
          </a:bodyPr>
          <a:lstStyle/>
          <a:p>
            <a:pPr marL="342900" marR="0" lvl="0" indent="-342900" algn="l" defTabSz="914400" rtl="0" eaLnBrk="1" fontAlgn="auto" latinLnBrk="0" hangingPunct="1">
              <a:lnSpc>
                <a:spcPct val="120000"/>
              </a:lnSpc>
              <a:spcBef>
                <a:spcPts val="600"/>
              </a:spcBef>
              <a:spcAft>
                <a:spcPts val="600"/>
              </a:spcAft>
              <a:buClrTx/>
              <a:buSzTx/>
              <a:buFont typeface="Wingdings" panose="05000000000000000000" pitchFamily="2" charset="2"/>
              <a:buChar char="ü"/>
              <a:tabLst/>
              <a:defRPr/>
            </a:pPr>
            <a:r>
              <a:rPr lang="en-US" sz="2800" dirty="0" err="1">
                <a:latin typeface="#9Slide03 SFU Futura_07" panose="00000900000000000000" pitchFamily="2" charset="0"/>
              </a:rPr>
              <a:t>Thế</a:t>
            </a:r>
            <a:r>
              <a:rPr lang="en-US" sz="2800" dirty="0">
                <a:latin typeface="#9Slide03 SFU Futura_07" panose="00000900000000000000" pitchFamily="2" charset="0"/>
              </a:rPr>
              <a:t> </a:t>
            </a:r>
            <a:r>
              <a:rPr lang="en-US" sz="2800" dirty="0" err="1">
                <a:latin typeface="#9Slide03 SFU Futura_07" panose="00000900000000000000" pitchFamily="2" charset="0"/>
              </a:rPr>
              <a:t>kỉ</a:t>
            </a:r>
            <a:r>
              <a:rPr lang="en-US" sz="2800" dirty="0">
                <a:latin typeface="#9Slide03 SFU Futura_07" panose="00000900000000000000" pitchFamily="2" charset="0"/>
              </a:rPr>
              <a:t> </a:t>
            </a:r>
            <a:r>
              <a:rPr lang="en-US" sz="2800" dirty="0">
                <a:solidFill>
                  <a:srgbClr val="C00000"/>
                </a:solidFill>
                <a:latin typeface="#9Slide03 SFU Futura_07" panose="00000900000000000000" pitchFamily="2" charset="0"/>
              </a:rPr>
              <a:t>15</a:t>
            </a:r>
            <a:r>
              <a:rPr lang="en-US" sz="2800" dirty="0">
                <a:latin typeface="#9Slide03 SFU Futura_07" panose="00000900000000000000" pitchFamily="2" charset="0"/>
              </a:rPr>
              <a:t>, </a:t>
            </a:r>
            <a:r>
              <a:rPr lang="en-US" sz="2800" dirty="0" err="1">
                <a:latin typeface="#9Slide03 SFU Futura_07" panose="00000900000000000000" pitchFamily="2" charset="0"/>
              </a:rPr>
              <a:t>các</a:t>
            </a:r>
            <a:r>
              <a:rPr lang="en-US" sz="2800" dirty="0">
                <a:latin typeface="#9Slide03 SFU Futura_07" panose="00000900000000000000" pitchFamily="2" charset="0"/>
              </a:rPr>
              <a:t> </a:t>
            </a:r>
            <a:r>
              <a:rPr lang="en-US" sz="2800" dirty="0" err="1">
                <a:latin typeface="#9Slide03 SFU Futura_07" panose="00000900000000000000" pitchFamily="2" charset="0"/>
              </a:rPr>
              <a:t>nước</a:t>
            </a:r>
            <a:r>
              <a:rPr lang="en-US" sz="2800" dirty="0">
                <a:latin typeface="#9Slide03 SFU Futura_07" panose="00000900000000000000" pitchFamily="2" charset="0"/>
              </a:rPr>
              <a:t> </a:t>
            </a:r>
            <a:r>
              <a:rPr lang="en-US" sz="2800" dirty="0" err="1">
                <a:latin typeface="#9Slide03 SFU Futura_07" panose="00000900000000000000" pitchFamily="2" charset="0"/>
              </a:rPr>
              <a:t>châu</a:t>
            </a:r>
            <a:r>
              <a:rPr lang="en-US" sz="2800" dirty="0">
                <a:latin typeface="#9Slide03 SFU Futura_07" panose="00000900000000000000" pitchFamily="2" charset="0"/>
              </a:rPr>
              <a:t> </a:t>
            </a:r>
            <a:r>
              <a:rPr lang="en-US" sz="2800" dirty="0" err="1">
                <a:latin typeface="#9Slide03 SFU Futura_07" panose="00000900000000000000" pitchFamily="2" charset="0"/>
              </a:rPr>
              <a:t>Âu</a:t>
            </a:r>
            <a:r>
              <a:rPr lang="en-US" sz="2800" dirty="0">
                <a:latin typeface="#9Slide03 SFU Futura_07" panose="00000900000000000000" pitchFamily="2" charset="0"/>
              </a:rPr>
              <a:t> </a:t>
            </a:r>
            <a:r>
              <a:rPr lang="en-US" sz="2800" dirty="0" err="1">
                <a:latin typeface="#9Slide03 SFU Futura_07" panose="00000900000000000000" pitchFamily="2" charset="0"/>
              </a:rPr>
              <a:t>bắt</a:t>
            </a:r>
            <a:r>
              <a:rPr lang="en-US" sz="2800" dirty="0">
                <a:latin typeface="#9Slide03 SFU Futura_07" panose="00000900000000000000" pitchFamily="2" charset="0"/>
              </a:rPr>
              <a:t> </a:t>
            </a:r>
            <a:r>
              <a:rPr lang="en-US" sz="2800" dirty="0" err="1">
                <a:latin typeface="#9Slide03 SFU Futura_07" panose="00000900000000000000" pitchFamily="2" charset="0"/>
              </a:rPr>
              <a:t>đầu</a:t>
            </a:r>
            <a:r>
              <a:rPr lang="en-US" sz="2800" dirty="0">
                <a:latin typeface="#9Slide03 SFU Futura_07" panose="00000900000000000000" pitchFamily="2" charset="0"/>
              </a:rPr>
              <a:t> </a:t>
            </a:r>
            <a:r>
              <a:rPr lang="en-US" sz="2800" dirty="0" err="1">
                <a:latin typeface="#9Slide03 SFU Futura_07" panose="00000900000000000000" pitchFamily="2" charset="0"/>
              </a:rPr>
              <a:t>xâm</a:t>
            </a:r>
            <a:r>
              <a:rPr lang="en-US" sz="2800" dirty="0">
                <a:latin typeface="#9Slide03 SFU Futura_07" panose="00000900000000000000" pitchFamily="2" charset="0"/>
              </a:rPr>
              <a:t> </a:t>
            </a:r>
            <a:r>
              <a:rPr lang="en-US" sz="2800" dirty="0" err="1">
                <a:latin typeface="#9Slide03 SFU Futura_07" panose="00000900000000000000" pitchFamily="2" charset="0"/>
              </a:rPr>
              <a:t>chiếm</a:t>
            </a:r>
            <a:endParaRPr lang="en-US" sz="2800" dirty="0">
              <a:latin typeface="#9Slide03 SFU Futura_07" panose="00000900000000000000" pitchFamily="2" charset="0"/>
            </a:endParaRPr>
          </a:p>
          <a:p>
            <a:pPr marL="342900" marR="0" lvl="0" indent="-342900" algn="l" defTabSz="914400" rtl="0" eaLnBrk="1" fontAlgn="auto" latinLnBrk="0" hangingPunct="1">
              <a:lnSpc>
                <a:spcPct val="120000"/>
              </a:lnSpc>
              <a:spcBef>
                <a:spcPts val="600"/>
              </a:spcBef>
              <a:spcAft>
                <a:spcPts val="600"/>
              </a:spcAft>
              <a:buClrTx/>
              <a:buSzTx/>
              <a:buFont typeface="Wingdings" panose="05000000000000000000" pitchFamily="2" charset="2"/>
              <a:buChar char="ü"/>
              <a:tabLst/>
              <a:defRPr/>
            </a:pPr>
            <a:r>
              <a:rPr lang="en-US" sz="2800" dirty="0" err="1">
                <a:latin typeface="#9Slide03 SFU Futura_07" panose="00000900000000000000" pitchFamily="2" charset="0"/>
              </a:rPr>
              <a:t>Năm</a:t>
            </a:r>
            <a:r>
              <a:rPr lang="en-US" sz="2800" dirty="0">
                <a:latin typeface="#9Slide03 SFU Futura_07" panose="00000900000000000000" pitchFamily="2" charset="0"/>
              </a:rPr>
              <a:t> </a:t>
            </a:r>
            <a:r>
              <a:rPr lang="en-US" sz="2800" dirty="0">
                <a:solidFill>
                  <a:srgbClr val="C00000"/>
                </a:solidFill>
                <a:latin typeface="#9Slide03 SFU Futura_07" panose="00000900000000000000" pitchFamily="2" charset="0"/>
              </a:rPr>
              <a:t>1910</a:t>
            </a:r>
            <a:r>
              <a:rPr lang="en-US" sz="2800" dirty="0">
                <a:latin typeface="#9Slide03 SFU Futura_07" panose="00000900000000000000" pitchFamily="2" charset="0"/>
              </a:rPr>
              <a:t>, </a:t>
            </a:r>
            <a:r>
              <a:rPr lang="vi-VN" sz="2800" b="0" i="0" kern="1200" dirty="0">
                <a:solidFill>
                  <a:schemeClr val="dk1"/>
                </a:solidFill>
                <a:effectLst/>
                <a:latin typeface="#9Slide03 SFU Futura_07" panose="00000900000000000000" pitchFamily="2" charset="0"/>
                <a:ea typeface="+mn-ea"/>
                <a:cs typeface="+mn-cs"/>
              </a:rPr>
              <a:t>Anh sát nhập 4 tỉnh (Cape, Orange, Transvall và Natal) thành Liên bang Nam Phi tự trị</a:t>
            </a:r>
            <a:endParaRPr lang="en-US" sz="2800" dirty="0">
              <a:latin typeface="#9Slide03 SFU Futura_07" panose="00000900000000000000" pitchFamily="2" charset="0"/>
            </a:endParaRPr>
          </a:p>
          <a:p>
            <a:pPr marL="342900" indent="-342900">
              <a:lnSpc>
                <a:spcPct val="120000"/>
              </a:lnSpc>
              <a:spcBef>
                <a:spcPts val="600"/>
              </a:spcBef>
              <a:spcAft>
                <a:spcPts val="600"/>
              </a:spcAft>
              <a:buFont typeface="Wingdings" panose="05000000000000000000" pitchFamily="2" charset="2"/>
              <a:buChar char="ü"/>
            </a:pPr>
            <a:r>
              <a:rPr lang="vi-VN" sz="2800" b="0" i="0" kern="1200" dirty="0">
                <a:solidFill>
                  <a:schemeClr val="dk1"/>
                </a:solidFill>
                <a:effectLst/>
                <a:latin typeface="#9Slide03 SFU Futura_07" panose="00000900000000000000" pitchFamily="2" charset="0"/>
                <a:ea typeface="+mn-ea"/>
                <a:cs typeface="+mn-cs"/>
              </a:rPr>
              <a:t>Năm</a:t>
            </a:r>
            <a:r>
              <a:rPr lang="vi-VN" sz="2800" b="0" i="0" kern="1200" dirty="0">
                <a:solidFill>
                  <a:srgbClr val="C00000"/>
                </a:solidFill>
                <a:effectLst/>
                <a:latin typeface="#9Slide03 SFU Futura_07" panose="00000900000000000000" pitchFamily="2" charset="0"/>
                <a:ea typeface="+mn-ea"/>
                <a:cs typeface="+mn-cs"/>
              </a:rPr>
              <a:t> 1961</a:t>
            </a:r>
            <a:r>
              <a:rPr lang="vi-VN" sz="2800" b="0" i="0" kern="1200" dirty="0">
                <a:solidFill>
                  <a:schemeClr val="dk1"/>
                </a:solidFill>
                <a:effectLst/>
                <a:latin typeface="#9Slide03 SFU Futura_07" panose="00000900000000000000" pitchFamily="2" charset="0"/>
                <a:ea typeface="+mn-ea"/>
                <a:cs typeface="+mn-cs"/>
              </a:rPr>
              <a:t>, </a:t>
            </a:r>
            <a:r>
              <a:rPr lang="en-US" sz="2800" b="0" i="0" kern="1200" dirty="0" err="1">
                <a:solidFill>
                  <a:schemeClr val="dk1"/>
                </a:solidFill>
                <a:effectLst/>
                <a:latin typeface="#9Slide03 SFU Futura_07" panose="00000900000000000000" pitchFamily="2" charset="0"/>
                <a:ea typeface="+mn-ea"/>
                <a:cs typeface="+mn-cs"/>
              </a:rPr>
              <a:t>Liên</a:t>
            </a:r>
            <a:r>
              <a:rPr lang="en-US" sz="2800" b="0" i="0" kern="1200" dirty="0">
                <a:solidFill>
                  <a:schemeClr val="dk1"/>
                </a:solidFill>
                <a:effectLst/>
                <a:latin typeface="#9Slide03 SFU Futura_07" panose="00000900000000000000" pitchFamily="2" charset="0"/>
                <a:ea typeface="+mn-ea"/>
                <a:cs typeface="+mn-cs"/>
              </a:rPr>
              <a:t> bang Nam Phi </a:t>
            </a:r>
            <a:r>
              <a:rPr lang="vi-VN" sz="2800" b="0" i="0" kern="1200" dirty="0">
                <a:solidFill>
                  <a:schemeClr val="dk1"/>
                </a:solidFill>
                <a:effectLst/>
                <a:latin typeface="#9Slide03 SFU Futura_07" panose="00000900000000000000" pitchFamily="2" charset="0"/>
                <a:ea typeface="+mn-ea"/>
                <a:cs typeface="+mn-cs"/>
              </a:rPr>
              <a:t>tuyên bố rút khỏi Liên hiệp Anh</a:t>
            </a:r>
            <a:r>
              <a:rPr lang="en-US" sz="2800" b="0" i="0" kern="1200" dirty="0">
                <a:solidFill>
                  <a:schemeClr val="dk1"/>
                </a:solidFill>
                <a:effectLst/>
                <a:latin typeface="#9Slide03 SFU Futura_07" panose="00000900000000000000" pitchFamily="2" charset="0"/>
                <a:ea typeface="+mn-ea"/>
                <a:cs typeface="+mn-cs"/>
              </a:rPr>
              <a:t> &gt;&gt;&gt; </a:t>
            </a:r>
            <a:r>
              <a:rPr lang="en-US" sz="2800" b="0" i="0" kern="1200" dirty="0" err="1">
                <a:solidFill>
                  <a:schemeClr val="dk1"/>
                </a:solidFill>
                <a:effectLst/>
                <a:latin typeface="#9Slide03 SFU Futura_07" panose="00000900000000000000" pitchFamily="2" charset="0"/>
                <a:ea typeface="+mn-ea"/>
                <a:cs typeface="+mn-cs"/>
              </a:rPr>
              <a:t>Cộng</a:t>
            </a:r>
            <a:r>
              <a:rPr lang="en-US" sz="2800" b="0" i="0" kern="1200" dirty="0">
                <a:solidFill>
                  <a:schemeClr val="dk1"/>
                </a:solidFill>
                <a:effectLst/>
                <a:latin typeface="#9Slide03 SFU Futura_07" panose="00000900000000000000" pitchFamily="2" charset="0"/>
                <a:ea typeface="+mn-ea"/>
                <a:cs typeface="+mn-cs"/>
              </a:rPr>
              <a:t> </a:t>
            </a:r>
            <a:r>
              <a:rPr lang="en-US" sz="2800" b="0" i="0" kern="1200" dirty="0" err="1">
                <a:solidFill>
                  <a:schemeClr val="dk1"/>
                </a:solidFill>
                <a:effectLst/>
                <a:latin typeface="#9Slide03 SFU Futura_07" panose="00000900000000000000" pitchFamily="2" charset="0"/>
                <a:ea typeface="+mn-ea"/>
                <a:cs typeface="+mn-cs"/>
              </a:rPr>
              <a:t>hòa</a:t>
            </a:r>
            <a:r>
              <a:rPr lang="en-US" sz="2800" b="0" i="0" kern="1200" dirty="0">
                <a:solidFill>
                  <a:schemeClr val="dk1"/>
                </a:solidFill>
                <a:effectLst/>
                <a:latin typeface="#9Slide03 SFU Futura_07" panose="00000900000000000000" pitchFamily="2" charset="0"/>
                <a:ea typeface="+mn-ea"/>
                <a:cs typeface="+mn-cs"/>
              </a:rPr>
              <a:t> Nam Phi</a:t>
            </a:r>
          </a:p>
          <a:p>
            <a:pPr marL="342900" indent="-342900">
              <a:lnSpc>
                <a:spcPct val="120000"/>
              </a:lnSpc>
              <a:spcBef>
                <a:spcPts val="600"/>
              </a:spcBef>
              <a:spcAft>
                <a:spcPts val="600"/>
              </a:spcAft>
              <a:buFont typeface="Wingdings" panose="05000000000000000000" pitchFamily="2" charset="2"/>
              <a:buChar char="ü"/>
            </a:pPr>
            <a:r>
              <a:rPr lang="en-US" sz="2800" dirty="0" err="1">
                <a:solidFill>
                  <a:schemeClr val="dk1"/>
                </a:solidFill>
                <a:latin typeface="#9Slide03 SFU Futura_07" panose="00000900000000000000" pitchFamily="2" charset="0"/>
              </a:rPr>
              <a:t>Thúc</a:t>
            </a:r>
            <a:r>
              <a:rPr lang="en-US" sz="2800" dirty="0">
                <a:solidFill>
                  <a:schemeClr val="dk1"/>
                </a:solidFill>
                <a:latin typeface="#9Slide03 SFU Futura_07" panose="00000900000000000000" pitchFamily="2" charset="0"/>
              </a:rPr>
              <a:t> </a:t>
            </a:r>
            <a:r>
              <a:rPr lang="en-US" sz="2800" dirty="0" err="1">
                <a:solidFill>
                  <a:schemeClr val="dk1"/>
                </a:solidFill>
                <a:latin typeface="#9Slide03 SFU Futura_07" panose="00000900000000000000" pitchFamily="2" charset="0"/>
              </a:rPr>
              <a:t>đẩy</a:t>
            </a:r>
            <a:r>
              <a:rPr lang="en-US" sz="2800" dirty="0">
                <a:solidFill>
                  <a:schemeClr val="dk1"/>
                </a:solidFill>
                <a:latin typeface="#9Slide03 SFU Futura_07" panose="00000900000000000000" pitchFamily="2" charset="0"/>
              </a:rPr>
              <a:t> Nam Phi </a:t>
            </a:r>
            <a:r>
              <a:rPr lang="en-US" sz="2800" dirty="0" err="1">
                <a:solidFill>
                  <a:schemeClr val="dk1"/>
                </a:solidFill>
                <a:latin typeface="#9Slide03 SFU Futura_07" panose="00000900000000000000" pitchFamily="2" charset="0"/>
              </a:rPr>
              <a:t>phát</a:t>
            </a:r>
            <a:r>
              <a:rPr lang="en-US" sz="2800" dirty="0">
                <a:solidFill>
                  <a:schemeClr val="dk1"/>
                </a:solidFill>
                <a:latin typeface="#9Slide03 SFU Futura_07" panose="00000900000000000000" pitchFamily="2" charset="0"/>
              </a:rPr>
              <a:t> </a:t>
            </a:r>
            <a:r>
              <a:rPr lang="en-US" sz="2800" dirty="0" err="1">
                <a:solidFill>
                  <a:schemeClr val="dk1"/>
                </a:solidFill>
                <a:latin typeface="#9Slide03 SFU Futura_07" panose="00000900000000000000" pitchFamily="2" charset="0"/>
              </a:rPr>
              <a:t>triển</a:t>
            </a:r>
            <a:r>
              <a:rPr lang="en-US" sz="2800" dirty="0">
                <a:solidFill>
                  <a:schemeClr val="dk1"/>
                </a:solidFill>
                <a:latin typeface="#9Slide03 SFU Futura_07" panose="00000900000000000000" pitchFamily="2" charset="0"/>
              </a:rPr>
              <a:t> </a:t>
            </a:r>
          </a:p>
          <a:p>
            <a:pPr marL="342900" indent="-342900">
              <a:lnSpc>
                <a:spcPct val="120000"/>
              </a:lnSpc>
              <a:spcBef>
                <a:spcPts val="600"/>
              </a:spcBef>
              <a:spcAft>
                <a:spcPts val="600"/>
              </a:spcAft>
              <a:buFont typeface="Wingdings" panose="05000000000000000000" pitchFamily="2" charset="2"/>
              <a:buChar char="ü"/>
            </a:pPr>
            <a:r>
              <a:rPr lang="en-US" sz="2800" dirty="0" err="1">
                <a:solidFill>
                  <a:schemeClr val="dk1"/>
                </a:solidFill>
                <a:latin typeface="#9Slide03 SFU Futura_07" panose="00000900000000000000" pitchFamily="2" charset="0"/>
              </a:rPr>
              <a:t>Hiện</a:t>
            </a:r>
            <a:r>
              <a:rPr lang="en-US" sz="2800" dirty="0">
                <a:solidFill>
                  <a:schemeClr val="dk1"/>
                </a:solidFill>
                <a:latin typeface="#9Slide03 SFU Futura_07" panose="00000900000000000000" pitchFamily="2" charset="0"/>
              </a:rPr>
              <a:t> nay, Nam Phi </a:t>
            </a:r>
            <a:r>
              <a:rPr lang="en-US" sz="2800" dirty="0" err="1">
                <a:solidFill>
                  <a:schemeClr val="dk1"/>
                </a:solidFill>
                <a:latin typeface="#9Slide03 SFU Futura_07" panose="00000900000000000000" pitchFamily="2" charset="0"/>
              </a:rPr>
              <a:t>là</a:t>
            </a:r>
            <a:r>
              <a:rPr lang="en-US" sz="2800" dirty="0">
                <a:solidFill>
                  <a:schemeClr val="dk1"/>
                </a:solidFill>
                <a:latin typeface="#9Slide03 SFU Futura_07" panose="00000900000000000000" pitchFamily="2" charset="0"/>
              </a:rPr>
              <a:t> </a:t>
            </a:r>
            <a:r>
              <a:rPr lang="en-US" sz="2800" dirty="0" err="1">
                <a:solidFill>
                  <a:schemeClr val="dk1"/>
                </a:solidFill>
                <a:latin typeface="#9Slide03 SFU Futura_07" panose="00000900000000000000" pitchFamily="2" charset="0"/>
              </a:rPr>
              <a:t>quốc</a:t>
            </a:r>
            <a:r>
              <a:rPr lang="en-US" sz="2800" dirty="0">
                <a:solidFill>
                  <a:schemeClr val="dk1"/>
                </a:solidFill>
                <a:latin typeface="#9Slide03 SFU Futura_07" panose="00000900000000000000" pitchFamily="2" charset="0"/>
              </a:rPr>
              <a:t> </a:t>
            </a:r>
            <a:r>
              <a:rPr lang="en-US" sz="2800" dirty="0" err="1">
                <a:solidFill>
                  <a:schemeClr val="dk1"/>
                </a:solidFill>
                <a:latin typeface="#9Slide03 SFU Futura_07" panose="00000900000000000000" pitchFamily="2" charset="0"/>
              </a:rPr>
              <a:t>gia</a:t>
            </a:r>
            <a:r>
              <a:rPr lang="en-US" sz="2800" dirty="0">
                <a:solidFill>
                  <a:schemeClr val="dk1"/>
                </a:solidFill>
                <a:latin typeface="#9Slide03 SFU Futura_07" panose="00000900000000000000" pitchFamily="2" charset="0"/>
              </a:rPr>
              <a:t> </a:t>
            </a:r>
            <a:r>
              <a:rPr lang="en-US" sz="2800" dirty="0" err="1">
                <a:solidFill>
                  <a:schemeClr val="dk1"/>
                </a:solidFill>
                <a:latin typeface="#9Slide03 SFU Futura_07" panose="00000900000000000000" pitchFamily="2" charset="0"/>
              </a:rPr>
              <a:t>có</a:t>
            </a:r>
            <a:r>
              <a:rPr lang="en-US" sz="2800" dirty="0">
                <a:solidFill>
                  <a:schemeClr val="dk1"/>
                </a:solidFill>
                <a:latin typeface="#9Slide03 SFU Futura_07" panose="00000900000000000000" pitchFamily="2" charset="0"/>
              </a:rPr>
              <a:t> </a:t>
            </a:r>
            <a:r>
              <a:rPr lang="en-US" sz="2800" dirty="0" err="1">
                <a:solidFill>
                  <a:schemeClr val="dk1"/>
                </a:solidFill>
                <a:latin typeface="#9Slide03 SFU Futura_07" panose="00000900000000000000" pitchFamily="2" charset="0"/>
              </a:rPr>
              <a:t>nền</a:t>
            </a:r>
            <a:r>
              <a:rPr lang="en-US" sz="2800" dirty="0">
                <a:solidFill>
                  <a:schemeClr val="dk1"/>
                </a:solidFill>
                <a:latin typeface="#9Slide03 SFU Futura_07" panose="00000900000000000000" pitchFamily="2" charset="0"/>
              </a:rPr>
              <a:t> </a:t>
            </a:r>
            <a:r>
              <a:rPr lang="en-US" sz="2800" dirty="0" err="1">
                <a:solidFill>
                  <a:schemeClr val="dk1"/>
                </a:solidFill>
                <a:latin typeface="#9Slide03 SFU Futura_07" panose="00000900000000000000" pitchFamily="2" charset="0"/>
              </a:rPr>
              <a:t>kinh</a:t>
            </a:r>
            <a:r>
              <a:rPr lang="en-US" sz="2800" dirty="0">
                <a:solidFill>
                  <a:schemeClr val="dk1"/>
                </a:solidFill>
                <a:latin typeface="#9Slide03 SFU Futura_07" panose="00000900000000000000" pitchFamily="2" charset="0"/>
              </a:rPr>
              <a:t> </a:t>
            </a:r>
            <a:r>
              <a:rPr lang="en-US" sz="2800" dirty="0" err="1">
                <a:solidFill>
                  <a:schemeClr val="dk1"/>
                </a:solidFill>
                <a:latin typeface="#9Slide03 SFU Futura_07" panose="00000900000000000000" pitchFamily="2" charset="0"/>
              </a:rPr>
              <a:t>tế</a:t>
            </a:r>
            <a:r>
              <a:rPr lang="en-US" sz="2800" dirty="0">
                <a:solidFill>
                  <a:schemeClr val="dk1"/>
                </a:solidFill>
                <a:latin typeface="#9Slide03 SFU Futura_07" panose="00000900000000000000" pitchFamily="2" charset="0"/>
              </a:rPr>
              <a:t> </a:t>
            </a:r>
            <a:r>
              <a:rPr lang="en-US" sz="2800" dirty="0" err="1">
                <a:solidFill>
                  <a:schemeClr val="dk1"/>
                </a:solidFill>
                <a:latin typeface="#9Slide03 SFU Futura_07" panose="00000900000000000000" pitchFamily="2" charset="0"/>
              </a:rPr>
              <a:t>hiện</a:t>
            </a:r>
            <a:r>
              <a:rPr lang="en-US" sz="2800" dirty="0">
                <a:solidFill>
                  <a:schemeClr val="dk1"/>
                </a:solidFill>
                <a:latin typeface="#9Slide03 SFU Futura_07" panose="00000900000000000000" pitchFamily="2" charset="0"/>
              </a:rPr>
              <a:t> </a:t>
            </a:r>
            <a:r>
              <a:rPr lang="en-US" sz="2800" dirty="0" err="1">
                <a:solidFill>
                  <a:schemeClr val="dk1"/>
                </a:solidFill>
                <a:latin typeface="#9Slide03 SFU Futura_07" panose="00000900000000000000" pitchFamily="2" charset="0"/>
              </a:rPr>
              <a:t>đại</a:t>
            </a:r>
            <a:r>
              <a:rPr lang="en-US" sz="2800" dirty="0">
                <a:solidFill>
                  <a:schemeClr val="dk1"/>
                </a:solidFill>
                <a:latin typeface="#9Slide03 SFU Futura_07" panose="00000900000000000000" pitchFamily="2" charset="0"/>
              </a:rPr>
              <a:t> </a:t>
            </a:r>
            <a:r>
              <a:rPr lang="en-US" sz="2800" dirty="0" err="1">
                <a:solidFill>
                  <a:schemeClr val="dk1"/>
                </a:solidFill>
                <a:latin typeface="#9Slide03 SFU Futura_07" panose="00000900000000000000" pitchFamily="2" charset="0"/>
              </a:rPr>
              <a:t>nhất</a:t>
            </a:r>
            <a:r>
              <a:rPr lang="en-US" sz="2800" dirty="0">
                <a:solidFill>
                  <a:schemeClr val="dk1"/>
                </a:solidFill>
                <a:latin typeface="#9Slide03 SFU Futura_07" panose="00000900000000000000" pitchFamily="2" charset="0"/>
              </a:rPr>
              <a:t> </a:t>
            </a:r>
            <a:r>
              <a:rPr lang="en-US" sz="2800" dirty="0" err="1">
                <a:solidFill>
                  <a:schemeClr val="dk1"/>
                </a:solidFill>
                <a:latin typeface="#9Slide03 SFU Futura_07" panose="00000900000000000000" pitchFamily="2" charset="0"/>
              </a:rPr>
              <a:t>châu</a:t>
            </a:r>
            <a:r>
              <a:rPr lang="en-US" sz="2800" dirty="0">
                <a:solidFill>
                  <a:schemeClr val="dk1"/>
                </a:solidFill>
                <a:latin typeface="#9Slide03 SFU Futura_07" panose="00000900000000000000" pitchFamily="2" charset="0"/>
              </a:rPr>
              <a:t> Phi</a:t>
            </a:r>
            <a:endParaRPr lang="en-US" sz="2800" dirty="0">
              <a:latin typeface="#9Slide03 SFU Futura_07" panose="00000900000000000000" pitchFamily="2" charset="0"/>
            </a:endParaRPr>
          </a:p>
        </p:txBody>
      </p:sp>
      <p:pic>
        <p:nvPicPr>
          <p:cNvPr id="1030" name="Picture 6" descr="Tổng thống Nam Phi – Wikipedia tiếng Việt">
            <a:extLst>
              <a:ext uri="{FF2B5EF4-FFF2-40B4-BE49-F238E27FC236}">
                <a16:creationId xmlns:a16="http://schemas.microsoft.com/office/drawing/2014/main" id="{EBA1779C-A1A1-5C56-8467-D8E58A97F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28" y="3940057"/>
            <a:ext cx="2371746" cy="237174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outh africa travel icons set flat Royalty Free Vector Image">
            <a:extLst>
              <a:ext uri="{FF2B5EF4-FFF2-40B4-BE49-F238E27FC236}">
                <a16:creationId xmlns:a16="http://schemas.microsoft.com/office/drawing/2014/main" id="{3DEFCFFB-AF6D-CBF3-4907-6452B65FED71}"/>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b="54519"/>
          <a:stretch/>
        </p:blipFill>
        <p:spPr bwMode="auto">
          <a:xfrm>
            <a:off x="9464671" y="214377"/>
            <a:ext cx="2414908" cy="118620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outhern Africa, History">
            <a:extLst>
              <a:ext uri="{FF2B5EF4-FFF2-40B4-BE49-F238E27FC236}">
                <a16:creationId xmlns:a16="http://schemas.microsoft.com/office/drawing/2014/main" id="{9E7AB040-A63D-4931-1CF0-BE36BA92C4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906" y="264216"/>
            <a:ext cx="2110043" cy="1055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8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arn(inVertic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barn(inVertical)">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2D2B266D-3625-4584-A5C3-7D3F672CFF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C463B99A-73EE-4FBB-B7C4-F9F9BCC25C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Freeform: Shape 2060">
            <a:extLst>
              <a:ext uri="{FF2B5EF4-FFF2-40B4-BE49-F238E27FC236}">
                <a16:creationId xmlns:a16="http://schemas.microsoft.com/office/drawing/2014/main" id="{A5D2A5D1-BA0D-47D3-B051-DA7743C46E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descr="History of slavery and early colonisation in South Africa | South African  History Online">
            <a:extLst>
              <a:ext uri="{FF2B5EF4-FFF2-40B4-BE49-F238E27FC236}">
                <a16:creationId xmlns:a16="http://schemas.microsoft.com/office/drawing/2014/main" id="{7022471E-1FD3-4393-5E8D-3D4735F5EF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08038"/>
            <a:ext cx="6208713" cy="3794125"/>
          </a:xfrm>
          <a:prstGeom prst="rect">
            <a:avLst/>
          </a:prstGeom>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5545D25-BC8B-F779-A6B9-B3FB0EF9DE75}"/>
              </a:ext>
            </a:extLst>
          </p:cNvPr>
          <p:cNvSpPr txBox="1"/>
          <p:nvPr/>
        </p:nvSpPr>
        <p:spPr>
          <a:xfrm>
            <a:off x="228600" y="3843338"/>
            <a:ext cx="6208713" cy="758825"/>
          </a:xfrm>
          <a:prstGeom prst="rect">
            <a:avLst/>
          </a:prstGeom>
          <a:solidFill>
            <a:srgbClr val="000000">
              <a:alpha val="50000"/>
            </a:srgbClr>
          </a:solidFill>
          <a:ln>
            <a:noFill/>
          </a:ln>
        </p:spPr>
        <p:txBody>
          <a:bodyPr wrap="square" anchor="ctr">
            <a:noAutofit/>
          </a:bodyPr>
          <a:lstStyle/>
          <a:p>
            <a:pPr algn="ctr">
              <a:spcAft>
                <a:spcPts val="600"/>
              </a:spcAft>
            </a:pPr>
            <a:r>
              <a:rPr lang="en-US" sz="2800" err="1">
                <a:solidFill>
                  <a:srgbClr val="FFFFFF"/>
                </a:solidFill>
                <a:latin typeface="#9Slide03 SFU Futura_07" panose="00000900000000000000" pitchFamily="2" charset="0"/>
              </a:rPr>
              <a:t>Người</a:t>
            </a:r>
            <a:r>
              <a:rPr lang="en-US" sz="2800">
                <a:solidFill>
                  <a:srgbClr val="FFFFFF"/>
                </a:solidFill>
                <a:latin typeface="#9Slide03 SFU Futura_07" panose="00000900000000000000" pitchFamily="2" charset="0"/>
              </a:rPr>
              <a:t> </a:t>
            </a:r>
            <a:r>
              <a:rPr lang="en-US" sz="2800" err="1">
                <a:solidFill>
                  <a:srgbClr val="FFFFFF"/>
                </a:solidFill>
                <a:latin typeface="#9Slide03 SFU Futura_07" panose="00000900000000000000" pitchFamily="2" charset="0"/>
              </a:rPr>
              <a:t>nô</a:t>
            </a:r>
            <a:r>
              <a:rPr lang="en-US" sz="2800">
                <a:solidFill>
                  <a:srgbClr val="FFFFFF"/>
                </a:solidFill>
                <a:latin typeface="#9Slide03 SFU Futura_07" panose="00000900000000000000" pitchFamily="2" charset="0"/>
              </a:rPr>
              <a:t> </a:t>
            </a:r>
            <a:r>
              <a:rPr lang="en-US" sz="2800" err="1">
                <a:solidFill>
                  <a:srgbClr val="FFFFFF"/>
                </a:solidFill>
                <a:latin typeface="#9Slide03 SFU Futura_07" panose="00000900000000000000" pitchFamily="2" charset="0"/>
              </a:rPr>
              <a:t>lệ</a:t>
            </a:r>
            <a:r>
              <a:rPr lang="en-US" sz="2800">
                <a:solidFill>
                  <a:srgbClr val="FFFFFF"/>
                </a:solidFill>
                <a:latin typeface="#9Slide03 SFU Futura_07" panose="00000900000000000000" pitchFamily="2" charset="0"/>
              </a:rPr>
              <a:t> da </a:t>
            </a:r>
            <a:r>
              <a:rPr lang="en-US" sz="2800" err="1">
                <a:solidFill>
                  <a:srgbClr val="FFFFFF"/>
                </a:solidFill>
                <a:latin typeface="#9Slide03 SFU Futura_07" panose="00000900000000000000" pitchFamily="2" charset="0"/>
              </a:rPr>
              <a:t>màu</a:t>
            </a:r>
            <a:r>
              <a:rPr lang="en-US" sz="2800">
                <a:solidFill>
                  <a:srgbClr val="FFFFFF"/>
                </a:solidFill>
                <a:latin typeface="#9Slide03 SFU Futura_07" panose="00000900000000000000" pitchFamily="2" charset="0"/>
              </a:rPr>
              <a:t> ở Nam Phi</a:t>
            </a:r>
          </a:p>
        </p:txBody>
      </p:sp>
      <p:pic>
        <p:nvPicPr>
          <p:cNvPr id="2052" name="Picture 4" descr="Birth Of The Union Of South Africa (1910-1961) by James Edwin Mcconnell :  r/BritishEmpire">
            <a:extLst>
              <a:ext uri="{FF2B5EF4-FFF2-40B4-BE49-F238E27FC236}">
                <a16:creationId xmlns:a16="http://schemas.microsoft.com/office/drawing/2014/main" id="{FE45B1B1-F082-BE0D-847A-208BB06E37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808038"/>
            <a:ext cx="5370513" cy="3794125"/>
          </a:xfrm>
          <a:prstGeom prst="rect">
            <a:avLst/>
          </a:prstGeom>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7AB8C66-C80C-C39E-14E2-9E2649865981}"/>
              </a:ext>
            </a:extLst>
          </p:cNvPr>
          <p:cNvSpPr txBox="1"/>
          <p:nvPr/>
        </p:nvSpPr>
        <p:spPr>
          <a:xfrm>
            <a:off x="6516688" y="3843338"/>
            <a:ext cx="5370513" cy="758825"/>
          </a:xfrm>
          <a:prstGeom prst="rect">
            <a:avLst/>
          </a:prstGeom>
          <a:solidFill>
            <a:srgbClr val="000000">
              <a:alpha val="50000"/>
            </a:srgbClr>
          </a:solidFill>
          <a:ln>
            <a:noFill/>
          </a:ln>
        </p:spPr>
        <p:txBody>
          <a:bodyPr wrap="square" anchor="ctr">
            <a:noAutofit/>
          </a:bodyPr>
          <a:lstStyle/>
          <a:p>
            <a:pPr algn="ctr">
              <a:spcAft>
                <a:spcPts val="600"/>
              </a:spcAft>
            </a:pPr>
            <a:r>
              <a:rPr lang="en-US" sz="2800" dirty="0" err="1">
                <a:solidFill>
                  <a:srgbClr val="FFFFFF"/>
                </a:solidFill>
                <a:latin typeface="#9Slide03 SFU Futura_07" panose="00000900000000000000" pitchFamily="2" charset="0"/>
              </a:rPr>
              <a:t>Liên</a:t>
            </a:r>
            <a:r>
              <a:rPr lang="en-US" sz="2800" dirty="0">
                <a:solidFill>
                  <a:srgbClr val="FFFFFF"/>
                </a:solidFill>
                <a:latin typeface="#9Slide03 SFU Futura_07" panose="00000900000000000000" pitchFamily="2" charset="0"/>
              </a:rPr>
              <a:t> bang Nam Phi (1910-1961)</a:t>
            </a:r>
          </a:p>
        </p:txBody>
      </p:sp>
    </p:spTree>
    <p:extLst>
      <p:ext uri="{BB962C8B-B14F-4D97-AF65-F5344CB8AC3E}">
        <p14:creationId xmlns:p14="http://schemas.microsoft.com/office/powerpoint/2010/main" val="91950176"/>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TotalTime>
  <Words>874</Words>
  <Application>Microsoft Office PowerPoint</Application>
  <PresentationFormat>Widescreen</PresentationFormat>
  <Paragraphs>115</Paragraphs>
  <Slides>23</Slides>
  <Notes>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#9Slide03 BoosterNextFYBlack</vt:lpstr>
      <vt:lpstr>#9Slide03 SFU Futura_07</vt:lpstr>
      <vt:lpstr>#9Slide07 IcielBaliho Script</vt:lpstr>
      <vt:lpstr>#9Slide07 IcielBC Cubano Normal</vt:lpstr>
      <vt:lpstr>Arial</vt: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Nam Phi năm 1961</vt:lpstr>
      <vt:lpstr>PowerPoint Presentation</vt:lpstr>
      <vt:lpstr>So sánh sự khác nhau hai khu vực dành cho hai nhóm người</vt:lpstr>
      <vt:lpstr>Bãi biển chỉ dành cho người da trắng</vt:lpstr>
      <vt:lpstr>Người da màu bị phân biệt đối xử ở ngay trên chính đất nước của họ</vt:lpstr>
      <vt:lpstr>Tất cả con người sinh ra đều có quyền bình đẳng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Chí Tuấn</dc:creator>
  <cp:lastModifiedBy>ROYAL SCHOOL</cp:lastModifiedBy>
  <cp:revision>19</cp:revision>
  <dcterms:created xsi:type="dcterms:W3CDTF">2022-08-28T01:34:30Z</dcterms:created>
  <dcterms:modified xsi:type="dcterms:W3CDTF">2025-02-26T09:11:03Z</dcterms:modified>
</cp:coreProperties>
</file>