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7"/>
  </p:notesMasterIdLst>
  <p:sldIdLst>
    <p:sldId id="256" r:id="rId2"/>
    <p:sldId id="257" r:id="rId3"/>
    <p:sldId id="319" r:id="rId4"/>
    <p:sldId id="348" r:id="rId5"/>
    <p:sldId id="258" r:id="rId6"/>
    <p:sldId id="259" r:id="rId7"/>
    <p:sldId id="260" r:id="rId8"/>
    <p:sldId id="349" r:id="rId9"/>
    <p:sldId id="266" r:id="rId10"/>
    <p:sldId id="322" r:id="rId11"/>
    <p:sldId id="350" r:id="rId12"/>
    <p:sldId id="323" r:id="rId13"/>
    <p:sldId id="321" r:id="rId14"/>
    <p:sldId id="262" r:id="rId15"/>
    <p:sldId id="263" r:id="rId16"/>
    <p:sldId id="265" r:id="rId17"/>
    <p:sldId id="351" r:id="rId18"/>
    <p:sldId id="352" r:id="rId19"/>
    <p:sldId id="353" r:id="rId20"/>
    <p:sldId id="264" r:id="rId21"/>
    <p:sldId id="354" r:id="rId22"/>
    <p:sldId id="324" r:id="rId23"/>
    <p:sldId id="325" r:id="rId24"/>
    <p:sldId id="274" r:id="rId25"/>
    <p:sldId id="327" r:id="rId26"/>
    <p:sldId id="273" r:id="rId27"/>
    <p:sldId id="355" r:id="rId28"/>
    <p:sldId id="356" r:id="rId29"/>
    <p:sldId id="270" r:id="rId30"/>
    <p:sldId id="326" r:id="rId31"/>
    <p:sldId id="268" r:id="rId32"/>
    <p:sldId id="328" r:id="rId33"/>
    <p:sldId id="277" r:id="rId34"/>
    <p:sldId id="357" r:id="rId35"/>
    <p:sldId id="358" r:id="rId36"/>
    <p:sldId id="338" r:id="rId37"/>
    <p:sldId id="339" r:id="rId38"/>
    <p:sldId id="340" r:id="rId39"/>
    <p:sldId id="341" r:id="rId40"/>
    <p:sldId id="343" r:id="rId41"/>
    <p:sldId id="342" r:id="rId42"/>
    <p:sldId id="344" r:id="rId43"/>
    <p:sldId id="345" r:id="rId44"/>
    <p:sldId id="346" r:id="rId45"/>
    <p:sldId id="347" r:id="rId46"/>
  </p:sldIdLst>
  <p:sldSz cx="9144000" cy="5143500" type="screen16x9"/>
  <p:notesSz cx="6858000" cy="9144000"/>
  <p:embeddedFontLst>
    <p:embeddedFont>
      <p:font typeface="Roboto Condensed Light" panose="020B0604020202020204" charset="0"/>
      <p:regular r:id="rId48"/>
      <p:italic r:id="rId49"/>
    </p:embeddedFont>
    <p:embeddedFont>
      <p:font typeface="Bebas Neue" panose="020B0604020202020204" charset="0"/>
      <p:regular r:id="rId50"/>
    </p:embeddedFont>
    <p:embeddedFont>
      <p:font typeface="Amaranth" panose="020B0604020202020204" charset="0"/>
      <p:regular r:id="rId51"/>
      <p:bold r:id="rId52"/>
      <p:italic r:id="rId53"/>
      <p:boldItalic r:id="rId54"/>
    </p:embeddedFont>
    <p:embeddedFont>
      <p:font typeface="Raleway ExtraBold" panose="020B0604020202020204" charset="0"/>
      <p:bold r:id="rId55"/>
      <p:boldItalic r:id="rId56"/>
    </p:embeddedFont>
    <p:embeddedFont>
      <p:font typeface="Hind" panose="020B0604020202020204" charset="0"/>
      <p:regular r:id="rId57"/>
      <p:bold r:id="rId58"/>
    </p:embeddedFont>
    <p:embeddedFont>
      <p:font typeface="Chewy" panose="020B060402020202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5FF"/>
    <a:srgbClr val="9C5BCD"/>
    <a:srgbClr val="8439BD"/>
    <a:srgbClr val="00DAB6"/>
    <a:srgbClr val="00C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AB2BAE-5639-4898-9885-98FFD63EAD1B}">
  <a:tblStyle styleId="{D0AB2BAE-5639-4898-9885-98FFD63EAD1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B6196D7-52ED-4473-ACF4-05CA2EC579A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1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44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7792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8"/>
        <p:cNvGrpSpPr/>
        <p:nvPr/>
      </p:nvGrpSpPr>
      <p:grpSpPr>
        <a:xfrm>
          <a:off x="0" y="0"/>
          <a:ext cx="0" cy="0"/>
          <a:chOff x="0" y="0"/>
          <a:chExt cx="0" cy="0"/>
        </a:xfrm>
      </p:grpSpPr>
      <p:sp>
        <p:nvSpPr>
          <p:cNvPr id="3499" name="Google Shape;3499;g109e91da4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0" name="Google Shape;3500;g109e91da4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883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4"/>
        <p:cNvGrpSpPr/>
        <p:nvPr/>
      </p:nvGrpSpPr>
      <p:grpSpPr>
        <a:xfrm>
          <a:off x="0" y="0"/>
          <a:ext cx="0" cy="0"/>
          <a:chOff x="0" y="0"/>
          <a:chExt cx="0" cy="0"/>
        </a:xfrm>
      </p:grpSpPr>
      <p:sp>
        <p:nvSpPr>
          <p:cNvPr id="3515" name="Google Shape;3515;g108b4651a3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6" name="Google Shape;3516;g108b4651a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3" name="Google Shape;35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409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33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1084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2"/>
        <p:cNvGrpSpPr/>
        <p:nvPr/>
      </p:nvGrpSpPr>
      <p:grpSpPr>
        <a:xfrm>
          <a:off x="0" y="0"/>
          <a:ext cx="0" cy="0"/>
          <a:chOff x="0" y="0"/>
          <a:chExt cx="0" cy="0"/>
        </a:xfrm>
      </p:grpSpPr>
      <p:sp>
        <p:nvSpPr>
          <p:cNvPr id="3463" name="Google Shape;34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4" name="Google Shape;34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108b4651a3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108b4651a3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108b4651a3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108b4651a3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11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873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108b4651a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108b4651a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671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1"/>
        <p:cNvGrpSpPr/>
        <p:nvPr/>
      </p:nvGrpSpPr>
      <p:grpSpPr>
        <a:xfrm>
          <a:off x="0" y="0"/>
          <a:ext cx="0" cy="0"/>
          <a:chOff x="0" y="0"/>
          <a:chExt cx="0" cy="0"/>
        </a:xfrm>
      </p:grpSpPr>
      <p:sp>
        <p:nvSpPr>
          <p:cNvPr id="4072" name="Google Shape;4072;g109e91da7d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3" name="Google Shape;4073;g109e91da7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1"/>
        <p:cNvGrpSpPr/>
        <p:nvPr/>
      </p:nvGrpSpPr>
      <p:grpSpPr>
        <a:xfrm>
          <a:off x="0" y="0"/>
          <a:ext cx="0" cy="0"/>
          <a:chOff x="0" y="0"/>
          <a:chExt cx="0" cy="0"/>
        </a:xfrm>
      </p:grpSpPr>
      <p:sp>
        <p:nvSpPr>
          <p:cNvPr id="4072" name="Google Shape;4072;g109e91da7d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3" name="Google Shape;4073;g109e91da7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389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5"/>
        <p:cNvGrpSpPr/>
        <p:nvPr/>
      </p:nvGrpSpPr>
      <p:grpSpPr>
        <a:xfrm>
          <a:off x="0" y="0"/>
          <a:ext cx="0" cy="0"/>
          <a:chOff x="0" y="0"/>
          <a:chExt cx="0" cy="0"/>
        </a:xfrm>
      </p:grpSpPr>
      <p:sp>
        <p:nvSpPr>
          <p:cNvPr id="3976" name="Google Shape;3976;g108b4651a3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7" name="Google Shape;3977;g108b4651a3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5"/>
        <p:cNvGrpSpPr/>
        <p:nvPr/>
      </p:nvGrpSpPr>
      <p:grpSpPr>
        <a:xfrm>
          <a:off x="0" y="0"/>
          <a:ext cx="0" cy="0"/>
          <a:chOff x="0" y="0"/>
          <a:chExt cx="0" cy="0"/>
        </a:xfrm>
      </p:grpSpPr>
      <p:sp>
        <p:nvSpPr>
          <p:cNvPr id="3976" name="Google Shape;3976;g108b4651a3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7" name="Google Shape;3977;g108b4651a3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736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5"/>
        <p:cNvGrpSpPr/>
        <p:nvPr/>
      </p:nvGrpSpPr>
      <p:grpSpPr>
        <a:xfrm>
          <a:off x="0" y="0"/>
          <a:ext cx="0" cy="0"/>
          <a:chOff x="0" y="0"/>
          <a:chExt cx="0" cy="0"/>
        </a:xfrm>
      </p:grpSpPr>
      <p:sp>
        <p:nvSpPr>
          <p:cNvPr id="3976" name="Google Shape;3976;g108b4651a3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7" name="Google Shape;3977;g108b4651a3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987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4"/>
        <p:cNvGrpSpPr/>
        <p:nvPr/>
      </p:nvGrpSpPr>
      <p:grpSpPr>
        <a:xfrm>
          <a:off x="0" y="0"/>
          <a:ext cx="0" cy="0"/>
          <a:chOff x="0" y="0"/>
          <a:chExt cx="0" cy="0"/>
        </a:xfrm>
      </p:grpSpPr>
      <p:sp>
        <p:nvSpPr>
          <p:cNvPr id="3935" name="Google Shape;3935;g108b4651a3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6" name="Google Shape;3936;g108b4651a3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2"/>
        <p:cNvGrpSpPr/>
        <p:nvPr/>
      </p:nvGrpSpPr>
      <p:grpSpPr>
        <a:xfrm>
          <a:off x="0" y="0"/>
          <a:ext cx="0" cy="0"/>
          <a:chOff x="0" y="0"/>
          <a:chExt cx="0" cy="0"/>
        </a:xfrm>
      </p:grpSpPr>
      <p:sp>
        <p:nvSpPr>
          <p:cNvPr id="3463" name="Google Shape;34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4" name="Google Shape;34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465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4"/>
        <p:cNvGrpSpPr/>
        <p:nvPr/>
      </p:nvGrpSpPr>
      <p:grpSpPr>
        <a:xfrm>
          <a:off x="0" y="0"/>
          <a:ext cx="0" cy="0"/>
          <a:chOff x="0" y="0"/>
          <a:chExt cx="0" cy="0"/>
        </a:xfrm>
      </p:grpSpPr>
      <p:sp>
        <p:nvSpPr>
          <p:cNvPr id="3935" name="Google Shape;3935;g108b4651a3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6" name="Google Shape;3936;g108b4651a3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871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2"/>
        <p:cNvGrpSpPr/>
        <p:nvPr/>
      </p:nvGrpSpPr>
      <p:grpSpPr>
        <a:xfrm>
          <a:off x="0" y="0"/>
          <a:ext cx="0" cy="0"/>
          <a:chOff x="0" y="0"/>
          <a:chExt cx="0" cy="0"/>
        </a:xfrm>
      </p:grpSpPr>
      <p:sp>
        <p:nvSpPr>
          <p:cNvPr id="3923" name="Google Shape;3923;g108b4651a3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4" name="Google Shape;3924;g108b4651a3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1"/>
        <p:cNvGrpSpPr/>
        <p:nvPr/>
      </p:nvGrpSpPr>
      <p:grpSpPr>
        <a:xfrm>
          <a:off x="0" y="0"/>
          <a:ext cx="0" cy="0"/>
          <a:chOff x="0" y="0"/>
          <a:chExt cx="0" cy="0"/>
        </a:xfrm>
      </p:grpSpPr>
      <p:sp>
        <p:nvSpPr>
          <p:cNvPr id="4072" name="Google Shape;4072;g109e91da7d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3" name="Google Shape;4073;g109e91da7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9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0"/>
        <p:cNvGrpSpPr/>
        <p:nvPr/>
      </p:nvGrpSpPr>
      <p:grpSpPr>
        <a:xfrm>
          <a:off x="0" y="0"/>
          <a:ext cx="0" cy="0"/>
          <a:chOff x="0" y="0"/>
          <a:chExt cx="0" cy="0"/>
        </a:xfrm>
      </p:grpSpPr>
      <p:sp>
        <p:nvSpPr>
          <p:cNvPr id="4111" name="Google Shape;4111;g108b4651a39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2" name="Google Shape;4112;g108b4651a3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0"/>
        <p:cNvGrpSpPr/>
        <p:nvPr/>
      </p:nvGrpSpPr>
      <p:grpSpPr>
        <a:xfrm>
          <a:off x="0" y="0"/>
          <a:ext cx="0" cy="0"/>
          <a:chOff x="0" y="0"/>
          <a:chExt cx="0" cy="0"/>
        </a:xfrm>
      </p:grpSpPr>
      <p:sp>
        <p:nvSpPr>
          <p:cNvPr id="4111" name="Google Shape;4111;g108b4651a39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2" name="Google Shape;4112;g108b4651a3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017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0"/>
        <p:cNvGrpSpPr/>
        <p:nvPr/>
      </p:nvGrpSpPr>
      <p:grpSpPr>
        <a:xfrm>
          <a:off x="0" y="0"/>
          <a:ext cx="0" cy="0"/>
          <a:chOff x="0" y="0"/>
          <a:chExt cx="0" cy="0"/>
        </a:xfrm>
      </p:grpSpPr>
      <p:sp>
        <p:nvSpPr>
          <p:cNvPr id="4111" name="Google Shape;4111;g108b4651a39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2" name="Google Shape;4112;g108b4651a3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294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54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2"/>
        <p:cNvGrpSpPr/>
        <p:nvPr/>
      </p:nvGrpSpPr>
      <p:grpSpPr>
        <a:xfrm>
          <a:off x="0" y="0"/>
          <a:ext cx="0" cy="0"/>
          <a:chOff x="0" y="0"/>
          <a:chExt cx="0" cy="0"/>
        </a:xfrm>
      </p:grpSpPr>
      <p:sp>
        <p:nvSpPr>
          <p:cNvPr id="3463" name="Google Shape;34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4" name="Google Shape;34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04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9"/>
        <p:cNvGrpSpPr/>
        <p:nvPr/>
      </p:nvGrpSpPr>
      <p:grpSpPr>
        <a:xfrm>
          <a:off x="0" y="0"/>
          <a:ext cx="0" cy="0"/>
          <a:chOff x="0" y="0"/>
          <a:chExt cx="0" cy="0"/>
        </a:xfrm>
      </p:grpSpPr>
      <p:sp>
        <p:nvSpPr>
          <p:cNvPr id="3470" name="Google Shape;3470;g108b4651a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1" name="Google Shape;3471;g108b4651a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8"/>
        <p:cNvGrpSpPr/>
        <p:nvPr/>
      </p:nvGrpSpPr>
      <p:grpSpPr>
        <a:xfrm>
          <a:off x="0" y="0"/>
          <a:ext cx="0" cy="0"/>
          <a:chOff x="0" y="0"/>
          <a:chExt cx="0" cy="0"/>
        </a:xfrm>
      </p:grpSpPr>
      <p:sp>
        <p:nvSpPr>
          <p:cNvPr id="3499" name="Google Shape;3499;g109e91da4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0" name="Google Shape;3500;g109e91da4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108b4651a3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108b4651a3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03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4"/>
        <p:cNvGrpSpPr/>
        <p:nvPr/>
      </p:nvGrpSpPr>
      <p:grpSpPr>
        <a:xfrm>
          <a:off x="0" y="0"/>
          <a:ext cx="0" cy="0"/>
          <a:chOff x="0" y="0"/>
          <a:chExt cx="0" cy="0"/>
        </a:xfrm>
      </p:grpSpPr>
      <p:sp>
        <p:nvSpPr>
          <p:cNvPr id="3735" name="Google Shape;3735;g108b4651a3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6" name="Google Shape;3736;g108b4651a3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1000"/>
          </a:blip>
          <a:stretch>
            <a:fillRect/>
          </a:stretch>
        </p:blipFill>
        <p:spPr>
          <a:xfrm>
            <a:off x="0" y="0"/>
            <a:ext cx="9144000" cy="5143500"/>
          </a:xfrm>
          <a:prstGeom prst="rect">
            <a:avLst/>
          </a:prstGeom>
          <a:noFill/>
          <a:ln>
            <a:noFill/>
          </a:ln>
        </p:spPr>
      </p:pic>
      <p:sp>
        <p:nvSpPr>
          <p:cNvPr id="10" name="Google Shape;10;p2"/>
          <p:cNvSpPr/>
          <p:nvPr/>
        </p:nvSpPr>
        <p:spPr>
          <a:xfrm>
            <a:off x="1088700" y="947250"/>
            <a:ext cx="6966600" cy="3249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358400" y="1330913"/>
            <a:ext cx="6427200" cy="168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500"/>
              <a:buNone/>
              <a:defRPr sz="4500">
                <a:solidFill>
                  <a:schemeClr val="dk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654400" y="3329288"/>
            <a:ext cx="3835200" cy="365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 name="Google Shape;13;p2"/>
          <p:cNvSpPr/>
          <p:nvPr/>
        </p:nvSpPr>
        <p:spPr>
          <a:xfrm>
            <a:off x="924150" y="-13850"/>
            <a:ext cx="3600450" cy="674600"/>
          </a:xfrm>
          <a:custGeom>
            <a:avLst/>
            <a:gdLst/>
            <a:ahLst/>
            <a:cxnLst/>
            <a:rect l="l" t="t" r="r" b="b"/>
            <a:pathLst>
              <a:path w="144018" h="26984" extrusionOk="0">
                <a:moveTo>
                  <a:pt x="0" y="18669"/>
                </a:moveTo>
                <a:cubicBezTo>
                  <a:pt x="5066" y="5160"/>
                  <a:pt x="28477" y="8849"/>
                  <a:pt x="42672" y="11430"/>
                </a:cubicBezTo>
                <a:cubicBezTo>
                  <a:pt x="52517" y="13220"/>
                  <a:pt x="68459" y="13752"/>
                  <a:pt x="70104" y="23622"/>
                </a:cubicBezTo>
                <a:cubicBezTo>
                  <a:pt x="70940" y="28639"/>
                  <a:pt x="56930" y="27508"/>
                  <a:pt x="54864" y="22860"/>
                </a:cubicBezTo>
                <a:cubicBezTo>
                  <a:pt x="53119" y="18933"/>
                  <a:pt x="58026" y="13551"/>
                  <a:pt x="62103" y="12192"/>
                </a:cubicBezTo>
                <a:cubicBezTo>
                  <a:pt x="81875" y="5601"/>
                  <a:pt x="103459" y="21407"/>
                  <a:pt x="124206" y="19431"/>
                </a:cubicBezTo>
                <a:cubicBezTo>
                  <a:pt x="133414" y="18554"/>
                  <a:pt x="139881" y="8274"/>
                  <a:pt x="144018" y="0"/>
                </a:cubicBezTo>
              </a:path>
            </a:pathLst>
          </a:custGeom>
          <a:noFill/>
          <a:ln w="19050" cap="flat" cmpd="sng">
            <a:solidFill>
              <a:schemeClr val="lt1"/>
            </a:solidFill>
            <a:prstDash val="dash"/>
            <a:round/>
            <a:headEnd type="none" w="med" len="med"/>
            <a:tailEnd type="none" w="med" len="med"/>
          </a:ln>
        </p:spPr>
      </p:sp>
      <p:sp>
        <p:nvSpPr>
          <p:cNvPr id="14" name="Google Shape;14;p2"/>
          <p:cNvSpPr/>
          <p:nvPr/>
        </p:nvSpPr>
        <p:spPr>
          <a:xfrm>
            <a:off x="8635689" y="-4325"/>
            <a:ext cx="632350" cy="2971800"/>
          </a:xfrm>
          <a:custGeom>
            <a:avLst/>
            <a:gdLst/>
            <a:ahLst/>
            <a:cxnLst/>
            <a:rect l="l" t="t" r="r" b="b"/>
            <a:pathLst>
              <a:path w="25294" h="118872" extrusionOk="0">
                <a:moveTo>
                  <a:pt x="21103" y="0"/>
                </a:moveTo>
                <a:cubicBezTo>
                  <a:pt x="15003" y="3812"/>
                  <a:pt x="6118" y="7357"/>
                  <a:pt x="5101" y="14478"/>
                </a:cubicBezTo>
                <a:cubicBezTo>
                  <a:pt x="3252" y="27423"/>
                  <a:pt x="13807" y="39928"/>
                  <a:pt x="12721" y="52959"/>
                </a:cubicBezTo>
                <a:cubicBezTo>
                  <a:pt x="11730" y="64854"/>
                  <a:pt x="-1040" y="74610"/>
                  <a:pt x="148" y="86487"/>
                </a:cubicBezTo>
                <a:cubicBezTo>
                  <a:pt x="1128" y="96284"/>
                  <a:pt x="7443" y="105711"/>
                  <a:pt x="15007" y="112014"/>
                </a:cubicBezTo>
                <a:cubicBezTo>
                  <a:pt x="18173" y="114652"/>
                  <a:pt x="22380" y="115958"/>
                  <a:pt x="25294" y="118872"/>
                </a:cubicBezTo>
              </a:path>
            </a:pathLst>
          </a:custGeom>
          <a:noFill/>
          <a:ln w="19050" cap="flat" cmpd="sng">
            <a:solidFill>
              <a:schemeClr val="lt1"/>
            </a:solidFill>
            <a:prstDash val="dash"/>
            <a:round/>
            <a:headEnd type="none" w="med" len="med"/>
            <a:tailEnd type="none" w="med" len="med"/>
          </a:ln>
        </p:spPr>
      </p:sp>
      <p:sp>
        <p:nvSpPr>
          <p:cNvPr id="15" name="Google Shape;15;p2"/>
          <p:cNvSpPr/>
          <p:nvPr/>
        </p:nvSpPr>
        <p:spPr>
          <a:xfrm>
            <a:off x="867000" y="4538052"/>
            <a:ext cx="5086350" cy="744000"/>
          </a:xfrm>
          <a:custGeom>
            <a:avLst/>
            <a:gdLst/>
            <a:ahLst/>
            <a:cxnLst/>
            <a:rect l="l" t="t" r="r" b="b"/>
            <a:pathLst>
              <a:path w="203454" h="29760" extrusionOk="0">
                <a:moveTo>
                  <a:pt x="0" y="29760"/>
                </a:moveTo>
                <a:cubicBezTo>
                  <a:pt x="5698" y="21620"/>
                  <a:pt x="14548" y="14020"/>
                  <a:pt x="24384" y="12615"/>
                </a:cubicBezTo>
                <a:cubicBezTo>
                  <a:pt x="37884" y="10686"/>
                  <a:pt x="51619" y="17735"/>
                  <a:pt x="65151" y="16044"/>
                </a:cubicBezTo>
                <a:cubicBezTo>
                  <a:pt x="81076" y="14053"/>
                  <a:pt x="96151" y="2555"/>
                  <a:pt x="112014" y="4995"/>
                </a:cubicBezTo>
                <a:cubicBezTo>
                  <a:pt x="123448" y="6754"/>
                  <a:pt x="133708" y="16918"/>
                  <a:pt x="145161" y="15282"/>
                </a:cubicBezTo>
                <a:cubicBezTo>
                  <a:pt x="149561" y="14653"/>
                  <a:pt x="155628" y="8312"/>
                  <a:pt x="153162" y="4614"/>
                </a:cubicBezTo>
                <a:cubicBezTo>
                  <a:pt x="150711" y="938"/>
                  <a:pt x="144837" y="-791"/>
                  <a:pt x="140589" y="423"/>
                </a:cubicBezTo>
                <a:cubicBezTo>
                  <a:pt x="138542" y="1008"/>
                  <a:pt x="137936" y="4526"/>
                  <a:pt x="138684" y="6519"/>
                </a:cubicBezTo>
                <a:cubicBezTo>
                  <a:pt x="142449" y="16559"/>
                  <a:pt x="158485" y="15835"/>
                  <a:pt x="169164" y="16806"/>
                </a:cubicBezTo>
                <a:cubicBezTo>
                  <a:pt x="177999" y="17609"/>
                  <a:pt x="186917" y="19407"/>
                  <a:pt x="195072" y="22902"/>
                </a:cubicBezTo>
                <a:cubicBezTo>
                  <a:pt x="198317" y="24293"/>
                  <a:pt x="200296" y="27800"/>
                  <a:pt x="203454" y="29379"/>
                </a:cubicBezTo>
              </a:path>
            </a:pathLst>
          </a:custGeom>
          <a:noFill/>
          <a:ln w="19050" cap="flat" cmpd="sng">
            <a:solidFill>
              <a:schemeClr val="lt1"/>
            </a:solidFill>
            <a:prstDash val="dash"/>
            <a:round/>
            <a:headEnd type="none" w="med" len="med"/>
            <a:tailEnd type="none" w="med" len="med"/>
          </a:ln>
        </p:spPr>
      </p:sp>
      <p:grpSp>
        <p:nvGrpSpPr>
          <p:cNvPr id="16" name="Google Shape;16;p2"/>
          <p:cNvGrpSpPr/>
          <p:nvPr/>
        </p:nvGrpSpPr>
        <p:grpSpPr>
          <a:xfrm rot="-2864756">
            <a:off x="3818411" y="310623"/>
            <a:ext cx="342892" cy="319092"/>
            <a:chOff x="-1003774" y="3010923"/>
            <a:chExt cx="671424" cy="624822"/>
          </a:xfrm>
        </p:grpSpPr>
        <p:sp>
          <p:nvSpPr>
            <p:cNvPr id="17" name="Google Shape;17;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3364781">
            <a:off x="2587272" y="4690221"/>
            <a:ext cx="342908" cy="319107"/>
            <a:chOff x="-1003774" y="3010923"/>
            <a:chExt cx="671424" cy="624822"/>
          </a:xfrm>
        </p:grpSpPr>
        <p:sp>
          <p:nvSpPr>
            <p:cNvPr id="55" name="Google Shape;55;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22_1">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740" name="Google Shape;1740;p17"/>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7"/>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8204646" y="4668657"/>
            <a:ext cx="1122563" cy="670479"/>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4" name="Google Shape;1764;p17"/>
          <p:cNvGrpSpPr/>
          <p:nvPr/>
        </p:nvGrpSpPr>
        <p:grpSpPr>
          <a:xfrm>
            <a:off x="126821" y="290835"/>
            <a:ext cx="1288943" cy="954529"/>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6" name="Google Shape;1796;p17"/>
          <p:cNvSpPr/>
          <p:nvPr/>
        </p:nvSpPr>
        <p:spPr>
          <a:xfrm>
            <a:off x="5400900" y="-61550"/>
            <a:ext cx="3895725" cy="1419225"/>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180750" y="1270325"/>
            <a:ext cx="762000" cy="3954500"/>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8190386" y="272523"/>
            <a:ext cx="342892" cy="319092"/>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5">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38" name="Google Shape;1838;p18"/>
          <p:cNvSpPr/>
          <p:nvPr/>
        </p:nvSpPr>
        <p:spPr>
          <a:xfrm>
            <a:off x="1088700" y="947250"/>
            <a:ext cx="6966600" cy="3249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txBox="1">
            <a:spLocks noGrp="1"/>
          </p:cNvSpPr>
          <p:nvPr>
            <p:ph type="title"/>
          </p:nvPr>
        </p:nvSpPr>
        <p:spPr>
          <a:xfrm>
            <a:off x="2390575" y="1631584"/>
            <a:ext cx="4487400" cy="10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2399400" y="2835266"/>
            <a:ext cx="4345200" cy="60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100475" y="-71150"/>
            <a:ext cx="5905500" cy="561275"/>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6066311" y="301098"/>
            <a:ext cx="342892" cy="319092"/>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18"/>
          <p:cNvGrpSpPr/>
          <p:nvPr/>
        </p:nvGrpSpPr>
        <p:grpSpPr>
          <a:xfrm>
            <a:off x="192465" y="1549082"/>
            <a:ext cx="959605" cy="1542140"/>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18"/>
          <p:cNvGrpSpPr/>
          <p:nvPr/>
        </p:nvGrpSpPr>
        <p:grpSpPr>
          <a:xfrm>
            <a:off x="192474" y="329072"/>
            <a:ext cx="754593" cy="1003232"/>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4" name="Google Shape;1934;p18"/>
          <p:cNvGrpSpPr/>
          <p:nvPr/>
        </p:nvGrpSpPr>
        <p:grpSpPr>
          <a:xfrm>
            <a:off x="7744296" y="4204757"/>
            <a:ext cx="1122563" cy="670479"/>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18"/>
          <p:cNvGrpSpPr/>
          <p:nvPr/>
        </p:nvGrpSpPr>
        <p:grpSpPr>
          <a:xfrm rot="507545">
            <a:off x="7968021" y="2191788"/>
            <a:ext cx="925510" cy="1796793"/>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968" name="Google Shape;1968;p19"/>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9"/>
          <p:cNvSpPr txBox="1">
            <a:spLocks noGrp="1"/>
          </p:cNvSpPr>
          <p:nvPr>
            <p:ph type="title"/>
          </p:nvPr>
        </p:nvSpPr>
        <p:spPr>
          <a:xfrm>
            <a:off x="713250" y="526056"/>
            <a:ext cx="7717500" cy="4983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1636200" y="4095925"/>
            <a:ext cx="5871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266475" y="276519"/>
            <a:ext cx="6124575" cy="719200"/>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316978" y="153256"/>
            <a:ext cx="342881" cy="319082"/>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2356" name="Google Shape;2356;p23"/>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3"/>
          <p:cNvSpPr txBox="1">
            <a:spLocks noGrp="1"/>
          </p:cNvSpPr>
          <p:nvPr>
            <p:ph type="title"/>
          </p:nvPr>
        </p:nvSpPr>
        <p:spPr>
          <a:xfrm>
            <a:off x="715724" y="2926080"/>
            <a:ext cx="2240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8" name="Google Shape;2358;p23"/>
          <p:cNvSpPr txBox="1">
            <a:spLocks noGrp="1"/>
          </p:cNvSpPr>
          <p:nvPr>
            <p:ph type="subTitle" idx="1"/>
          </p:nvPr>
        </p:nvSpPr>
        <p:spPr>
          <a:xfrm>
            <a:off x="715124" y="3315366"/>
            <a:ext cx="2241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3451800" y="2926080"/>
            <a:ext cx="2240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0" name="Google Shape;2360;p23"/>
          <p:cNvSpPr txBox="1">
            <a:spLocks noGrp="1"/>
          </p:cNvSpPr>
          <p:nvPr>
            <p:ph type="subTitle" idx="3"/>
          </p:nvPr>
        </p:nvSpPr>
        <p:spPr>
          <a:xfrm>
            <a:off x="3451200" y="3315366"/>
            <a:ext cx="2241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6185545" y="2926080"/>
            <a:ext cx="2240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2" name="Google Shape;2362;p23"/>
          <p:cNvSpPr txBox="1">
            <a:spLocks noGrp="1"/>
          </p:cNvSpPr>
          <p:nvPr>
            <p:ph type="subTitle" idx="5"/>
          </p:nvPr>
        </p:nvSpPr>
        <p:spPr>
          <a:xfrm>
            <a:off x="6184945" y="3315366"/>
            <a:ext cx="2241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38325" y="-42500"/>
            <a:ext cx="5210175" cy="378325"/>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8920103" y="1995850"/>
            <a:ext cx="281275" cy="3190875"/>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989361" y="145773"/>
            <a:ext cx="342892" cy="319092"/>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4" name="Google Shape;2404;p23"/>
          <p:cNvGrpSpPr/>
          <p:nvPr/>
        </p:nvGrpSpPr>
        <p:grpSpPr>
          <a:xfrm>
            <a:off x="219546" y="4264195"/>
            <a:ext cx="1122563" cy="670479"/>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6" name="Google Shape;2426;p23"/>
          <p:cNvGrpSpPr/>
          <p:nvPr/>
        </p:nvGrpSpPr>
        <p:grpSpPr>
          <a:xfrm>
            <a:off x="8128425" y="279000"/>
            <a:ext cx="790736" cy="86913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2453" name="Google Shape;2453;p24"/>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4"/>
          <p:cNvSpPr txBox="1">
            <a:spLocks noGrp="1"/>
          </p:cNvSpPr>
          <p:nvPr>
            <p:ph type="title"/>
          </p:nvPr>
        </p:nvSpPr>
        <p:spPr>
          <a:xfrm>
            <a:off x="715038" y="3286903"/>
            <a:ext cx="2240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55" name="Google Shape;2455;p24"/>
          <p:cNvSpPr txBox="1">
            <a:spLocks noGrp="1"/>
          </p:cNvSpPr>
          <p:nvPr>
            <p:ph type="subTitle" idx="1"/>
          </p:nvPr>
        </p:nvSpPr>
        <p:spPr>
          <a:xfrm>
            <a:off x="714438" y="3701948"/>
            <a:ext cx="2241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3451800" y="3286903"/>
            <a:ext cx="2240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57" name="Google Shape;2457;p24"/>
          <p:cNvSpPr txBox="1">
            <a:spLocks noGrp="1"/>
          </p:cNvSpPr>
          <p:nvPr>
            <p:ph type="subTitle" idx="3"/>
          </p:nvPr>
        </p:nvSpPr>
        <p:spPr>
          <a:xfrm>
            <a:off x="3451200" y="3701948"/>
            <a:ext cx="2241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6188562" y="3286903"/>
            <a:ext cx="2240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59" name="Google Shape;2459;p24"/>
          <p:cNvSpPr txBox="1">
            <a:spLocks noGrp="1"/>
          </p:cNvSpPr>
          <p:nvPr>
            <p:ph type="subTitle" idx="5"/>
          </p:nvPr>
        </p:nvSpPr>
        <p:spPr>
          <a:xfrm>
            <a:off x="6187962" y="3701948"/>
            <a:ext cx="2241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2329150" y="-113850"/>
            <a:ext cx="3762375" cy="515175"/>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4780436" y="74623"/>
            <a:ext cx="342892" cy="319092"/>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2502" name="Google Shape;2502;p25"/>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5"/>
          <p:cNvSpPr txBox="1">
            <a:spLocks noGrp="1"/>
          </p:cNvSpPr>
          <p:nvPr>
            <p:ph type="title"/>
          </p:nvPr>
        </p:nvSpPr>
        <p:spPr>
          <a:xfrm>
            <a:off x="2417677" y="177257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04" name="Google Shape;2504;p25"/>
          <p:cNvSpPr txBox="1">
            <a:spLocks noGrp="1"/>
          </p:cNvSpPr>
          <p:nvPr>
            <p:ph type="subTitle" idx="1"/>
          </p:nvPr>
        </p:nvSpPr>
        <p:spPr>
          <a:xfrm>
            <a:off x="2417677" y="2138574"/>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5779052" y="177257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06" name="Google Shape;2506;p25"/>
          <p:cNvSpPr txBox="1">
            <a:spLocks noGrp="1"/>
          </p:cNvSpPr>
          <p:nvPr>
            <p:ph type="subTitle" idx="3"/>
          </p:nvPr>
        </p:nvSpPr>
        <p:spPr>
          <a:xfrm>
            <a:off x="5779048" y="2138574"/>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2417677" y="3296581"/>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08" name="Google Shape;2508;p25"/>
          <p:cNvSpPr txBox="1">
            <a:spLocks noGrp="1"/>
          </p:cNvSpPr>
          <p:nvPr>
            <p:ph type="subTitle" idx="5"/>
          </p:nvPr>
        </p:nvSpPr>
        <p:spPr>
          <a:xfrm>
            <a:off x="2417677" y="3662576"/>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5785027" y="3296581"/>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0" name="Google Shape;2510;p25"/>
          <p:cNvSpPr txBox="1">
            <a:spLocks noGrp="1"/>
          </p:cNvSpPr>
          <p:nvPr>
            <p:ph type="subTitle" idx="7"/>
          </p:nvPr>
        </p:nvSpPr>
        <p:spPr>
          <a:xfrm>
            <a:off x="5785023" y="3662576"/>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5258025" y="143508"/>
            <a:ext cx="3914775" cy="4236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5529" y="1119550"/>
            <a:ext cx="375700" cy="1693550"/>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7866813" y="3920097"/>
            <a:ext cx="1375435" cy="1358646"/>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2" name="Google Shape;2572;p25"/>
          <p:cNvGrpSpPr/>
          <p:nvPr/>
        </p:nvGrpSpPr>
        <p:grpSpPr>
          <a:xfrm>
            <a:off x="58740" y="105827"/>
            <a:ext cx="925530" cy="1796832"/>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2" name="Google Shape;2582;p25"/>
          <p:cNvGrpSpPr/>
          <p:nvPr/>
        </p:nvGrpSpPr>
        <p:grpSpPr>
          <a:xfrm rot="-2864756">
            <a:off x="8485936" y="74623"/>
            <a:ext cx="342892" cy="319092"/>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2622" name="Google Shape;2622;p26"/>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txBox="1">
            <a:spLocks noGrp="1"/>
          </p:cNvSpPr>
          <p:nvPr>
            <p:ph type="title"/>
          </p:nvPr>
        </p:nvSpPr>
        <p:spPr>
          <a:xfrm>
            <a:off x="2157218" y="1422651"/>
            <a:ext cx="2057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24" name="Google Shape;2624;p26"/>
          <p:cNvSpPr txBox="1">
            <a:spLocks noGrp="1"/>
          </p:cNvSpPr>
          <p:nvPr>
            <p:ph type="subTitle" idx="1"/>
          </p:nvPr>
        </p:nvSpPr>
        <p:spPr>
          <a:xfrm>
            <a:off x="2157218" y="1817057"/>
            <a:ext cx="2055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5965027" y="1422651"/>
            <a:ext cx="2057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26" name="Google Shape;2626;p26"/>
          <p:cNvSpPr txBox="1">
            <a:spLocks noGrp="1"/>
          </p:cNvSpPr>
          <p:nvPr>
            <p:ph type="subTitle" idx="3"/>
          </p:nvPr>
        </p:nvSpPr>
        <p:spPr>
          <a:xfrm>
            <a:off x="5965027" y="1817057"/>
            <a:ext cx="2055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157218" y="2601175"/>
            <a:ext cx="2057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28" name="Google Shape;2628;p26"/>
          <p:cNvSpPr txBox="1">
            <a:spLocks noGrp="1"/>
          </p:cNvSpPr>
          <p:nvPr>
            <p:ph type="subTitle" idx="5"/>
          </p:nvPr>
        </p:nvSpPr>
        <p:spPr>
          <a:xfrm>
            <a:off x="2157218" y="2997436"/>
            <a:ext cx="2055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157218" y="3775535"/>
            <a:ext cx="2057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0" name="Google Shape;2630;p26"/>
          <p:cNvSpPr txBox="1">
            <a:spLocks noGrp="1"/>
          </p:cNvSpPr>
          <p:nvPr>
            <p:ph type="subTitle" idx="7"/>
          </p:nvPr>
        </p:nvSpPr>
        <p:spPr>
          <a:xfrm>
            <a:off x="2157218" y="4171796"/>
            <a:ext cx="2055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5965027" y="2601175"/>
            <a:ext cx="2057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2" name="Google Shape;2632;p26"/>
          <p:cNvSpPr txBox="1">
            <a:spLocks noGrp="1"/>
          </p:cNvSpPr>
          <p:nvPr>
            <p:ph type="subTitle" idx="9"/>
          </p:nvPr>
        </p:nvSpPr>
        <p:spPr>
          <a:xfrm>
            <a:off x="5965027" y="2997436"/>
            <a:ext cx="2055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5965027" y="3775535"/>
            <a:ext cx="2057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4" name="Google Shape;2634;p26"/>
          <p:cNvSpPr txBox="1">
            <a:spLocks noGrp="1"/>
          </p:cNvSpPr>
          <p:nvPr>
            <p:ph type="subTitle" idx="14"/>
          </p:nvPr>
        </p:nvSpPr>
        <p:spPr>
          <a:xfrm>
            <a:off x="5965027" y="4171796"/>
            <a:ext cx="2055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66450" y="14650"/>
            <a:ext cx="1876425" cy="78105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5058000" y="-109175"/>
            <a:ext cx="2733675" cy="526975"/>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598961" y="282048"/>
            <a:ext cx="342892" cy="319092"/>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6" name="Google Shape;2676;p26"/>
          <p:cNvGrpSpPr/>
          <p:nvPr/>
        </p:nvGrpSpPr>
        <p:grpSpPr>
          <a:xfrm>
            <a:off x="7955349" y="266494"/>
            <a:ext cx="1073603" cy="1003212"/>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9" name="Google Shape;2689;p26"/>
          <p:cNvGrpSpPr/>
          <p:nvPr/>
        </p:nvGrpSpPr>
        <p:grpSpPr>
          <a:xfrm>
            <a:off x="-12" y="4323050"/>
            <a:ext cx="1073629" cy="720788"/>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3083" name="Google Shape;3083;p30"/>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0"/>
          <p:cNvSpPr/>
          <p:nvPr/>
        </p:nvSpPr>
        <p:spPr>
          <a:xfrm>
            <a:off x="2186200" y="-37725"/>
            <a:ext cx="4000500" cy="633050"/>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233415" y="236007"/>
            <a:ext cx="959605" cy="1542140"/>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30"/>
          <p:cNvGrpSpPr/>
          <p:nvPr/>
        </p:nvGrpSpPr>
        <p:grpSpPr>
          <a:xfrm>
            <a:off x="7968003" y="3069302"/>
            <a:ext cx="925530" cy="1796832"/>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7" name="Google Shape;3127;p30"/>
          <p:cNvGrpSpPr/>
          <p:nvPr/>
        </p:nvGrpSpPr>
        <p:grpSpPr>
          <a:xfrm rot="-2864756">
            <a:off x="3818411" y="310623"/>
            <a:ext cx="342892" cy="319092"/>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5" name="Google Shape;3165;p30"/>
          <p:cNvGrpSpPr/>
          <p:nvPr/>
        </p:nvGrpSpPr>
        <p:grpSpPr>
          <a:xfrm>
            <a:off x="232200" y="2021337"/>
            <a:ext cx="962053" cy="405217"/>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7" name="Google Shape;3177;p30"/>
          <p:cNvGrpSpPr/>
          <p:nvPr/>
        </p:nvGrpSpPr>
        <p:grpSpPr>
          <a:xfrm>
            <a:off x="8224949" y="2019072"/>
            <a:ext cx="754593" cy="1003232"/>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201" name="Google Shape;3201;p31"/>
          <p:cNvGrpSpPr/>
          <p:nvPr/>
        </p:nvGrpSpPr>
        <p:grpSpPr>
          <a:xfrm>
            <a:off x="7569403" y="260012"/>
            <a:ext cx="1359262" cy="1626752"/>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0" name="Google Shape;3220;p31"/>
          <p:cNvGrpSpPr/>
          <p:nvPr/>
        </p:nvGrpSpPr>
        <p:grpSpPr>
          <a:xfrm>
            <a:off x="8053474" y="2149547"/>
            <a:ext cx="754593" cy="1003232"/>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2" name="Google Shape;3242;p31"/>
          <p:cNvGrpSpPr/>
          <p:nvPr/>
        </p:nvGrpSpPr>
        <p:grpSpPr>
          <a:xfrm>
            <a:off x="224596" y="3051097"/>
            <a:ext cx="1288943" cy="954529"/>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4" name="Google Shape;3274;p31"/>
          <p:cNvGrpSpPr/>
          <p:nvPr/>
        </p:nvGrpSpPr>
        <p:grpSpPr>
          <a:xfrm>
            <a:off x="307796" y="4195232"/>
            <a:ext cx="1122563" cy="670479"/>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6" name="Google Shape;3296;p31"/>
          <p:cNvSpPr/>
          <p:nvPr/>
        </p:nvSpPr>
        <p:spPr>
          <a:xfrm>
            <a:off x="-90275" y="-47250"/>
            <a:ext cx="5191125" cy="2752725"/>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7167775" y="3391275"/>
            <a:ext cx="2124075" cy="2066925"/>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281" name="Google Shape;281;p4"/>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txBox="1">
            <a:spLocks noGrp="1"/>
          </p:cNvSpPr>
          <p:nvPr>
            <p:ph type="body" idx="1"/>
          </p:nvPr>
        </p:nvSpPr>
        <p:spPr>
          <a:xfrm>
            <a:off x="716900" y="1068550"/>
            <a:ext cx="7704000" cy="35310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AutoNum type="arabicPeriod"/>
              <a:defRPr sz="1200"/>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sp>
        <p:nvSpPr>
          <p:cNvPr id="283" name="Google Shape;283;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8767939" y="2510275"/>
            <a:ext cx="433425" cy="260985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225" y="-51950"/>
            <a:ext cx="4229100" cy="361175"/>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179615" y="2124452"/>
            <a:ext cx="925530" cy="1796832"/>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4"/>
          <p:cNvGrpSpPr/>
          <p:nvPr/>
        </p:nvGrpSpPr>
        <p:grpSpPr>
          <a:xfrm>
            <a:off x="7986615" y="-204543"/>
            <a:ext cx="959605" cy="1542140"/>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4"/>
          <p:cNvGrpSpPr/>
          <p:nvPr/>
        </p:nvGrpSpPr>
        <p:grpSpPr>
          <a:xfrm rot="-2864756">
            <a:off x="1170461" y="145773"/>
            <a:ext cx="342892" cy="319092"/>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368" name="Google Shape;368;p5"/>
          <p:cNvSpPr/>
          <p:nvPr/>
        </p:nvSpPr>
        <p:spPr>
          <a:xfrm>
            <a:off x="19275" y="4548625"/>
            <a:ext cx="3771900" cy="600075"/>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txBox="1">
            <a:spLocks noGrp="1"/>
          </p:cNvSpPr>
          <p:nvPr>
            <p:ph type="title"/>
          </p:nvPr>
        </p:nvSpPr>
        <p:spPr>
          <a:xfrm>
            <a:off x="1288839" y="2766185"/>
            <a:ext cx="2779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27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5075361" y="2766185"/>
            <a:ext cx="2779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27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5074161" y="3180462"/>
            <a:ext cx="27822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3" name="Google Shape;373;p5"/>
          <p:cNvSpPr txBox="1">
            <a:spLocks noGrp="1"/>
          </p:cNvSpPr>
          <p:nvPr>
            <p:ph type="subTitle" idx="3"/>
          </p:nvPr>
        </p:nvSpPr>
        <p:spPr>
          <a:xfrm>
            <a:off x="1287639" y="3180462"/>
            <a:ext cx="27822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4" name="Google Shape;374;p5"/>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5486625" y="166630"/>
            <a:ext cx="3685875" cy="1305425"/>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277796" y="323547"/>
            <a:ext cx="1288943" cy="954529"/>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
          <p:cNvGrpSpPr/>
          <p:nvPr/>
        </p:nvGrpSpPr>
        <p:grpSpPr>
          <a:xfrm>
            <a:off x="7869496" y="4264195"/>
            <a:ext cx="1122563" cy="670479"/>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5"/>
          <p:cNvGrpSpPr/>
          <p:nvPr/>
        </p:nvGrpSpPr>
        <p:grpSpPr>
          <a:xfrm rot="-2864756">
            <a:off x="8171336" y="301098"/>
            <a:ext cx="342892" cy="319092"/>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554" name="Google Shape;554;p7"/>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txBox="1">
            <a:spLocks noGrp="1"/>
          </p:cNvSpPr>
          <p:nvPr>
            <p:ph type="body" idx="1"/>
          </p:nvPr>
        </p:nvSpPr>
        <p:spPr>
          <a:xfrm>
            <a:off x="1959300" y="1786500"/>
            <a:ext cx="5225400" cy="2099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accent6"/>
              </a:buClr>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23850" rtl="0">
              <a:lnSpc>
                <a:spcPct val="100000"/>
              </a:lnSpc>
              <a:spcBef>
                <a:spcPts val="1600"/>
              </a:spcBef>
              <a:spcAft>
                <a:spcPts val="0"/>
              </a:spcAft>
              <a:buSzPts val="1500"/>
              <a:buFont typeface="Nunito Light"/>
              <a:buChar char="○"/>
              <a:defRPr/>
            </a:lvl5pPr>
            <a:lvl6pPr marL="2743200" lvl="5" indent="-323850" rtl="0">
              <a:lnSpc>
                <a:spcPct val="100000"/>
              </a:lnSpc>
              <a:spcBef>
                <a:spcPts val="1600"/>
              </a:spcBef>
              <a:spcAft>
                <a:spcPts val="0"/>
              </a:spcAft>
              <a:buSzPts val="15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23850" rtl="0">
              <a:lnSpc>
                <a:spcPct val="100000"/>
              </a:lnSpc>
              <a:spcBef>
                <a:spcPts val="1600"/>
              </a:spcBef>
              <a:spcAft>
                <a:spcPts val="1600"/>
              </a:spcAft>
              <a:buSzPts val="1500"/>
              <a:buFont typeface="Nunito Light"/>
              <a:buChar char="■"/>
              <a:defRPr/>
            </a:lvl9pPr>
          </a:lstStyle>
          <a:p>
            <a:endParaRPr/>
          </a:p>
        </p:txBody>
      </p:sp>
      <p:sp>
        <p:nvSpPr>
          <p:cNvPr id="556" name="Google Shape;556;p7"/>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6105750" y="-23450"/>
            <a:ext cx="3048000" cy="8001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90604" y="2757850"/>
            <a:ext cx="471600" cy="241935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7882336" y="310623"/>
            <a:ext cx="342892" cy="319092"/>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7"/>
          <p:cNvGrpSpPr/>
          <p:nvPr/>
        </p:nvGrpSpPr>
        <p:grpSpPr>
          <a:xfrm>
            <a:off x="7373519" y="3783009"/>
            <a:ext cx="1612721" cy="1191278"/>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7"/>
          <p:cNvGrpSpPr/>
          <p:nvPr/>
        </p:nvGrpSpPr>
        <p:grpSpPr>
          <a:xfrm>
            <a:off x="97215" y="301307"/>
            <a:ext cx="959605" cy="1542140"/>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802" name="Google Shape;802;p9"/>
          <p:cNvSpPr/>
          <p:nvPr/>
        </p:nvSpPr>
        <p:spPr>
          <a:xfrm>
            <a:off x="1088700" y="947250"/>
            <a:ext cx="6966600" cy="3249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txBox="1">
            <a:spLocks noGrp="1"/>
          </p:cNvSpPr>
          <p:nvPr>
            <p:ph type="title"/>
          </p:nvPr>
        </p:nvSpPr>
        <p:spPr>
          <a:xfrm>
            <a:off x="1623000" y="1645359"/>
            <a:ext cx="5898000" cy="102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7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1728300" y="2711241"/>
            <a:ext cx="56874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19275" y="-71150"/>
            <a:ext cx="7829550" cy="764275"/>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3895950" y="4541749"/>
            <a:ext cx="4924425" cy="740225"/>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7544936" y="4439873"/>
            <a:ext cx="342892" cy="319092"/>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9"/>
          <p:cNvGrpSpPr/>
          <p:nvPr/>
        </p:nvGrpSpPr>
        <p:grpSpPr>
          <a:xfrm>
            <a:off x="8053474" y="948772"/>
            <a:ext cx="754593" cy="1003232"/>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9"/>
          <p:cNvGrpSpPr/>
          <p:nvPr/>
        </p:nvGrpSpPr>
        <p:grpSpPr>
          <a:xfrm>
            <a:off x="234137" y="2729269"/>
            <a:ext cx="1184637" cy="2162618"/>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9"/>
          <p:cNvGrpSpPr/>
          <p:nvPr/>
        </p:nvGrpSpPr>
        <p:grpSpPr>
          <a:xfrm>
            <a:off x="7990225" y="392562"/>
            <a:ext cx="962053" cy="405217"/>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940" name="Google Shape;940;p11"/>
          <p:cNvSpPr/>
          <p:nvPr/>
        </p:nvSpPr>
        <p:spPr>
          <a:xfrm>
            <a:off x="1088700" y="947250"/>
            <a:ext cx="6966600" cy="3249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1"/>
          <p:cNvSpPr txBox="1">
            <a:spLocks noGrp="1"/>
          </p:cNvSpPr>
          <p:nvPr>
            <p:ph type="title" hasCustomPrompt="1"/>
          </p:nvPr>
        </p:nvSpPr>
        <p:spPr>
          <a:xfrm>
            <a:off x="998550" y="1694995"/>
            <a:ext cx="7146900" cy="113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500">
                <a:solidFill>
                  <a:schemeClr val="dk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42" name="Google Shape;942;p11"/>
          <p:cNvSpPr txBox="1">
            <a:spLocks noGrp="1"/>
          </p:cNvSpPr>
          <p:nvPr>
            <p:ph type="subTitle" idx="1"/>
          </p:nvPr>
        </p:nvSpPr>
        <p:spPr>
          <a:xfrm>
            <a:off x="996750" y="2965205"/>
            <a:ext cx="71505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3" name="Google Shape;943;p11"/>
          <p:cNvSpPr/>
          <p:nvPr/>
        </p:nvSpPr>
        <p:spPr>
          <a:xfrm>
            <a:off x="1514700" y="210486"/>
            <a:ext cx="7810500" cy="2071125"/>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6428261" y="145773"/>
            <a:ext cx="342892" cy="319092"/>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11"/>
          <p:cNvGrpSpPr/>
          <p:nvPr/>
        </p:nvGrpSpPr>
        <p:grpSpPr>
          <a:xfrm>
            <a:off x="7801440" y="2330132"/>
            <a:ext cx="959605" cy="1542140"/>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4" name="Google Shape;1014;p11"/>
          <p:cNvGrpSpPr/>
          <p:nvPr/>
        </p:nvGrpSpPr>
        <p:grpSpPr>
          <a:xfrm>
            <a:off x="196021" y="2660572"/>
            <a:ext cx="1288943" cy="954529"/>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1"/>
          <p:cNvGrpSpPr/>
          <p:nvPr/>
        </p:nvGrpSpPr>
        <p:grpSpPr>
          <a:xfrm>
            <a:off x="7725246" y="4196257"/>
            <a:ext cx="1122563" cy="670479"/>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 name="Google Shape;1068;p11"/>
          <p:cNvGrpSpPr/>
          <p:nvPr/>
        </p:nvGrpSpPr>
        <p:grpSpPr>
          <a:xfrm>
            <a:off x="196037" y="317094"/>
            <a:ext cx="1184637" cy="2162618"/>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089" name="Google Shape;1089;p13"/>
          <p:cNvSpPr/>
          <p:nvPr/>
        </p:nvSpPr>
        <p:spPr>
          <a:xfrm>
            <a:off x="8689506" y="1879788"/>
            <a:ext cx="492825" cy="3259375"/>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376200" y="757175"/>
            <a:ext cx="8391600" cy="41058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txBox="1">
            <a:spLocks noGrp="1"/>
          </p:cNvSpPr>
          <p:nvPr>
            <p:ph type="title"/>
          </p:nvPr>
        </p:nvSpPr>
        <p:spPr>
          <a:xfrm>
            <a:off x="1922990" y="15416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3"/>
          <p:cNvSpPr txBox="1">
            <a:spLocks noGrp="1"/>
          </p:cNvSpPr>
          <p:nvPr>
            <p:ph type="subTitle" idx="1"/>
          </p:nvPr>
        </p:nvSpPr>
        <p:spPr>
          <a:xfrm>
            <a:off x="1922990" y="1935908"/>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5945138" y="15416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4" name="Google Shape;1094;p13"/>
          <p:cNvSpPr txBox="1">
            <a:spLocks noGrp="1"/>
          </p:cNvSpPr>
          <p:nvPr>
            <p:ph type="subTitle" idx="3"/>
          </p:nvPr>
        </p:nvSpPr>
        <p:spPr>
          <a:xfrm>
            <a:off x="5945138" y="1935908"/>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1922990" y="318061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6" name="Google Shape;1096;p13"/>
          <p:cNvSpPr txBox="1">
            <a:spLocks noGrp="1"/>
          </p:cNvSpPr>
          <p:nvPr>
            <p:ph type="subTitle" idx="5"/>
          </p:nvPr>
        </p:nvSpPr>
        <p:spPr>
          <a:xfrm>
            <a:off x="1922990" y="3574898"/>
            <a:ext cx="23055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5945138" y="318057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8" name="Google Shape;1098;p13"/>
          <p:cNvSpPr txBox="1">
            <a:spLocks noGrp="1"/>
          </p:cNvSpPr>
          <p:nvPr>
            <p:ph type="subTitle" idx="7"/>
          </p:nvPr>
        </p:nvSpPr>
        <p:spPr>
          <a:xfrm>
            <a:off x="5945138" y="3574860"/>
            <a:ext cx="23055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967765" y="1757381"/>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0" name="Google Shape;1100;p13"/>
          <p:cNvSpPr txBox="1">
            <a:spLocks noGrp="1"/>
          </p:cNvSpPr>
          <p:nvPr>
            <p:ph type="title" idx="9" hasCustomPrompt="1"/>
          </p:nvPr>
        </p:nvSpPr>
        <p:spPr>
          <a:xfrm>
            <a:off x="967776" y="3396348"/>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1" name="Google Shape;1101;p13"/>
          <p:cNvSpPr txBox="1">
            <a:spLocks noGrp="1"/>
          </p:cNvSpPr>
          <p:nvPr>
            <p:ph type="title" idx="13" hasCustomPrompt="1"/>
          </p:nvPr>
        </p:nvSpPr>
        <p:spPr>
          <a:xfrm>
            <a:off x="4983009" y="1757381"/>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2" name="Google Shape;1102;p13"/>
          <p:cNvSpPr txBox="1">
            <a:spLocks noGrp="1"/>
          </p:cNvSpPr>
          <p:nvPr>
            <p:ph type="title" idx="14" hasCustomPrompt="1"/>
          </p:nvPr>
        </p:nvSpPr>
        <p:spPr>
          <a:xfrm>
            <a:off x="4987540" y="3396348"/>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3" name="Google Shape;1103;p13"/>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47400" y="14725"/>
            <a:ext cx="1285875" cy="253365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608396" y="176059"/>
            <a:ext cx="342917" cy="319115"/>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13"/>
          <p:cNvGrpSpPr/>
          <p:nvPr/>
        </p:nvGrpSpPr>
        <p:grpSpPr>
          <a:xfrm>
            <a:off x="7779611" y="371269"/>
            <a:ext cx="1073603" cy="1003212"/>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13"/>
          <p:cNvGrpSpPr/>
          <p:nvPr/>
        </p:nvGrpSpPr>
        <p:grpSpPr>
          <a:xfrm>
            <a:off x="25500" y="3996297"/>
            <a:ext cx="1375435" cy="1358646"/>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216" name="Google Shape;1216;p14"/>
          <p:cNvSpPr/>
          <p:nvPr/>
        </p:nvSpPr>
        <p:spPr>
          <a:xfrm>
            <a:off x="1088700" y="947250"/>
            <a:ext cx="6966600" cy="3249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txBox="1">
            <a:spLocks noGrp="1"/>
          </p:cNvSpPr>
          <p:nvPr>
            <p:ph type="title"/>
          </p:nvPr>
        </p:nvSpPr>
        <p:spPr>
          <a:xfrm>
            <a:off x="1193250" y="3404473"/>
            <a:ext cx="67575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18" name="Google Shape;1218;p14"/>
          <p:cNvSpPr txBox="1">
            <a:spLocks noGrp="1"/>
          </p:cNvSpPr>
          <p:nvPr>
            <p:ph type="subTitle" idx="1"/>
          </p:nvPr>
        </p:nvSpPr>
        <p:spPr>
          <a:xfrm>
            <a:off x="1827750" y="1172625"/>
            <a:ext cx="5488500" cy="20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2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219" name="Google Shape;1219;p14"/>
          <p:cNvSpPr/>
          <p:nvPr/>
        </p:nvSpPr>
        <p:spPr>
          <a:xfrm>
            <a:off x="1886175" y="484608"/>
            <a:ext cx="5705475" cy="606375"/>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795221" y="539492"/>
            <a:ext cx="579886" cy="826317"/>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14"/>
          <p:cNvGrpSpPr/>
          <p:nvPr/>
        </p:nvGrpSpPr>
        <p:grpSpPr>
          <a:xfrm>
            <a:off x="539575" y="1664800"/>
            <a:ext cx="790736" cy="86913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4"/>
          <p:cNvGrpSpPr/>
          <p:nvPr/>
        </p:nvGrpSpPr>
        <p:grpSpPr>
          <a:xfrm rot="-2009455">
            <a:off x="6180582" y="372917"/>
            <a:ext cx="342888" cy="319089"/>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 name="Google Shape;1338;p14"/>
          <p:cNvGrpSpPr/>
          <p:nvPr/>
        </p:nvGrpSpPr>
        <p:grpSpPr>
          <a:xfrm>
            <a:off x="7883949" y="2971247"/>
            <a:ext cx="754593" cy="1003232"/>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0" name="Google Shape;1360;p14"/>
          <p:cNvGrpSpPr/>
          <p:nvPr/>
        </p:nvGrpSpPr>
        <p:grpSpPr>
          <a:xfrm>
            <a:off x="6976677" y="3974474"/>
            <a:ext cx="1357993" cy="804607"/>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0" name="Google Shape;1450;p14"/>
          <p:cNvSpPr/>
          <p:nvPr/>
        </p:nvSpPr>
        <p:spPr>
          <a:xfrm>
            <a:off x="1302300" y="4637592"/>
            <a:ext cx="4977625" cy="595875"/>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7" r:id="rId6"/>
    <p:sldLayoutId id="2147483658" r:id="rId7"/>
    <p:sldLayoutId id="2147483659" r:id="rId8"/>
    <p:sldLayoutId id="2147483660" r:id="rId9"/>
    <p:sldLayoutId id="2147483663" r:id="rId10"/>
    <p:sldLayoutId id="2147483664" r:id="rId11"/>
    <p:sldLayoutId id="2147483665" r:id="rId12"/>
    <p:sldLayoutId id="2147483669" r:id="rId13"/>
    <p:sldLayoutId id="2147483670" r:id="rId14"/>
    <p:sldLayoutId id="2147483671" r:id="rId15"/>
    <p:sldLayoutId id="2147483672" r:id="rId16"/>
    <p:sldLayoutId id="2147483676" r:id="rId17"/>
    <p:sldLayoutId id="214748367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41.svg"/><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58" Type="http://schemas.openxmlformats.org/officeDocument/2006/relationships/image" Target="../media/image2090.svg"/><Relationship Id="rId5" Type="http://schemas.openxmlformats.org/officeDocument/2006/relationships/image" Target="../media/image17.png"/><Relationship Id="rId4" Type="http://schemas.openxmlformats.org/officeDocument/2006/relationships/image" Target="../media/image231.sv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13" Type="http://schemas.openxmlformats.org/officeDocument/2006/relationships/image" Target="../media/image241.svg"/><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58" Type="http://schemas.openxmlformats.org/officeDocument/2006/relationships/image" Target="../media/image2090.svg"/><Relationship Id="rId5" Type="http://schemas.openxmlformats.org/officeDocument/2006/relationships/image" Target="../media/image17.png"/><Relationship Id="rId4" Type="http://schemas.openxmlformats.org/officeDocument/2006/relationships/image" Target="../media/image231.svg"/><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8.png"/><Relationship Id="rId28" Type="http://schemas.openxmlformats.org/officeDocument/2006/relationships/image" Target="../media/image215.svg"/><Relationship Id="rId4" Type="http://schemas.openxmlformats.org/officeDocument/2006/relationships/image" Target="../media/image23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20" Type="http://schemas.openxmlformats.org/officeDocument/2006/relationships/image" Target="../media/image21.png"/><Relationship Id="rId1" Type="http://schemas.openxmlformats.org/officeDocument/2006/relationships/slideLayout" Target="../slideLayouts/slideLayout14.xml"/><Relationship Id="rId19" Type="http://schemas.openxmlformats.org/officeDocument/2006/relationships/image" Target="../media/image179.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34" Type="http://schemas.openxmlformats.org/officeDocument/2006/relationships/image" Target="../media/image21.png"/><Relationship Id="rId33" Type="http://schemas.openxmlformats.org/officeDocument/2006/relationships/image" Target="../media/image261.sv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55.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36.sv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36.sv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36.sv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26.png"/><Relationship Id="rId48" Type="http://schemas.openxmlformats.org/officeDocument/2006/relationships/image" Target="../media/image203.sv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22.svg"/><Relationship Id="rId12" Type="http://schemas.openxmlformats.org/officeDocument/2006/relationships/slide" Target="slide37.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26.sv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19.svg"/><Relationship Id="rId9" Type="http://schemas.openxmlformats.org/officeDocument/2006/relationships/image" Target="../media/image24.svg"/></Relationships>
</file>

<file path=ppt/slides/_rels/slide3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6.png"/><Relationship Id="rId18" Type="http://schemas.openxmlformats.org/officeDocument/2006/relationships/image" Target="../media/image26.svg"/><Relationship Id="rId26" Type="http://schemas.openxmlformats.org/officeDocument/2006/relationships/slide" Target="slide41.xml"/><Relationship Id="rId3" Type="http://schemas.openxmlformats.org/officeDocument/2006/relationships/image" Target="../media/image50.png"/><Relationship Id="rId21" Type="http://schemas.openxmlformats.org/officeDocument/2006/relationships/image" Target="../media/image56.png"/><Relationship Id="rId7" Type="http://schemas.openxmlformats.org/officeDocument/2006/relationships/image" Target="../media/image52.png"/><Relationship Id="rId12" Type="http://schemas.openxmlformats.org/officeDocument/2006/relationships/image" Target="../media/image45.png"/><Relationship Id="rId17" Type="http://schemas.openxmlformats.org/officeDocument/2006/relationships/image" Target="../media/image48.png"/><Relationship Id="rId25" Type="http://schemas.openxmlformats.org/officeDocument/2006/relationships/slide" Target="slide40.xml"/><Relationship Id="rId2" Type="http://schemas.openxmlformats.org/officeDocument/2006/relationships/audio" Target="../media/audio1.wav"/><Relationship Id="rId16" Type="http://schemas.openxmlformats.org/officeDocument/2006/relationships/image" Target="../media/image35.svg"/><Relationship Id="rId20" Type="http://schemas.openxmlformats.org/officeDocument/2006/relationships/image" Target="../media/image55.pn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9.svg"/><Relationship Id="rId24" Type="http://schemas.openxmlformats.org/officeDocument/2006/relationships/slide" Target="slide39.xml"/><Relationship Id="rId5" Type="http://schemas.openxmlformats.org/officeDocument/2006/relationships/image" Target="../media/image51.png"/><Relationship Id="rId15" Type="http://schemas.openxmlformats.org/officeDocument/2006/relationships/image" Target="../media/image53.png"/><Relationship Id="rId23" Type="http://schemas.openxmlformats.org/officeDocument/2006/relationships/slide" Target="slide38.xml"/><Relationship Id="rId28" Type="http://schemas.openxmlformats.org/officeDocument/2006/relationships/image" Target="../media/image58.png"/><Relationship Id="rId10" Type="http://schemas.openxmlformats.org/officeDocument/2006/relationships/image" Target="../media/image44.png"/><Relationship Id="rId19" Type="http://schemas.openxmlformats.org/officeDocument/2006/relationships/image" Target="../media/image54.png"/><Relationship Id="rId4" Type="http://schemas.openxmlformats.org/officeDocument/2006/relationships/image" Target="../media/image29.svg"/><Relationship Id="rId9" Type="http://schemas.openxmlformats.org/officeDocument/2006/relationships/image" Target="../media/image43.png"/><Relationship Id="rId14" Type="http://schemas.openxmlformats.org/officeDocument/2006/relationships/image" Target="../media/image22.svg"/><Relationship Id="rId22" Type="http://schemas.openxmlformats.org/officeDocument/2006/relationships/image" Target="../media/image57.png"/><Relationship Id="rId27" Type="http://schemas.openxmlformats.org/officeDocument/2006/relationships/slide" Target="slide43.xml"/><Relationship Id="rId30" Type="http://schemas.openxmlformats.org/officeDocument/2006/relationships/slide" Target="slide42.xml"/></Relationships>
</file>

<file path=ppt/slides/_rels/slide38.xml.rels><?xml version="1.0" encoding="UTF-8" standalone="yes"?>
<Relationships xmlns="http://schemas.openxmlformats.org/package/2006/relationships"><Relationship Id="rId8" Type="http://schemas.openxmlformats.org/officeDocument/2006/relationships/image" Target="../media/image440.svg"/><Relationship Id="rId3" Type="http://schemas.microsoft.com/office/2007/relationships/media" Target="../media/media2.mp3"/><Relationship Id="rId7" Type="http://schemas.openxmlformats.org/officeDocument/2006/relationships/image" Target="../media/image61.png"/><Relationship Id="rId12" Type="http://schemas.openxmlformats.org/officeDocument/2006/relationships/image" Target="../media/image4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slideLayout" Target="../slideLayouts/slideLayout7.xml"/><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slide" Target="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2.mp3"/><Relationship Id="rId7" Type="http://schemas.openxmlformats.org/officeDocument/2006/relationships/image" Target="../media/image48.sv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slideLayout" Target="../slideLayouts/slideLayout7.xml"/><Relationship Id="rId10" Type="http://schemas.openxmlformats.org/officeDocument/2006/relationships/slide" Target="slide37.xml"/><Relationship Id="rId4" Type="http://schemas.openxmlformats.org/officeDocument/2006/relationships/audio" Target="../media/media2.mp3"/><Relationship Id="rId9" Type="http://schemas.openxmlformats.org/officeDocument/2006/relationships/image" Target="../media/image49.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2.mp3"/><Relationship Id="rId7" Type="http://schemas.openxmlformats.org/officeDocument/2006/relationships/image" Target="../media/image48.sv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slideLayout" Target="../slideLayouts/slideLayout7.xml"/><Relationship Id="rId10" Type="http://schemas.openxmlformats.org/officeDocument/2006/relationships/slide" Target="slide37.xml"/><Relationship Id="rId4" Type="http://schemas.openxmlformats.org/officeDocument/2006/relationships/audio" Target="../media/media2.mp3"/><Relationship Id="rId9" Type="http://schemas.openxmlformats.org/officeDocument/2006/relationships/image" Target="../media/image49.sv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2.mp3"/><Relationship Id="rId7" Type="http://schemas.openxmlformats.org/officeDocument/2006/relationships/image" Target="../media/image48.sv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slideLayout" Target="../slideLayouts/slideLayout7.xml"/><Relationship Id="rId10" Type="http://schemas.openxmlformats.org/officeDocument/2006/relationships/slide" Target="slide37.xml"/><Relationship Id="rId4" Type="http://schemas.openxmlformats.org/officeDocument/2006/relationships/audio" Target="../media/media2.mp3"/><Relationship Id="rId9" Type="http://schemas.openxmlformats.org/officeDocument/2006/relationships/image" Target="../media/image47.sv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2.mp3"/><Relationship Id="rId7" Type="http://schemas.openxmlformats.org/officeDocument/2006/relationships/image" Target="../media/image48.sv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slideLayout" Target="../slideLayouts/slideLayout7.xml"/><Relationship Id="rId10" Type="http://schemas.openxmlformats.org/officeDocument/2006/relationships/slide" Target="slide37.xml"/><Relationship Id="rId4" Type="http://schemas.openxmlformats.org/officeDocument/2006/relationships/audio" Target="../media/media2.mp3"/><Relationship Id="rId9" Type="http://schemas.openxmlformats.org/officeDocument/2006/relationships/image" Target="../media/image47.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 Id="rId23" Type="http://schemas.openxmlformats.org/officeDocument/2006/relationships/image" Target="../media/image251.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58" Type="http://schemas.openxmlformats.org/officeDocument/2006/relationships/image" Target="../media/image20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9" Type="http://schemas.openxmlformats.org/officeDocument/2006/relationships/image" Target="../media/image13.png"/><Relationship Id="rId3" Type="http://schemas.openxmlformats.org/officeDocument/2006/relationships/image" Target="../media/image12.png"/><Relationship Id="rId38" Type="http://schemas.openxmlformats.org/officeDocument/2006/relationships/image" Target="../media/image225.sv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9" Type="http://schemas.openxmlformats.org/officeDocument/2006/relationships/image" Target="../media/image225.svg"/><Relationship Id="rId3" Type="http://schemas.openxmlformats.org/officeDocument/2006/relationships/image" Target="../media/image14.png"/><Relationship Id="rId38"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37" Type="http://schemas.openxmlformats.org/officeDocument/2006/relationships/image" Target="../media/image36.svg"/><Relationship Id="rId40"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7449019" y="3859359"/>
            <a:ext cx="1612721" cy="1191278"/>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3" name="Google Shape;3343;p35"/>
          <p:cNvGrpSpPr/>
          <p:nvPr/>
        </p:nvGrpSpPr>
        <p:grpSpPr>
          <a:xfrm>
            <a:off x="7880567" y="2828683"/>
            <a:ext cx="790736" cy="869130"/>
            <a:chOff x="7709325" y="2753025"/>
            <a:chExt cx="790736" cy="869130"/>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5"/>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35"/>
          <p:cNvGrpSpPr/>
          <p:nvPr/>
        </p:nvGrpSpPr>
        <p:grpSpPr>
          <a:xfrm>
            <a:off x="249221" y="235997"/>
            <a:ext cx="1288943" cy="954529"/>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0" name="Google Shape;3400;p35"/>
          <p:cNvGrpSpPr/>
          <p:nvPr/>
        </p:nvGrpSpPr>
        <p:grpSpPr>
          <a:xfrm>
            <a:off x="7439831" y="545020"/>
            <a:ext cx="1073629" cy="720788"/>
            <a:chOff x="7681600" y="381950"/>
            <a:chExt cx="1073629" cy="720788"/>
          </a:xfrm>
        </p:grpSpPr>
        <p:sp>
          <p:nvSpPr>
            <p:cNvPr id="3401" name="Google Shape;3401;p35"/>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5"/>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5"/>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5"/>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5"/>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5"/>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5"/>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5"/>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5"/>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5"/>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5"/>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5"/>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5"/>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5"/>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5"/>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5"/>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5"/>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5"/>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5"/>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5"/>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5"/>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5"/>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5"/>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5"/>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5"/>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5"/>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5"/>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5"/>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5"/>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0" name="Google Shape;3430;p35"/>
          <p:cNvGrpSpPr/>
          <p:nvPr/>
        </p:nvGrpSpPr>
        <p:grpSpPr>
          <a:xfrm>
            <a:off x="320535" y="3394283"/>
            <a:ext cx="959605" cy="1542140"/>
            <a:chOff x="9840651" y="2066749"/>
            <a:chExt cx="701773" cy="1127790"/>
          </a:xfrm>
        </p:grpSpPr>
        <p:sp>
          <p:nvSpPr>
            <p:cNvPr id="3431" name="Google Shape;3431;p35"/>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5"/>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5"/>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5"/>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5"/>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5"/>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5"/>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5"/>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5"/>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5"/>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5"/>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5"/>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5"/>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5"/>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5"/>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5"/>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5"/>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5"/>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5"/>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5"/>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5"/>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5"/>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5"/>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5"/>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5"/>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5"/>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5"/>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5"/>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5"/>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5"/>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5"/>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803;p32"/>
          <p:cNvSpPr txBox="1">
            <a:spLocks noGrp="1"/>
          </p:cNvSpPr>
          <p:nvPr>
            <p:ph type="ctrTitle"/>
          </p:nvPr>
        </p:nvSpPr>
        <p:spPr>
          <a:xfrm>
            <a:off x="951783" y="1552923"/>
            <a:ext cx="7237018" cy="20382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US" sz="3800" b="1" dirty="0" smtClean="0">
                <a:latin typeface="+mj-lt"/>
              </a:rPr>
              <a:t>CHÀO CẢ LỚP! CHÀO MỪNG CÁC EM TỚI BUỔI HỌC NÀY</a:t>
            </a:r>
            <a:endParaRPr sz="3800" b="1" dirty="0">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tx2">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err="1" smtClean="0">
                <a:solidFill>
                  <a:schemeClr val="bg1"/>
                </a:solidFill>
                <a:latin typeface="+mn-lt"/>
              </a:rPr>
              <a:t>Vị</a:t>
            </a:r>
            <a:r>
              <a:rPr lang="en-US" sz="3600" b="1" i="1" dirty="0" smtClean="0">
                <a:solidFill>
                  <a:schemeClr val="bg1"/>
                </a:solidFill>
                <a:latin typeface="+mn-lt"/>
              </a:rPr>
              <a:t> </a:t>
            </a:r>
            <a:r>
              <a:rPr lang="en-US" sz="3600" b="1" i="1" dirty="0" err="1" smtClean="0">
                <a:solidFill>
                  <a:schemeClr val="bg1"/>
                </a:solidFill>
                <a:latin typeface="+mn-lt"/>
              </a:rPr>
              <a:t>trí</a:t>
            </a:r>
            <a:r>
              <a:rPr lang="en-US" sz="3600" b="1" i="1" dirty="0" smtClean="0">
                <a:solidFill>
                  <a:schemeClr val="bg1"/>
                </a:solidFill>
                <a:latin typeface="+mn-lt"/>
              </a:rPr>
              <a:t> </a:t>
            </a:r>
            <a:r>
              <a:rPr lang="en-US" sz="3600" b="1" i="1" dirty="0" err="1" smtClean="0">
                <a:solidFill>
                  <a:schemeClr val="bg1"/>
                </a:solidFill>
                <a:latin typeface="+mn-lt"/>
              </a:rPr>
              <a:t>địa</a:t>
            </a:r>
            <a:r>
              <a:rPr lang="en-US" sz="3600" b="1" i="1" dirty="0" smtClean="0">
                <a:solidFill>
                  <a:schemeClr val="bg1"/>
                </a:solidFill>
                <a:latin typeface="+mn-lt"/>
              </a:rPr>
              <a:t> </a:t>
            </a:r>
            <a:r>
              <a:rPr lang="en-US" sz="3600" b="1" i="1" dirty="0" err="1" smtClean="0">
                <a:solidFill>
                  <a:schemeClr val="bg1"/>
                </a:solidFill>
                <a:latin typeface="+mn-lt"/>
              </a:rPr>
              <a:t>lí</a:t>
            </a:r>
            <a:endParaRPr sz="3600" b="1" i="1" dirty="0">
              <a:solidFill>
                <a:schemeClr val="bg1"/>
              </a:solidFill>
              <a:latin typeface="+mn-lt"/>
            </a:endParaRPr>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98722" y="123122"/>
            <a:ext cx="1061955" cy="990273"/>
          </a:xfrm>
          <a:prstGeom prst="rect">
            <a:avLst/>
          </a:prstGeom>
        </p:spPr>
      </p:pic>
      <p:pic>
        <p:nvPicPr>
          <p:cNvPr id="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864688">
            <a:off x="553173" y="434638"/>
            <a:ext cx="440353" cy="669045"/>
          </a:xfrm>
          <a:prstGeom prst="rect">
            <a:avLst/>
          </a:prstGeom>
        </p:spPr>
      </p:pic>
      <p:sp>
        <p:nvSpPr>
          <p:cNvPr id="2" name="Rectangle 1"/>
          <p:cNvSpPr/>
          <p:nvPr/>
        </p:nvSpPr>
        <p:spPr>
          <a:xfrm>
            <a:off x="994929" y="1113395"/>
            <a:ext cx="7154141" cy="1631216"/>
          </a:xfrm>
          <a:prstGeom prst="rect">
            <a:avLst/>
          </a:prstGeom>
        </p:spPr>
        <p:txBody>
          <a:bodyPr wrap="square">
            <a:spAutoFit/>
          </a:bodyPr>
          <a:lstStyle/>
          <a:p>
            <a:pPr marL="342900" indent="-342900" algn="just">
              <a:lnSpc>
                <a:spcPct val="150000"/>
              </a:lnSpc>
              <a:spcBef>
                <a:spcPts val="300"/>
              </a:spcBef>
              <a:spcAft>
                <a:spcPts val="300"/>
              </a:spcAft>
              <a:buFont typeface="Wingdings" panose="05000000000000000000" pitchFamily="2" charset="2"/>
              <a:buChar char="v"/>
            </a:pPr>
            <a:r>
              <a:rPr lang="vi-VN" sz="2000" dirty="0" smtClean="0">
                <a:latin typeface="+mn-lt"/>
                <a:ea typeface="Times New Roman" panose="02020603050405020304" pitchFamily="18" charset="0"/>
              </a:rPr>
              <a:t>Phần </a:t>
            </a:r>
            <a:r>
              <a:rPr lang="vi-VN" sz="2000" dirty="0">
                <a:latin typeface="+mn-lt"/>
                <a:ea typeface="Times New Roman" panose="02020603050405020304" pitchFamily="18" charset="0"/>
              </a:rPr>
              <a:t>đất liền: kéo dài từ vùng cận cực Bắc tới Xích đạo.</a:t>
            </a:r>
            <a:endParaRPr lang="en-US" sz="2000" dirty="0">
              <a:latin typeface="+mn-lt"/>
              <a:ea typeface="Times New Roman" panose="02020603050405020304" pitchFamily="18" charset="0"/>
            </a:endParaRPr>
          </a:p>
          <a:p>
            <a:pPr marL="342900" indent="-342900" algn="just">
              <a:lnSpc>
                <a:spcPct val="150000"/>
              </a:lnSpc>
              <a:spcBef>
                <a:spcPts val="300"/>
              </a:spcBef>
              <a:spcAft>
                <a:spcPts val="300"/>
              </a:spcAft>
              <a:buFont typeface="Wingdings" panose="05000000000000000000" pitchFamily="2" charset="2"/>
              <a:buChar char="v"/>
            </a:pPr>
            <a:r>
              <a:rPr lang="vi-VN" sz="2000" dirty="0" smtClean="0">
                <a:latin typeface="+mn-lt"/>
                <a:ea typeface="Times New Roman" panose="02020603050405020304" pitchFamily="18" charset="0"/>
              </a:rPr>
              <a:t>Một </a:t>
            </a:r>
            <a:r>
              <a:rPr lang="vi-VN" sz="2000" dirty="0">
                <a:latin typeface="+mn-lt"/>
                <a:ea typeface="Times New Roman" panose="02020603050405020304" pitchFamily="18" charset="0"/>
              </a:rPr>
              <a:t>số đảo và quần đảo kéo đến khoảng vĩ tuyến 10 độ N.</a:t>
            </a:r>
            <a:endParaRPr lang="en-US" sz="2000" dirty="0">
              <a:latin typeface="+mn-lt"/>
              <a:ea typeface="Times New Roman" panose="02020603050405020304" pitchFamily="18" charset="0"/>
            </a:endParaRPr>
          </a:p>
          <a:p>
            <a:pPr marL="342900" indent="-342900" algn="just">
              <a:lnSpc>
                <a:spcPct val="150000"/>
              </a:lnSpc>
              <a:spcBef>
                <a:spcPts val="300"/>
              </a:spcBef>
              <a:spcAft>
                <a:spcPts val="300"/>
              </a:spcAft>
              <a:buFont typeface="Wingdings" panose="05000000000000000000" pitchFamily="2" charset="2"/>
              <a:buChar char="v"/>
            </a:pPr>
            <a:r>
              <a:rPr lang="vi-VN" sz="2000" dirty="0" smtClean="0">
                <a:latin typeface="+mn-lt"/>
                <a:ea typeface="Times New Roman" panose="02020603050405020304" pitchFamily="18" charset="0"/>
              </a:rPr>
              <a:t>Tiếp </a:t>
            </a:r>
            <a:r>
              <a:rPr lang="vi-VN" sz="2000" dirty="0">
                <a:latin typeface="+mn-lt"/>
                <a:ea typeface="Times New Roman" panose="02020603050405020304" pitchFamily="18" charset="0"/>
              </a:rPr>
              <a:t>giáp: </a:t>
            </a:r>
            <a:endParaRPr lang="en-US" sz="2000" dirty="0">
              <a:latin typeface="+mn-lt"/>
              <a:ea typeface="Times New Roman" panose="02020603050405020304" pitchFamily="18" charset="0"/>
            </a:endParaRPr>
          </a:p>
        </p:txBody>
      </p:sp>
      <p:sp>
        <p:nvSpPr>
          <p:cNvPr id="3" name="Rounded Rectangle 2"/>
          <p:cNvSpPr/>
          <p:nvPr/>
        </p:nvSpPr>
        <p:spPr>
          <a:xfrm>
            <a:off x="714300" y="2860478"/>
            <a:ext cx="5073362" cy="812106"/>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2">
                    <a:lumMod val="10000"/>
                  </a:schemeClr>
                </a:solidFill>
              </a:rPr>
              <a:t>Phía tây: giáp châu Âu</a:t>
            </a:r>
            <a:endParaRPr lang="en-US" sz="2000" dirty="0">
              <a:solidFill>
                <a:schemeClr val="accent2">
                  <a:lumMod val="10000"/>
                </a:schemeClr>
              </a:solidFill>
            </a:endParaRPr>
          </a:p>
        </p:txBody>
      </p:sp>
      <p:sp>
        <p:nvSpPr>
          <p:cNvPr id="10" name="Rounded Rectangle 9"/>
          <p:cNvSpPr/>
          <p:nvPr/>
        </p:nvSpPr>
        <p:spPr>
          <a:xfrm>
            <a:off x="3356337" y="3878787"/>
            <a:ext cx="5073362" cy="812106"/>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dirty="0">
                <a:solidFill>
                  <a:schemeClr val="accent2">
                    <a:lumMod val="10000"/>
                  </a:schemeClr>
                </a:solidFill>
              </a:rPr>
              <a:t>Phía nam: giáp châu Phi qua eo đất Xuy-ê và tiếp giáp với Ấn Độ </a:t>
            </a:r>
            <a:r>
              <a:rPr lang="vi-VN" sz="2000" dirty="0" smtClean="0">
                <a:solidFill>
                  <a:schemeClr val="accent2">
                    <a:lumMod val="10000"/>
                  </a:schemeClr>
                </a:solidFill>
              </a:rPr>
              <a:t>Dương</a:t>
            </a:r>
            <a:endParaRPr lang="en-US" sz="2000" dirty="0">
              <a:solidFill>
                <a:schemeClr val="accent2">
                  <a:lumMod val="10000"/>
                </a:schemeClr>
              </a:solidFill>
            </a:endParaRPr>
          </a:p>
        </p:txBody>
      </p:sp>
      <p:pic>
        <p:nvPicPr>
          <p:cNvPr id="13"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480536" y="4114800"/>
            <a:ext cx="2702827" cy="758535"/>
          </a:xfrm>
          <a:prstGeom prst="rect">
            <a:avLst/>
          </a:prstGeom>
        </p:spPr>
      </p:pic>
    </p:spTree>
    <p:extLst>
      <p:ext uri="{BB962C8B-B14F-4D97-AF65-F5344CB8AC3E}">
        <p14:creationId xmlns:p14="http://schemas.microsoft.com/office/powerpoint/2010/main" val="988621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3"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tx2">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err="1" smtClean="0">
                <a:solidFill>
                  <a:schemeClr val="bg1"/>
                </a:solidFill>
                <a:latin typeface="+mn-lt"/>
              </a:rPr>
              <a:t>Vị</a:t>
            </a:r>
            <a:r>
              <a:rPr lang="en-US" sz="3600" b="1" i="1" dirty="0" smtClean="0">
                <a:solidFill>
                  <a:schemeClr val="bg1"/>
                </a:solidFill>
                <a:latin typeface="+mn-lt"/>
              </a:rPr>
              <a:t> </a:t>
            </a:r>
            <a:r>
              <a:rPr lang="en-US" sz="3600" b="1" i="1" dirty="0" err="1" smtClean="0">
                <a:solidFill>
                  <a:schemeClr val="bg1"/>
                </a:solidFill>
                <a:latin typeface="+mn-lt"/>
              </a:rPr>
              <a:t>trí</a:t>
            </a:r>
            <a:r>
              <a:rPr lang="en-US" sz="3600" b="1" i="1" dirty="0" smtClean="0">
                <a:solidFill>
                  <a:schemeClr val="bg1"/>
                </a:solidFill>
                <a:latin typeface="+mn-lt"/>
              </a:rPr>
              <a:t> </a:t>
            </a:r>
            <a:r>
              <a:rPr lang="en-US" sz="3600" b="1" i="1" dirty="0" err="1" smtClean="0">
                <a:solidFill>
                  <a:schemeClr val="bg1"/>
                </a:solidFill>
                <a:latin typeface="+mn-lt"/>
              </a:rPr>
              <a:t>địa</a:t>
            </a:r>
            <a:r>
              <a:rPr lang="en-US" sz="3600" b="1" i="1" dirty="0" smtClean="0">
                <a:solidFill>
                  <a:schemeClr val="bg1"/>
                </a:solidFill>
                <a:latin typeface="+mn-lt"/>
              </a:rPr>
              <a:t> </a:t>
            </a:r>
            <a:r>
              <a:rPr lang="en-US" sz="3600" b="1" i="1" dirty="0" err="1" smtClean="0">
                <a:solidFill>
                  <a:schemeClr val="bg1"/>
                </a:solidFill>
                <a:latin typeface="+mn-lt"/>
              </a:rPr>
              <a:t>lí</a:t>
            </a:r>
            <a:endParaRPr sz="3600" b="1" i="1" dirty="0">
              <a:solidFill>
                <a:schemeClr val="bg1"/>
              </a:solidFill>
              <a:latin typeface="+mn-lt"/>
            </a:endParaRPr>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98722" y="123122"/>
            <a:ext cx="1061955" cy="990273"/>
          </a:xfrm>
          <a:prstGeom prst="rect">
            <a:avLst/>
          </a:prstGeom>
        </p:spPr>
      </p:pic>
      <p:pic>
        <p:nvPicPr>
          <p:cNvPr id="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864688">
            <a:off x="553173" y="434638"/>
            <a:ext cx="440353" cy="669045"/>
          </a:xfrm>
          <a:prstGeom prst="rect">
            <a:avLst/>
          </a:prstGeom>
        </p:spPr>
      </p:pic>
      <p:sp>
        <p:nvSpPr>
          <p:cNvPr id="2" name="Rectangle 1"/>
          <p:cNvSpPr/>
          <p:nvPr/>
        </p:nvSpPr>
        <p:spPr>
          <a:xfrm>
            <a:off x="994929" y="1113395"/>
            <a:ext cx="7154141" cy="1631216"/>
          </a:xfrm>
          <a:prstGeom prst="rect">
            <a:avLst/>
          </a:prstGeom>
        </p:spPr>
        <p:txBody>
          <a:bodyPr wrap="square">
            <a:spAutoFit/>
          </a:bodyPr>
          <a:lstStyle/>
          <a:p>
            <a:pPr marL="342900" indent="-342900" algn="just">
              <a:lnSpc>
                <a:spcPct val="150000"/>
              </a:lnSpc>
              <a:spcBef>
                <a:spcPts val="300"/>
              </a:spcBef>
              <a:spcAft>
                <a:spcPts val="300"/>
              </a:spcAft>
              <a:buFont typeface="Wingdings" panose="05000000000000000000" pitchFamily="2" charset="2"/>
              <a:buChar char="v"/>
            </a:pPr>
            <a:r>
              <a:rPr lang="vi-VN" sz="2000" dirty="0" smtClean="0">
                <a:latin typeface="+mn-lt"/>
                <a:ea typeface="Times New Roman" panose="02020603050405020304" pitchFamily="18" charset="0"/>
              </a:rPr>
              <a:t>Phần </a:t>
            </a:r>
            <a:r>
              <a:rPr lang="vi-VN" sz="2000" dirty="0">
                <a:latin typeface="+mn-lt"/>
                <a:ea typeface="Times New Roman" panose="02020603050405020304" pitchFamily="18" charset="0"/>
              </a:rPr>
              <a:t>đất liền: kéo dài từ vùng cận cực Bắc tới Xích đạo.</a:t>
            </a:r>
            <a:endParaRPr lang="en-US" sz="2000" dirty="0">
              <a:latin typeface="+mn-lt"/>
              <a:ea typeface="Times New Roman" panose="02020603050405020304" pitchFamily="18" charset="0"/>
            </a:endParaRPr>
          </a:p>
          <a:p>
            <a:pPr marL="342900" indent="-342900" algn="just">
              <a:lnSpc>
                <a:spcPct val="150000"/>
              </a:lnSpc>
              <a:spcBef>
                <a:spcPts val="300"/>
              </a:spcBef>
              <a:spcAft>
                <a:spcPts val="300"/>
              </a:spcAft>
              <a:buFont typeface="Wingdings" panose="05000000000000000000" pitchFamily="2" charset="2"/>
              <a:buChar char="v"/>
            </a:pPr>
            <a:r>
              <a:rPr lang="vi-VN" sz="2000" dirty="0" smtClean="0">
                <a:latin typeface="+mn-lt"/>
                <a:ea typeface="Times New Roman" panose="02020603050405020304" pitchFamily="18" charset="0"/>
              </a:rPr>
              <a:t>Một </a:t>
            </a:r>
            <a:r>
              <a:rPr lang="vi-VN" sz="2000" dirty="0">
                <a:latin typeface="+mn-lt"/>
                <a:ea typeface="Times New Roman" panose="02020603050405020304" pitchFamily="18" charset="0"/>
              </a:rPr>
              <a:t>số đảo và quần đảo kéo đến khoảng vĩ tuyến 10 độ N.</a:t>
            </a:r>
            <a:endParaRPr lang="en-US" sz="2000" dirty="0">
              <a:latin typeface="+mn-lt"/>
              <a:ea typeface="Times New Roman" panose="02020603050405020304" pitchFamily="18" charset="0"/>
            </a:endParaRPr>
          </a:p>
          <a:p>
            <a:pPr marL="342900" indent="-342900" algn="just">
              <a:lnSpc>
                <a:spcPct val="150000"/>
              </a:lnSpc>
              <a:spcBef>
                <a:spcPts val="300"/>
              </a:spcBef>
              <a:spcAft>
                <a:spcPts val="300"/>
              </a:spcAft>
              <a:buFont typeface="Wingdings" panose="05000000000000000000" pitchFamily="2" charset="2"/>
              <a:buChar char="v"/>
            </a:pPr>
            <a:r>
              <a:rPr lang="vi-VN" sz="2000" dirty="0" smtClean="0">
                <a:latin typeface="+mn-lt"/>
                <a:ea typeface="Times New Roman" panose="02020603050405020304" pitchFamily="18" charset="0"/>
              </a:rPr>
              <a:t>Tiếp </a:t>
            </a:r>
            <a:r>
              <a:rPr lang="vi-VN" sz="2000" dirty="0">
                <a:latin typeface="+mn-lt"/>
                <a:ea typeface="Times New Roman" panose="02020603050405020304" pitchFamily="18" charset="0"/>
              </a:rPr>
              <a:t>giáp: </a:t>
            </a:r>
            <a:endParaRPr lang="en-US" sz="2000" dirty="0">
              <a:latin typeface="+mn-lt"/>
              <a:ea typeface="Times New Roman" panose="02020603050405020304" pitchFamily="18" charset="0"/>
            </a:endParaRPr>
          </a:p>
        </p:txBody>
      </p:sp>
      <p:sp>
        <p:nvSpPr>
          <p:cNvPr id="13" name="Rounded Rectangle 12"/>
          <p:cNvSpPr/>
          <p:nvPr/>
        </p:nvSpPr>
        <p:spPr>
          <a:xfrm>
            <a:off x="714300" y="2860478"/>
            <a:ext cx="5073362" cy="812106"/>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2">
                    <a:lumMod val="10000"/>
                  </a:schemeClr>
                </a:solidFill>
              </a:rPr>
              <a:t>Phía bắc: giáp Bắc Băng Dương</a:t>
            </a:r>
            <a:endParaRPr lang="en-US" sz="2000" dirty="0">
              <a:solidFill>
                <a:schemeClr val="accent2">
                  <a:lumMod val="10000"/>
                </a:schemeClr>
              </a:solidFill>
            </a:endParaRPr>
          </a:p>
        </p:txBody>
      </p:sp>
      <p:sp>
        <p:nvSpPr>
          <p:cNvPr id="14" name="Rounded Rectangle 13"/>
          <p:cNvSpPr/>
          <p:nvPr/>
        </p:nvSpPr>
        <p:spPr>
          <a:xfrm>
            <a:off x="3356337" y="3878787"/>
            <a:ext cx="5073362" cy="812106"/>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2">
                    <a:lumMod val="10000"/>
                  </a:schemeClr>
                </a:solidFill>
              </a:rPr>
              <a:t>Phía </a:t>
            </a:r>
            <a:r>
              <a:rPr lang="en-US" sz="2000" dirty="0" err="1">
                <a:solidFill>
                  <a:schemeClr val="accent2">
                    <a:lumMod val="10000"/>
                  </a:schemeClr>
                </a:solidFill>
              </a:rPr>
              <a:t>đông</a:t>
            </a:r>
            <a:r>
              <a:rPr lang="vi-VN" sz="2000" dirty="0">
                <a:solidFill>
                  <a:schemeClr val="accent2">
                    <a:lumMod val="10000"/>
                  </a:schemeClr>
                </a:solidFill>
              </a:rPr>
              <a:t>: giáp Bắc </a:t>
            </a:r>
            <a:r>
              <a:rPr lang="en-US" sz="2000" dirty="0" err="1">
                <a:solidFill>
                  <a:schemeClr val="accent2">
                    <a:lumMod val="10000"/>
                  </a:schemeClr>
                </a:solidFill>
              </a:rPr>
              <a:t>Thái</a:t>
            </a:r>
            <a:r>
              <a:rPr lang="en-US" sz="2000" dirty="0">
                <a:solidFill>
                  <a:schemeClr val="accent2">
                    <a:lumMod val="10000"/>
                  </a:schemeClr>
                </a:solidFill>
              </a:rPr>
              <a:t> </a:t>
            </a:r>
            <a:r>
              <a:rPr lang="en-US" sz="2000" dirty="0" err="1">
                <a:solidFill>
                  <a:schemeClr val="accent2">
                    <a:lumMod val="10000"/>
                  </a:schemeClr>
                </a:solidFill>
              </a:rPr>
              <a:t>Bình</a:t>
            </a:r>
            <a:r>
              <a:rPr lang="vi-VN" sz="2000" dirty="0">
                <a:solidFill>
                  <a:schemeClr val="accent2">
                    <a:lumMod val="10000"/>
                  </a:schemeClr>
                </a:solidFill>
              </a:rPr>
              <a:t> Dương</a:t>
            </a:r>
            <a:endParaRPr lang="en-US" sz="2000" dirty="0">
              <a:solidFill>
                <a:schemeClr val="accent2">
                  <a:lumMod val="10000"/>
                </a:schemeClr>
              </a:solidFill>
            </a:endParaRPr>
          </a:p>
        </p:txBody>
      </p:sp>
      <p:pic>
        <p:nvPicPr>
          <p:cNvPr id="11"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480536" y="4114800"/>
            <a:ext cx="2702827" cy="758535"/>
          </a:xfrm>
          <a:prstGeom prst="rect">
            <a:avLst/>
          </a:prstGeom>
        </p:spPr>
      </p:pic>
    </p:spTree>
    <p:extLst>
      <p:ext uri="{BB962C8B-B14F-4D97-AF65-F5344CB8AC3E}">
        <p14:creationId xmlns:p14="http://schemas.microsoft.com/office/powerpoint/2010/main" val="720163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308785" y="225266"/>
            <a:ext cx="5480100" cy="758537"/>
          </a:xfrm>
          <a:prstGeom prst="roundRect">
            <a:avLst>
              <a:gd name="adj" fmla="val 20977"/>
            </a:avLst>
          </a:prstGeom>
          <a:solidFill>
            <a:schemeClr val="tx2">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89;p32"/>
          <p:cNvSpPr txBox="1">
            <a:spLocks noGrp="1"/>
          </p:cNvSpPr>
          <p:nvPr>
            <p:ph type="title"/>
          </p:nvPr>
        </p:nvSpPr>
        <p:spPr>
          <a:xfrm>
            <a:off x="308786" y="370536"/>
            <a:ext cx="54801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err="1" smtClean="0">
                <a:solidFill>
                  <a:schemeClr val="bg1"/>
                </a:solidFill>
                <a:latin typeface="+mn-lt"/>
              </a:rPr>
              <a:t>Về</a:t>
            </a:r>
            <a:r>
              <a:rPr lang="en-US" sz="3600" b="1" i="1" dirty="0" smtClean="0">
                <a:solidFill>
                  <a:schemeClr val="bg1"/>
                </a:solidFill>
                <a:latin typeface="+mn-lt"/>
              </a:rPr>
              <a:t> </a:t>
            </a:r>
            <a:r>
              <a:rPr lang="en-US" sz="3600" b="1" i="1" dirty="0" err="1" smtClean="0">
                <a:solidFill>
                  <a:schemeClr val="bg1"/>
                </a:solidFill>
                <a:latin typeface="+mn-lt"/>
              </a:rPr>
              <a:t>kích</a:t>
            </a:r>
            <a:r>
              <a:rPr lang="en-US" sz="3600" b="1" i="1" dirty="0" smtClean="0">
                <a:solidFill>
                  <a:schemeClr val="bg1"/>
                </a:solidFill>
                <a:latin typeface="+mn-lt"/>
              </a:rPr>
              <a:t> </a:t>
            </a:r>
            <a:r>
              <a:rPr lang="en-US" sz="3600" b="1" i="1" dirty="0" err="1" smtClean="0">
                <a:solidFill>
                  <a:schemeClr val="bg1"/>
                </a:solidFill>
                <a:latin typeface="+mn-lt"/>
              </a:rPr>
              <a:t>thước</a:t>
            </a:r>
            <a:endParaRPr sz="3600" b="1" i="1" dirty="0">
              <a:solidFill>
                <a:schemeClr val="bg1"/>
              </a:solidFill>
              <a:latin typeface="+mn-lt"/>
            </a:endParaRPr>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98722" y="123122"/>
            <a:ext cx="1061955" cy="990273"/>
          </a:xfrm>
          <a:prstGeom prst="rect">
            <a:avLst/>
          </a:prstGeom>
        </p:spPr>
      </p:pic>
      <p:sp>
        <p:nvSpPr>
          <p:cNvPr id="2" name="Rectangle 1"/>
          <p:cNvSpPr/>
          <p:nvPr/>
        </p:nvSpPr>
        <p:spPr>
          <a:xfrm>
            <a:off x="475039" y="1255148"/>
            <a:ext cx="8014334" cy="1015663"/>
          </a:xfrm>
          <a:prstGeom prst="rect">
            <a:avLst/>
          </a:prstGeom>
        </p:spPr>
        <p:txBody>
          <a:bodyPr wrap="square">
            <a:spAutoFit/>
          </a:bodyPr>
          <a:lstStyle/>
          <a:p>
            <a:pPr algn="just">
              <a:lnSpc>
                <a:spcPct val="150000"/>
              </a:lnSpc>
              <a:spcBef>
                <a:spcPts val="300"/>
              </a:spcBef>
              <a:spcAft>
                <a:spcPts val="300"/>
              </a:spcAft>
            </a:pPr>
            <a:r>
              <a:rPr lang="vi-VN" sz="2000" dirty="0">
                <a:latin typeface="+mn-lt"/>
                <a:ea typeface="Times New Roman" panose="02020603050405020304" pitchFamily="18" charset="0"/>
              </a:rPr>
              <a:t>Là châu lục lớn nhất thế giới với diện tích khoảng 44,4 triệu km</a:t>
            </a:r>
            <a:r>
              <a:rPr lang="vi-VN" sz="2000" baseline="30000" dirty="0">
                <a:latin typeface="+mn-lt"/>
                <a:ea typeface="Times New Roman" panose="02020603050405020304" pitchFamily="18" charset="0"/>
              </a:rPr>
              <a:t>2 </a:t>
            </a:r>
            <a:r>
              <a:rPr lang="vi-VN" sz="2000" dirty="0">
                <a:latin typeface="+mn-lt"/>
                <a:ea typeface="Times New Roman" panose="02020603050405020304" pitchFamily="18" charset="0"/>
              </a:rPr>
              <a:t>(bao gồm cả các đảo</a:t>
            </a:r>
            <a:r>
              <a:rPr lang="vi-VN" sz="2000" dirty="0" smtClean="0">
                <a:latin typeface="+mn-lt"/>
                <a:ea typeface="Times New Roman" panose="02020603050405020304" pitchFamily="18" charset="0"/>
              </a:rPr>
              <a:t>)</a:t>
            </a:r>
            <a:r>
              <a:rPr lang="en-US" sz="2000" dirty="0" smtClean="0">
                <a:latin typeface="+mn-lt"/>
                <a:ea typeface="Times New Roman" panose="02020603050405020304" pitchFamily="18" charset="0"/>
              </a:rPr>
              <a:t>.</a:t>
            </a:r>
            <a:endParaRPr lang="en-US" sz="2000" dirty="0">
              <a:latin typeface="+mn-lt"/>
              <a:ea typeface="Times New Roman" panose="02020603050405020304" pitchFamily="18" charset="0"/>
            </a:endParaRPr>
          </a:p>
        </p:txBody>
      </p:sp>
      <p:sp>
        <p:nvSpPr>
          <p:cNvPr id="10" name="Google Shape;3466;p36"/>
          <p:cNvSpPr/>
          <p:nvPr/>
        </p:nvSpPr>
        <p:spPr>
          <a:xfrm>
            <a:off x="308784" y="2412564"/>
            <a:ext cx="5480100" cy="758537"/>
          </a:xfrm>
          <a:prstGeom prst="roundRect">
            <a:avLst>
              <a:gd name="adj" fmla="val 20977"/>
            </a:avLst>
          </a:prstGeom>
          <a:solidFill>
            <a:schemeClr val="tx2">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89;p32"/>
          <p:cNvSpPr txBox="1">
            <a:spLocks noGrp="1"/>
          </p:cNvSpPr>
          <p:nvPr>
            <p:ph type="title"/>
          </p:nvPr>
        </p:nvSpPr>
        <p:spPr>
          <a:xfrm>
            <a:off x="308785" y="2557834"/>
            <a:ext cx="54801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err="1" smtClean="0">
                <a:solidFill>
                  <a:schemeClr val="bg1"/>
                </a:solidFill>
                <a:latin typeface="+mn-lt"/>
              </a:rPr>
              <a:t>Về</a:t>
            </a:r>
            <a:r>
              <a:rPr lang="en-US" sz="3600" b="1" i="1" dirty="0" smtClean="0">
                <a:solidFill>
                  <a:schemeClr val="bg1"/>
                </a:solidFill>
                <a:latin typeface="+mn-lt"/>
              </a:rPr>
              <a:t> </a:t>
            </a:r>
            <a:r>
              <a:rPr lang="en-US" sz="3600" b="1" i="1" dirty="0" err="1" smtClean="0">
                <a:solidFill>
                  <a:schemeClr val="bg1"/>
                </a:solidFill>
                <a:latin typeface="+mn-lt"/>
              </a:rPr>
              <a:t>hình</a:t>
            </a:r>
            <a:r>
              <a:rPr lang="en-US" sz="3600" b="1" i="1" dirty="0" smtClean="0">
                <a:solidFill>
                  <a:schemeClr val="bg1"/>
                </a:solidFill>
                <a:latin typeface="+mn-lt"/>
              </a:rPr>
              <a:t> </a:t>
            </a:r>
            <a:r>
              <a:rPr lang="en-US" sz="3600" b="1" i="1" dirty="0" err="1" smtClean="0">
                <a:solidFill>
                  <a:schemeClr val="bg1"/>
                </a:solidFill>
                <a:latin typeface="+mn-lt"/>
              </a:rPr>
              <a:t>dạng</a:t>
            </a:r>
            <a:endParaRPr sz="3600" b="1" i="1" dirty="0">
              <a:solidFill>
                <a:schemeClr val="bg1"/>
              </a:solidFill>
              <a:latin typeface="+mn-lt"/>
            </a:endParaRPr>
          </a:p>
        </p:txBody>
      </p:sp>
      <p:sp>
        <p:nvSpPr>
          <p:cNvPr id="12" name="Rectangle 11"/>
          <p:cNvSpPr/>
          <p:nvPr/>
        </p:nvSpPr>
        <p:spPr>
          <a:xfrm>
            <a:off x="475038" y="3312854"/>
            <a:ext cx="8014335" cy="1015663"/>
          </a:xfrm>
          <a:prstGeom prst="rect">
            <a:avLst/>
          </a:prstGeom>
        </p:spPr>
        <p:txBody>
          <a:bodyPr wrap="square">
            <a:spAutoFit/>
          </a:bodyPr>
          <a:lstStyle/>
          <a:p>
            <a:pPr algn="just">
              <a:lnSpc>
                <a:spcPct val="150000"/>
              </a:lnSpc>
            </a:pPr>
            <a:r>
              <a:rPr lang="vi-VN" sz="2000" dirty="0"/>
              <a:t>Có dạng khối rộng lớn, bờ biển bị chia cắt mạnh, có nhiều bán đảo, vịnh biển,…</a:t>
            </a:r>
            <a:endParaRPr lang="en-US" sz="2000" dirty="0"/>
          </a:p>
        </p:txBody>
      </p:sp>
      <p:pic>
        <p:nvPicPr>
          <p:cNvPr id="1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5001838" y="4005691"/>
            <a:ext cx="3487535" cy="1137809"/>
          </a:xfrm>
          <a:prstGeom prst="rect">
            <a:avLst/>
          </a:prstGeom>
        </p:spPr>
      </p:pic>
    </p:spTree>
    <p:extLst>
      <p:ext uri="{BB962C8B-B14F-4D97-AF65-F5344CB8AC3E}">
        <p14:creationId xmlns:p14="http://schemas.microsoft.com/office/powerpoint/2010/main" val="311101803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96" grpId="0"/>
      <p:bldP spid="2" grpId="0"/>
      <p:bldP spid="10"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sp>
        <p:nvSpPr>
          <p:cNvPr id="7" name="TextBox 6"/>
          <p:cNvSpPr txBox="1"/>
          <p:nvPr/>
        </p:nvSpPr>
        <p:spPr>
          <a:xfrm>
            <a:off x="1111827" y="2184090"/>
            <a:ext cx="6951519" cy="729559"/>
          </a:xfrm>
          <a:prstGeom prst="rect">
            <a:avLst/>
          </a:prstGeom>
          <a:noFill/>
        </p:spPr>
        <p:txBody>
          <a:bodyPr wrap="square" rtlCol="0">
            <a:spAutoFit/>
          </a:bodyPr>
          <a:lstStyle/>
          <a:p>
            <a:pPr algn="ctr">
              <a:lnSpc>
                <a:spcPct val="120000"/>
              </a:lnSpc>
            </a:pPr>
            <a:r>
              <a:rPr lang="nl-NL" sz="3800" b="1" dirty="0" smtClean="0">
                <a:solidFill>
                  <a:schemeClr val="accent5">
                    <a:lumMod val="75000"/>
                  </a:schemeClr>
                </a:solidFill>
              </a:rPr>
              <a:t>2. Đặc điểm tự </a:t>
            </a:r>
            <a:r>
              <a:rPr lang="nl-NL" sz="3800" b="1" dirty="0" smtClean="0">
                <a:solidFill>
                  <a:schemeClr val="accent5">
                    <a:lumMod val="75000"/>
                  </a:schemeClr>
                </a:solidFill>
              </a:rPr>
              <a:t>nhiên châu Á</a:t>
            </a:r>
            <a:endParaRPr lang="en-US" sz="3800" dirty="0">
              <a:solidFill>
                <a:schemeClr val="accent5">
                  <a:lumMod val="75000"/>
                </a:schemeClr>
              </a:solidFill>
            </a:endParaRPr>
          </a:p>
        </p:txBody>
      </p:sp>
    </p:spTree>
    <p:extLst>
      <p:ext uri="{BB962C8B-B14F-4D97-AF65-F5344CB8AC3E}">
        <p14:creationId xmlns:p14="http://schemas.microsoft.com/office/powerpoint/2010/main" val="156757888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7"/>
        <p:cNvGrpSpPr/>
        <p:nvPr/>
      </p:nvGrpSpPr>
      <p:grpSpPr>
        <a:xfrm>
          <a:off x="0" y="0"/>
          <a:ext cx="0" cy="0"/>
          <a:chOff x="0" y="0"/>
          <a:chExt cx="0" cy="0"/>
        </a:xfrm>
      </p:grpSpPr>
      <p:sp>
        <p:nvSpPr>
          <p:cNvPr id="21" name="Google Shape;3466;p36"/>
          <p:cNvSpPr/>
          <p:nvPr/>
        </p:nvSpPr>
        <p:spPr>
          <a:xfrm>
            <a:off x="1831950" y="238991"/>
            <a:ext cx="5480100" cy="758537"/>
          </a:xfrm>
          <a:prstGeom prst="roundRect">
            <a:avLst>
              <a:gd name="adj" fmla="val 20977"/>
            </a:avLst>
          </a:prstGeom>
          <a:solidFill>
            <a:schemeClr val="accent3">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angle 15"/>
          <p:cNvSpPr/>
          <p:nvPr/>
        </p:nvSpPr>
        <p:spPr>
          <a:xfrm>
            <a:off x="436419" y="1306011"/>
            <a:ext cx="4540827" cy="3333220"/>
          </a:xfrm>
          <a:prstGeom prst="rect">
            <a:avLst/>
          </a:prstGeom>
        </p:spPr>
        <p:txBody>
          <a:bodyPr wrap="square">
            <a:spAutoFit/>
          </a:bodyPr>
          <a:lstStyle/>
          <a:p>
            <a:pPr algn="just">
              <a:lnSpc>
                <a:spcPct val="130000"/>
              </a:lnSpc>
            </a:pPr>
            <a:r>
              <a:rPr lang="vi-VN" sz="1800" dirty="0"/>
              <a:t>Nghiên cứu mục 2a, </a:t>
            </a:r>
            <a:r>
              <a:rPr lang="vi-VN" sz="1800" dirty="0" smtClean="0"/>
              <a:t>bản đồ</a:t>
            </a:r>
            <a:r>
              <a:rPr lang="en-US" sz="1800" dirty="0" smtClean="0"/>
              <a:t> </a:t>
            </a:r>
            <a:r>
              <a:rPr lang="en-US" sz="1800" dirty="0" err="1" smtClean="0"/>
              <a:t>Hình</a:t>
            </a:r>
            <a:r>
              <a:rPr lang="en-US" sz="1800" dirty="0" smtClean="0"/>
              <a:t> 5.1</a:t>
            </a:r>
            <a:r>
              <a:rPr lang="vi-VN" sz="1800" dirty="0" smtClean="0"/>
              <a:t> </a:t>
            </a:r>
            <a:r>
              <a:rPr lang="vi-VN" sz="1800" dirty="0"/>
              <a:t>và </a:t>
            </a:r>
            <a:r>
              <a:rPr lang="en-US" sz="1800" dirty="0" err="1" smtClean="0"/>
              <a:t>trả</a:t>
            </a:r>
            <a:r>
              <a:rPr lang="en-US" sz="1800" dirty="0" smtClean="0"/>
              <a:t> </a:t>
            </a:r>
            <a:r>
              <a:rPr lang="en-US" sz="1800" dirty="0" err="1" smtClean="0"/>
              <a:t>lời</a:t>
            </a:r>
            <a:r>
              <a:rPr lang="en-US" sz="1800" dirty="0" smtClean="0"/>
              <a:t> </a:t>
            </a:r>
            <a:r>
              <a:rPr lang="en-US" sz="1800" dirty="0" err="1" smtClean="0"/>
              <a:t>câu</a:t>
            </a:r>
            <a:r>
              <a:rPr lang="en-US" sz="1800" dirty="0" smtClean="0"/>
              <a:t> </a:t>
            </a:r>
            <a:r>
              <a:rPr lang="en-US" sz="1800" dirty="0" err="1" smtClean="0"/>
              <a:t>hỏi</a:t>
            </a:r>
            <a:r>
              <a:rPr lang="en-US" sz="1800" dirty="0" smtClean="0"/>
              <a:t>:</a:t>
            </a:r>
            <a:endParaRPr lang="en-US" sz="1800" dirty="0"/>
          </a:p>
          <a:p>
            <a:pPr marL="342900" indent="-342900" algn="just">
              <a:lnSpc>
                <a:spcPct val="130000"/>
              </a:lnSpc>
              <a:buFont typeface="Arial" panose="020B0604020202020204" pitchFamily="34" charset="0"/>
              <a:buChar char="•"/>
            </a:pPr>
            <a:r>
              <a:rPr lang="vi-VN" sz="1800" dirty="0" smtClean="0"/>
              <a:t>Xác </a:t>
            </a:r>
            <a:r>
              <a:rPr lang="vi-VN" sz="1800" dirty="0"/>
              <a:t>định các khu vực địa hình của châu </a:t>
            </a:r>
            <a:r>
              <a:rPr lang="vi-VN" sz="1800" dirty="0" smtClean="0"/>
              <a:t>Á</a:t>
            </a:r>
            <a:r>
              <a:rPr lang="en-US" sz="1800" dirty="0" smtClean="0"/>
              <a:t>.</a:t>
            </a:r>
            <a:endParaRPr lang="en-US" sz="1800" dirty="0"/>
          </a:p>
          <a:p>
            <a:pPr marL="342900" indent="-342900" algn="just">
              <a:lnSpc>
                <a:spcPct val="130000"/>
              </a:lnSpc>
              <a:buFont typeface="Arial" panose="020B0604020202020204" pitchFamily="34" charset="0"/>
              <a:buChar char="•"/>
            </a:pPr>
            <a:r>
              <a:rPr lang="vi-VN" sz="1800" dirty="0" smtClean="0"/>
              <a:t>Xác </a:t>
            </a:r>
            <a:r>
              <a:rPr lang="vi-VN" sz="1800" dirty="0"/>
              <a:t>định khu vực phân bố khoáng sản chính ở châu Á.</a:t>
            </a:r>
            <a:endParaRPr lang="en-US" sz="1800" dirty="0"/>
          </a:p>
          <a:p>
            <a:pPr marL="342900" indent="-342900" algn="just">
              <a:lnSpc>
                <a:spcPct val="130000"/>
              </a:lnSpc>
              <a:buFont typeface="Arial" panose="020B0604020202020204" pitchFamily="34" charset="0"/>
              <a:buChar char="•"/>
            </a:pPr>
            <a:r>
              <a:rPr lang="vi-VN" sz="1800" dirty="0" smtClean="0"/>
              <a:t>Trình </a:t>
            </a:r>
            <a:r>
              <a:rPr lang="vi-VN" sz="1800" dirty="0"/>
              <a:t>bày đặc điểm của địa hình, khoáng sản đối với việc sử dụng và bảo vệ tự nhiên.</a:t>
            </a:r>
            <a:endParaRPr lang="en-US" sz="1800"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070764" y="1142796"/>
            <a:ext cx="3522501" cy="3659651"/>
          </a:xfrm>
          <a:prstGeom prst="rect">
            <a:avLst/>
          </a:prstGeom>
        </p:spPr>
      </p:pic>
      <p:sp>
        <p:nvSpPr>
          <p:cNvPr id="14"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HOẠT ĐỘNG CẶP ĐÔI</a:t>
            </a:r>
            <a:endParaRPr sz="3600" b="1" dirty="0">
              <a:solidFill>
                <a:schemeClr val="bg1"/>
              </a:solidFill>
              <a:latin typeface="+mn-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anim calcmode="lin" valueType="num">
                                      <p:cBhvr>
                                        <p:cTn id="1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fade">
                                      <p:cBhvr>
                                        <p:cTn id="29" dur="500"/>
                                        <p:tgtEl>
                                          <p:spTgt spid="1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fade">
                                      <p:cBhvr>
                                        <p:cTn id="34"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accent4"/>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err="1" smtClean="0">
                <a:solidFill>
                  <a:schemeClr val="bg1"/>
                </a:solidFill>
                <a:latin typeface="+mn-lt"/>
              </a:rPr>
              <a:t>Gợi</a:t>
            </a:r>
            <a:r>
              <a:rPr lang="en-US" sz="3600" b="1" dirty="0" smtClean="0">
                <a:solidFill>
                  <a:schemeClr val="bg1"/>
                </a:solidFill>
                <a:latin typeface="+mn-lt"/>
              </a:rPr>
              <a:t> ý</a:t>
            </a:r>
            <a:endParaRPr sz="3600" b="1" dirty="0">
              <a:solidFill>
                <a:schemeClr val="bg1"/>
              </a:solidFill>
              <a:latin typeface="+mn-lt"/>
            </a:endParaRPr>
          </a:p>
        </p:txBody>
      </p:sp>
      <p:sp>
        <p:nvSpPr>
          <p:cNvPr id="7" name="Rectangle 6"/>
          <p:cNvSpPr/>
          <p:nvPr/>
        </p:nvSpPr>
        <p:spPr>
          <a:xfrm>
            <a:off x="672885" y="1294761"/>
            <a:ext cx="7756815" cy="332398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dirty="0"/>
              <a:t>Núi, sơn nguyên, cao nguyên phân bố ở đâu? Thuận lợi cho phát triển các hoạt động kinh tế nào?</a:t>
            </a:r>
            <a:endParaRPr lang="en-US" sz="2000" dirty="0"/>
          </a:p>
          <a:p>
            <a:pPr marL="342900" indent="-342900" algn="just">
              <a:lnSpc>
                <a:spcPct val="150000"/>
              </a:lnSpc>
              <a:buFont typeface="Arial" panose="020B0604020202020204" pitchFamily="34" charset="0"/>
              <a:buChar char="•"/>
            </a:pPr>
            <a:r>
              <a:rPr lang="vi-VN" sz="2000" dirty="0" smtClean="0"/>
              <a:t>Khu </a:t>
            </a:r>
            <a:r>
              <a:rPr lang="vi-VN" sz="2000" dirty="0"/>
              <a:t>vực đồng bằng phân bố chủ yếu ở đâu? Thuận lợi cho hoạt động gì?</a:t>
            </a:r>
            <a:endParaRPr lang="en-US" sz="2000" dirty="0"/>
          </a:p>
          <a:p>
            <a:pPr marL="342900" indent="-342900" algn="just">
              <a:lnSpc>
                <a:spcPct val="150000"/>
              </a:lnSpc>
              <a:buFont typeface="Arial" panose="020B0604020202020204" pitchFamily="34" charset="0"/>
              <a:buChar char="•"/>
            </a:pPr>
            <a:r>
              <a:rPr lang="vi-VN" sz="2000" dirty="0" smtClean="0"/>
              <a:t>Nguồn </a:t>
            </a:r>
            <a:r>
              <a:rPr lang="vi-VN" sz="2000" dirty="0"/>
              <a:t>khoáng sản ở châu Á có đặc điểm gì? Kể tên một số loại khoáng sản và nêu vai trò của chúng đối với phát triển kinh tế châu Á?</a:t>
            </a:r>
            <a:endParaRPr lang="en-US" sz="20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anim calcmode="lin" valueType="num">
                                      <p:cBhvr>
                                        <p:cTn id="2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anim calcmode="lin" valueType="num">
                                      <p:cBhvr>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accent5">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503959" y="1142796"/>
            <a:ext cx="8136082" cy="1015663"/>
          </a:xfrm>
          <a:prstGeom prst="rect">
            <a:avLst/>
          </a:prstGeom>
        </p:spPr>
        <p:txBody>
          <a:bodyPr wrap="square">
            <a:spAutoFit/>
          </a:bodyPr>
          <a:lstStyle/>
          <a:p>
            <a:pPr lvl="0" algn="just">
              <a:lnSpc>
                <a:spcPct val="150000"/>
              </a:lnSpc>
            </a:pPr>
            <a:r>
              <a:rPr lang="vi-VN" sz="2000" b="1" i="1" dirty="0"/>
              <a:t>Địa hình:</a:t>
            </a:r>
            <a:endParaRPr lang="en-US" sz="2000" dirty="0"/>
          </a:p>
          <a:p>
            <a:pPr marL="342900" indent="-342900" algn="just">
              <a:lnSpc>
                <a:spcPct val="150000"/>
              </a:lnSpc>
              <a:buFont typeface="Wingdings" panose="05000000000000000000" pitchFamily="2" charset="2"/>
              <a:buChar char="v"/>
            </a:pPr>
            <a:r>
              <a:rPr lang="vi-VN" sz="2000" dirty="0" smtClean="0"/>
              <a:t>Núi</a:t>
            </a:r>
            <a:r>
              <a:rPr lang="vi-VN" sz="2000" dirty="0"/>
              <a:t>, sơn nguyên và cao nguyên: </a:t>
            </a:r>
            <a:endParaRPr lang="en-US" sz="2000" dirty="0"/>
          </a:p>
        </p:txBody>
      </p:sp>
      <p:sp>
        <p:nvSpPr>
          <p:cNvPr id="9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a. </a:t>
            </a:r>
            <a:r>
              <a:rPr lang="en-US" sz="3600" b="1" i="1" dirty="0" err="1" smtClean="0">
                <a:solidFill>
                  <a:schemeClr val="bg1"/>
                </a:solidFill>
                <a:latin typeface="+mn-lt"/>
              </a:rPr>
              <a:t>Địa</a:t>
            </a:r>
            <a:r>
              <a:rPr lang="en-US" sz="3600" b="1" i="1" dirty="0" smtClean="0">
                <a:solidFill>
                  <a:schemeClr val="bg1"/>
                </a:solidFill>
                <a:latin typeface="+mn-lt"/>
              </a:rPr>
              <a:t> </a:t>
            </a:r>
            <a:r>
              <a:rPr lang="en-US" sz="3600" b="1" i="1" dirty="0" err="1" smtClean="0">
                <a:solidFill>
                  <a:schemeClr val="bg1"/>
                </a:solidFill>
                <a:latin typeface="+mn-lt"/>
              </a:rPr>
              <a:t>hình</a:t>
            </a:r>
            <a:r>
              <a:rPr lang="en-US" sz="3600" b="1" i="1" dirty="0" smtClean="0">
                <a:solidFill>
                  <a:schemeClr val="bg1"/>
                </a:solidFill>
                <a:latin typeface="+mn-lt"/>
              </a:rPr>
              <a:t>, </a:t>
            </a:r>
            <a:r>
              <a:rPr lang="en-US" sz="3600" b="1" i="1" dirty="0" err="1" smtClean="0">
                <a:solidFill>
                  <a:schemeClr val="bg1"/>
                </a:solidFill>
                <a:latin typeface="+mn-lt"/>
              </a:rPr>
              <a:t>khoáng</a:t>
            </a:r>
            <a:r>
              <a:rPr lang="en-US" sz="3600" b="1" i="1" dirty="0" smtClean="0">
                <a:solidFill>
                  <a:schemeClr val="bg1"/>
                </a:solidFill>
                <a:latin typeface="+mn-lt"/>
              </a:rPr>
              <a:t> </a:t>
            </a:r>
            <a:r>
              <a:rPr lang="en-US" sz="3600" b="1" i="1" dirty="0" err="1" smtClean="0">
                <a:solidFill>
                  <a:schemeClr val="bg1"/>
                </a:solidFill>
                <a:latin typeface="+mn-lt"/>
              </a:rPr>
              <a:t>sản</a:t>
            </a:r>
            <a:endParaRPr sz="3600" b="1" i="1" dirty="0">
              <a:solidFill>
                <a:schemeClr val="bg1"/>
              </a:solidFill>
              <a:latin typeface="+mn-lt"/>
            </a:endParaRPr>
          </a:p>
        </p:txBody>
      </p:sp>
      <p:sp>
        <p:nvSpPr>
          <p:cNvPr id="2" name="Rounded Rectangle 1"/>
          <p:cNvSpPr/>
          <p:nvPr/>
        </p:nvSpPr>
        <p:spPr>
          <a:xfrm>
            <a:off x="876226" y="2303724"/>
            <a:ext cx="3504408" cy="2486277"/>
          </a:xfrm>
          <a:prstGeom prst="roundRect">
            <a:avLst/>
          </a:prstGeom>
          <a:solidFill>
            <a:schemeClr val="bg1"/>
          </a:solidFill>
          <a:ln>
            <a:solidFill>
              <a:schemeClr val="accent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dirty="0" smtClean="0">
                <a:solidFill>
                  <a:schemeClr val="accent2">
                    <a:lumMod val="10000"/>
                  </a:schemeClr>
                </a:solidFill>
              </a:rPr>
              <a:t>C</a:t>
            </a:r>
            <a:r>
              <a:rPr lang="vi-VN" sz="2000" dirty="0" smtClean="0">
                <a:solidFill>
                  <a:schemeClr val="accent2">
                    <a:lumMod val="10000"/>
                  </a:schemeClr>
                </a:solidFill>
              </a:rPr>
              <a:t>hiếm </a:t>
            </a:r>
            <a:r>
              <a:rPr lang="vi-VN" sz="2000" dirty="0">
                <a:solidFill>
                  <a:schemeClr val="accent2">
                    <a:lumMod val="10000"/>
                  </a:schemeClr>
                </a:solidFill>
              </a:rPr>
              <a:t>3/4 diện tích lãnh thổ, trong đó sơn nguyên Tây Tạng có địa hình cao và đồ sộ nhất thế giới.</a:t>
            </a:r>
            <a:endParaRPr lang="en-US" sz="2000" dirty="0">
              <a:solidFill>
                <a:schemeClr val="accent2">
                  <a:lumMod val="10000"/>
                </a:schemeClr>
              </a:solidFill>
            </a:endParaRPr>
          </a:p>
        </p:txBody>
      </p:sp>
      <p:sp>
        <p:nvSpPr>
          <p:cNvPr id="6" name="Rounded Rectangle 5"/>
          <p:cNvSpPr/>
          <p:nvPr/>
        </p:nvSpPr>
        <p:spPr>
          <a:xfrm>
            <a:off x="4999759" y="2303724"/>
            <a:ext cx="3042804" cy="2486277"/>
          </a:xfrm>
          <a:prstGeom prst="roundRect">
            <a:avLst/>
          </a:prstGeom>
          <a:solidFill>
            <a:schemeClr val="bg1"/>
          </a:solidFill>
          <a:ln>
            <a:solidFill>
              <a:schemeClr val="accent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dirty="0">
                <a:solidFill>
                  <a:schemeClr val="accent2">
                    <a:lumMod val="10000"/>
                  </a:schemeClr>
                </a:solidFill>
              </a:rPr>
              <a:t>N</a:t>
            </a:r>
            <a:r>
              <a:rPr lang="vi-VN" sz="2000" dirty="0" smtClean="0">
                <a:solidFill>
                  <a:schemeClr val="accent2">
                    <a:lumMod val="10000"/>
                  </a:schemeClr>
                </a:solidFill>
              </a:rPr>
              <a:t>úi </a:t>
            </a:r>
            <a:r>
              <a:rPr lang="vi-VN" sz="2000" dirty="0">
                <a:solidFill>
                  <a:schemeClr val="accent2">
                    <a:lumMod val="10000"/>
                  </a:schemeClr>
                </a:solidFill>
              </a:rPr>
              <a:t>ở châu Á có hướng </a:t>
            </a:r>
            <a:r>
              <a:rPr lang="vi-VN" sz="2000" dirty="0" smtClean="0">
                <a:solidFill>
                  <a:schemeClr val="accent2">
                    <a:lumMod val="10000"/>
                  </a:schemeClr>
                </a:solidFill>
              </a:rPr>
              <a:t>đông</a:t>
            </a:r>
            <a:r>
              <a:rPr lang="en-US" sz="2000" dirty="0">
                <a:solidFill>
                  <a:schemeClr val="accent2">
                    <a:lumMod val="10000"/>
                  </a:schemeClr>
                </a:solidFill>
              </a:rPr>
              <a:t> </a:t>
            </a:r>
            <a:r>
              <a:rPr lang="vi-VN" sz="2000" dirty="0" smtClean="0">
                <a:solidFill>
                  <a:schemeClr val="accent2">
                    <a:lumMod val="10000"/>
                  </a:schemeClr>
                </a:solidFill>
              </a:rPr>
              <a:t> tây </a:t>
            </a:r>
            <a:r>
              <a:rPr lang="vi-VN" sz="2000" dirty="0">
                <a:solidFill>
                  <a:schemeClr val="accent2">
                    <a:lumMod val="10000"/>
                  </a:schemeClr>
                </a:solidFill>
              </a:rPr>
              <a:t>hoặc gần </a:t>
            </a:r>
            <a:r>
              <a:rPr lang="vi-VN" sz="2000" dirty="0" smtClean="0">
                <a:solidFill>
                  <a:schemeClr val="accent2">
                    <a:lumMod val="10000"/>
                  </a:schemeClr>
                </a:solidFill>
              </a:rPr>
              <a:t>đông tây</a:t>
            </a:r>
            <a:r>
              <a:rPr lang="vi-VN" sz="2000" dirty="0">
                <a:solidFill>
                  <a:schemeClr val="accent2">
                    <a:lumMod val="10000"/>
                  </a:schemeClr>
                </a:solidFill>
              </a:rPr>
              <a:t>, bắc </a:t>
            </a:r>
            <a:r>
              <a:rPr lang="vi-VN" sz="2000" dirty="0" smtClean="0">
                <a:solidFill>
                  <a:schemeClr val="accent2">
                    <a:lumMod val="10000"/>
                  </a:schemeClr>
                </a:solidFill>
              </a:rPr>
              <a:t>nam </a:t>
            </a:r>
            <a:r>
              <a:rPr lang="vi-VN" sz="2000" dirty="0">
                <a:solidFill>
                  <a:schemeClr val="accent2">
                    <a:lumMod val="10000"/>
                  </a:schemeClr>
                </a:solidFill>
              </a:rPr>
              <a:t>hoặc gần bắc </a:t>
            </a:r>
            <a:r>
              <a:rPr lang="vi-VN" sz="2000" dirty="0" smtClean="0">
                <a:solidFill>
                  <a:schemeClr val="accent2">
                    <a:lumMod val="10000"/>
                  </a:schemeClr>
                </a:solidFill>
              </a:rPr>
              <a:t>nam</a:t>
            </a:r>
            <a:r>
              <a:rPr lang="en-US" sz="2000" dirty="0" smtClean="0">
                <a:solidFill>
                  <a:schemeClr val="accent2">
                    <a:lumMod val="10000"/>
                  </a:schemeClr>
                </a:solidFill>
              </a:rPr>
              <a:t>.</a:t>
            </a:r>
            <a:endParaRPr lang="en-US" sz="2000" dirty="0">
              <a:solidFill>
                <a:schemeClr val="accent2">
                  <a:lumMod val="10000"/>
                </a:schemeClr>
              </a:solidFill>
            </a:endParaRPr>
          </a:p>
        </p:txBody>
      </p:sp>
      <p:pic>
        <p:nvPicPr>
          <p:cNvPr id="8" name="Picture 15">
            <a:extLst>
              <a:ext uri="{FF2B5EF4-FFF2-40B4-BE49-F238E27FC236}">
                <a16:creationId xmlns:a16="http://schemas.microsoft.com/office/drawing/2014/main" id="{570D2C29-70A2-49D1-91A0-083120EACB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3999200" y="3743691"/>
            <a:ext cx="1381993" cy="1399809"/>
          </a:xfrm>
          <a:prstGeom prst="rect">
            <a:avLst/>
          </a:prstGeom>
        </p:spPr>
      </p:pic>
      <p:pic>
        <p:nvPicPr>
          <p:cNvPr id="9" name="Picture 2"/>
          <p:cNvPicPr>
            <a:picLocks noChangeAspect="1"/>
          </p:cNvPicPr>
          <p:nvPr/>
        </p:nvPicPr>
        <p:blipFill>
          <a:blip r:embed="rId20"/>
          <a:srcRect/>
          <a:stretch>
            <a:fillRect/>
          </a:stretch>
        </p:blipFill>
        <p:spPr>
          <a:xfrm rot="1468309">
            <a:off x="7857846" y="141030"/>
            <a:ext cx="1110604" cy="1546085"/>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anim calcmode="lin" valueType="num">
                                      <p:cBhvr>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down)">
                                      <p:cBhvr>
                                        <p:cTn id="19" dur="500"/>
                                        <p:tgtEl>
                                          <p:spTgt spid="1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accent5">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503959" y="1142796"/>
            <a:ext cx="8136082" cy="1015663"/>
          </a:xfrm>
          <a:prstGeom prst="rect">
            <a:avLst/>
          </a:prstGeom>
        </p:spPr>
        <p:txBody>
          <a:bodyPr wrap="square">
            <a:spAutoFit/>
          </a:bodyPr>
          <a:lstStyle/>
          <a:p>
            <a:pPr lvl="0" algn="just">
              <a:lnSpc>
                <a:spcPct val="150000"/>
              </a:lnSpc>
            </a:pPr>
            <a:r>
              <a:rPr lang="vi-VN" sz="2000" b="1" i="1" dirty="0"/>
              <a:t>Địa hình:</a:t>
            </a:r>
            <a:endParaRPr lang="en-US" sz="2000" dirty="0"/>
          </a:p>
          <a:p>
            <a:pPr marL="342900" indent="-342900" algn="just">
              <a:lnSpc>
                <a:spcPct val="150000"/>
              </a:lnSpc>
              <a:buFont typeface="Wingdings" panose="05000000000000000000" pitchFamily="2" charset="2"/>
              <a:buChar char="v"/>
            </a:pPr>
            <a:r>
              <a:rPr lang="vi-VN" sz="2000" dirty="0" smtClean="0"/>
              <a:t>Núi</a:t>
            </a:r>
            <a:r>
              <a:rPr lang="vi-VN" sz="2000" dirty="0"/>
              <a:t>, sơn nguyên và cao nguyên: </a:t>
            </a:r>
            <a:endParaRPr lang="en-US" sz="2000" dirty="0"/>
          </a:p>
        </p:txBody>
      </p:sp>
      <p:sp>
        <p:nvSpPr>
          <p:cNvPr id="9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a. </a:t>
            </a:r>
            <a:r>
              <a:rPr lang="en-US" sz="3600" b="1" i="1" dirty="0" err="1" smtClean="0">
                <a:solidFill>
                  <a:schemeClr val="bg1"/>
                </a:solidFill>
                <a:latin typeface="+mn-lt"/>
              </a:rPr>
              <a:t>Địa</a:t>
            </a:r>
            <a:r>
              <a:rPr lang="en-US" sz="3600" b="1" i="1" dirty="0" smtClean="0">
                <a:solidFill>
                  <a:schemeClr val="bg1"/>
                </a:solidFill>
                <a:latin typeface="+mn-lt"/>
              </a:rPr>
              <a:t> </a:t>
            </a:r>
            <a:r>
              <a:rPr lang="en-US" sz="3600" b="1" i="1" dirty="0" err="1" smtClean="0">
                <a:solidFill>
                  <a:schemeClr val="bg1"/>
                </a:solidFill>
                <a:latin typeface="+mn-lt"/>
              </a:rPr>
              <a:t>hình</a:t>
            </a:r>
            <a:r>
              <a:rPr lang="en-US" sz="3600" b="1" i="1" dirty="0" smtClean="0">
                <a:solidFill>
                  <a:schemeClr val="bg1"/>
                </a:solidFill>
                <a:latin typeface="+mn-lt"/>
              </a:rPr>
              <a:t>, </a:t>
            </a:r>
            <a:r>
              <a:rPr lang="en-US" sz="3600" b="1" i="1" dirty="0" err="1" smtClean="0">
                <a:solidFill>
                  <a:schemeClr val="bg1"/>
                </a:solidFill>
                <a:latin typeface="+mn-lt"/>
              </a:rPr>
              <a:t>khoáng</a:t>
            </a:r>
            <a:r>
              <a:rPr lang="en-US" sz="3600" b="1" i="1" dirty="0" smtClean="0">
                <a:solidFill>
                  <a:schemeClr val="bg1"/>
                </a:solidFill>
                <a:latin typeface="+mn-lt"/>
              </a:rPr>
              <a:t> </a:t>
            </a:r>
            <a:r>
              <a:rPr lang="en-US" sz="3600" b="1" i="1" dirty="0" err="1" smtClean="0">
                <a:solidFill>
                  <a:schemeClr val="bg1"/>
                </a:solidFill>
                <a:latin typeface="+mn-lt"/>
              </a:rPr>
              <a:t>sản</a:t>
            </a:r>
            <a:endParaRPr sz="3600" b="1" i="1" dirty="0">
              <a:solidFill>
                <a:schemeClr val="bg1"/>
              </a:solidFill>
              <a:latin typeface="+mn-lt"/>
            </a:endParaRPr>
          </a:p>
        </p:txBody>
      </p:sp>
      <p:sp>
        <p:nvSpPr>
          <p:cNvPr id="7" name="Rounded Rectangle 6"/>
          <p:cNvSpPr/>
          <p:nvPr/>
        </p:nvSpPr>
        <p:spPr>
          <a:xfrm>
            <a:off x="1735282" y="2303727"/>
            <a:ext cx="5673436" cy="2486277"/>
          </a:xfrm>
          <a:prstGeom prst="roundRect">
            <a:avLst/>
          </a:prstGeom>
          <a:solidFill>
            <a:schemeClr val="bg1"/>
          </a:solidFill>
          <a:ln>
            <a:solidFill>
              <a:schemeClr val="accent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000" dirty="0">
                <a:solidFill>
                  <a:schemeClr val="accent2">
                    <a:lumMod val="10000"/>
                  </a:schemeClr>
                </a:solidFill>
              </a:rPr>
              <a:t>Đây là khu vực địa hình thuận lợi cho phát triển chăn nuôi du mục, trồng cây đặc sản; tuy nhiên trong quá trình khai thác cần lưu ý vấn đề chống xói mòn, sạt lở đất,...</a:t>
            </a:r>
            <a:endParaRPr lang="en-US" sz="2000" dirty="0">
              <a:solidFill>
                <a:schemeClr val="accent2">
                  <a:lumMod val="10000"/>
                </a:schemeClr>
              </a:solidFill>
            </a:endParaRPr>
          </a:p>
        </p:txBody>
      </p:sp>
      <p:pic>
        <p:nvPicPr>
          <p:cNvPr id="8"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303786" y="3044536"/>
            <a:ext cx="1688888" cy="1984059"/>
          </a:xfrm>
          <a:prstGeom prst="rect">
            <a:avLst/>
          </a:prstGeom>
        </p:spPr>
      </p:pic>
      <p:pic>
        <p:nvPicPr>
          <p:cNvPr id="9" name="Picture 2"/>
          <p:cNvPicPr>
            <a:picLocks noChangeAspect="1"/>
          </p:cNvPicPr>
          <p:nvPr/>
        </p:nvPicPr>
        <p:blipFill>
          <a:blip r:embed="rId34"/>
          <a:srcRect/>
          <a:stretch>
            <a:fillRect/>
          </a:stretch>
        </p:blipFill>
        <p:spPr>
          <a:xfrm rot="1468309">
            <a:off x="7857846" y="141030"/>
            <a:ext cx="1110604" cy="1546085"/>
          </a:xfrm>
          <a:prstGeom prst="rect">
            <a:avLst/>
          </a:prstGeom>
        </p:spPr>
      </p:pic>
    </p:spTree>
    <p:extLst>
      <p:ext uri="{BB962C8B-B14F-4D97-AF65-F5344CB8AC3E}">
        <p14:creationId xmlns:p14="http://schemas.microsoft.com/office/powerpoint/2010/main" val="1360217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accent5">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503959" y="1142796"/>
            <a:ext cx="8136082" cy="1015663"/>
          </a:xfrm>
          <a:prstGeom prst="rect">
            <a:avLst/>
          </a:prstGeom>
        </p:spPr>
        <p:txBody>
          <a:bodyPr wrap="square">
            <a:spAutoFit/>
          </a:bodyPr>
          <a:lstStyle/>
          <a:p>
            <a:pPr lvl="0" algn="just">
              <a:lnSpc>
                <a:spcPct val="150000"/>
              </a:lnSpc>
            </a:pPr>
            <a:r>
              <a:rPr lang="vi-VN" sz="2000" b="1" i="1" dirty="0"/>
              <a:t>Địa hình:</a:t>
            </a:r>
            <a:endParaRPr lang="en-US" sz="2000" dirty="0"/>
          </a:p>
          <a:p>
            <a:pPr marL="342900" indent="-342900" algn="just">
              <a:lnSpc>
                <a:spcPct val="150000"/>
              </a:lnSpc>
              <a:buFont typeface="Wingdings" panose="05000000000000000000" pitchFamily="2" charset="2"/>
              <a:buChar char="v"/>
            </a:pPr>
            <a:r>
              <a:rPr lang="en-US" sz="2000" dirty="0" err="1" smtClean="0"/>
              <a:t>Khu</a:t>
            </a:r>
            <a:r>
              <a:rPr lang="en-US" sz="2000" dirty="0" smtClean="0"/>
              <a:t> </a:t>
            </a:r>
            <a:r>
              <a:rPr lang="en-US" sz="2000" dirty="0" err="1" smtClean="0"/>
              <a:t>vực</a:t>
            </a:r>
            <a:r>
              <a:rPr lang="en-US" sz="2000" dirty="0" smtClean="0"/>
              <a:t> </a:t>
            </a:r>
            <a:r>
              <a:rPr lang="en-US" sz="2000" dirty="0" err="1" smtClean="0"/>
              <a:t>đồng</a:t>
            </a:r>
            <a:r>
              <a:rPr lang="en-US" sz="2000" dirty="0" smtClean="0"/>
              <a:t> </a:t>
            </a:r>
            <a:r>
              <a:rPr lang="en-US" sz="2000" dirty="0" err="1" smtClean="0"/>
              <a:t>bằng</a:t>
            </a:r>
            <a:r>
              <a:rPr lang="en-US" sz="2000" dirty="0" smtClean="0"/>
              <a:t>:</a:t>
            </a:r>
            <a:endParaRPr lang="en-US" sz="2000" dirty="0"/>
          </a:p>
        </p:txBody>
      </p:sp>
      <p:sp>
        <p:nvSpPr>
          <p:cNvPr id="9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a. </a:t>
            </a:r>
            <a:r>
              <a:rPr lang="en-US" sz="3600" b="1" i="1" dirty="0" err="1" smtClean="0">
                <a:solidFill>
                  <a:schemeClr val="bg1"/>
                </a:solidFill>
                <a:latin typeface="+mn-lt"/>
              </a:rPr>
              <a:t>Địa</a:t>
            </a:r>
            <a:r>
              <a:rPr lang="en-US" sz="3600" b="1" i="1" dirty="0" smtClean="0">
                <a:solidFill>
                  <a:schemeClr val="bg1"/>
                </a:solidFill>
                <a:latin typeface="+mn-lt"/>
              </a:rPr>
              <a:t> </a:t>
            </a:r>
            <a:r>
              <a:rPr lang="en-US" sz="3600" b="1" i="1" dirty="0" err="1" smtClean="0">
                <a:solidFill>
                  <a:schemeClr val="bg1"/>
                </a:solidFill>
                <a:latin typeface="+mn-lt"/>
              </a:rPr>
              <a:t>hình</a:t>
            </a:r>
            <a:r>
              <a:rPr lang="en-US" sz="3600" b="1" i="1" dirty="0" smtClean="0">
                <a:solidFill>
                  <a:schemeClr val="bg1"/>
                </a:solidFill>
                <a:latin typeface="+mn-lt"/>
              </a:rPr>
              <a:t>, </a:t>
            </a:r>
            <a:r>
              <a:rPr lang="en-US" sz="3600" b="1" i="1" dirty="0" err="1" smtClean="0">
                <a:solidFill>
                  <a:schemeClr val="bg1"/>
                </a:solidFill>
                <a:latin typeface="+mn-lt"/>
              </a:rPr>
              <a:t>khoáng</a:t>
            </a:r>
            <a:r>
              <a:rPr lang="en-US" sz="3600" b="1" i="1" dirty="0" smtClean="0">
                <a:solidFill>
                  <a:schemeClr val="bg1"/>
                </a:solidFill>
                <a:latin typeface="+mn-lt"/>
              </a:rPr>
              <a:t> </a:t>
            </a:r>
            <a:r>
              <a:rPr lang="en-US" sz="3600" b="1" i="1" dirty="0" err="1" smtClean="0">
                <a:solidFill>
                  <a:schemeClr val="bg1"/>
                </a:solidFill>
                <a:latin typeface="+mn-lt"/>
              </a:rPr>
              <a:t>sản</a:t>
            </a:r>
            <a:endParaRPr sz="3600" b="1" i="1" dirty="0">
              <a:solidFill>
                <a:schemeClr val="bg1"/>
              </a:solidFill>
              <a:latin typeface="+mn-lt"/>
            </a:endParaRPr>
          </a:p>
        </p:txBody>
      </p:sp>
      <p:sp>
        <p:nvSpPr>
          <p:cNvPr id="2" name="Rounded Rectangle 1"/>
          <p:cNvSpPr/>
          <p:nvPr/>
        </p:nvSpPr>
        <p:spPr>
          <a:xfrm>
            <a:off x="503959" y="2303724"/>
            <a:ext cx="3504408" cy="647294"/>
          </a:xfrm>
          <a:prstGeom prst="roundRect">
            <a:avLst/>
          </a:prstGeom>
          <a:solidFill>
            <a:schemeClr val="bg1"/>
          </a:solidFill>
          <a:ln>
            <a:solidFill>
              <a:schemeClr val="accent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dirty="0" smtClean="0">
                <a:solidFill>
                  <a:schemeClr val="accent2">
                    <a:lumMod val="10000"/>
                  </a:schemeClr>
                </a:solidFill>
              </a:rPr>
              <a:t>C</a:t>
            </a:r>
            <a:r>
              <a:rPr lang="vi-VN" sz="2000" dirty="0" smtClean="0">
                <a:solidFill>
                  <a:schemeClr val="accent2">
                    <a:lumMod val="10000"/>
                  </a:schemeClr>
                </a:solidFill>
              </a:rPr>
              <a:t>hiếm </a:t>
            </a:r>
            <a:r>
              <a:rPr lang="en-US" sz="2000" dirty="0" smtClean="0">
                <a:solidFill>
                  <a:schemeClr val="accent2">
                    <a:lumMod val="10000"/>
                  </a:schemeClr>
                </a:solidFill>
              </a:rPr>
              <a:t>1/4</a:t>
            </a:r>
            <a:r>
              <a:rPr lang="vi-VN" sz="2000" dirty="0" smtClean="0">
                <a:solidFill>
                  <a:schemeClr val="accent2">
                    <a:lumMod val="10000"/>
                  </a:schemeClr>
                </a:solidFill>
              </a:rPr>
              <a:t> </a:t>
            </a:r>
            <a:r>
              <a:rPr lang="vi-VN" sz="2000" dirty="0">
                <a:solidFill>
                  <a:schemeClr val="accent2">
                    <a:lumMod val="10000"/>
                  </a:schemeClr>
                </a:solidFill>
              </a:rPr>
              <a:t>diện tích </a:t>
            </a:r>
            <a:r>
              <a:rPr lang="en-US" sz="2000" dirty="0" err="1" smtClean="0">
                <a:solidFill>
                  <a:schemeClr val="accent2">
                    <a:lumMod val="10000"/>
                  </a:schemeClr>
                </a:solidFill>
              </a:rPr>
              <a:t>châu</a:t>
            </a:r>
            <a:r>
              <a:rPr lang="en-US" sz="2000" dirty="0" smtClean="0">
                <a:solidFill>
                  <a:schemeClr val="accent2">
                    <a:lumMod val="10000"/>
                  </a:schemeClr>
                </a:solidFill>
              </a:rPr>
              <a:t> Á</a:t>
            </a:r>
            <a:endParaRPr lang="en-US" sz="2000" dirty="0">
              <a:solidFill>
                <a:schemeClr val="accent2">
                  <a:lumMod val="10000"/>
                </a:schemeClr>
              </a:solidFill>
            </a:endParaRPr>
          </a:p>
        </p:txBody>
      </p:sp>
      <p:sp>
        <p:nvSpPr>
          <p:cNvPr id="6" name="Rounded Rectangle 5"/>
          <p:cNvSpPr/>
          <p:nvPr/>
        </p:nvSpPr>
        <p:spPr>
          <a:xfrm>
            <a:off x="1437095" y="3060212"/>
            <a:ext cx="4571999" cy="899526"/>
          </a:xfrm>
          <a:prstGeom prst="roundRect">
            <a:avLst/>
          </a:prstGeom>
          <a:solidFill>
            <a:schemeClr val="bg1"/>
          </a:solidFill>
          <a:ln>
            <a:solidFill>
              <a:schemeClr val="accent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dirty="0">
                <a:solidFill>
                  <a:schemeClr val="accent2">
                    <a:lumMod val="10000"/>
                  </a:schemeClr>
                </a:solidFill>
              </a:rPr>
              <a:t>Có các đồng bằng rộng lớn nhất thế giới, phân bố chủ yếu ở ven biển. </a:t>
            </a:r>
            <a:endParaRPr lang="en-US" sz="2000" dirty="0">
              <a:solidFill>
                <a:schemeClr val="accent2">
                  <a:lumMod val="10000"/>
                </a:schemeClr>
              </a:solidFill>
            </a:endParaRPr>
          </a:p>
        </p:txBody>
      </p:sp>
      <p:pic>
        <p:nvPicPr>
          <p:cNvPr id="9" name="Picture 2"/>
          <p:cNvPicPr>
            <a:picLocks noChangeAspect="1"/>
          </p:cNvPicPr>
          <p:nvPr/>
        </p:nvPicPr>
        <p:blipFill>
          <a:blip r:embed="rId3"/>
          <a:srcRect/>
          <a:stretch>
            <a:fillRect/>
          </a:stretch>
        </p:blipFill>
        <p:spPr>
          <a:xfrm rot="1468309">
            <a:off x="7857846" y="141030"/>
            <a:ext cx="1110604" cy="1546085"/>
          </a:xfrm>
          <a:prstGeom prst="rect">
            <a:avLst/>
          </a:prstGeom>
        </p:spPr>
      </p:pic>
      <p:sp>
        <p:nvSpPr>
          <p:cNvPr id="10" name="Rounded Rectangle 9"/>
          <p:cNvSpPr/>
          <p:nvPr/>
        </p:nvSpPr>
        <p:spPr>
          <a:xfrm>
            <a:off x="2452256" y="4068932"/>
            <a:ext cx="6187786" cy="907067"/>
          </a:xfrm>
          <a:prstGeom prst="roundRect">
            <a:avLst/>
          </a:prstGeom>
          <a:solidFill>
            <a:schemeClr val="bg1"/>
          </a:solidFill>
          <a:ln>
            <a:solidFill>
              <a:schemeClr val="accent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accent2">
                    <a:lumMod val="10000"/>
                  </a:schemeClr>
                </a:solidFill>
              </a:rPr>
              <a:t>Các đồng bằng là nơi thuận lợi cho sản xuất và định cư =&gt; </a:t>
            </a:r>
            <a:r>
              <a:rPr lang="en-US" sz="2000" dirty="0" smtClean="0">
                <a:solidFill>
                  <a:schemeClr val="accent2">
                    <a:lumMod val="10000"/>
                  </a:schemeClr>
                </a:solidFill>
              </a:rPr>
              <a:t>N</a:t>
            </a:r>
            <a:r>
              <a:rPr lang="vi-VN" sz="2000" dirty="0" smtClean="0">
                <a:solidFill>
                  <a:schemeClr val="accent2">
                    <a:lumMod val="10000"/>
                  </a:schemeClr>
                </a:solidFill>
              </a:rPr>
              <a:t>hiều </a:t>
            </a:r>
            <a:r>
              <a:rPr lang="vi-VN" sz="2000" dirty="0">
                <a:solidFill>
                  <a:schemeClr val="accent2">
                    <a:lumMod val="10000"/>
                  </a:schemeClr>
                </a:solidFill>
              </a:rPr>
              <a:t>nền văn minh đã ra đời ở khu vực này.</a:t>
            </a:r>
            <a:endParaRPr lang="en-US" sz="2000" dirty="0">
              <a:solidFill>
                <a:schemeClr val="accent2">
                  <a:lumMod val="10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160" y="3468704"/>
            <a:ext cx="1238280" cy="1674796"/>
          </a:xfrm>
          <a:prstGeom prst="rect">
            <a:avLst/>
          </a:prstGeom>
        </p:spPr>
      </p:pic>
    </p:spTree>
    <p:extLst>
      <p:ext uri="{BB962C8B-B14F-4D97-AF65-F5344CB8AC3E}">
        <p14:creationId xmlns:p14="http://schemas.microsoft.com/office/powerpoint/2010/main" val="389359939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anim calcmode="lin" valueType="num">
                                      <p:cBhvr>
                                        <p:cTn id="8"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accent5">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503959" y="1142796"/>
            <a:ext cx="8136082" cy="3490123"/>
          </a:xfrm>
          <a:prstGeom prst="rect">
            <a:avLst/>
          </a:prstGeom>
        </p:spPr>
        <p:txBody>
          <a:bodyPr wrap="square">
            <a:spAutoFit/>
          </a:bodyPr>
          <a:lstStyle/>
          <a:p>
            <a:pPr lvl="0" algn="just">
              <a:lnSpc>
                <a:spcPct val="140000"/>
              </a:lnSpc>
            </a:pPr>
            <a:r>
              <a:rPr lang="vi-VN" sz="2000" b="1" i="1" dirty="0"/>
              <a:t>Khoáng sản:</a:t>
            </a:r>
            <a:endParaRPr lang="en-US" sz="2000" dirty="0"/>
          </a:p>
          <a:p>
            <a:pPr marL="342900" indent="-342900" algn="just">
              <a:lnSpc>
                <a:spcPct val="140000"/>
              </a:lnSpc>
              <a:buFont typeface="Wingdings" panose="05000000000000000000" pitchFamily="2" charset="2"/>
              <a:buChar char="v"/>
            </a:pPr>
            <a:r>
              <a:rPr lang="vi-VN" sz="2000" dirty="0" smtClean="0"/>
              <a:t>Nguồn </a:t>
            </a:r>
            <a:r>
              <a:rPr lang="vi-VN" sz="2000" dirty="0"/>
              <a:t>khoáng sản phong phú, trữ lượng lớn.</a:t>
            </a:r>
            <a:endParaRPr lang="en-US" sz="2000" dirty="0"/>
          </a:p>
          <a:p>
            <a:pPr marL="342900" indent="-342900" algn="just">
              <a:lnSpc>
                <a:spcPct val="140000"/>
              </a:lnSpc>
              <a:buFont typeface="Wingdings" panose="05000000000000000000" pitchFamily="2" charset="2"/>
              <a:buChar char="v"/>
            </a:pPr>
            <a:r>
              <a:rPr lang="vi-VN" sz="2000" dirty="0" smtClean="0"/>
              <a:t>Các </a:t>
            </a:r>
            <a:r>
              <a:rPr lang="vi-VN" sz="2000" dirty="0"/>
              <a:t>khoáng sản quan trọng gồm: sắt, man-gan, đồng, than đá, dẫu mỏ, khí tự nhiên,...</a:t>
            </a:r>
            <a:endParaRPr lang="en-US" sz="2000" dirty="0"/>
          </a:p>
          <a:p>
            <a:pPr marL="342900" indent="-342900" algn="just">
              <a:lnSpc>
                <a:spcPct val="140000"/>
              </a:lnSpc>
              <a:buFont typeface="Wingdings" panose="05000000000000000000" pitchFamily="2" charset="2"/>
              <a:buChar char="v"/>
            </a:pPr>
            <a:r>
              <a:rPr lang="vi-VN" sz="2000" dirty="0" smtClean="0"/>
              <a:t>Các </a:t>
            </a:r>
            <a:r>
              <a:rPr lang="vi-VN" sz="2000" dirty="0"/>
              <a:t>khoáng sản này có vai trò quan trọng đối với phát triển kinh tế của nhiều quốc gia trong châu lục. Tuy nhiên, hoạt động khai thác khoáng sản của nhiều nước còn chưa gắn với bảo vệ, gây lãng phí và ô nhiễm môi trường.</a:t>
            </a:r>
            <a:endParaRPr lang="en-US" sz="2000" dirty="0"/>
          </a:p>
        </p:txBody>
      </p:sp>
      <p:sp>
        <p:nvSpPr>
          <p:cNvPr id="9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a. </a:t>
            </a:r>
            <a:r>
              <a:rPr lang="en-US" sz="3600" b="1" i="1" dirty="0" err="1" smtClean="0">
                <a:solidFill>
                  <a:schemeClr val="bg1"/>
                </a:solidFill>
                <a:latin typeface="+mn-lt"/>
              </a:rPr>
              <a:t>Địa</a:t>
            </a:r>
            <a:r>
              <a:rPr lang="en-US" sz="3600" b="1" i="1" dirty="0" smtClean="0">
                <a:solidFill>
                  <a:schemeClr val="bg1"/>
                </a:solidFill>
                <a:latin typeface="+mn-lt"/>
              </a:rPr>
              <a:t> </a:t>
            </a:r>
            <a:r>
              <a:rPr lang="en-US" sz="3600" b="1" i="1" dirty="0" err="1" smtClean="0">
                <a:solidFill>
                  <a:schemeClr val="bg1"/>
                </a:solidFill>
                <a:latin typeface="+mn-lt"/>
              </a:rPr>
              <a:t>hình</a:t>
            </a:r>
            <a:r>
              <a:rPr lang="en-US" sz="3600" b="1" i="1" dirty="0" smtClean="0">
                <a:solidFill>
                  <a:schemeClr val="bg1"/>
                </a:solidFill>
                <a:latin typeface="+mn-lt"/>
              </a:rPr>
              <a:t>, </a:t>
            </a:r>
            <a:r>
              <a:rPr lang="en-US" sz="3600" b="1" i="1" dirty="0" err="1" smtClean="0">
                <a:solidFill>
                  <a:schemeClr val="bg1"/>
                </a:solidFill>
                <a:latin typeface="+mn-lt"/>
              </a:rPr>
              <a:t>khoáng</a:t>
            </a:r>
            <a:r>
              <a:rPr lang="en-US" sz="3600" b="1" i="1" dirty="0" smtClean="0">
                <a:solidFill>
                  <a:schemeClr val="bg1"/>
                </a:solidFill>
                <a:latin typeface="+mn-lt"/>
              </a:rPr>
              <a:t> </a:t>
            </a:r>
            <a:r>
              <a:rPr lang="en-US" sz="3600" b="1" i="1" dirty="0" err="1" smtClean="0">
                <a:solidFill>
                  <a:schemeClr val="bg1"/>
                </a:solidFill>
                <a:latin typeface="+mn-lt"/>
              </a:rPr>
              <a:t>sản</a:t>
            </a:r>
            <a:endParaRPr sz="3600" b="1" i="1" dirty="0">
              <a:solidFill>
                <a:schemeClr val="bg1"/>
              </a:solidFill>
              <a:latin typeface="+mn-lt"/>
            </a:endParaRPr>
          </a:p>
        </p:txBody>
      </p:sp>
      <p:pic>
        <p:nvPicPr>
          <p:cNvPr id="11" name="Picture 4" descr="https://o.remove.bg/downloads/efee6d19-e1b2-448d-851c-fc53760e2029/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50" y="0"/>
            <a:ext cx="1929533" cy="155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12445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animEffect transition="in" filter="fade">
                                      <p:cBhvr>
                                        <p:cTn id="24"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5"/>
        <p:cNvGrpSpPr/>
        <p:nvPr/>
      </p:nvGrpSpPr>
      <p:grpSpPr>
        <a:xfrm>
          <a:off x="0" y="0"/>
          <a:ext cx="0" cy="0"/>
          <a:chOff x="0" y="0"/>
          <a:chExt cx="0" cy="0"/>
        </a:xfrm>
      </p:grpSpPr>
      <p:sp>
        <p:nvSpPr>
          <p:cNvPr id="4" name="Rectangle 3"/>
          <p:cNvSpPr/>
          <p:nvPr/>
        </p:nvSpPr>
        <p:spPr>
          <a:xfrm>
            <a:off x="436418" y="2078182"/>
            <a:ext cx="820882" cy="197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6" name="Google Shape;3466;p36"/>
          <p:cNvSpPr/>
          <p:nvPr/>
        </p:nvSpPr>
        <p:spPr>
          <a:xfrm>
            <a:off x="1831950" y="238991"/>
            <a:ext cx="5480100" cy="758537"/>
          </a:xfrm>
          <a:prstGeom prst="roundRect">
            <a:avLst>
              <a:gd name="adj" fmla="val 20977"/>
            </a:avLst>
          </a:prstGeom>
          <a:solidFill>
            <a:schemeClr val="accent6"/>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latin typeface="+mn-lt"/>
              </a:rPr>
              <a:t>KHỞI ĐỘNG</a:t>
            </a:r>
            <a:endParaRPr sz="3600" b="1" dirty="0">
              <a:latin typeface="+mn-lt"/>
            </a:endParaRPr>
          </a:p>
        </p:txBody>
      </p:sp>
      <p:sp>
        <p:nvSpPr>
          <p:cNvPr id="8" name="Rectangle 7"/>
          <p:cNvSpPr/>
          <p:nvPr/>
        </p:nvSpPr>
        <p:spPr>
          <a:xfrm>
            <a:off x="142875" y="1142796"/>
            <a:ext cx="8858250" cy="517193"/>
          </a:xfrm>
          <a:prstGeom prst="rect">
            <a:avLst/>
          </a:prstGeom>
        </p:spPr>
        <p:txBody>
          <a:bodyPr wrap="square">
            <a:spAutoFit/>
          </a:bodyPr>
          <a:lstStyle/>
          <a:p>
            <a:pPr marL="342900" indent="-342900" algn="ctr">
              <a:lnSpc>
                <a:spcPct val="150000"/>
              </a:lnSpc>
              <a:buFont typeface="Wingdings" panose="05000000000000000000" pitchFamily="2" charset="2"/>
              <a:buChar char="Ø"/>
            </a:pPr>
            <a:r>
              <a:rPr lang="en-US" sz="2100" dirty="0" err="1" smtClean="0">
                <a:latin typeface="+mn-lt"/>
                <a:ea typeface="Times New Roman" panose="02020603050405020304" pitchFamily="18" charset="0"/>
              </a:rPr>
              <a:t>Em</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hãy</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nói</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nhanh</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tên</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các</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địa</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danh</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trong</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hình</a:t>
            </a:r>
            <a:endParaRPr lang="en-US" sz="2100" dirty="0">
              <a:latin typeface="+mn-lt"/>
            </a:endParaRPr>
          </a:p>
        </p:txBody>
      </p:sp>
      <p:pic>
        <p:nvPicPr>
          <p:cNvPr id="9" name="Picture 8" descr="{keywords}"/>
          <p:cNvPicPr/>
          <p:nvPr/>
        </p:nvPicPr>
        <p:blipFill>
          <a:blip r:embed="rId3">
            <a:extLst>
              <a:ext uri="{28A0092B-C50C-407E-A947-70E740481C1C}">
                <a14:useLocalDpi xmlns:a14="http://schemas.microsoft.com/office/drawing/2010/main" val="0"/>
              </a:ext>
            </a:extLst>
          </a:blip>
          <a:srcRect/>
          <a:stretch>
            <a:fillRect/>
          </a:stretch>
        </p:blipFill>
        <p:spPr bwMode="auto">
          <a:xfrm>
            <a:off x="940375" y="1882562"/>
            <a:ext cx="3590061" cy="2365511"/>
          </a:xfrm>
          <a:prstGeom prst="rect">
            <a:avLst/>
          </a:prstGeom>
          <a:noFill/>
          <a:ln>
            <a:noFill/>
          </a:ln>
        </p:spPr>
      </p:pic>
      <p:pic>
        <p:nvPicPr>
          <p:cNvPr id="12" name="Picture 11" descr="{keywords}"/>
          <p:cNvPicPr/>
          <p:nvPr/>
        </p:nvPicPr>
        <p:blipFill>
          <a:blip r:embed="rId4">
            <a:extLst>
              <a:ext uri="{28A0092B-C50C-407E-A947-70E740481C1C}">
                <a14:useLocalDpi xmlns:a14="http://schemas.microsoft.com/office/drawing/2010/main" val="0"/>
              </a:ext>
            </a:extLst>
          </a:blip>
          <a:srcRect/>
          <a:stretch>
            <a:fillRect/>
          </a:stretch>
        </p:blipFill>
        <p:spPr bwMode="auto">
          <a:xfrm>
            <a:off x="4810991" y="1882562"/>
            <a:ext cx="3458029" cy="2365511"/>
          </a:xfrm>
          <a:prstGeom prst="rect">
            <a:avLst/>
          </a:prstGeom>
          <a:noFill/>
          <a:ln>
            <a:noFill/>
          </a:ln>
        </p:spPr>
      </p:pic>
      <p:sp>
        <p:nvSpPr>
          <p:cNvPr id="2" name="Rounded Rectangle 1"/>
          <p:cNvSpPr/>
          <p:nvPr/>
        </p:nvSpPr>
        <p:spPr>
          <a:xfrm>
            <a:off x="687059" y="4377429"/>
            <a:ext cx="4096691" cy="577673"/>
          </a:xfrm>
          <a:prstGeom prst="roundRect">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smtClean="0"/>
              <a:t>Vạn</a:t>
            </a:r>
            <a:r>
              <a:rPr lang="en-US" sz="2000" dirty="0" smtClean="0"/>
              <a:t> </a:t>
            </a:r>
            <a:r>
              <a:rPr lang="en-US" sz="2000" dirty="0" err="1" smtClean="0"/>
              <a:t>lí</a:t>
            </a:r>
            <a:r>
              <a:rPr lang="en-US" sz="2000" dirty="0" smtClean="0"/>
              <a:t> </a:t>
            </a:r>
            <a:r>
              <a:rPr lang="en-US" sz="2000" dirty="0" err="1" smtClean="0"/>
              <a:t>trường</a:t>
            </a:r>
            <a:r>
              <a:rPr lang="en-US" sz="2000" dirty="0" smtClean="0"/>
              <a:t> </a:t>
            </a:r>
            <a:r>
              <a:rPr lang="en-US" sz="2000" dirty="0" err="1" smtClean="0"/>
              <a:t>thành</a:t>
            </a:r>
            <a:r>
              <a:rPr lang="en-US" sz="2000" dirty="0" smtClean="0"/>
              <a:t> (</a:t>
            </a:r>
            <a:r>
              <a:rPr lang="en-US" sz="2000" dirty="0" err="1" smtClean="0"/>
              <a:t>Trung</a:t>
            </a:r>
            <a:r>
              <a:rPr lang="en-US" sz="2000" dirty="0" smtClean="0"/>
              <a:t> </a:t>
            </a:r>
            <a:r>
              <a:rPr lang="en-US" sz="2000" dirty="0" err="1" smtClean="0"/>
              <a:t>Quốc</a:t>
            </a:r>
            <a:r>
              <a:rPr lang="en-US" sz="2000" dirty="0" smtClean="0"/>
              <a:t>)</a:t>
            </a:r>
            <a:endParaRPr lang="en-US" sz="2000" dirty="0"/>
          </a:p>
        </p:txBody>
      </p:sp>
      <p:sp>
        <p:nvSpPr>
          <p:cNvPr id="13" name="Rounded Rectangle 12"/>
          <p:cNvSpPr/>
          <p:nvPr/>
        </p:nvSpPr>
        <p:spPr>
          <a:xfrm>
            <a:off x="5359505" y="4377428"/>
            <a:ext cx="2527196" cy="577673"/>
          </a:xfrm>
          <a:prstGeom prst="roundRect">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Bali (Indonesia)</a:t>
            </a:r>
            <a:endParaRPr lang="en-US" sz="20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sp>
        <p:nvSpPr>
          <p:cNvPr id="66" name="Google Shape;3466;p36"/>
          <p:cNvSpPr/>
          <p:nvPr/>
        </p:nvSpPr>
        <p:spPr>
          <a:xfrm>
            <a:off x="1831950" y="238991"/>
            <a:ext cx="5480100" cy="758537"/>
          </a:xfrm>
          <a:prstGeom prst="roundRect">
            <a:avLst>
              <a:gd name="adj" fmla="val 20977"/>
            </a:avLst>
          </a:prstGeom>
          <a:solidFill>
            <a:schemeClr val="accent1">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456452" y="1365740"/>
            <a:ext cx="2398338" cy="3164696"/>
          </a:xfrm>
          <a:prstGeom prst="rect">
            <a:avLst/>
          </a:prstGeom>
        </p:spPr>
      </p:pic>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a:xfrm>
            <a:off x="2930236" y="1365740"/>
            <a:ext cx="2379519" cy="3164696"/>
          </a:xfrm>
          <a:prstGeom prst="rect">
            <a:avLst/>
          </a:prstGeom>
        </p:spPr>
      </p:pic>
      <p:sp>
        <p:nvSpPr>
          <p:cNvPr id="13" name="Rectangle 12"/>
          <p:cNvSpPr/>
          <p:nvPr/>
        </p:nvSpPr>
        <p:spPr>
          <a:xfrm>
            <a:off x="5237018" y="1832558"/>
            <a:ext cx="3439391" cy="2231060"/>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1900" dirty="0" smtClean="0">
                <a:latin typeface="+mn-lt"/>
                <a:ea typeface="Times New Roman" panose="02020603050405020304" pitchFamily="18" charset="0"/>
              </a:rPr>
              <a:t>N</a:t>
            </a:r>
            <a:r>
              <a:rPr lang="vi-VN" sz="1900" dirty="0" smtClean="0">
                <a:latin typeface="+mn-lt"/>
                <a:ea typeface="Times New Roman" panose="02020603050405020304" pitchFamily="18" charset="0"/>
              </a:rPr>
              <a:t>ghiên </a:t>
            </a:r>
            <a:r>
              <a:rPr lang="vi-VN" sz="1900" dirty="0">
                <a:latin typeface="+mn-lt"/>
                <a:ea typeface="Times New Roman" panose="02020603050405020304" pitchFamily="18" charset="0"/>
              </a:rPr>
              <a:t>cứu thông </a:t>
            </a:r>
            <a:r>
              <a:rPr lang="vi-VN" sz="1900" dirty="0" smtClean="0">
                <a:latin typeface="+mn-lt"/>
                <a:ea typeface="Times New Roman" panose="02020603050405020304" pitchFamily="18" charset="0"/>
              </a:rPr>
              <a:t>tin</a:t>
            </a:r>
            <a:r>
              <a:rPr lang="en-US" sz="1900" dirty="0" smtClean="0">
                <a:latin typeface="+mn-lt"/>
                <a:ea typeface="Times New Roman" panose="02020603050405020304" pitchFamily="18" charset="0"/>
              </a:rPr>
              <a:t> </a:t>
            </a:r>
            <a:r>
              <a:rPr lang="vi-VN" sz="1900" dirty="0" smtClean="0">
                <a:latin typeface="+mn-lt"/>
                <a:ea typeface="Times New Roman" panose="02020603050405020304" pitchFamily="18" charset="0"/>
              </a:rPr>
              <a:t>mục </a:t>
            </a:r>
            <a:r>
              <a:rPr lang="vi-VN" sz="1900" dirty="0">
                <a:latin typeface="+mn-lt"/>
                <a:ea typeface="Times New Roman" panose="02020603050405020304" pitchFamily="18" charset="0"/>
              </a:rPr>
              <a:t>2b, 2c, </a:t>
            </a:r>
            <a:r>
              <a:rPr lang="vi-VN" sz="1900" dirty="0" smtClean="0">
                <a:latin typeface="+mn-lt"/>
                <a:ea typeface="Times New Roman" panose="02020603050405020304" pitchFamily="18" charset="0"/>
              </a:rPr>
              <a:t>2d</a:t>
            </a:r>
            <a:r>
              <a:rPr lang="en-US" sz="1900" dirty="0" smtClean="0">
                <a:latin typeface="+mn-lt"/>
                <a:ea typeface="Times New Roman" panose="02020603050405020304" pitchFamily="18" charset="0"/>
              </a:rPr>
              <a:t>,</a:t>
            </a:r>
            <a:r>
              <a:rPr lang="vi-VN" sz="1900" dirty="0" smtClean="0">
                <a:latin typeface="+mn-lt"/>
                <a:ea typeface="Times New Roman" panose="02020603050405020304" pitchFamily="18" charset="0"/>
              </a:rPr>
              <a:t> bản </a:t>
            </a:r>
            <a:r>
              <a:rPr lang="vi-VN" sz="1900" dirty="0">
                <a:latin typeface="+mn-lt"/>
                <a:ea typeface="Times New Roman" panose="02020603050405020304" pitchFamily="18" charset="0"/>
              </a:rPr>
              <a:t>đồ Hình </a:t>
            </a:r>
            <a:r>
              <a:rPr lang="vi-VN" sz="1900" dirty="0" smtClean="0">
                <a:latin typeface="+mn-lt"/>
                <a:ea typeface="Times New Roman" panose="02020603050405020304" pitchFamily="18" charset="0"/>
              </a:rPr>
              <a:t>5.</a:t>
            </a:r>
            <a:r>
              <a:rPr lang="en-US" sz="1900" dirty="0" smtClean="0">
                <a:latin typeface="+mn-lt"/>
                <a:ea typeface="Times New Roman" panose="02020603050405020304" pitchFamily="18" charset="0"/>
              </a:rPr>
              <a:t>1, 5.2 </a:t>
            </a:r>
            <a:r>
              <a:rPr lang="vi-VN" sz="1900" dirty="0" smtClean="0">
                <a:latin typeface="+mn-lt"/>
                <a:ea typeface="Times New Roman" panose="02020603050405020304" pitchFamily="18" charset="0"/>
              </a:rPr>
              <a:t>để </a:t>
            </a:r>
            <a:r>
              <a:rPr lang="en-US" sz="1900" dirty="0" err="1" smtClean="0">
                <a:latin typeface="+mn-lt"/>
                <a:ea typeface="Times New Roman" panose="02020603050405020304" pitchFamily="18" charset="0"/>
              </a:rPr>
              <a:t>thảo</a:t>
            </a:r>
            <a:r>
              <a:rPr lang="en-US" sz="1900" dirty="0" smtClean="0">
                <a:latin typeface="+mn-lt"/>
                <a:ea typeface="Times New Roman" panose="02020603050405020304" pitchFamily="18" charset="0"/>
              </a:rPr>
              <a:t> </a:t>
            </a:r>
            <a:r>
              <a:rPr lang="en-US" sz="1900" dirty="0" err="1" smtClean="0">
                <a:latin typeface="+mn-lt"/>
                <a:ea typeface="Times New Roman" panose="02020603050405020304" pitchFamily="18" charset="0"/>
              </a:rPr>
              <a:t>luận</a:t>
            </a:r>
            <a:r>
              <a:rPr lang="en-US" sz="1900" dirty="0" smtClean="0">
                <a:latin typeface="+mn-lt"/>
                <a:ea typeface="Times New Roman" panose="02020603050405020304" pitchFamily="18" charset="0"/>
              </a:rPr>
              <a:t> </a:t>
            </a:r>
            <a:r>
              <a:rPr lang="en-US" sz="1900" dirty="0" err="1" smtClean="0">
                <a:latin typeface="+mn-lt"/>
                <a:ea typeface="Times New Roman" panose="02020603050405020304" pitchFamily="18" charset="0"/>
              </a:rPr>
              <a:t>và</a:t>
            </a:r>
            <a:r>
              <a:rPr lang="en-US" sz="1900" dirty="0" smtClean="0">
                <a:latin typeface="+mn-lt"/>
                <a:ea typeface="Times New Roman" panose="02020603050405020304" pitchFamily="18" charset="0"/>
              </a:rPr>
              <a:t> </a:t>
            </a:r>
            <a:r>
              <a:rPr lang="vi-VN" sz="1900" dirty="0" smtClean="0">
                <a:latin typeface="+mn-lt"/>
                <a:ea typeface="Times New Roman" panose="02020603050405020304" pitchFamily="18" charset="0"/>
              </a:rPr>
              <a:t>hoàn </a:t>
            </a:r>
            <a:r>
              <a:rPr lang="vi-VN" sz="1900" dirty="0">
                <a:latin typeface="+mn-lt"/>
                <a:ea typeface="Times New Roman" panose="02020603050405020304" pitchFamily="18" charset="0"/>
              </a:rPr>
              <a:t>thành nhiệm vụ trong phiếu học tập. </a:t>
            </a:r>
            <a:endParaRPr lang="en-US" sz="1900" dirty="0">
              <a:latin typeface="+mn-lt"/>
            </a:endParaRPr>
          </a:p>
        </p:txBody>
      </p:sp>
      <p:sp>
        <p:nvSpPr>
          <p:cNvPr id="20"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smtClean="0">
                <a:solidFill>
                  <a:schemeClr val="bg1"/>
                </a:solidFill>
                <a:latin typeface="+mn-lt"/>
              </a:rPr>
              <a:t>HOẠT ĐỘNG NHÓM</a:t>
            </a:r>
            <a:endParaRPr sz="3000" b="1" dirty="0">
              <a:solidFill>
                <a:schemeClr val="bg1"/>
              </a:solidFill>
              <a:latin typeface="+mn-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sp>
        <p:nvSpPr>
          <p:cNvPr id="66" name="Google Shape;3466;p36"/>
          <p:cNvSpPr/>
          <p:nvPr/>
        </p:nvSpPr>
        <p:spPr>
          <a:xfrm>
            <a:off x="1831950" y="238991"/>
            <a:ext cx="5480100" cy="758537"/>
          </a:xfrm>
          <a:prstGeom prst="roundRect">
            <a:avLst>
              <a:gd name="adj" fmla="val 20977"/>
            </a:avLst>
          </a:prstGeom>
          <a:solidFill>
            <a:schemeClr val="accent1">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7"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smtClean="0">
                <a:solidFill>
                  <a:schemeClr val="bg1"/>
                </a:solidFill>
                <a:latin typeface="+mn-lt"/>
              </a:rPr>
              <a:t>HOẠT ĐỘNG NHÓM</a:t>
            </a:r>
            <a:endParaRPr sz="3000" b="1" dirty="0">
              <a:solidFill>
                <a:schemeClr val="bg1"/>
              </a:solidFill>
              <a:latin typeface="+mn-lt"/>
            </a:endParaRPr>
          </a:p>
        </p:txBody>
      </p:sp>
      <p:sp>
        <p:nvSpPr>
          <p:cNvPr id="9" name="Rounded Rectangle 8"/>
          <p:cNvSpPr/>
          <p:nvPr/>
        </p:nvSpPr>
        <p:spPr>
          <a:xfrm>
            <a:off x="714299" y="1340426"/>
            <a:ext cx="3374373" cy="1485901"/>
          </a:xfrm>
          <a:prstGeom prst="round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just">
              <a:lnSpc>
                <a:spcPct val="150000"/>
              </a:lnSpc>
            </a:pPr>
            <a:r>
              <a:rPr lang="vi-VN" sz="2000" b="1" dirty="0"/>
              <a:t>Nhóm 1:</a:t>
            </a:r>
            <a:r>
              <a:rPr lang="vi-VN" sz="2000" dirty="0"/>
              <a:t> </a:t>
            </a:r>
            <a:r>
              <a:rPr lang="vi-VN" sz="2000" dirty="0"/>
              <a:t>Tìm hiểu về khí hậu châu Á</a:t>
            </a:r>
            <a:endParaRPr lang="en-US" sz="2000" dirty="0"/>
          </a:p>
        </p:txBody>
      </p:sp>
      <p:sp>
        <p:nvSpPr>
          <p:cNvPr id="73" name="Rounded Rectangle 72"/>
          <p:cNvSpPr/>
          <p:nvPr/>
        </p:nvSpPr>
        <p:spPr>
          <a:xfrm>
            <a:off x="4855227" y="1340425"/>
            <a:ext cx="3374373" cy="1485901"/>
          </a:xfrm>
          <a:prstGeom prst="round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just">
              <a:lnSpc>
                <a:spcPct val="150000"/>
              </a:lnSpc>
            </a:pPr>
            <a:r>
              <a:rPr lang="vi-VN" sz="2000" b="1" dirty="0"/>
              <a:t>Nhóm </a:t>
            </a:r>
            <a:r>
              <a:rPr lang="en-US" sz="2000" b="1" dirty="0" smtClean="0"/>
              <a:t>2</a:t>
            </a:r>
            <a:r>
              <a:rPr lang="vi-VN" sz="2000" b="1" dirty="0" smtClean="0"/>
              <a:t>:</a:t>
            </a:r>
            <a:r>
              <a:rPr lang="vi-VN" sz="2000" dirty="0" smtClean="0"/>
              <a:t> </a:t>
            </a:r>
            <a:r>
              <a:rPr lang="vi-VN" sz="2000" dirty="0"/>
              <a:t>Tìm hiểu về </a:t>
            </a:r>
            <a:r>
              <a:rPr lang="vi-VN" sz="2000" dirty="0" smtClean="0"/>
              <a:t>s</a:t>
            </a:r>
            <a:r>
              <a:rPr lang="en-US" sz="2000" dirty="0"/>
              <a:t>ô</a:t>
            </a:r>
            <a:r>
              <a:rPr lang="vi-VN" sz="2000" dirty="0" smtClean="0"/>
              <a:t>ng </a:t>
            </a:r>
            <a:r>
              <a:rPr lang="vi-VN" sz="2000" dirty="0"/>
              <a:t>ngòi châu Á</a:t>
            </a:r>
            <a:endParaRPr lang="en-US" sz="2000" dirty="0"/>
          </a:p>
        </p:txBody>
      </p:sp>
      <p:sp>
        <p:nvSpPr>
          <p:cNvPr id="74" name="Rounded Rectangle 73"/>
          <p:cNvSpPr/>
          <p:nvPr/>
        </p:nvSpPr>
        <p:spPr>
          <a:xfrm>
            <a:off x="2884813" y="3169223"/>
            <a:ext cx="3374373" cy="1485901"/>
          </a:xfrm>
          <a:prstGeom prst="roundRect">
            <a:avLst/>
          </a:prstGeom>
          <a:solidFill>
            <a:schemeClr val="accent6"/>
          </a:solidFill>
        </p:spPr>
        <p:style>
          <a:lnRef idx="0">
            <a:schemeClr val="accent3"/>
          </a:lnRef>
          <a:fillRef idx="3">
            <a:schemeClr val="accent3"/>
          </a:fillRef>
          <a:effectRef idx="3">
            <a:schemeClr val="accent3"/>
          </a:effectRef>
          <a:fontRef idx="minor">
            <a:schemeClr val="lt1"/>
          </a:fontRef>
        </p:style>
        <p:txBody>
          <a:bodyPr rtlCol="0" anchor="ctr"/>
          <a:lstStyle/>
          <a:p>
            <a:pPr algn="just">
              <a:lnSpc>
                <a:spcPct val="150000"/>
              </a:lnSpc>
            </a:pPr>
            <a:r>
              <a:rPr lang="vi-VN" sz="2000" b="1" dirty="0"/>
              <a:t>Nhóm </a:t>
            </a:r>
            <a:r>
              <a:rPr lang="en-US" sz="2000" b="1" dirty="0" smtClean="0"/>
              <a:t>3</a:t>
            </a:r>
            <a:r>
              <a:rPr lang="vi-VN" sz="2000" b="1" dirty="0" smtClean="0"/>
              <a:t>:</a:t>
            </a:r>
            <a:r>
              <a:rPr lang="vi-VN" sz="2000" dirty="0" smtClean="0"/>
              <a:t> </a:t>
            </a:r>
            <a:r>
              <a:rPr lang="vi-VN" sz="2000" dirty="0"/>
              <a:t>Tìm hiểu về các đới thiên nhiên châu Á</a:t>
            </a:r>
            <a:endParaRPr lang="en-US" sz="2000" dirty="0"/>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177611" y="3314492"/>
            <a:ext cx="1717008" cy="1698765"/>
          </a:xfrm>
          <a:prstGeom prst="rect">
            <a:avLst/>
          </a:prstGeom>
        </p:spPr>
      </p:pic>
    </p:spTree>
    <p:extLst>
      <p:ext uri="{BB962C8B-B14F-4D97-AF65-F5344CB8AC3E}">
        <p14:creationId xmlns:p14="http://schemas.microsoft.com/office/powerpoint/2010/main" val="2835623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3" grpId="0" animBg="1"/>
      <p:bldP spid="7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81" name="Google Shape;3466;p36"/>
          <p:cNvSpPr/>
          <p:nvPr/>
        </p:nvSpPr>
        <p:spPr>
          <a:xfrm>
            <a:off x="1831950" y="238991"/>
            <a:ext cx="5480100" cy="758537"/>
          </a:xfrm>
          <a:prstGeom prst="roundRect">
            <a:avLst>
              <a:gd name="adj" fmla="val 20977"/>
            </a:avLst>
          </a:prstGeom>
          <a:solidFill>
            <a:schemeClr val="accent6"/>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585119" y="1298251"/>
            <a:ext cx="7973762" cy="3323987"/>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a:t>Phân hóa đa dạng thành nhiều đới, mỗi đới gồm nhiều kiểu khí hậu, phổ biến nhất là kiểu khí hậu gió mùa và kiểu khí hậu lục địa:</a:t>
            </a:r>
            <a:endParaRPr lang="en-US" sz="2000" dirty="0"/>
          </a:p>
          <a:p>
            <a:pPr marL="342900" indent="-342900" algn="just">
              <a:lnSpc>
                <a:spcPct val="150000"/>
              </a:lnSpc>
              <a:buFont typeface="Arial" panose="020B0604020202020204" pitchFamily="34" charset="0"/>
              <a:buChar char="•"/>
            </a:pPr>
            <a:r>
              <a:rPr lang="vi-VN" sz="2000" i="1" dirty="0" smtClean="0"/>
              <a:t>Kiểu </a:t>
            </a:r>
            <a:r>
              <a:rPr lang="vi-VN" sz="2000" i="1" dirty="0"/>
              <a:t>khí hậu gió mùa: </a:t>
            </a:r>
            <a:r>
              <a:rPr lang="vi-VN" sz="2000" dirty="0"/>
              <a:t>phía đông và đông nam châu Á. Một năm có 2 mùa rõ rệt là mùa đông (lạnh, khô) và mùa hạ (nóng, ẩm, mưa nhiều</a:t>
            </a:r>
            <a:r>
              <a:rPr lang="vi-VN" sz="2000" dirty="0" smtClean="0"/>
              <a:t>)</a:t>
            </a:r>
            <a:r>
              <a:rPr lang="en-US" sz="2000" dirty="0" smtClean="0"/>
              <a:t>.</a:t>
            </a:r>
            <a:endParaRPr lang="en-US" sz="2000" dirty="0"/>
          </a:p>
          <a:p>
            <a:pPr marL="342900" indent="-342900" algn="just">
              <a:lnSpc>
                <a:spcPct val="150000"/>
              </a:lnSpc>
              <a:buFont typeface="Arial" panose="020B0604020202020204" pitchFamily="34" charset="0"/>
              <a:buChar char="•"/>
            </a:pPr>
            <a:r>
              <a:rPr lang="vi-VN" sz="2000" i="1" dirty="0" smtClean="0"/>
              <a:t>Kiểu </a:t>
            </a:r>
            <a:r>
              <a:rPr lang="vi-VN" sz="2000" i="1" dirty="0"/>
              <a:t>khí hậu lục địa: </a:t>
            </a:r>
            <a:r>
              <a:rPr lang="vi-VN" sz="2000" dirty="0"/>
              <a:t>trung tâm châu Á </a:t>
            </a:r>
            <a:r>
              <a:rPr lang="vi-VN" sz="2000" dirty="0" smtClean="0"/>
              <a:t>→</a:t>
            </a:r>
            <a:r>
              <a:rPr lang="en-US" sz="2000" dirty="0" smtClean="0"/>
              <a:t> R</a:t>
            </a:r>
            <a:r>
              <a:rPr lang="vi-VN" sz="2000" dirty="0" smtClean="0"/>
              <a:t>ất </a:t>
            </a:r>
            <a:r>
              <a:rPr lang="vi-VN" sz="2000" dirty="0"/>
              <a:t>khô hạn; mùa đông lạnh và khô, mùa hạ nóng và khô.</a:t>
            </a:r>
            <a:endParaRPr lang="en-US" sz="2000" dirty="0"/>
          </a:p>
        </p:txBody>
      </p:sp>
      <p:sp>
        <p:nvSpPr>
          <p:cNvPr id="9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b. </a:t>
            </a:r>
            <a:r>
              <a:rPr lang="en-US" sz="3600" b="1" i="1" dirty="0" err="1" smtClean="0">
                <a:solidFill>
                  <a:schemeClr val="bg1"/>
                </a:solidFill>
                <a:latin typeface="+mn-lt"/>
              </a:rPr>
              <a:t>Khí</a:t>
            </a:r>
            <a:r>
              <a:rPr lang="en-US" sz="3600" b="1" i="1" dirty="0" smtClean="0">
                <a:solidFill>
                  <a:schemeClr val="bg1"/>
                </a:solidFill>
                <a:latin typeface="+mn-lt"/>
              </a:rPr>
              <a:t> </a:t>
            </a:r>
            <a:r>
              <a:rPr lang="en-US" sz="3600" b="1" i="1" dirty="0" err="1" smtClean="0">
                <a:solidFill>
                  <a:schemeClr val="bg1"/>
                </a:solidFill>
                <a:latin typeface="+mn-lt"/>
              </a:rPr>
              <a:t>hậu</a:t>
            </a:r>
            <a:endParaRPr sz="3600" b="1" i="1" dirty="0">
              <a:solidFill>
                <a:schemeClr val="bg1"/>
              </a:solidFill>
              <a:latin typeface="+mn-lt"/>
            </a:endParaRPr>
          </a:p>
        </p:txBody>
      </p:sp>
      <p:pic>
        <p:nvPicPr>
          <p:cNvPr id="2054" name="Picture 6" descr="https://o.remove.bg/downloads/1026bbb2-b9b4-46a1-81d6-79947f49ee8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731" y="315024"/>
            <a:ext cx="1156354" cy="9082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o.remove.bg/downloads/08f03000-c2b2-48c6-b520-a9a71fc39f70/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r="54644" b="71023"/>
          <a:stretch/>
        </p:blipFill>
        <p:spPr bwMode="auto">
          <a:xfrm>
            <a:off x="181238" y="-14298"/>
            <a:ext cx="1361497" cy="115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395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anim calcmode="lin" valueType="num">
                                      <p:cBhvr>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9" dur="500"/>
                                        <p:tgtEl>
                                          <p:spTgt spid="1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16" name="Google Shape;3466;p36"/>
          <p:cNvSpPr/>
          <p:nvPr/>
        </p:nvSpPr>
        <p:spPr>
          <a:xfrm>
            <a:off x="1831950" y="238991"/>
            <a:ext cx="5480100" cy="758537"/>
          </a:xfrm>
          <a:prstGeom prst="roundRect">
            <a:avLst>
              <a:gd name="adj" fmla="val 20977"/>
            </a:avLst>
          </a:prstGeom>
          <a:solidFill>
            <a:schemeClr val="accent6"/>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16"/>
          <p:cNvSpPr/>
          <p:nvPr/>
        </p:nvSpPr>
        <p:spPr>
          <a:xfrm>
            <a:off x="585119" y="1298251"/>
            <a:ext cx="7973762" cy="2400657"/>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a:t>Những vùng khí hậu khô hạn, khắc nghiệt chiếm tỉ lệ lớn so với toàn bộ diện tích châu Á, gây khó khăn cho sản xuất, sinh hoạt của dân cư. </a:t>
            </a:r>
            <a:endParaRPr lang="en-US" sz="2000" dirty="0"/>
          </a:p>
          <a:p>
            <a:pPr marL="342900" indent="-342900" algn="just">
              <a:lnSpc>
                <a:spcPct val="150000"/>
              </a:lnSpc>
              <a:buFont typeface="Wingdings" panose="05000000000000000000" pitchFamily="2" charset="2"/>
              <a:buChar char="v"/>
            </a:pPr>
            <a:r>
              <a:rPr lang="vi-VN" sz="2000" dirty="0" smtClean="0"/>
              <a:t>Những </a:t>
            </a:r>
            <a:r>
              <a:rPr lang="vi-VN" sz="2000" dirty="0"/>
              <a:t>vùng khí hậu ẩm </a:t>
            </a:r>
            <a:r>
              <a:rPr lang="vi-VN" sz="2000" dirty="0" smtClean="0"/>
              <a:t>thuận</a:t>
            </a:r>
            <a:r>
              <a:rPr lang="en-US" sz="2000" dirty="0"/>
              <a:t> </a:t>
            </a:r>
            <a:r>
              <a:rPr lang="vi-VN" sz="2000" dirty="0" smtClean="0"/>
              <a:t>lợi </a:t>
            </a:r>
            <a:r>
              <a:rPr lang="vi-VN" sz="2000" dirty="0"/>
              <a:t>cho phát triển sản xuất nông nghiệp thường có bão, lũ gây nhiều thiệt hại cho người dân.</a:t>
            </a:r>
            <a:endParaRPr lang="en-US" sz="2000" dirty="0"/>
          </a:p>
        </p:txBody>
      </p:sp>
      <p:sp>
        <p:nvSpPr>
          <p:cNvPr id="19"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b. </a:t>
            </a:r>
            <a:r>
              <a:rPr lang="en-US" sz="3600" b="1" i="1" dirty="0" err="1" smtClean="0">
                <a:solidFill>
                  <a:schemeClr val="bg1"/>
                </a:solidFill>
                <a:latin typeface="+mn-lt"/>
              </a:rPr>
              <a:t>Khí</a:t>
            </a:r>
            <a:r>
              <a:rPr lang="en-US" sz="3600" b="1" i="1" dirty="0" smtClean="0">
                <a:solidFill>
                  <a:schemeClr val="bg1"/>
                </a:solidFill>
                <a:latin typeface="+mn-lt"/>
              </a:rPr>
              <a:t> </a:t>
            </a:r>
            <a:r>
              <a:rPr lang="en-US" sz="3600" b="1" i="1" dirty="0" err="1" smtClean="0">
                <a:solidFill>
                  <a:schemeClr val="bg1"/>
                </a:solidFill>
                <a:latin typeface="+mn-lt"/>
              </a:rPr>
              <a:t>hậu</a:t>
            </a:r>
            <a:endParaRPr sz="3600" b="1" i="1" dirty="0">
              <a:solidFill>
                <a:schemeClr val="bg1"/>
              </a:solidFill>
              <a:latin typeface="+mn-lt"/>
            </a:endParaRPr>
          </a:p>
        </p:txBody>
      </p:sp>
      <p:pic>
        <p:nvPicPr>
          <p:cNvPr id="20" name="Picture 6" descr="https://o.remove.bg/downloads/1026bbb2-b9b4-46a1-81d6-79947f49ee8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731" y="315024"/>
            <a:ext cx="1156354" cy="9082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o.remove.bg/downloads/08f03000-c2b2-48c6-b520-a9a71fc39f70/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r="54644" b="71023"/>
          <a:stretch/>
        </p:blipFill>
        <p:spPr bwMode="auto">
          <a:xfrm>
            <a:off x="181238" y="-14298"/>
            <a:ext cx="1361497" cy="115709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o.remove.bg/downloads/32d80296-db3e-4b21-a161-6497999a1fe0/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21709" y="2988545"/>
            <a:ext cx="2402376" cy="2402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remove.bg/downloads/8ff30ec1-076b-4d18-9c87-afdd2e6088a7/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238" y="2867350"/>
            <a:ext cx="3025958" cy="302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924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anim calcmode="lin" valueType="num">
                                      <p:cBhvr>
                                        <p:cTn id="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500"/>
                                        <p:tgtEl>
                                          <p:spTgt spid="17">
                                            <p:txEl>
                                              <p:pRg st="1" end="1"/>
                                            </p:txEl>
                                          </p:spTgt>
                                        </p:tgtEl>
                                      </p:cBhvr>
                                    </p:animEffect>
                                    <p:anim calcmode="lin" valueType="num">
                                      <p:cBhvr>
                                        <p:cTn id="15"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4"/>
        <p:cNvGrpSpPr/>
        <p:nvPr/>
      </p:nvGrpSpPr>
      <p:grpSpPr>
        <a:xfrm>
          <a:off x="0" y="0"/>
          <a:ext cx="0" cy="0"/>
          <a:chOff x="0" y="0"/>
          <a:chExt cx="0" cy="0"/>
        </a:xfrm>
      </p:grpSpPr>
      <p:sp>
        <p:nvSpPr>
          <p:cNvPr id="12" name="Google Shape;3466;p36"/>
          <p:cNvSpPr/>
          <p:nvPr/>
        </p:nvSpPr>
        <p:spPr>
          <a:xfrm>
            <a:off x="1831950" y="238991"/>
            <a:ext cx="5480100" cy="758537"/>
          </a:xfrm>
          <a:prstGeom prst="roundRect">
            <a:avLst>
              <a:gd name="adj" fmla="val 20977"/>
            </a:avLst>
          </a:prstGeom>
          <a:solidFill>
            <a:schemeClr val="accent3">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441613" y="1059668"/>
            <a:ext cx="8260774" cy="476734"/>
          </a:xfrm>
          <a:prstGeom prst="rect">
            <a:avLst/>
          </a:prstGeom>
        </p:spPr>
        <p:txBody>
          <a:bodyPr wrap="square">
            <a:spAutoFit/>
          </a:bodyPr>
          <a:lstStyle/>
          <a:p>
            <a:pPr marL="342900" indent="-342900" algn="just">
              <a:lnSpc>
                <a:spcPct val="150000"/>
              </a:lnSpc>
              <a:spcBef>
                <a:spcPts val="300"/>
              </a:spcBef>
              <a:spcAft>
                <a:spcPts val="300"/>
              </a:spcAft>
              <a:buFont typeface="Wingdings" panose="05000000000000000000" pitchFamily="2" charset="2"/>
              <a:buChar char="v"/>
            </a:pPr>
            <a:r>
              <a:rPr lang="en-US" sz="1900" dirty="0" err="1" smtClean="0">
                <a:latin typeface="+mn-lt"/>
              </a:rPr>
              <a:t>Phân</a:t>
            </a:r>
            <a:r>
              <a:rPr lang="en-US" sz="1900" dirty="0" smtClean="0">
                <a:latin typeface="+mn-lt"/>
              </a:rPr>
              <a:t> </a:t>
            </a:r>
            <a:r>
              <a:rPr lang="en-US" sz="1900" dirty="0" err="1" smtClean="0">
                <a:latin typeface="+mn-lt"/>
              </a:rPr>
              <a:t>bố</a:t>
            </a:r>
            <a:r>
              <a:rPr lang="en-US" sz="1900" dirty="0" smtClean="0">
                <a:latin typeface="+mn-lt"/>
              </a:rPr>
              <a:t> </a:t>
            </a:r>
            <a:r>
              <a:rPr lang="en-US" sz="1900" dirty="0" err="1" smtClean="0">
                <a:latin typeface="+mn-lt"/>
              </a:rPr>
              <a:t>không</a:t>
            </a:r>
            <a:r>
              <a:rPr lang="en-US" sz="1900" dirty="0" smtClean="0">
                <a:latin typeface="+mn-lt"/>
              </a:rPr>
              <a:t> </a:t>
            </a:r>
            <a:r>
              <a:rPr lang="en-US" sz="1900" dirty="0" err="1" smtClean="0">
                <a:latin typeface="+mn-lt"/>
              </a:rPr>
              <a:t>đồng</a:t>
            </a:r>
            <a:r>
              <a:rPr lang="en-US" sz="1900" dirty="0" smtClean="0">
                <a:latin typeface="+mn-lt"/>
              </a:rPr>
              <a:t> </a:t>
            </a:r>
            <a:r>
              <a:rPr lang="en-US" sz="1900" dirty="0" err="1" smtClean="0">
                <a:latin typeface="+mn-lt"/>
              </a:rPr>
              <a:t>đều</a:t>
            </a:r>
            <a:r>
              <a:rPr lang="en-US" sz="1900" dirty="0" smtClean="0">
                <a:latin typeface="+mn-lt"/>
              </a:rPr>
              <a:t>:</a:t>
            </a:r>
            <a:endParaRPr lang="en-US" sz="1900" dirty="0"/>
          </a:p>
        </p:txBody>
      </p:sp>
      <p:sp>
        <p:nvSpPr>
          <p:cNvPr id="22"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c. </a:t>
            </a:r>
            <a:r>
              <a:rPr lang="en-US" sz="3600" b="1" i="1" dirty="0" err="1" smtClean="0">
                <a:solidFill>
                  <a:schemeClr val="bg1"/>
                </a:solidFill>
                <a:latin typeface="+mn-lt"/>
              </a:rPr>
              <a:t>Sông</a:t>
            </a:r>
            <a:r>
              <a:rPr lang="en-US" sz="3600" b="1" i="1" dirty="0" smtClean="0">
                <a:solidFill>
                  <a:schemeClr val="bg1"/>
                </a:solidFill>
                <a:latin typeface="+mn-lt"/>
              </a:rPr>
              <a:t> </a:t>
            </a:r>
            <a:r>
              <a:rPr lang="en-US" sz="3600" b="1" i="1" dirty="0" err="1" smtClean="0">
                <a:solidFill>
                  <a:schemeClr val="bg1"/>
                </a:solidFill>
                <a:latin typeface="+mn-lt"/>
              </a:rPr>
              <a:t>ngòi</a:t>
            </a:r>
            <a:r>
              <a:rPr lang="en-US" sz="3600" b="1" i="1" dirty="0" smtClean="0">
                <a:solidFill>
                  <a:schemeClr val="bg1"/>
                </a:solidFill>
                <a:latin typeface="+mn-lt"/>
              </a:rPr>
              <a:t> </a:t>
            </a:r>
            <a:r>
              <a:rPr lang="en-US" sz="3600" b="1" i="1" dirty="0" err="1" smtClean="0">
                <a:solidFill>
                  <a:schemeClr val="bg1"/>
                </a:solidFill>
                <a:latin typeface="+mn-lt"/>
              </a:rPr>
              <a:t>và</a:t>
            </a:r>
            <a:r>
              <a:rPr lang="en-US" sz="3600" b="1" i="1" dirty="0" smtClean="0">
                <a:solidFill>
                  <a:schemeClr val="bg1"/>
                </a:solidFill>
                <a:latin typeface="+mn-lt"/>
              </a:rPr>
              <a:t> </a:t>
            </a:r>
            <a:r>
              <a:rPr lang="en-US" sz="3600" b="1" i="1" dirty="0" err="1" smtClean="0">
                <a:solidFill>
                  <a:schemeClr val="bg1"/>
                </a:solidFill>
                <a:latin typeface="+mn-lt"/>
              </a:rPr>
              <a:t>hồ</a:t>
            </a:r>
            <a:endParaRPr sz="3600" b="1" i="1" dirty="0">
              <a:solidFill>
                <a:schemeClr val="bg1"/>
              </a:solidFill>
              <a:latin typeface="+mn-lt"/>
            </a:endParaRPr>
          </a:p>
        </p:txBody>
      </p:sp>
      <p:pic>
        <p:nvPicPr>
          <p:cNvPr id="3074" name="Picture 2" descr="https://o.remove.bg/downloads/2ae6c2e5-073b-49ee-9c57-b58635e1e11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159" y="49804"/>
            <a:ext cx="1694007" cy="16940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o.remove.bg/downloads/a15b1ac9-56fd-4442-bedb-80bed4e0f230/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68" y="-166231"/>
            <a:ext cx="1335521" cy="133552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
          <p:cNvGrpSpPr/>
          <p:nvPr/>
        </p:nvGrpSpPr>
        <p:grpSpPr>
          <a:xfrm>
            <a:off x="566304" y="1743811"/>
            <a:ext cx="3912178" cy="2917928"/>
            <a:chOff x="0" y="0"/>
            <a:chExt cx="2783350" cy="2115085"/>
          </a:xfrm>
        </p:grpSpPr>
        <p:sp>
          <p:nvSpPr>
            <p:cNvPr id="10"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solidFill>
              <a:srgbClr val="FDB92E"/>
            </a:solidFill>
          </p:spPr>
        </p:sp>
      </p:grpSp>
      <p:sp>
        <p:nvSpPr>
          <p:cNvPr id="2" name="Rectangle 1"/>
          <p:cNvSpPr/>
          <p:nvPr/>
        </p:nvSpPr>
        <p:spPr>
          <a:xfrm>
            <a:off x="682412" y="1835468"/>
            <a:ext cx="3688773" cy="2400657"/>
          </a:xfrm>
          <a:prstGeom prst="rect">
            <a:avLst/>
          </a:prstGeom>
        </p:spPr>
        <p:txBody>
          <a:bodyPr wrap="square">
            <a:spAutoFit/>
          </a:bodyPr>
          <a:lstStyle/>
          <a:p>
            <a:pPr algn="just">
              <a:lnSpc>
                <a:spcPct val="150000"/>
              </a:lnSpc>
              <a:spcBef>
                <a:spcPts val="300"/>
              </a:spcBef>
              <a:spcAft>
                <a:spcPts val="300"/>
              </a:spcAft>
            </a:pPr>
            <a:r>
              <a:rPr lang="vi-VN" sz="2000" dirty="0">
                <a:solidFill>
                  <a:schemeClr val="bg1"/>
                </a:solidFill>
                <a:latin typeface="+mn-lt"/>
                <a:ea typeface="Times New Roman" panose="02020603050405020304" pitchFamily="18" charset="0"/>
              </a:rPr>
              <a:t>Các khu vực mưa nhiều (Đông Á, Đông Nam Á, Nam Á</a:t>
            </a:r>
            <a:r>
              <a:rPr lang="vi-VN" sz="2000" dirty="0" smtClean="0">
                <a:solidFill>
                  <a:schemeClr val="bg1"/>
                </a:solidFill>
                <a:latin typeface="+mn-lt"/>
                <a:ea typeface="Times New Roman" panose="02020603050405020304" pitchFamily="18" charset="0"/>
              </a:rPr>
              <a:t>)</a:t>
            </a:r>
            <a:r>
              <a:rPr lang="en-US" sz="2000" dirty="0" smtClean="0">
                <a:solidFill>
                  <a:schemeClr val="bg1"/>
                </a:solidFill>
                <a:latin typeface="+mn-lt"/>
                <a:ea typeface="Times New Roman" panose="02020603050405020304" pitchFamily="18" charset="0"/>
              </a:rPr>
              <a:t>:</a:t>
            </a:r>
            <a:r>
              <a:rPr lang="vi-VN" sz="2000" dirty="0" smtClean="0">
                <a:solidFill>
                  <a:schemeClr val="bg1"/>
                </a:solidFill>
                <a:latin typeface="+mn-lt"/>
                <a:ea typeface="Times New Roman" panose="02020603050405020304" pitchFamily="18" charset="0"/>
              </a:rPr>
              <a:t> </a:t>
            </a:r>
            <a:r>
              <a:rPr lang="vi-VN" sz="2000" dirty="0">
                <a:solidFill>
                  <a:schemeClr val="bg1"/>
                </a:solidFill>
                <a:latin typeface="+mn-lt"/>
                <a:ea typeface="Times New Roman" panose="02020603050405020304" pitchFamily="18" charset="0"/>
              </a:rPr>
              <a:t>sông có lượng nước lớn; mùa lũ tương ứng với mùa mưa, mùa cạn tương ứng với mùa khô.</a:t>
            </a:r>
            <a:endParaRPr lang="en-US" sz="2000" dirty="0">
              <a:solidFill>
                <a:schemeClr val="bg1"/>
              </a:solidFill>
              <a:latin typeface="+mn-lt"/>
              <a:ea typeface="Times New Roman" panose="02020603050405020304" pitchFamily="18" charset="0"/>
            </a:endParaRPr>
          </a:p>
        </p:txBody>
      </p:sp>
      <p:grpSp>
        <p:nvGrpSpPr>
          <p:cNvPr id="13" name="Group 6"/>
          <p:cNvGrpSpPr/>
          <p:nvPr/>
        </p:nvGrpSpPr>
        <p:grpSpPr>
          <a:xfrm>
            <a:off x="4624819" y="1743811"/>
            <a:ext cx="3912178" cy="2917928"/>
            <a:chOff x="0" y="0"/>
            <a:chExt cx="2783350" cy="2115085"/>
          </a:xfrm>
        </p:grpSpPr>
        <p:sp>
          <p:nvSpPr>
            <p:cNvPr id="14"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solidFill>
              <a:srgbClr val="FDB92E"/>
            </a:solidFill>
          </p:spPr>
        </p:sp>
      </p:grpSp>
      <p:sp>
        <p:nvSpPr>
          <p:cNvPr id="15" name="Rectangle 14"/>
          <p:cNvSpPr/>
          <p:nvPr/>
        </p:nvSpPr>
        <p:spPr>
          <a:xfrm>
            <a:off x="4694979" y="1835468"/>
            <a:ext cx="3734722" cy="2400657"/>
          </a:xfrm>
          <a:prstGeom prst="rect">
            <a:avLst/>
          </a:prstGeom>
        </p:spPr>
        <p:txBody>
          <a:bodyPr wrap="square">
            <a:spAutoFit/>
          </a:bodyPr>
          <a:lstStyle/>
          <a:p>
            <a:pPr algn="just">
              <a:lnSpc>
                <a:spcPct val="150000"/>
              </a:lnSpc>
            </a:pPr>
            <a:r>
              <a:rPr lang="en-US" sz="2000" dirty="0" err="1" smtClean="0">
                <a:solidFill>
                  <a:schemeClr val="bg1"/>
                </a:solidFill>
              </a:rPr>
              <a:t>Những</a:t>
            </a:r>
            <a:r>
              <a:rPr lang="vi-VN" sz="2000" dirty="0" smtClean="0">
                <a:solidFill>
                  <a:schemeClr val="bg1"/>
                </a:solidFill>
              </a:rPr>
              <a:t> </a:t>
            </a:r>
            <a:r>
              <a:rPr lang="vi-VN" sz="2000" dirty="0">
                <a:solidFill>
                  <a:schemeClr val="bg1"/>
                </a:solidFill>
              </a:rPr>
              <a:t>khu vực khô hạn (Tây Nam Á, Trung Á</a:t>
            </a:r>
            <a:r>
              <a:rPr lang="vi-VN" sz="2000" dirty="0" smtClean="0">
                <a:solidFill>
                  <a:schemeClr val="bg1"/>
                </a:solidFill>
              </a:rPr>
              <a:t>)</a:t>
            </a:r>
            <a:r>
              <a:rPr lang="en-US" sz="2000" dirty="0" smtClean="0">
                <a:solidFill>
                  <a:schemeClr val="bg1"/>
                </a:solidFill>
              </a:rPr>
              <a:t>:</a:t>
            </a:r>
            <a:r>
              <a:rPr lang="vi-VN" sz="2000" dirty="0" smtClean="0">
                <a:solidFill>
                  <a:schemeClr val="bg1"/>
                </a:solidFill>
              </a:rPr>
              <a:t> </a:t>
            </a:r>
            <a:r>
              <a:rPr lang="vi-VN" sz="2000" dirty="0">
                <a:solidFill>
                  <a:schemeClr val="bg1"/>
                </a:solidFill>
              </a:rPr>
              <a:t>mạng lưới sông </a:t>
            </a:r>
            <a:r>
              <a:rPr lang="en-US" sz="2000" dirty="0" err="1" smtClean="0">
                <a:solidFill>
                  <a:schemeClr val="bg1"/>
                </a:solidFill>
              </a:rPr>
              <a:t>ngòi</a:t>
            </a:r>
            <a:r>
              <a:rPr lang="en-US" sz="2000" dirty="0" smtClean="0">
                <a:solidFill>
                  <a:schemeClr val="bg1"/>
                </a:solidFill>
              </a:rPr>
              <a:t> </a:t>
            </a:r>
            <a:r>
              <a:rPr lang="vi-VN" sz="2000" dirty="0" smtClean="0">
                <a:solidFill>
                  <a:schemeClr val="bg1"/>
                </a:solidFill>
              </a:rPr>
              <a:t>thưa </a:t>
            </a:r>
            <a:r>
              <a:rPr lang="vi-VN" sz="2000" dirty="0">
                <a:solidFill>
                  <a:schemeClr val="bg1"/>
                </a:solidFill>
              </a:rPr>
              <a:t>thớt, nhiều nơi sâu trong nội địa không có dòng chảy.</a:t>
            </a:r>
            <a:endParaRPr lang="en-US" sz="2000" dirty="0">
              <a:solidFill>
                <a:schemeClr val="bg1"/>
              </a:solidFill>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4"/>
        <p:cNvGrpSpPr/>
        <p:nvPr/>
      </p:nvGrpSpPr>
      <p:grpSpPr>
        <a:xfrm>
          <a:off x="0" y="0"/>
          <a:ext cx="0" cy="0"/>
          <a:chOff x="0" y="0"/>
          <a:chExt cx="0" cy="0"/>
        </a:xfrm>
      </p:grpSpPr>
      <p:sp>
        <p:nvSpPr>
          <p:cNvPr id="12" name="Google Shape;3466;p36"/>
          <p:cNvSpPr/>
          <p:nvPr/>
        </p:nvSpPr>
        <p:spPr>
          <a:xfrm>
            <a:off x="1831950" y="238991"/>
            <a:ext cx="5480100" cy="758537"/>
          </a:xfrm>
          <a:prstGeom prst="roundRect">
            <a:avLst>
              <a:gd name="adj" fmla="val 20977"/>
            </a:avLst>
          </a:prstGeom>
          <a:solidFill>
            <a:schemeClr val="accent3">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441613" y="1310579"/>
            <a:ext cx="8260774" cy="2400657"/>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en-US" sz="2000" dirty="0" err="1"/>
              <a:t>Sông</a:t>
            </a:r>
            <a:r>
              <a:rPr lang="en-US" sz="2000" dirty="0"/>
              <a:t> </a:t>
            </a:r>
            <a:r>
              <a:rPr lang="en-US" sz="2000" dirty="0" err="1"/>
              <a:t>ngòi</a:t>
            </a:r>
            <a:r>
              <a:rPr lang="en-US" sz="2000" dirty="0"/>
              <a:t> ở </a:t>
            </a:r>
            <a:r>
              <a:rPr lang="en-US" sz="2000" dirty="0" err="1"/>
              <a:t>châu</a:t>
            </a:r>
            <a:r>
              <a:rPr lang="en-US" sz="2000" dirty="0"/>
              <a:t> Á </a:t>
            </a:r>
            <a:r>
              <a:rPr lang="en-US" sz="2000" dirty="0" err="1"/>
              <a:t>tạo</a:t>
            </a:r>
            <a:r>
              <a:rPr lang="en-US" sz="2000" dirty="0"/>
              <a:t> </a:t>
            </a:r>
            <a:r>
              <a:rPr lang="en-US" sz="2000" dirty="0" err="1"/>
              <a:t>điều</a:t>
            </a:r>
            <a:r>
              <a:rPr lang="en-US" sz="2000" dirty="0"/>
              <a:t> </a:t>
            </a:r>
            <a:r>
              <a:rPr lang="en-US" sz="2000" dirty="0" err="1"/>
              <a:t>kiện</a:t>
            </a:r>
            <a:r>
              <a:rPr lang="en-US" sz="2000" dirty="0"/>
              <a:t> </a:t>
            </a:r>
            <a:r>
              <a:rPr lang="en-US" sz="2000" dirty="0" err="1"/>
              <a:t>phát</a:t>
            </a:r>
            <a:r>
              <a:rPr lang="en-US" sz="2000" dirty="0"/>
              <a:t> </a:t>
            </a:r>
            <a:r>
              <a:rPr lang="en-US" sz="2000" dirty="0" err="1"/>
              <a:t>triển</a:t>
            </a:r>
            <a:r>
              <a:rPr lang="en-US" sz="2000" dirty="0"/>
              <a:t> </a:t>
            </a:r>
            <a:r>
              <a:rPr lang="en-US" sz="2000" dirty="0" err="1"/>
              <a:t>thuỷ</a:t>
            </a:r>
            <a:r>
              <a:rPr lang="en-US" sz="2000" dirty="0"/>
              <a:t> </a:t>
            </a:r>
            <a:r>
              <a:rPr lang="en-US" sz="2000" dirty="0" err="1"/>
              <a:t>điện</a:t>
            </a:r>
            <a:r>
              <a:rPr lang="en-US" sz="2000" dirty="0"/>
              <a:t>, du </a:t>
            </a:r>
            <a:r>
              <a:rPr lang="en-US" sz="2000" dirty="0" err="1"/>
              <a:t>lịch</a:t>
            </a:r>
            <a:r>
              <a:rPr lang="en-US" sz="2000" dirty="0"/>
              <a:t>, </a:t>
            </a:r>
            <a:r>
              <a:rPr lang="en-US" sz="2000" dirty="0" err="1"/>
              <a:t>đánh</a:t>
            </a:r>
            <a:r>
              <a:rPr lang="en-US" sz="2000" dirty="0"/>
              <a:t> </a:t>
            </a:r>
            <a:r>
              <a:rPr lang="en-US" sz="2000" dirty="0" err="1"/>
              <a:t>bắt</a:t>
            </a:r>
            <a:r>
              <a:rPr lang="en-US" sz="2000" dirty="0"/>
              <a:t> </a:t>
            </a:r>
            <a:r>
              <a:rPr lang="en-US" sz="2000" dirty="0" err="1"/>
              <a:t>và</a:t>
            </a:r>
            <a:r>
              <a:rPr lang="en-US" sz="2000" dirty="0"/>
              <a:t> </a:t>
            </a:r>
            <a:r>
              <a:rPr lang="en-US" sz="2000" dirty="0" err="1"/>
              <a:t>nuôi</a:t>
            </a:r>
            <a:r>
              <a:rPr lang="en-US" sz="2000" dirty="0"/>
              <a:t> </a:t>
            </a:r>
            <a:r>
              <a:rPr lang="en-US" sz="2000" dirty="0" err="1"/>
              <a:t>trồng</a:t>
            </a:r>
            <a:r>
              <a:rPr lang="en-US" sz="2000" dirty="0"/>
              <a:t> </a:t>
            </a:r>
            <a:r>
              <a:rPr lang="en-US" sz="2000" dirty="0" err="1"/>
              <a:t>thuỷ</a:t>
            </a:r>
            <a:r>
              <a:rPr lang="en-US" sz="2000" dirty="0"/>
              <a:t> </a:t>
            </a:r>
            <a:r>
              <a:rPr lang="en-US" sz="2000" dirty="0" err="1"/>
              <a:t>sản</a:t>
            </a:r>
            <a:r>
              <a:rPr lang="en-US" sz="2000" dirty="0"/>
              <a:t>, </a:t>
            </a:r>
            <a:r>
              <a:rPr lang="en-US" sz="2000" dirty="0" err="1"/>
              <a:t>giao</a:t>
            </a:r>
            <a:r>
              <a:rPr lang="en-US" sz="2000" dirty="0"/>
              <a:t> </a:t>
            </a:r>
            <a:r>
              <a:rPr lang="en-US" sz="2000" dirty="0" err="1"/>
              <a:t>thông</a:t>
            </a:r>
            <a:r>
              <a:rPr lang="en-US" sz="2000" dirty="0"/>
              <a:t> </a:t>
            </a:r>
            <a:r>
              <a:rPr lang="en-US" sz="2000" dirty="0" err="1"/>
              <a:t>đường</a:t>
            </a:r>
            <a:r>
              <a:rPr lang="en-US" sz="2000" dirty="0"/>
              <a:t> </a:t>
            </a:r>
            <a:r>
              <a:rPr lang="en-US" sz="2000" dirty="0" err="1"/>
              <a:t>thuỷ</a:t>
            </a:r>
            <a:r>
              <a:rPr lang="en-US" sz="2000" dirty="0"/>
              <a:t>,... </a:t>
            </a:r>
            <a:r>
              <a:rPr lang="en-US" sz="2000" dirty="0" err="1"/>
              <a:t>Tuy</a:t>
            </a:r>
            <a:r>
              <a:rPr lang="en-US" sz="2000" dirty="0"/>
              <a:t> </a:t>
            </a:r>
            <a:r>
              <a:rPr lang="en-US" sz="2000" dirty="0" err="1"/>
              <a:t>nhiên</a:t>
            </a:r>
            <a:r>
              <a:rPr lang="en-US" sz="2000" dirty="0"/>
              <a:t>, </a:t>
            </a:r>
            <a:r>
              <a:rPr lang="en-US" sz="2000" dirty="0" err="1"/>
              <a:t>vào</a:t>
            </a:r>
            <a:r>
              <a:rPr lang="en-US" sz="2000" dirty="0"/>
              <a:t> </a:t>
            </a:r>
            <a:r>
              <a:rPr lang="en-US" sz="2000" dirty="0" err="1"/>
              <a:t>mùa</a:t>
            </a:r>
            <a:r>
              <a:rPr lang="en-US" sz="2000" dirty="0"/>
              <a:t> </a:t>
            </a:r>
            <a:r>
              <a:rPr lang="en-US" sz="2000" dirty="0" err="1"/>
              <a:t>mưa</a:t>
            </a:r>
            <a:r>
              <a:rPr lang="en-US" sz="2000" dirty="0"/>
              <a:t> </a:t>
            </a:r>
            <a:r>
              <a:rPr lang="en-US" sz="2000" dirty="0" err="1"/>
              <a:t>thường</a:t>
            </a:r>
            <a:r>
              <a:rPr lang="en-US" sz="2000" dirty="0"/>
              <a:t> </a:t>
            </a:r>
            <a:r>
              <a:rPr lang="en-US" sz="2000" dirty="0" err="1"/>
              <a:t>có</a:t>
            </a:r>
            <a:r>
              <a:rPr lang="en-US" sz="2000" dirty="0"/>
              <a:t> </a:t>
            </a:r>
            <a:r>
              <a:rPr lang="en-US" sz="2000" dirty="0" err="1"/>
              <a:t>lũ</a:t>
            </a:r>
            <a:r>
              <a:rPr lang="en-US" sz="2000" dirty="0"/>
              <a:t>, </a:t>
            </a:r>
            <a:r>
              <a:rPr lang="en-US" sz="2000" dirty="0" err="1"/>
              <a:t>lụt</a:t>
            </a:r>
            <a:r>
              <a:rPr lang="en-US" sz="2000" dirty="0"/>
              <a:t> </a:t>
            </a:r>
            <a:r>
              <a:rPr lang="en-US" sz="2000" dirty="0" err="1"/>
              <a:t>gây</a:t>
            </a:r>
            <a:r>
              <a:rPr lang="en-US" sz="2000" dirty="0"/>
              <a:t> </a:t>
            </a:r>
            <a:r>
              <a:rPr lang="en-US" sz="2000" dirty="0" err="1" smtClean="0"/>
              <a:t>nhiều</a:t>
            </a:r>
            <a:r>
              <a:rPr lang="en-US" sz="2000" dirty="0"/>
              <a:t> </a:t>
            </a:r>
            <a:r>
              <a:rPr lang="en-US" sz="2000" dirty="0" err="1" smtClean="0"/>
              <a:t>thiệt</a:t>
            </a:r>
            <a:r>
              <a:rPr lang="en-US" sz="2000" dirty="0" smtClean="0"/>
              <a:t> </a:t>
            </a:r>
            <a:r>
              <a:rPr lang="en-US" sz="2000" dirty="0" err="1"/>
              <a:t>hại</a:t>
            </a:r>
            <a:r>
              <a:rPr lang="en-US" sz="2000" dirty="0"/>
              <a:t> </a:t>
            </a:r>
            <a:r>
              <a:rPr lang="en-US" sz="2000" dirty="0" err="1"/>
              <a:t>lớn</a:t>
            </a:r>
            <a:r>
              <a:rPr lang="en-US" sz="2000" dirty="0"/>
              <a:t>.</a:t>
            </a:r>
          </a:p>
          <a:p>
            <a:pPr marL="342900" indent="-342900" algn="just">
              <a:lnSpc>
                <a:spcPct val="150000"/>
              </a:lnSpc>
              <a:buFont typeface="Wingdings" panose="05000000000000000000" pitchFamily="2" charset="2"/>
              <a:buChar char="v"/>
            </a:pPr>
            <a:r>
              <a:rPr lang="en-US" sz="2000" dirty="0" err="1" smtClean="0"/>
              <a:t>Có</a:t>
            </a:r>
            <a:r>
              <a:rPr lang="en-US" sz="2000" dirty="0" smtClean="0"/>
              <a:t> </a:t>
            </a:r>
            <a:r>
              <a:rPr lang="en-US" sz="2000" dirty="0" err="1"/>
              <a:t>khá</a:t>
            </a:r>
            <a:r>
              <a:rPr lang="en-US" sz="2000" dirty="0"/>
              <a:t> </a:t>
            </a:r>
            <a:r>
              <a:rPr lang="en-US" sz="2000" dirty="0" err="1"/>
              <a:t>nhiều</a:t>
            </a:r>
            <a:r>
              <a:rPr lang="en-US" sz="2000" dirty="0"/>
              <a:t> </a:t>
            </a:r>
            <a:r>
              <a:rPr lang="en-US" sz="2000" dirty="0" err="1"/>
              <a:t>hồ</a:t>
            </a:r>
            <a:r>
              <a:rPr lang="en-US" sz="2000" dirty="0"/>
              <a:t>, </a:t>
            </a:r>
            <a:r>
              <a:rPr lang="en-US" sz="2000" dirty="0" err="1"/>
              <a:t>trong</a:t>
            </a:r>
            <a:r>
              <a:rPr lang="en-US" sz="2000" dirty="0"/>
              <a:t> </a:t>
            </a:r>
            <a:r>
              <a:rPr lang="en-US" sz="2000" dirty="0" err="1"/>
              <a:t>đó</a:t>
            </a:r>
            <a:r>
              <a:rPr lang="en-US" sz="2000" dirty="0"/>
              <a:t> </a:t>
            </a:r>
            <a:r>
              <a:rPr lang="en-US" sz="2000" dirty="0" err="1"/>
              <a:t>có</a:t>
            </a:r>
            <a:r>
              <a:rPr lang="en-US" sz="2000" dirty="0"/>
              <a:t> </a:t>
            </a:r>
            <a:r>
              <a:rPr lang="en-US" sz="2000" dirty="0" err="1"/>
              <a:t>các</a:t>
            </a:r>
            <a:r>
              <a:rPr lang="en-US" sz="2000" dirty="0"/>
              <a:t> </a:t>
            </a:r>
            <a:r>
              <a:rPr lang="en-US" sz="2000" dirty="0" err="1"/>
              <a:t>hồ</a:t>
            </a:r>
            <a:r>
              <a:rPr lang="en-US" sz="2000" dirty="0"/>
              <a:t> </a:t>
            </a:r>
            <a:r>
              <a:rPr lang="en-US" sz="2000" dirty="0" err="1"/>
              <a:t>sâu</a:t>
            </a:r>
            <a:r>
              <a:rPr lang="en-US" sz="2000" dirty="0"/>
              <a:t> </a:t>
            </a:r>
            <a:r>
              <a:rPr lang="en-US" sz="2000" dirty="0" err="1"/>
              <a:t>và</a:t>
            </a:r>
            <a:r>
              <a:rPr lang="en-US" sz="2000" dirty="0"/>
              <a:t> </a:t>
            </a:r>
            <a:r>
              <a:rPr lang="en-US" sz="2000" dirty="0" err="1"/>
              <a:t>lớn</a:t>
            </a:r>
            <a:r>
              <a:rPr lang="en-US" sz="2000" dirty="0"/>
              <a:t> </a:t>
            </a:r>
            <a:r>
              <a:rPr lang="en-US" sz="2000" dirty="0" err="1"/>
              <a:t>nhất</a:t>
            </a:r>
            <a:r>
              <a:rPr lang="en-US" sz="2000" dirty="0"/>
              <a:t> </a:t>
            </a:r>
            <a:r>
              <a:rPr lang="en-US" sz="2000" dirty="0" err="1"/>
              <a:t>thế</a:t>
            </a:r>
            <a:r>
              <a:rPr lang="en-US" sz="2000" dirty="0"/>
              <a:t> </a:t>
            </a:r>
            <a:r>
              <a:rPr lang="en-US" sz="2000" dirty="0" err="1"/>
              <a:t>giới</a:t>
            </a:r>
            <a:r>
              <a:rPr lang="en-US" sz="2000" dirty="0"/>
              <a:t> </a:t>
            </a:r>
            <a:r>
              <a:rPr lang="en-US" sz="2000" dirty="0" err="1"/>
              <a:t>như</a:t>
            </a:r>
            <a:r>
              <a:rPr lang="en-US" sz="2000" dirty="0"/>
              <a:t>: </a:t>
            </a:r>
            <a:r>
              <a:rPr lang="en-US" sz="2000" dirty="0" err="1"/>
              <a:t>hồ</a:t>
            </a:r>
            <a:r>
              <a:rPr lang="en-US" sz="2000" dirty="0"/>
              <a:t> Bai-can (Baikal), A-ran (Aral), Ban-</a:t>
            </a:r>
            <a:r>
              <a:rPr lang="en-US" sz="2000" dirty="0" err="1"/>
              <a:t>khát</a:t>
            </a:r>
            <a:r>
              <a:rPr lang="en-US" sz="2000" dirty="0"/>
              <a:t> (Balkhash),...</a:t>
            </a:r>
          </a:p>
        </p:txBody>
      </p:sp>
      <p:sp>
        <p:nvSpPr>
          <p:cNvPr id="8"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dirty="0" smtClean="0">
                <a:solidFill>
                  <a:schemeClr val="bg1"/>
                </a:solidFill>
                <a:latin typeface="+mn-lt"/>
              </a:rPr>
              <a:t>c. </a:t>
            </a:r>
            <a:r>
              <a:rPr lang="en-US" sz="3600" b="1" i="1" dirty="0" err="1" smtClean="0">
                <a:solidFill>
                  <a:schemeClr val="bg1"/>
                </a:solidFill>
                <a:latin typeface="+mn-lt"/>
              </a:rPr>
              <a:t>Sông</a:t>
            </a:r>
            <a:r>
              <a:rPr lang="en-US" sz="3600" b="1" i="1" dirty="0" smtClean="0">
                <a:solidFill>
                  <a:schemeClr val="bg1"/>
                </a:solidFill>
                <a:latin typeface="+mn-lt"/>
              </a:rPr>
              <a:t> </a:t>
            </a:r>
            <a:r>
              <a:rPr lang="en-US" sz="3600" b="1" i="1" dirty="0" err="1" smtClean="0">
                <a:solidFill>
                  <a:schemeClr val="bg1"/>
                </a:solidFill>
                <a:latin typeface="+mn-lt"/>
              </a:rPr>
              <a:t>ngòi</a:t>
            </a:r>
            <a:r>
              <a:rPr lang="en-US" sz="3600" b="1" i="1" dirty="0" smtClean="0">
                <a:solidFill>
                  <a:schemeClr val="bg1"/>
                </a:solidFill>
                <a:latin typeface="+mn-lt"/>
              </a:rPr>
              <a:t> </a:t>
            </a:r>
            <a:r>
              <a:rPr lang="en-US" sz="3600" b="1" i="1" dirty="0" err="1" smtClean="0">
                <a:solidFill>
                  <a:schemeClr val="bg1"/>
                </a:solidFill>
                <a:latin typeface="+mn-lt"/>
              </a:rPr>
              <a:t>và</a:t>
            </a:r>
            <a:r>
              <a:rPr lang="en-US" sz="3600" b="1" i="1" dirty="0" smtClean="0">
                <a:solidFill>
                  <a:schemeClr val="bg1"/>
                </a:solidFill>
                <a:latin typeface="+mn-lt"/>
              </a:rPr>
              <a:t> </a:t>
            </a:r>
            <a:r>
              <a:rPr lang="en-US" sz="3600" b="1" i="1" dirty="0" err="1" smtClean="0">
                <a:solidFill>
                  <a:schemeClr val="bg1"/>
                </a:solidFill>
                <a:latin typeface="+mn-lt"/>
              </a:rPr>
              <a:t>hồ</a:t>
            </a:r>
            <a:endParaRPr sz="3600" b="1" i="1" dirty="0">
              <a:solidFill>
                <a:schemeClr val="bg1"/>
              </a:solidFill>
              <a:latin typeface="+mn-lt"/>
            </a:endParaRPr>
          </a:p>
        </p:txBody>
      </p:sp>
      <p:pic>
        <p:nvPicPr>
          <p:cNvPr id="9" name="Picture 2" descr="https://o.remove.bg/downloads/2ae6c2e5-073b-49ee-9c57-b58635e1e11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159" y="49804"/>
            <a:ext cx="1694007" cy="16940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o.remove.bg/downloads/a15b1ac9-56fd-4442-bedb-80bed4e0f230/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68" y="-166231"/>
            <a:ext cx="1335521" cy="1335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61809" y="3649672"/>
            <a:ext cx="2399724" cy="1493828"/>
          </a:xfrm>
          <a:prstGeom prst="rect">
            <a:avLst/>
          </a:prstGeom>
        </p:spPr>
      </p:pic>
    </p:spTree>
    <p:extLst>
      <p:ext uri="{BB962C8B-B14F-4D97-AF65-F5344CB8AC3E}">
        <p14:creationId xmlns:p14="http://schemas.microsoft.com/office/powerpoint/2010/main" val="3986013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8"/>
        <p:cNvGrpSpPr/>
        <p:nvPr/>
      </p:nvGrpSpPr>
      <p:grpSpPr>
        <a:xfrm>
          <a:off x="0" y="0"/>
          <a:ext cx="0" cy="0"/>
          <a:chOff x="0" y="0"/>
          <a:chExt cx="0" cy="0"/>
        </a:xfrm>
      </p:grpSpPr>
      <p:grpSp>
        <p:nvGrpSpPr>
          <p:cNvPr id="4015" name="Google Shape;4015;p52"/>
          <p:cNvGrpSpPr/>
          <p:nvPr/>
        </p:nvGrpSpPr>
        <p:grpSpPr>
          <a:xfrm>
            <a:off x="8169194" y="341959"/>
            <a:ext cx="754593" cy="1003232"/>
            <a:chOff x="7062788" y="3483325"/>
            <a:chExt cx="558875" cy="743025"/>
          </a:xfrm>
        </p:grpSpPr>
        <p:sp>
          <p:nvSpPr>
            <p:cNvPr id="4016" name="Google Shape;4016;p52"/>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2"/>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2"/>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2"/>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2"/>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2"/>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2"/>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2"/>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2"/>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2"/>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2"/>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2"/>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2"/>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2"/>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2"/>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2"/>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2"/>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3466;p36"/>
          <p:cNvSpPr/>
          <p:nvPr/>
        </p:nvSpPr>
        <p:spPr>
          <a:xfrm>
            <a:off x="1831950" y="238991"/>
            <a:ext cx="5480100" cy="758537"/>
          </a:xfrm>
          <a:prstGeom prst="roundRect">
            <a:avLst>
              <a:gd name="adj" fmla="val 20977"/>
            </a:avLst>
          </a:prstGeom>
          <a:solidFill>
            <a:schemeClr val="accent4"/>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7"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i="1" dirty="0" smtClean="0">
                <a:solidFill>
                  <a:schemeClr val="bg1"/>
                </a:solidFill>
                <a:latin typeface="+mn-lt"/>
              </a:rPr>
              <a:t>c. </a:t>
            </a:r>
            <a:r>
              <a:rPr lang="en-US" sz="3000" b="1" i="1" dirty="0" err="1" smtClean="0">
                <a:solidFill>
                  <a:schemeClr val="bg1"/>
                </a:solidFill>
                <a:latin typeface="+mn-lt"/>
              </a:rPr>
              <a:t>Các</a:t>
            </a:r>
            <a:r>
              <a:rPr lang="en-US" sz="3000" b="1" i="1" dirty="0" smtClean="0">
                <a:solidFill>
                  <a:schemeClr val="bg1"/>
                </a:solidFill>
                <a:latin typeface="+mn-lt"/>
              </a:rPr>
              <a:t> </a:t>
            </a:r>
            <a:r>
              <a:rPr lang="en-US" sz="3000" b="1" i="1" dirty="0" err="1" smtClean="0">
                <a:solidFill>
                  <a:schemeClr val="bg1"/>
                </a:solidFill>
                <a:latin typeface="+mn-lt"/>
              </a:rPr>
              <a:t>đới</a:t>
            </a:r>
            <a:r>
              <a:rPr lang="en-US" sz="3000" b="1" i="1" dirty="0" smtClean="0">
                <a:solidFill>
                  <a:schemeClr val="bg1"/>
                </a:solidFill>
                <a:latin typeface="+mn-lt"/>
              </a:rPr>
              <a:t> </a:t>
            </a:r>
            <a:r>
              <a:rPr lang="en-US" sz="3000" b="1" i="1" dirty="0" err="1" smtClean="0">
                <a:solidFill>
                  <a:schemeClr val="bg1"/>
                </a:solidFill>
                <a:latin typeface="+mn-lt"/>
              </a:rPr>
              <a:t>thiên</a:t>
            </a:r>
            <a:r>
              <a:rPr lang="en-US" sz="3000" b="1" i="1" dirty="0" smtClean="0">
                <a:solidFill>
                  <a:schemeClr val="bg1"/>
                </a:solidFill>
                <a:latin typeface="+mn-lt"/>
              </a:rPr>
              <a:t> </a:t>
            </a:r>
            <a:r>
              <a:rPr lang="en-US" sz="3000" b="1" i="1" dirty="0" err="1" smtClean="0">
                <a:solidFill>
                  <a:schemeClr val="bg1"/>
                </a:solidFill>
                <a:latin typeface="+mn-lt"/>
              </a:rPr>
              <a:t>nhiên</a:t>
            </a:r>
            <a:endParaRPr sz="3000" b="1" i="1" dirty="0">
              <a:solidFill>
                <a:schemeClr val="bg1"/>
              </a:solidFill>
              <a:latin typeface="+mn-lt"/>
            </a:endParaRPr>
          </a:p>
        </p:txBody>
      </p:sp>
      <p:grpSp>
        <p:nvGrpSpPr>
          <p:cNvPr id="3983" name="Google Shape;3983;p52"/>
          <p:cNvGrpSpPr/>
          <p:nvPr/>
        </p:nvGrpSpPr>
        <p:grpSpPr>
          <a:xfrm>
            <a:off x="101415" y="256458"/>
            <a:ext cx="1000356" cy="798981"/>
            <a:chOff x="1942875" y="4263875"/>
            <a:chExt cx="856600" cy="632750"/>
          </a:xfrm>
        </p:grpSpPr>
        <p:sp>
          <p:nvSpPr>
            <p:cNvPr id="3984" name="Google Shape;3984;p52"/>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2"/>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2"/>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2"/>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2"/>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2"/>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2"/>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2"/>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2"/>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2"/>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2"/>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2"/>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2"/>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2"/>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2"/>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2"/>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2"/>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2"/>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2"/>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2"/>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2"/>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2"/>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2"/>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2"/>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2"/>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2"/>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2"/>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2"/>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2"/>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2"/>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2"/>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602000" y="1406066"/>
            <a:ext cx="6951781" cy="323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26264" y="1490459"/>
            <a:ext cx="5930457" cy="3016210"/>
          </a:xfrm>
          <a:prstGeom prst="rect">
            <a:avLst/>
          </a:prstGeom>
        </p:spPr>
        <p:txBody>
          <a:bodyPr wrap="square">
            <a:spAutoFit/>
          </a:bodyPr>
          <a:lstStyle/>
          <a:p>
            <a:pPr marL="342900" indent="-342900" algn="just">
              <a:lnSpc>
                <a:spcPct val="150000"/>
              </a:lnSpc>
              <a:spcBef>
                <a:spcPts val="300"/>
              </a:spcBef>
              <a:spcAft>
                <a:spcPts val="300"/>
              </a:spcAft>
              <a:buFont typeface="Arial" panose="020B0604020202020204" pitchFamily="34" charset="0"/>
              <a:buChar char="•"/>
            </a:pPr>
            <a:r>
              <a:rPr lang="en-US" sz="2000" dirty="0" smtClean="0">
                <a:latin typeface="+mn-lt"/>
                <a:ea typeface="Times New Roman" panose="02020603050405020304" pitchFamily="18" charset="0"/>
              </a:rPr>
              <a:t>Ở</a:t>
            </a:r>
            <a:r>
              <a:rPr lang="vi-VN" sz="2000" dirty="0" smtClean="0">
                <a:latin typeface="+mn-lt"/>
                <a:ea typeface="Times New Roman" panose="02020603050405020304" pitchFamily="18" charset="0"/>
              </a:rPr>
              <a:t> </a:t>
            </a:r>
            <a:r>
              <a:rPr lang="vi-VN" sz="2000" dirty="0">
                <a:latin typeface="+mn-lt"/>
                <a:ea typeface="Times New Roman" panose="02020603050405020304" pitchFamily="18" charset="0"/>
              </a:rPr>
              <a:t>phía bắc châu lục, thời tiết khắc nghiệt và có gió </a:t>
            </a:r>
            <a:r>
              <a:rPr lang="vi-VN" sz="2000" dirty="0" smtClean="0">
                <a:latin typeface="+mn-lt"/>
                <a:ea typeface="Times New Roman" panose="02020603050405020304" pitchFamily="18" charset="0"/>
              </a:rPr>
              <a:t>mạnh</a:t>
            </a:r>
            <a:r>
              <a:rPr lang="en-US" sz="2000" dirty="0" smtClean="0">
                <a:latin typeface="+mn-lt"/>
                <a:ea typeface="Times New Roman" panose="02020603050405020304" pitchFamily="18" charset="0"/>
              </a:rPr>
              <a:t>.</a:t>
            </a:r>
          </a:p>
          <a:p>
            <a:pPr marL="342900" indent="-342900" algn="just">
              <a:lnSpc>
                <a:spcPct val="150000"/>
              </a:lnSpc>
              <a:spcBef>
                <a:spcPts val="300"/>
              </a:spcBef>
              <a:spcAft>
                <a:spcPts val="300"/>
              </a:spcAft>
              <a:buFont typeface="Arial" panose="020B0604020202020204" pitchFamily="34" charset="0"/>
              <a:buChar char="•"/>
            </a:pPr>
            <a:r>
              <a:rPr lang="en-US" sz="2000" dirty="0" smtClean="0">
                <a:latin typeface="+mn-lt"/>
                <a:ea typeface="Times New Roman" panose="02020603050405020304" pitchFamily="18" charset="0"/>
              </a:rPr>
              <a:t>P</a:t>
            </a:r>
            <a:r>
              <a:rPr lang="vi-VN" sz="2000" dirty="0" smtClean="0">
                <a:latin typeface="+mn-lt"/>
                <a:ea typeface="Times New Roman" panose="02020603050405020304" pitchFamily="18" charset="0"/>
              </a:rPr>
              <a:t>hổ </a:t>
            </a:r>
            <a:r>
              <a:rPr lang="vi-VN" sz="2000" dirty="0">
                <a:latin typeface="+mn-lt"/>
                <a:ea typeface="Times New Roman" panose="02020603050405020304" pitchFamily="18" charset="0"/>
              </a:rPr>
              <a:t>biến là hoang mạc cực, đồng rêu và đồng rêu </a:t>
            </a:r>
            <a:r>
              <a:rPr lang="vi-VN" sz="2000" dirty="0" smtClean="0">
                <a:latin typeface="+mn-lt"/>
                <a:ea typeface="Times New Roman" panose="02020603050405020304" pitchFamily="18" charset="0"/>
              </a:rPr>
              <a:t>rừng</a:t>
            </a:r>
            <a:r>
              <a:rPr lang="en-US" sz="2000" dirty="0" smtClean="0">
                <a:latin typeface="+mn-lt"/>
                <a:ea typeface="Times New Roman" panose="02020603050405020304" pitchFamily="18" charset="0"/>
              </a:rPr>
              <a:t>.</a:t>
            </a:r>
          </a:p>
          <a:p>
            <a:pPr marL="342900" indent="-342900" algn="just">
              <a:lnSpc>
                <a:spcPct val="150000"/>
              </a:lnSpc>
              <a:spcBef>
                <a:spcPts val="300"/>
              </a:spcBef>
              <a:spcAft>
                <a:spcPts val="300"/>
              </a:spcAft>
              <a:buFont typeface="Arial" panose="020B0604020202020204" pitchFamily="34" charset="0"/>
              <a:buChar char="•"/>
            </a:pPr>
            <a:r>
              <a:rPr lang="en-US" sz="2000" dirty="0" smtClean="0">
                <a:latin typeface="+mn-lt"/>
                <a:ea typeface="Times New Roman" panose="02020603050405020304" pitchFamily="18" charset="0"/>
              </a:rPr>
              <a:t>Đ</a:t>
            </a:r>
            <a:r>
              <a:rPr lang="vi-VN" sz="2000" dirty="0" smtClean="0">
                <a:latin typeface="+mn-lt"/>
                <a:ea typeface="Times New Roman" panose="02020603050405020304" pitchFamily="18" charset="0"/>
              </a:rPr>
              <a:t>ộng </a:t>
            </a:r>
            <a:r>
              <a:rPr lang="vi-VN" sz="2000" dirty="0">
                <a:latin typeface="+mn-lt"/>
                <a:ea typeface="Times New Roman" panose="02020603050405020304" pitchFamily="18" charset="0"/>
              </a:rPr>
              <a:t>vật chủ yếu là các loài chịu lạnh, về mùa hạ có nhiều loài chim từ phương Nam di cư lên.</a:t>
            </a:r>
            <a:endParaRPr lang="en-US" sz="2000" dirty="0">
              <a:latin typeface="+mn-lt"/>
              <a:ea typeface="Times New Roman" panose="02020603050405020304" pitchFamily="18" charset="0"/>
            </a:endParaRPr>
          </a:p>
        </p:txBody>
      </p:sp>
      <p:sp>
        <p:nvSpPr>
          <p:cNvPr id="2" name="Right Arrow 1"/>
          <p:cNvSpPr/>
          <p:nvPr/>
        </p:nvSpPr>
        <p:spPr>
          <a:xfrm>
            <a:off x="531450" y="2494605"/>
            <a:ext cx="1690322" cy="1007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Đới</a:t>
            </a:r>
            <a:r>
              <a:rPr lang="en-US" sz="2000" dirty="0" smtClean="0"/>
              <a:t> </a:t>
            </a:r>
            <a:r>
              <a:rPr lang="en-US" sz="2000" dirty="0" err="1" smtClean="0"/>
              <a:t>lạnh</a:t>
            </a:r>
            <a:endParaRPr lang="en-US" sz="2000" dirty="0"/>
          </a:p>
        </p:txBody>
      </p:sp>
      <p:pic>
        <p:nvPicPr>
          <p:cNvPr id="59" name="Picture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9415"/>
          <a:stretch/>
        </p:blipFill>
        <p:spPr>
          <a:xfrm>
            <a:off x="416844" y="4104415"/>
            <a:ext cx="1533062" cy="804508"/>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3"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8"/>
        <p:cNvGrpSpPr/>
        <p:nvPr/>
      </p:nvGrpSpPr>
      <p:grpSpPr>
        <a:xfrm>
          <a:off x="0" y="0"/>
          <a:ext cx="0" cy="0"/>
          <a:chOff x="0" y="0"/>
          <a:chExt cx="0" cy="0"/>
        </a:xfrm>
      </p:grpSpPr>
      <p:grpSp>
        <p:nvGrpSpPr>
          <p:cNvPr id="4015" name="Google Shape;4015;p52"/>
          <p:cNvGrpSpPr/>
          <p:nvPr/>
        </p:nvGrpSpPr>
        <p:grpSpPr>
          <a:xfrm>
            <a:off x="8169194" y="341959"/>
            <a:ext cx="754593" cy="1003232"/>
            <a:chOff x="7062788" y="3483325"/>
            <a:chExt cx="558875" cy="743025"/>
          </a:xfrm>
        </p:grpSpPr>
        <p:sp>
          <p:nvSpPr>
            <p:cNvPr id="4016" name="Google Shape;4016;p52"/>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2"/>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2"/>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2"/>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2"/>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2"/>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2"/>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2"/>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2"/>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2"/>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2"/>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2"/>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2"/>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2"/>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2"/>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2"/>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2"/>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3466;p36"/>
          <p:cNvSpPr/>
          <p:nvPr/>
        </p:nvSpPr>
        <p:spPr>
          <a:xfrm>
            <a:off x="1831950" y="238991"/>
            <a:ext cx="5480100" cy="758537"/>
          </a:xfrm>
          <a:prstGeom prst="roundRect">
            <a:avLst>
              <a:gd name="adj" fmla="val 20977"/>
            </a:avLst>
          </a:prstGeom>
          <a:solidFill>
            <a:schemeClr val="accent4"/>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7"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i="1" dirty="0" smtClean="0">
                <a:solidFill>
                  <a:schemeClr val="bg1"/>
                </a:solidFill>
                <a:latin typeface="+mn-lt"/>
              </a:rPr>
              <a:t>c. </a:t>
            </a:r>
            <a:r>
              <a:rPr lang="en-US" sz="3000" b="1" i="1" dirty="0" err="1" smtClean="0">
                <a:solidFill>
                  <a:schemeClr val="bg1"/>
                </a:solidFill>
                <a:latin typeface="+mn-lt"/>
              </a:rPr>
              <a:t>Các</a:t>
            </a:r>
            <a:r>
              <a:rPr lang="en-US" sz="3000" b="1" i="1" dirty="0" smtClean="0">
                <a:solidFill>
                  <a:schemeClr val="bg1"/>
                </a:solidFill>
                <a:latin typeface="+mn-lt"/>
              </a:rPr>
              <a:t> </a:t>
            </a:r>
            <a:r>
              <a:rPr lang="en-US" sz="3000" b="1" i="1" dirty="0" err="1" smtClean="0">
                <a:solidFill>
                  <a:schemeClr val="bg1"/>
                </a:solidFill>
                <a:latin typeface="+mn-lt"/>
              </a:rPr>
              <a:t>đới</a:t>
            </a:r>
            <a:r>
              <a:rPr lang="en-US" sz="3000" b="1" i="1" dirty="0" smtClean="0">
                <a:solidFill>
                  <a:schemeClr val="bg1"/>
                </a:solidFill>
                <a:latin typeface="+mn-lt"/>
              </a:rPr>
              <a:t> </a:t>
            </a:r>
            <a:r>
              <a:rPr lang="en-US" sz="3000" b="1" i="1" dirty="0" err="1" smtClean="0">
                <a:solidFill>
                  <a:schemeClr val="bg1"/>
                </a:solidFill>
                <a:latin typeface="+mn-lt"/>
              </a:rPr>
              <a:t>thiên</a:t>
            </a:r>
            <a:r>
              <a:rPr lang="en-US" sz="3000" b="1" i="1" dirty="0" smtClean="0">
                <a:solidFill>
                  <a:schemeClr val="bg1"/>
                </a:solidFill>
                <a:latin typeface="+mn-lt"/>
              </a:rPr>
              <a:t> </a:t>
            </a:r>
            <a:r>
              <a:rPr lang="en-US" sz="3000" b="1" i="1" dirty="0" err="1" smtClean="0">
                <a:solidFill>
                  <a:schemeClr val="bg1"/>
                </a:solidFill>
                <a:latin typeface="+mn-lt"/>
              </a:rPr>
              <a:t>nhiên</a:t>
            </a:r>
            <a:endParaRPr sz="3000" b="1" i="1" dirty="0">
              <a:solidFill>
                <a:schemeClr val="bg1"/>
              </a:solidFill>
              <a:latin typeface="+mn-lt"/>
            </a:endParaRPr>
          </a:p>
        </p:txBody>
      </p:sp>
      <p:grpSp>
        <p:nvGrpSpPr>
          <p:cNvPr id="3983" name="Google Shape;3983;p52"/>
          <p:cNvGrpSpPr/>
          <p:nvPr/>
        </p:nvGrpSpPr>
        <p:grpSpPr>
          <a:xfrm>
            <a:off x="101415" y="256458"/>
            <a:ext cx="1000356" cy="798981"/>
            <a:chOff x="1942875" y="4263875"/>
            <a:chExt cx="856600" cy="632750"/>
          </a:xfrm>
        </p:grpSpPr>
        <p:sp>
          <p:nvSpPr>
            <p:cNvPr id="3984" name="Google Shape;3984;p52"/>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2"/>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2"/>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2"/>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2"/>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2"/>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2"/>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2"/>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2"/>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2"/>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2"/>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2"/>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2"/>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2"/>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2"/>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2"/>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2"/>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2"/>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2"/>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2"/>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2"/>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2"/>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2"/>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2"/>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2"/>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2"/>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2"/>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2"/>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2"/>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2"/>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2"/>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602000" y="1406066"/>
            <a:ext cx="6951781" cy="323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8624" y="1659553"/>
            <a:ext cx="6317412" cy="272382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1900" dirty="0" smtClean="0"/>
              <a:t>C</a:t>
            </a:r>
            <a:r>
              <a:rPr lang="vi-VN" sz="1900" dirty="0" smtClean="0"/>
              <a:t>hiếm </a:t>
            </a:r>
            <a:r>
              <a:rPr lang="vi-VN" sz="1900" dirty="0"/>
              <a:t>diện tích lớn nhất, có sự phân hoá từ rừng lá kim sang rừng hỗn </a:t>
            </a:r>
            <a:r>
              <a:rPr lang="vi-VN" sz="1900" dirty="0" smtClean="0"/>
              <a:t>giao</a:t>
            </a:r>
            <a:r>
              <a:rPr lang="en-US" sz="1900" dirty="0"/>
              <a:t> </a:t>
            </a:r>
            <a:r>
              <a:rPr lang="vi-VN" sz="1900" dirty="0" smtClean="0"/>
              <a:t>và rừng lá rộng, thảo nguyên rừng và thảo nguyên</a:t>
            </a:r>
            <a:r>
              <a:rPr lang="en-US" sz="1900" dirty="0" smtClean="0"/>
              <a:t>.</a:t>
            </a:r>
          </a:p>
          <a:p>
            <a:pPr marL="342900" indent="-342900" algn="just">
              <a:lnSpc>
                <a:spcPct val="150000"/>
              </a:lnSpc>
              <a:buFont typeface="Arial" panose="020B0604020202020204" pitchFamily="34" charset="0"/>
              <a:buChar char="•"/>
            </a:pPr>
            <a:r>
              <a:rPr lang="en-US" sz="1900" dirty="0" smtClean="0"/>
              <a:t>C</a:t>
            </a:r>
            <a:r>
              <a:rPr lang="vi-VN" sz="1900" dirty="0" smtClean="0"/>
              <a:t>àng vào sâu trong lục địa, khí hậu khô hạn nên chủ yếu là bán hoang mạc và hoang mạc. </a:t>
            </a:r>
            <a:endParaRPr lang="en-US" sz="1900" dirty="0" smtClean="0"/>
          </a:p>
          <a:p>
            <a:pPr marL="342900" indent="-342900" algn="just">
              <a:lnSpc>
                <a:spcPct val="150000"/>
              </a:lnSpc>
              <a:buFont typeface="Arial" panose="020B0604020202020204" pitchFamily="34" charset="0"/>
              <a:buChar char="•"/>
            </a:pPr>
            <a:r>
              <a:rPr lang="en-US" sz="1900" dirty="0" err="1" smtClean="0"/>
              <a:t>Vùng</a:t>
            </a:r>
            <a:r>
              <a:rPr lang="en-US" sz="1900" dirty="0" smtClean="0"/>
              <a:t> </a:t>
            </a:r>
            <a:r>
              <a:rPr lang="vi-VN" sz="1900" dirty="0" smtClean="0"/>
              <a:t>núi cao phổ biến là thảo nguyên và băng tuyết.</a:t>
            </a:r>
            <a:endParaRPr lang="en-US" sz="1900" dirty="0"/>
          </a:p>
        </p:txBody>
      </p:sp>
      <p:sp>
        <p:nvSpPr>
          <p:cNvPr id="2" name="Right Arrow 1"/>
          <p:cNvSpPr/>
          <p:nvPr/>
        </p:nvSpPr>
        <p:spPr>
          <a:xfrm>
            <a:off x="531450" y="2494605"/>
            <a:ext cx="1690322" cy="1007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Đới</a:t>
            </a:r>
            <a:r>
              <a:rPr lang="en-US" sz="2000" dirty="0" smtClean="0"/>
              <a:t> </a:t>
            </a:r>
            <a:r>
              <a:rPr lang="en-US" sz="2000" dirty="0" err="1" smtClean="0"/>
              <a:t>ôn</a:t>
            </a:r>
            <a:r>
              <a:rPr lang="en-US" sz="2000" dirty="0" smtClean="0"/>
              <a:t> </a:t>
            </a:r>
            <a:r>
              <a:rPr lang="en-US" sz="2000" dirty="0" err="1" smtClean="0"/>
              <a:t>hoà</a:t>
            </a:r>
            <a:endParaRPr lang="en-US" sz="2000" dirty="0"/>
          </a:p>
        </p:txBody>
      </p:sp>
      <p:pic>
        <p:nvPicPr>
          <p:cNvPr id="57" name="Picture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9415"/>
          <a:stretch/>
        </p:blipFill>
        <p:spPr>
          <a:xfrm>
            <a:off x="416844" y="4104415"/>
            <a:ext cx="1533062" cy="804508"/>
          </a:xfrm>
          <a:prstGeom prst="rect">
            <a:avLst/>
          </a:prstGeom>
        </p:spPr>
      </p:pic>
    </p:spTree>
    <p:extLst>
      <p:ext uri="{BB962C8B-B14F-4D97-AF65-F5344CB8AC3E}">
        <p14:creationId xmlns:p14="http://schemas.microsoft.com/office/powerpoint/2010/main" val="1809493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8"/>
        <p:cNvGrpSpPr/>
        <p:nvPr/>
      </p:nvGrpSpPr>
      <p:grpSpPr>
        <a:xfrm>
          <a:off x="0" y="0"/>
          <a:ext cx="0" cy="0"/>
          <a:chOff x="0" y="0"/>
          <a:chExt cx="0" cy="0"/>
        </a:xfrm>
      </p:grpSpPr>
      <p:grpSp>
        <p:nvGrpSpPr>
          <p:cNvPr id="4015" name="Google Shape;4015;p52"/>
          <p:cNvGrpSpPr/>
          <p:nvPr/>
        </p:nvGrpSpPr>
        <p:grpSpPr>
          <a:xfrm>
            <a:off x="8169194" y="341959"/>
            <a:ext cx="754593" cy="1003232"/>
            <a:chOff x="7062788" y="3483325"/>
            <a:chExt cx="558875" cy="743025"/>
          </a:xfrm>
        </p:grpSpPr>
        <p:sp>
          <p:nvSpPr>
            <p:cNvPr id="4016" name="Google Shape;4016;p52"/>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2"/>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2"/>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2"/>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2"/>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2"/>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2"/>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2"/>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2"/>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2"/>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2"/>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2"/>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2"/>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2"/>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2"/>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2"/>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2"/>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3466;p36"/>
          <p:cNvSpPr/>
          <p:nvPr/>
        </p:nvSpPr>
        <p:spPr>
          <a:xfrm>
            <a:off x="1831950" y="238991"/>
            <a:ext cx="5480100" cy="758537"/>
          </a:xfrm>
          <a:prstGeom prst="roundRect">
            <a:avLst>
              <a:gd name="adj" fmla="val 20977"/>
            </a:avLst>
          </a:prstGeom>
          <a:solidFill>
            <a:schemeClr val="accent4"/>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7"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i="1" dirty="0" smtClean="0">
                <a:solidFill>
                  <a:schemeClr val="bg1"/>
                </a:solidFill>
                <a:latin typeface="+mn-lt"/>
              </a:rPr>
              <a:t>c. </a:t>
            </a:r>
            <a:r>
              <a:rPr lang="en-US" sz="3000" b="1" i="1" dirty="0" err="1" smtClean="0">
                <a:solidFill>
                  <a:schemeClr val="bg1"/>
                </a:solidFill>
                <a:latin typeface="+mn-lt"/>
              </a:rPr>
              <a:t>Các</a:t>
            </a:r>
            <a:r>
              <a:rPr lang="en-US" sz="3000" b="1" i="1" dirty="0" smtClean="0">
                <a:solidFill>
                  <a:schemeClr val="bg1"/>
                </a:solidFill>
                <a:latin typeface="+mn-lt"/>
              </a:rPr>
              <a:t> </a:t>
            </a:r>
            <a:r>
              <a:rPr lang="en-US" sz="3000" b="1" i="1" dirty="0" err="1" smtClean="0">
                <a:solidFill>
                  <a:schemeClr val="bg1"/>
                </a:solidFill>
                <a:latin typeface="+mn-lt"/>
              </a:rPr>
              <a:t>đới</a:t>
            </a:r>
            <a:r>
              <a:rPr lang="en-US" sz="3000" b="1" i="1" dirty="0" smtClean="0">
                <a:solidFill>
                  <a:schemeClr val="bg1"/>
                </a:solidFill>
                <a:latin typeface="+mn-lt"/>
              </a:rPr>
              <a:t> </a:t>
            </a:r>
            <a:r>
              <a:rPr lang="en-US" sz="3000" b="1" i="1" dirty="0" err="1" smtClean="0">
                <a:solidFill>
                  <a:schemeClr val="bg1"/>
                </a:solidFill>
                <a:latin typeface="+mn-lt"/>
              </a:rPr>
              <a:t>thiên</a:t>
            </a:r>
            <a:r>
              <a:rPr lang="en-US" sz="3000" b="1" i="1" dirty="0" smtClean="0">
                <a:solidFill>
                  <a:schemeClr val="bg1"/>
                </a:solidFill>
                <a:latin typeface="+mn-lt"/>
              </a:rPr>
              <a:t> </a:t>
            </a:r>
            <a:r>
              <a:rPr lang="en-US" sz="3000" b="1" i="1" dirty="0" err="1" smtClean="0">
                <a:solidFill>
                  <a:schemeClr val="bg1"/>
                </a:solidFill>
                <a:latin typeface="+mn-lt"/>
              </a:rPr>
              <a:t>nhiên</a:t>
            </a:r>
            <a:endParaRPr sz="3000" b="1" i="1" dirty="0">
              <a:solidFill>
                <a:schemeClr val="bg1"/>
              </a:solidFill>
              <a:latin typeface="+mn-lt"/>
            </a:endParaRPr>
          </a:p>
        </p:txBody>
      </p:sp>
      <p:grpSp>
        <p:nvGrpSpPr>
          <p:cNvPr id="3983" name="Google Shape;3983;p52"/>
          <p:cNvGrpSpPr/>
          <p:nvPr/>
        </p:nvGrpSpPr>
        <p:grpSpPr>
          <a:xfrm>
            <a:off x="101415" y="256458"/>
            <a:ext cx="1000356" cy="798981"/>
            <a:chOff x="1942875" y="4263875"/>
            <a:chExt cx="856600" cy="632750"/>
          </a:xfrm>
        </p:grpSpPr>
        <p:sp>
          <p:nvSpPr>
            <p:cNvPr id="3984" name="Google Shape;3984;p52"/>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2"/>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2"/>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2"/>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2"/>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2"/>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2"/>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2"/>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2"/>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2"/>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2"/>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2"/>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2"/>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2"/>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2"/>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2"/>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2"/>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2"/>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2"/>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2"/>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2"/>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2"/>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2"/>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2"/>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2"/>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2"/>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2"/>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2"/>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2"/>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2"/>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2"/>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602000" y="1406066"/>
            <a:ext cx="6951781" cy="323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58736" y="1798235"/>
            <a:ext cx="5939098" cy="240065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2000" dirty="0"/>
              <a:t>Ở</a:t>
            </a:r>
            <a:r>
              <a:rPr lang="vi-VN" sz="2000" dirty="0" smtClean="0"/>
              <a:t> </a:t>
            </a:r>
            <a:r>
              <a:rPr lang="vi-VN" sz="2000" dirty="0"/>
              <a:t>vùng khí hậu gió mùa, xích </a:t>
            </a:r>
            <a:r>
              <a:rPr lang="vi-VN" sz="2000" dirty="0" smtClean="0"/>
              <a:t>đạo</a:t>
            </a:r>
            <a:r>
              <a:rPr lang="en-US" sz="2000" dirty="0" smtClean="0"/>
              <a:t>.</a:t>
            </a:r>
          </a:p>
          <a:p>
            <a:pPr marL="342900" indent="-342900" algn="just">
              <a:lnSpc>
                <a:spcPct val="150000"/>
              </a:lnSpc>
              <a:buFont typeface="Arial" panose="020B0604020202020204" pitchFamily="34" charset="0"/>
              <a:buChar char="•"/>
            </a:pPr>
            <a:r>
              <a:rPr lang="en-US" sz="2000" dirty="0"/>
              <a:t>T</a:t>
            </a:r>
            <a:r>
              <a:rPr lang="vi-VN" sz="2000" dirty="0" smtClean="0"/>
              <a:t>hực </a:t>
            </a:r>
            <a:r>
              <a:rPr lang="vi-VN" sz="2000" dirty="0"/>
              <a:t>vật điển hình là rừng nhiệt đới. </a:t>
            </a:r>
            <a:endParaRPr lang="en-US" sz="2000" dirty="0" smtClean="0"/>
          </a:p>
          <a:p>
            <a:pPr marL="342900" indent="-342900" algn="just">
              <a:lnSpc>
                <a:spcPct val="150000"/>
              </a:lnSpc>
              <a:buFont typeface="Arial" panose="020B0604020202020204" pitchFamily="34" charset="0"/>
              <a:buChar char="•"/>
            </a:pPr>
            <a:r>
              <a:rPr lang="vi-VN" sz="2000" dirty="0" smtClean="0"/>
              <a:t>Rừng </a:t>
            </a:r>
            <a:r>
              <a:rPr lang="vi-VN" sz="2000" dirty="0"/>
              <a:t>có nhiều tầng và thường </a:t>
            </a:r>
            <a:r>
              <a:rPr lang="vi-VN" sz="2000" dirty="0" smtClean="0"/>
              <a:t>xanh</a:t>
            </a:r>
            <a:r>
              <a:rPr lang="en-US" sz="2000" dirty="0" smtClean="0"/>
              <a:t>.</a:t>
            </a:r>
          </a:p>
          <a:p>
            <a:pPr marL="342900" indent="-342900" algn="just">
              <a:lnSpc>
                <a:spcPct val="150000"/>
              </a:lnSpc>
              <a:buFont typeface="Arial" panose="020B0604020202020204" pitchFamily="34" charset="0"/>
              <a:buChar char="•"/>
            </a:pPr>
            <a:r>
              <a:rPr lang="en-US" sz="2000" dirty="0" smtClean="0"/>
              <a:t>Ở</a:t>
            </a:r>
            <a:r>
              <a:rPr lang="vi-VN" sz="2000" dirty="0" smtClean="0"/>
              <a:t> </a:t>
            </a:r>
            <a:r>
              <a:rPr lang="vi-VN" sz="2000" dirty="0"/>
              <a:t>những nơi khuất gió hoặc khô hạn có rừng thưa, xavan, cây bụi và hoang mạc.</a:t>
            </a:r>
            <a:endParaRPr lang="en-US" sz="2000" dirty="0"/>
          </a:p>
        </p:txBody>
      </p:sp>
      <p:sp>
        <p:nvSpPr>
          <p:cNvPr id="2" name="Right Arrow 1"/>
          <p:cNvSpPr/>
          <p:nvPr/>
        </p:nvSpPr>
        <p:spPr>
          <a:xfrm>
            <a:off x="531450" y="2494605"/>
            <a:ext cx="1690322" cy="1007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Đới</a:t>
            </a:r>
            <a:r>
              <a:rPr lang="en-US" sz="2000" dirty="0" smtClean="0"/>
              <a:t> </a:t>
            </a:r>
            <a:r>
              <a:rPr lang="en-US" sz="2000" dirty="0" err="1" smtClean="0"/>
              <a:t>nóng</a:t>
            </a:r>
            <a:endParaRPr lang="en-US" sz="2000" dirty="0"/>
          </a:p>
        </p:txBody>
      </p:sp>
      <p:pic>
        <p:nvPicPr>
          <p:cNvPr id="58" name="Picture 4"/>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9415"/>
          <a:stretch/>
        </p:blipFill>
        <p:spPr>
          <a:xfrm>
            <a:off x="416844" y="4104415"/>
            <a:ext cx="1533062" cy="804508"/>
          </a:xfrm>
          <a:prstGeom prst="rect">
            <a:avLst/>
          </a:prstGeom>
        </p:spPr>
      </p:pic>
    </p:spTree>
    <p:extLst>
      <p:ext uri="{BB962C8B-B14F-4D97-AF65-F5344CB8AC3E}">
        <p14:creationId xmlns:p14="http://schemas.microsoft.com/office/powerpoint/2010/main" val="40345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sp>
        <p:nvSpPr>
          <p:cNvPr id="4" name="Rectangle 3"/>
          <p:cNvSpPr/>
          <p:nvPr/>
        </p:nvSpPr>
        <p:spPr>
          <a:xfrm>
            <a:off x="1276245" y="285819"/>
            <a:ext cx="6466835" cy="600164"/>
          </a:xfrm>
          <a:prstGeom prst="rect">
            <a:avLst/>
          </a:prstGeom>
          <a:solidFill>
            <a:schemeClr val="accent5">
              <a:lumMod val="75000"/>
            </a:schemeClr>
          </a:solidFill>
        </p:spPr>
        <p:txBody>
          <a:bodyPr wrap="none">
            <a:spAutoFit/>
          </a:bodyPr>
          <a:lstStyle/>
          <a:p>
            <a:pPr algn="just">
              <a:lnSpc>
                <a:spcPct val="150000"/>
              </a:lnSpc>
              <a:spcBef>
                <a:spcPts val="300"/>
              </a:spcBef>
              <a:spcAft>
                <a:spcPts val="300"/>
              </a:spcAft>
            </a:pPr>
            <a:r>
              <a:rPr lang="en-US" sz="2200" dirty="0" smtClean="0">
                <a:solidFill>
                  <a:schemeClr val="bg1"/>
                </a:solidFill>
                <a:latin typeface="+mn-lt"/>
                <a:ea typeface="Times New Roman" panose="02020603050405020304" pitchFamily="18" charset="0"/>
              </a:rPr>
              <a:t>H</a:t>
            </a:r>
            <a:r>
              <a:rPr lang="vi-VN" sz="2200" dirty="0" smtClean="0">
                <a:solidFill>
                  <a:schemeClr val="bg1"/>
                </a:solidFill>
                <a:latin typeface="+mn-lt"/>
                <a:ea typeface="Times New Roman" panose="02020603050405020304" pitchFamily="18" charset="0"/>
              </a:rPr>
              <a:t>ình </a:t>
            </a:r>
            <a:r>
              <a:rPr lang="vi-VN" sz="2200" dirty="0">
                <a:solidFill>
                  <a:schemeClr val="bg1"/>
                </a:solidFill>
                <a:latin typeface="+mn-lt"/>
                <a:ea typeface="Times New Roman" panose="02020603050405020304" pitchFamily="18" charset="0"/>
              </a:rPr>
              <a:t>ảnh về </a:t>
            </a:r>
            <a:r>
              <a:rPr lang="en-US" sz="2200" dirty="0" err="1" smtClean="0">
                <a:solidFill>
                  <a:schemeClr val="bg1"/>
                </a:solidFill>
                <a:latin typeface="+mn-lt"/>
                <a:ea typeface="Times New Roman" panose="02020603050405020304" pitchFamily="18" charset="0"/>
              </a:rPr>
              <a:t>sự</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phân</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hoá</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đa</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dạng</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của</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thiên</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nhiên</a:t>
            </a:r>
            <a:endParaRPr lang="en-US" sz="2200" dirty="0">
              <a:solidFill>
                <a:schemeClr val="bg1"/>
              </a:solidFill>
              <a:effectLst/>
              <a:latin typeface="+mn-lt"/>
              <a:ea typeface="Times New Roman" panose="02020603050405020304" pitchFamily="18" charset="0"/>
            </a:endParaRPr>
          </a:p>
        </p:txBody>
      </p:sp>
      <p:pic>
        <p:nvPicPr>
          <p:cNvPr id="21" name="Picture 20" descr="Everest - đỉnh núi không thể bị chinh phục năm 2015 | Cảnh Đẹp Blog"/>
          <p:cNvPicPr/>
          <p:nvPr/>
        </p:nvPicPr>
        <p:blipFill>
          <a:blip r:embed="rId3">
            <a:extLst>
              <a:ext uri="{28A0092B-C50C-407E-A947-70E740481C1C}">
                <a14:useLocalDpi xmlns:a14="http://schemas.microsoft.com/office/drawing/2010/main" val="0"/>
              </a:ext>
            </a:extLst>
          </a:blip>
          <a:srcRect/>
          <a:stretch>
            <a:fillRect/>
          </a:stretch>
        </p:blipFill>
        <p:spPr bwMode="auto">
          <a:xfrm>
            <a:off x="586653" y="1042121"/>
            <a:ext cx="3590492" cy="1992024"/>
          </a:xfrm>
          <a:prstGeom prst="rect">
            <a:avLst/>
          </a:prstGeom>
          <a:noFill/>
          <a:ln>
            <a:noFill/>
          </a:ln>
        </p:spPr>
      </p:pic>
      <p:sp>
        <p:nvSpPr>
          <p:cNvPr id="18" name="Rectangle 17"/>
          <p:cNvSpPr/>
          <p:nvPr/>
        </p:nvSpPr>
        <p:spPr>
          <a:xfrm>
            <a:off x="4177145" y="1436345"/>
            <a:ext cx="4322017" cy="496996"/>
          </a:xfrm>
          <a:prstGeom prst="rect">
            <a:avLst/>
          </a:prstGeom>
        </p:spPr>
        <p:txBody>
          <a:bodyPr wrap="none">
            <a:spAutoFit/>
          </a:bodyPr>
          <a:lstStyle/>
          <a:p>
            <a:pPr marL="342900" indent="-342900" algn="just">
              <a:lnSpc>
                <a:spcPct val="150000"/>
              </a:lnSpc>
              <a:spcBef>
                <a:spcPts val="300"/>
              </a:spcBef>
              <a:spcAft>
                <a:spcPts val="300"/>
              </a:spcAft>
              <a:buFont typeface="Wingdings" panose="05000000000000000000" pitchFamily="2" charset="2"/>
              <a:buChar char="Ø"/>
            </a:pPr>
            <a:r>
              <a:rPr lang="vi-VN" sz="2000" dirty="0">
                <a:latin typeface="+mn-lt"/>
                <a:ea typeface="Times New Roman" panose="02020603050405020304" pitchFamily="18" charset="0"/>
              </a:rPr>
              <a:t>Đỉnh Everest thuộc dãy Himalaya</a:t>
            </a:r>
            <a:endParaRPr lang="en-US" sz="2000" dirty="0">
              <a:effectLst/>
              <a:latin typeface="+mn-lt"/>
              <a:ea typeface="Times New Roman" panose="02020603050405020304" pitchFamily="18" charset="0"/>
            </a:endParaRPr>
          </a:p>
        </p:txBody>
      </p:sp>
      <p:pic>
        <p:nvPicPr>
          <p:cNvPr id="23" name="Picture 22" descr="Khám phá Cao nguyên Tây Tạng- những điểm nhấn đáng nhớ - Travelago-Du lịch,  khám phá thế giớ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1453" y="2327565"/>
            <a:ext cx="3797709" cy="2286000"/>
          </a:xfrm>
          <a:prstGeom prst="rect">
            <a:avLst/>
          </a:prstGeom>
          <a:noFill/>
          <a:ln>
            <a:noFill/>
          </a:ln>
        </p:spPr>
      </p:pic>
      <p:sp>
        <p:nvSpPr>
          <p:cNvPr id="19" name="Rectangle 18"/>
          <p:cNvSpPr/>
          <p:nvPr/>
        </p:nvSpPr>
        <p:spPr>
          <a:xfrm>
            <a:off x="1471529" y="3470565"/>
            <a:ext cx="3079689" cy="496996"/>
          </a:xfrm>
          <a:prstGeom prst="rect">
            <a:avLst/>
          </a:prstGeom>
        </p:spPr>
        <p:txBody>
          <a:bodyPr wrap="none">
            <a:spAutoFit/>
          </a:bodyPr>
          <a:lstStyle/>
          <a:p>
            <a:pPr marL="342900" indent="-342900" algn="just">
              <a:lnSpc>
                <a:spcPct val="150000"/>
              </a:lnSpc>
              <a:spcBef>
                <a:spcPts val="300"/>
              </a:spcBef>
              <a:spcAft>
                <a:spcPts val="300"/>
              </a:spcAft>
              <a:buFont typeface="Wingdings" panose="05000000000000000000" pitchFamily="2" charset="2"/>
              <a:buChar char="Ø"/>
            </a:pPr>
            <a:r>
              <a:rPr lang="vi-VN" sz="2000" dirty="0">
                <a:latin typeface="+mn-lt"/>
                <a:ea typeface="Times New Roman" panose="02020603050405020304" pitchFamily="18" charset="0"/>
              </a:rPr>
              <a:t>Sơn nguyên Tây Tạng</a:t>
            </a:r>
            <a:endParaRPr lang="en-US" sz="2000" dirty="0">
              <a:effectLst/>
              <a:latin typeface="+mn-lt"/>
              <a:ea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90"/>
                                          </p:val>
                                        </p:tav>
                                        <p:tav tm="100000">
                                          <p:val>
                                            <p:fltVal val="0"/>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5"/>
        <p:cNvGrpSpPr/>
        <p:nvPr/>
      </p:nvGrpSpPr>
      <p:grpSpPr>
        <a:xfrm>
          <a:off x="0" y="0"/>
          <a:ext cx="0" cy="0"/>
          <a:chOff x="0" y="0"/>
          <a:chExt cx="0" cy="0"/>
        </a:xfrm>
      </p:grpSpPr>
      <p:sp>
        <p:nvSpPr>
          <p:cNvPr id="4" name="Rectangle 3"/>
          <p:cNvSpPr/>
          <p:nvPr/>
        </p:nvSpPr>
        <p:spPr>
          <a:xfrm>
            <a:off x="436418" y="2078182"/>
            <a:ext cx="820882" cy="197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6" name="Google Shape;3466;p36"/>
          <p:cNvSpPr/>
          <p:nvPr/>
        </p:nvSpPr>
        <p:spPr>
          <a:xfrm>
            <a:off x="1831950" y="238991"/>
            <a:ext cx="5480100" cy="758537"/>
          </a:xfrm>
          <a:prstGeom prst="roundRect">
            <a:avLst>
              <a:gd name="adj" fmla="val 20977"/>
            </a:avLst>
          </a:prstGeom>
          <a:solidFill>
            <a:schemeClr val="accent6"/>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latin typeface="+mn-lt"/>
              </a:rPr>
              <a:t>KHỞI ĐỘNG</a:t>
            </a:r>
            <a:endParaRPr sz="3600" b="1" dirty="0">
              <a:latin typeface="+mn-lt"/>
            </a:endParaRPr>
          </a:p>
        </p:txBody>
      </p:sp>
      <p:sp>
        <p:nvSpPr>
          <p:cNvPr id="10" name="Rectangle 9"/>
          <p:cNvSpPr/>
          <p:nvPr/>
        </p:nvSpPr>
        <p:spPr>
          <a:xfrm>
            <a:off x="142875" y="1142796"/>
            <a:ext cx="8858250" cy="517193"/>
          </a:xfrm>
          <a:prstGeom prst="rect">
            <a:avLst/>
          </a:prstGeom>
        </p:spPr>
        <p:txBody>
          <a:bodyPr wrap="square">
            <a:spAutoFit/>
          </a:bodyPr>
          <a:lstStyle/>
          <a:p>
            <a:pPr marL="342900" indent="-342900" algn="ctr">
              <a:lnSpc>
                <a:spcPct val="150000"/>
              </a:lnSpc>
              <a:buFont typeface="Wingdings" panose="05000000000000000000" pitchFamily="2" charset="2"/>
              <a:buChar char="Ø"/>
            </a:pPr>
            <a:r>
              <a:rPr lang="en-US" sz="2100" dirty="0" err="1" smtClean="0">
                <a:latin typeface="+mn-lt"/>
                <a:ea typeface="Times New Roman" panose="02020603050405020304" pitchFamily="18" charset="0"/>
              </a:rPr>
              <a:t>Em</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hãy</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nói</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nhanh</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tên</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các</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địa</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danh</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trong</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hình</a:t>
            </a:r>
            <a:endParaRPr lang="en-US" sz="2100" dirty="0">
              <a:latin typeface="+mn-lt"/>
            </a:endParaRPr>
          </a:p>
        </p:txBody>
      </p:sp>
      <p:sp>
        <p:nvSpPr>
          <p:cNvPr id="14" name="Rounded Rectangle 13"/>
          <p:cNvSpPr/>
          <p:nvPr/>
        </p:nvSpPr>
        <p:spPr>
          <a:xfrm>
            <a:off x="940374" y="4377429"/>
            <a:ext cx="3590061" cy="577673"/>
          </a:xfrm>
          <a:prstGeom prst="roundRect">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dirty="0"/>
              <a:t>Lăng Taj Mahal (Ấn Độ)</a:t>
            </a:r>
            <a:endParaRPr lang="en-US" sz="2000" dirty="0"/>
          </a:p>
        </p:txBody>
      </p:sp>
      <p:pic>
        <p:nvPicPr>
          <p:cNvPr id="15" name="Picture 14" descr="{keywords}"/>
          <p:cNvPicPr/>
          <p:nvPr/>
        </p:nvPicPr>
        <p:blipFill>
          <a:blip r:embed="rId3">
            <a:extLst>
              <a:ext uri="{28A0092B-C50C-407E-A947-70E740481C1C}">
                <a14:useLocalDpi xmlns:a14="http://schemas.microsoft.com/office/drawing/2010/main" val="0"/>
              </a:ext>
            </a:extLst>
          </a:blip>
          <a:srcRect/>
          <a:stretch>
            <a:fillRect/>
          </a:stretch>
        </p:blipFill>
        <p:spPr bwMode="auto">
          <a:xfrm>
            <a:off x="940374" y="1882561"/>
            <a:ext cx="3590061" cy="2365512"/>
          </a:xfrm>
          <a:prstGeom prst="rect">
            <a:avLst/>
          </a:prstGeom>
          <a:noFill/>
          <a:ln>
            <a:noFill/>
          </a:ln>
        </p:spPr>
      </p:pic>
      <p:pic>
        <p:nvPicPr>
          <p:cNvPr id="16" name="Picture 15" descr="Top 11 kỳ quan thiên nhiên châu Á đẹp nhất thế giới - 1"/>
          <p:cNvPicPr/>
          <p:nvPr/>
        </p:nvPicPr>
        <p:blipFill>
          <a:blip r:embed="rId4">
            <a:extLst>
              <a:ext uri="{28A0092B-C50C-407E-A947-70E740481C1C}">
                <a14:useLocalDpi xmlns:a14="http://schemas.microsoft.com/office/drawing/2010/main" val="0"/>
              </a:ext>
            </a:extLst>
          </a:blip>
          <a:srcRect/>
          <a:stretch>
            <a:fillRect/>
          </a:stretch>
        </p:blipFill>
        <p:spPr bwMode="auto">
          <a:xfrm>
            <a:off x="4810990" y="1882561"/>
            <a:ext cx="3458030" cy="2365512"/>
          </a:xfrm>
          <a:prstGeom prst="rect">
            <a:avLst/>
          </a:prstGeom>
          <a:noFill/>
          <a:ln>
            <a:noFill/>
          </a:ln>
        </p:spPr>
      </p:pic>
      <p:sp>
        <p:nvSpPr>
          <p:cNvPr id="17" name="Rounded Rectangle 16"/>
          <p:cNvSpPr/>
          <p:nvPr/>
        </p:nvSpPr>
        <p:spPr>
          <a:xfrm>
            <a:off x="4810991" y="4377428"/>
            <a:ext cx="3458030" cy="577673"/>
          </a:xfrm>
          <a:prstGeom prst="roundRect">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smtClean="0"/>
              <a:t>Vịnh</a:t>
            </a:r>
            <a:r>
              <a:rPr lang="en-US" sz="2000" dirty="0" smtClean="0"/>
              <a:t> </a:t>
            </a:r>
            <a:r>
              <a:rPr lang="en-US" sz="2000" dirty="0" err="1" smtClean="0"/>
              <a:t>Hạ</a:t>
            </a:r>
            <a:r>
              <a:rPr lang="en-US" sz="2000" dirty="0" smtClean="0"/>
              <a:t> Long (</a:t>
            </a:r>
            <a:r>
              <a:rPr lang="en-US" sz="2000" dirty="0" err="1" smtClean="0"/>
              <a:t>Việt</a:t>
            </a:r>
            <a:r>
              <a:rPr lang="en-US" sz="2000" dirty="0" smtClean="0"/>
              <a:t> Nam)</a:t>
            </a:r>
            <a:endParaRPr lang="en-US" sz="2000" dirty="0"/>
          </a:p>
        </p:txBody>
      </p:sp>
    </p:spTree>
    <p:extLst>
      <p:ext uri="{BB962C8B-B14F-4D97-AF65-F5344CB8AC3E}">
        <p14:creationId xmlns:p14="http://schemas.microsoft.com/office/powerpoint/2010/main" val="1720711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 calcmode="lin" valueType="num">
                                      <p:cBhvr>
                                        <p:cTn id="19" dur="500" fill="hold"/>
                                        <p:tgtEl>
                                          <p:spTgt spid="16"/>
                                        </p:tgtEl>
                                        <p:attrNameLst>
                                          <p:attrName>style.rotation</p:attrName>
                                        </p:attrNameLst>
                                      </p:cBhvr>
                                      <p:tavLst>
                                        <p:tav tm="0">
                                          <p:val>
                                            <p:fltVal val="90"/>
                                          </p:val>
                                        </p:tav>
                                        <p:tav tm="100000">
                                          <p:val>
                                            <p:fltVal val="0"/>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sp>
        <p:nvSpPr>
          <p:cNvPr id="4" name="Rectangle 3"/>
          <p:cNvSpPr/>
          <p:nvPr/>
        </p:nvSpPr>
        <p:spPr>
          <a:xfrm>
            <a:off x="1276245" y="285819"/>
            <a:ext cx="6466835" cy="600164"/>
          </a:xfrm>
          <a:prstGeom prst="rect">
            <a:avLst/>
          </a:prstGeom>
          <a:solidFill>
            <a:schemeClr val="accent5">
              <a:lumMod val="75000"/>
            </a:schemeClr>
          </a:solidFill>
        </p:spPr>
        <p:txBody>
          <a:bodyPr wrap="none">
            <a:spAutoFit/>
          </a:bodyPr>
          <a:lstStyle/>
          <a:p>
            <a:pPr algn="just">
              <a:lnSpc>
                <a:spcPct val="150000"/>
              </a:lnSpc>
              <a:spcBef>
                <a:spcPts val="300"/>
              </a:spcBef>
              <a:spcAft>
                <a:spcPts val="300"/>
              </a:spcAft>
            </a:pPr>
            <a:r>
              <a:rPr lang="en-US" sz="2200" dirty="0" smtClean="0">
                <a:solidFill>
                  <a:schemeClr val="bg1"/>
                </a:solidFill>
                <a:latin typeface="+mn-lt"/>
                <a:ea typeface="Times New Roman" panose="02020603050405020304" pitchFamily="18" charset="0"/>
              </a:rPr>
              <a:t>H</a:t>
            </a:r>
            <a:r>
              <a:rPr lang="vi-VN" sz="2200" dirty="0" smtClean="0">
                <a:solidFill>
                  <a:schemeClr val="bg1"/>
                </a:solidFill>
                <a:latin typeface="+mn-lt"/>
                <a:ea typeface="Times New Roman" panose="02020603050405020304" pitchFamily="18" charset="0"/>
              </a:rPr>
              <a:t>ình </a:t>
            </a:r>
            <a:r>
              <a:rPr lang="vi-VN" sz="2200" dirty="0">
                <a:solidFill>
                  <a:schemeClr val="bg1"/>
                </a:solidFill>
                <a:latin typeface="+mn-lt"/>
                <a:ea typeface="Times New Roman" panose="02020603050405020304" pitchFamily="18" charset="0"/>
              </a:rPr>
              <a:t>ảnh về </a:t>
            </a:r>
            <a:r>
              <a:rPr lang="en-US" sz="2200" dirty="0" err="1" smtClean="0">
                <a:solidFill>
                  <a:schemeClr val="bg1"/>
                </a:solidFill>
                <a:latin typeface="+mn-lt"/>
                <a:ea typeface="Times New Roman" panose="02020603050405020304" pitchFamily="18" charset="0"/>
              </a:rPr>
              <a:t>sự</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phân</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hoá</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đa</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dạng</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của</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thiên</a:t>
            </a:r>
            <a:r>
              <a:rPr lang="en-US" sz="2200" dirty="0" smtClean="0">
                <a:solidFill>
                  <a:schemeClr val="bg1"/>
                </a:solidFill>
                <a:latin typeface="+mn-lt"/>
                <a:ea typeface="Times New Roman" panose="02020603050405020304" pitchFamily="18" charset="0"/>
              </a:rPr>
              <a:t> </a:t>
            </a:r>
            <a:r>
              <a:rPr lang="en-US" sz="2200" dirty="0" err="1" smtClean="0">
                <a:solidFill>
                  <a:schemeClr val="bg1"/>
                </a:solidFill>
                <a:latin typeface="+mn-lt"/>
                <a:ea typeface="Times New Roman" panose="02020603050405020304" pitchFamily="18" charset="0"/>
              </a:rPr>
              <a:t>nhiên</a:t>
            </a:r>
            <a:endParaRPr lang="en-US" sz="2200" dirty="0">
              <a:solidFill>
                <a:schemeClr val="bg1"/>
              </a:solidFill>
              <a:effectLst/>
              <a:latin typeface="+mn-lt"/>
              <a:ea typeface="Times New Roman" panose="02020603050405020304" pitchFamily="18" charset="0"/>
            </a:endParaRPr>
          </a:p>
        </p:txBody>
      </p:sp>
      <p:sp>
        <p:nvSpPr>
          <p:cNvPr id="18" name="Rectangle 17"/>
          <p:cNvSpPr/>
          <p:nvPr/>
        </p:nvSpPr>
        <p:spPr>
          <a:xfrm>
            <a:off x="4177145" y="1395988"/>
            <a:ext cx="4457700" cy="830997"/>
          </a:xfrm>
          <a:prstGeom prst="rect">
            <a:avLst/>
          </a:prstGeom>
        </p:spPr>
        <p:txBody>
          <a:bodyPr wrap="square">
            <a:spAutoFit/>
          </a:bodyPr>
          <a:lstStyle/>
          <a:p>
            <a:pPr marL="342900" indent="-342900" algn="just">
              <a:lnSpc>
                <a:spcPct val="120000"/>
              </a:lnSpc>
              <a:spcBef>
                <a:spcPts val="300"/>
              </a:spcBef>
              <a:spcAft>
                <a:spcPts val="300"/>
              </a:spcAft>
              <a:buFont typeface="Wingdings" panose="05000000000000000000" pitchFamily="2" charset="2"/>
              <a:buChar char="Ø"/>
            </a:pPr>
            <a:r>
              <a:rPr lang="en-US" sz="2000" dirty="0" err="1" smtClean="0">
                <a:latin typeface="+mn-lt"/>
                <a:ea typeface="Times New Roman" panose="02020603050405020304" pitchFamily="18" charset="0"/>
              </a:rPr>
              <a:t>Sông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Mê</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Công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và</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đồng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bằng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sông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Mê</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Công</a:t>
            </a:r>
            <a:endParaRPr lang="en-US" sz="2000" dirty="0">
              <a:effectLst/>
              <a:latin typeface="+mn-lt"/>
              <a:ea typeface="Times New Roman" panose="02020603050405020304" pitchFamily="18" charset="0"/>
            </a:endParaRPr>
          </a:p>
        </p:txBody>
      </p:sp>
      <p:sp>
        <p:nvSpPr>
          <p:cNvPr id="19" name="Rectangle 18"/>
          <p:cNvSpPr/>
          <p:nvPr/>
        </p:nvSpPr>
        <p:spPr>
          <a:xfrm>
            <a:off x="1628738" y="3551236"/>
            <a:ext cx="2880917" cy="553998"/>
          </a:xfrm>
          <a:prstGeom prst="rect">
            <a:avLst/>
          </a:prstGeom>
        </p:spPr>
        <p:txBody>
          <a:bodyPr wrap="none">
            <a:spAutoFit/>
          </a:bodyPr>
          <a:lstStyle/>
          <a:p>
            <a:pPr marL="342900" indent="-342900" algn="just">
              <a:lnSpc>
                <a:spcPct val="150000"/>
              </a:lnSpc>
              <a:spcBef>
                <a:spcPts val="300"/>
              </a:spcBef>
              <a:spcAft>
                <a:spcPts val="300"/>
              </a:spcAft>
              <a:buFont typeface="Wingdings" panose="05000000000000000000" pitchFamily="2" charset="2"/>
              <a:buChar char="Ø"/>
            </a:pPr>
            <a:r>
              <a:rPr lang="en-US" sz="2000" dirty="0" err="1" smtClean="0">
                <a:latin typeface="+mn-lt"/>
                <a:ea typeface="Times New Roman" panose="02020603050405020304" pitchFamily="18" charset="0"/>
              </a:rPr>
              <a:t>Rừng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lá</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kim</a:t>
            </a:r>
            <a:r>
              <a:rPr lang="en-US" sz="2000" dirty="0" smtClean="0">
                <a:latin typeface="+mn-lt"/>
                <a:ea typeface="Times New Roman" panose="02020603050405020304" pitchFamily="18" charset="0"/>
              </a:rPr>
              <a:t> ở Xi-</a:t>
            </a:r>
            <a:r>
              <a:rPr lang="en-US" sz="2000" dirty="0" err="1" smtClean="0">
                <a:latin typeface="+mn-lt"/>
                <a:ea typeface="Times New Roman" panose="02020603050405020304" pitchFamily="18" charset="0"/>
              </a:rPr>
              <a:t>bia</a:t>
            </a:r>
            <a:endParaRPr lang="en-US" sz="2000" dirty="0">
              <a:effectLst/>
              <a:latin typeface="+mn-lt"/>
              <a:ea typeface="Times New Roman" panose="02020603050405020304" pitchFamily="18" charset="0"/>
            </a:endParaRPr>
          </a:p>
        </p:txBody>
      </p:sp>
      <p:pic>
        <p:nvPicPr>
          <p:cNvPr id="7" name="Picture 6" descr="Mê Công: Dòng sông hợp tác và phát triển | Tạp chí Tuyên giáo"/>
          <p:cNvPicPr/>
          <p:nvPr/>
        </p:nvPicPr>
        <p:blipFill>
          <a:blip r:embed="rId3">
            <a:extLst>
              <a:ext uri="{28A0092B-C50C-407E-A947-70E740481C1C}">
                <a14:useLocalDpi xmlns:a14="http://schemas.microsoft.com/office/drawing/2010/main" val="0"/>
              </a:ext>
            </a:extLst>
          </a:blip>
          <a:srcRect/>
          <a:stretch>
            <a:fillRect/>
          </a:stretch>
        </p:blipFill>
        <p:spPr bwMode="auto">
          <a:xfrm>
            <a:off x="586653" y="1024370"/>
            <a:ext cx="3590492" cy="2155248"/>
          </a:xfrm>
          <a:prstGeom prst="rect">
            <a:avLst/>
          </a:prstGeom>
          <a:noFill/>
          <a:ln>
            <a:noFill/>
          </a:ln>
        </p:spPr>
      </p:pic>
      <p:pic>
        <p:nvPicPr>
          <p:cNvPr id="8" name="Picture 7" descr="THỜI THƠ ẤU GIAN KHỔ- IAMIN MUXTAPHIN - PHẦN I- Chương I: Tai họa - Wattpad"/>
          <p:cNvPicPr/>
          <p:nvPr/>
        </p:nvPicPr>
        <p:blipFill>
          <a:blip r:embed="rId4">
            <a:extLst>
              <a:ext uri="{28A0092B-C50C-407E-A947-70E740481C1C}">
                <a14:useLocalDpi xmlns:a14="http://schemas.microsoft.com/office/drawing/2010/main" val="0"/>
              </a:ext>
            </a:extLst>
          </a:blip>
          <a:srcRect/>
          <a:stretch>
            <a:fillRect/>
          </a:stretch>
        </p:blipFill>
        <p:spPr bwMode="auto">
          <a:xfrm>
            <a:off x="4701453" y="2327565"/>
            <a:ext cx="3808702" cy="2286000"/>
          </a:xfrm>
          <a:prstGeom prst="rect">
            <a:avLst/>
          </a:prstGeom>
          <a:noFill/>
          <a:ln>
            <a:noFill/>
          </a:ln>
        </p:spPr>
      </p:pic>
    </p:spTree>
    <p:extLst>
      <p:ext uri="{BB962C8B-B14F-4D97-AF65-F5344CB8AC3E}">
        <p14:creationId xmlns:p14="http://schemas.microsoft.com/office/powerpoint/2010/main" val="2509212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5"/>
        <p:cNvGrpSpPr/>
        <p:nvPr/>
      </p:nvGrpSpPr>
      <p:grpSpPr>
        <a:xfrm>
          <a:off x="0" y="0"/>
          <a:ext cx="0" cy="0"/>
          <a:chOff x="0" y="0"/>
          <a:chExt cx="0" cy="0"/>
        </a:xfrm>
      </p:grpSpPr>
      <p:sp>
        <p:nvSpPr>
          <p:cNvPr id="8" name="Google Shape;3466;p36"/>
          <p:cNvSpPr/>
          <p:nvPr/>
        </p:nvSpPr>
        <p:spPr>
          <a:xfrm>
            <a:off x="1831950" y="238991"/>
            <a:ext cx="5480100" cy="758537"/>
          </a:xfrm>
          <a:prstGeom prst="roundRect">
            <a:avLst>
              <a:gd name="adj" fmla="val 20977"/>
            </a:avLst>
          </a:prstGeom>
          <a:solidFill>
            <a:srgbClr val="A765FF"/>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LUYỆN TẬP</a:t>
            </a:r>
            <a:endParaRPr sz="3600" b="1" dirty="0">
              <a:solidFill>
                <a:schemeClr val="bg1"/>
              </a:solidFill>
              <a:latin typeface="+mn-lt"/>
            </a:endParaRPr>
          </a:p>
        </p:txBody>
      </p:sp>
      <p:sp>
        <p:nvSpPr>
          <p:cNvPr id="6" name="Rectangle 5"/>
          <p:cNvSpPr/>
          <p:nvPr/>
        </p:nvSpPr>
        <p:spPr>
          <a:xfrm>
            <a:off x="1267691" y="1142796"/>
            <a:ext cx="6608618" cy="3016210"/>
          </a:xfrm>
          <a:prstGeom prst="rect">
            <a:avLst/>
          </a:prstGeom>
        </p:spPr>
        <p:txBody>
          <a:bodyPr wrap="square">
            <a:spAutoFit/>
          </a:bodyPr>
          <a:lstStyle/>
          <a:p>
            <a:pPr algn="just">
              <a:lnSpc>
                <a:spcPct val="150000"/>
              </a:lnSpc>
              <a:spcBef>
                <a:spcPts val="300"/>
              </a:spcBef>
              <a:spcAft>
                <a:spcPts val="300"/>
              </a:spcAft>
            </a:pPr>
            <a:r>
              <a:rPr lang="en-US" sz="2000" b="1" dirty="0" err="1" smtClean="0">
                <a:latin typeface="+mn-lt"/>
                <a:ea typeface="Times New Roman" panose="02020603050405020304" pitchFamily="18" charset="0"/>
              </a:rPr>
              <a:t>Nhiệm</a:t>
            </a:r>
            <a:r>
              <a:rPr lang="en-US" sz="2000" b="1" dirty="0" smtClean="0">
                <a:latin typeface="+mn-lt"/>
                <a:ea typeface="Times New Roman" panose="02020603050405020304" pitchFamily="18" charset="0"/>
              </a:rPr>
              <a:t> </a:t>
            </a:r>
            <a:r>
              <a:rPr lang="en-US" sz="2000" b="1" dirty="0" err="1" smtClean="0">
                <a:latin typeface="+mn-lt"/>
                <a:ea typeface="Times New Roman" panose="02020603050405020304" pitchFamily="18" charset="0"/>
              </a:rPr>
              <a:t>vụ</a:t>
            </a:r>
            <a:r>
              <a:rPr lang="en-US" sz="2000" b="1" dirty="0" smtClean="0">
                <a:latin typeface="+mn-lt"/>
                <a:ea typeface="Times New Roman" panose="02020603050405020304" pitchFamily="18" charset="0"/>
              </a:rPr>
              <a:t> 1. </a:t>
            </a:r>
            <a:r>
              <a:rPr lang="vi-VN" sz="2000" dirty="0" smtClean="0">
                <a:latin typeface="+mn-lt"/>
                <a:ea typeface="Times New Roman" panose="02020603050405020304" pitchFamily="18" charset="0"/>
              </a:rPr>
              <a:t>Dựa </a:t>
            </a:r>
            <a:r>
              <a:rPr lang="vi-VN" sz="2000" dirty="0">
                <a:latin typeface="+mn-lt"/>
                <a:ea typeface="Times New Roman" panose="02020603050405020304" pitchFamily="18" charset="0"/>
              </a:rPr>
              <a:t>vào bảng số liệu phần Luyện tập (SGK tr.116), kết hợp với biểu đồ Hình </a:t>
            </a:r>
            <a:r>
              <a:rPr lang="vi-VN" sz="2000" dirty="0" smtClean="0">
                <a:latin typeface="+mn-lt"/>
                <a:ea typeface="Times New Roman" panose="02020603050405020304" pitchFamily="18" charset="0"/>
              </a:rPr>
              <a:t>5.2</a:t>
            </a:r>
            <a:r>
              <a:rPr lang="en-US" sz="2000" dirty="0" smtClean="0">
                <a:latin typeface="+mn-lt"/>
                <a:ea typeface="Times New Roman" panose="02020603050405020304" pitchFamily="18" charset="0"/>
              </a:rPr>
              <a:t>, </a:t>
            </a:r>
            <a:r>
              <a:rPr lang="vi-VN" sz="2000" dirty="0" smtClean="0">
                <a:latin typeface="+mn-lt"/>
                <a:ea typeface="Times New Roman" panose="02020603050405020304" pitchFamily="18" charset="0"/>
              </a:rPr>
              <a:t>em </a:t>
            </a:r>
            <a:r>
              <a:rPr lang="vi-VN" sz="2000" dirty="0">
                <a:latin typeface="+mn-lt"/>
                <a:ea typeface="Times New Roman" panose="02020603050405020304" pitchFamily="18" charset="0"/>
              </a:rPr>
              <a:t>hãy:</a:t>
            </a:r>
            <a:endParaRPr lang="en-US" sz="2000" dirty="0">
              <a:latin typeface="+mn-lt"/>
              <a:ea typeface="Times New Roman" panose="02020603050405020304" pitchFamily="18" charset="0"/>
            </a:endParaRPr>
          </a:p>
          <a:p>
            <a:pPr algn="just">
              <a:lnSpc>
                <a:spcPct val="150000"/>
              </a:lnSpc>
              <a:spcBef>
                <a:spcPts val="300"/>
              </a:spcBef>
              <a:spcAft>
                <a:spcPts val="300"/>
              </a:spcAft>
            </a:pPr>
            <a:r>
              <a:rPr lang="en-US" sz="2000" dirty="0">
                <a:latin typeface="+mn-lt"/>
                <a:ea typeface="Times New Roman" panose="02020603050405020304" pitchFamily="18" charset="0"/>
              </a:rPr>
              <a:t>a</a:t>
            </a:r>
            <a:r>
              <a:rPr lang="vi-VN" sz="2000" dirty="0" smtClean="0">
                <a:latin typeface="+mn-lt"/>
                <a:ea typeface="Times New Roman" panose="02020603050405020304" pitchFamily="18" charset="0"/>
              </a:rPr>
              <a:t>. </a:t>
            </a:r>
            <a:r>
              <a:rPr lang="vi-VN" sz="2000" dirty="0">
                <a:latin typeface="+mn-lt"/>
                <a:ea typeface="Times New Roman" panose="02020603050405020304" pitchFamily="18" charset="0"/>
              </a:rPr>
              <a:t>Xác định vị trí của hai trạm khí tượng E Ri-at  và Y-an-gun trên hình </a:t>
            </a:r>
            <a:r>
              <a:rPr lang="vi-VN" sz="2000" dirty="0" smtClean="0">
                <a:latin typeface="+mn-lt"/>
                <a:ea typeface="Times New Roman" panose="02020603050405020304" pitchFamily="18" charset="0"/>
              </a:rPr>
              <a:t>5.2</a:t>
            </a:r>
            <a:r>
              <a:rPr lang="en-US" sz="2000" dirty="0" smtClean="0">
                <a:latin typeface="+mn-lt"/>
                <a:ea typeface="Times New Roman" panose="02020603050405020304" pitchFamily="18" charset="0"/>
              </a:rPr>
              <a:t>.</a:t>
            </a:r>
            <a:endParaRPr lang="en-US" sz="2000" dirty="0">
              <a:latin typeface="+mn-lt"/>
              <a:ea typeface="Times New Roman" panose="02020603050405020304" pitchFamily="18" charset="0"/>
            </a:endParaRPr>
          </a:p>
          <a:p>
            <a:pPr algn="just">
              <a:lnSpc>
                <a:spcPct val="150000"/>
              </a:lnSpc>
              <a:spcBef>
                <a:spcPts val="300"/>
              </a:spcBef>
              <a:spcAft>
                <a:spcPts val="300"/>
              </a:spcAft>
            </a:pPr>
            <a:r>
              <a:rPr lang="en-US" sz="2000" dirty="0" smtClean="0">
                <a:latin typeface="+mn-lt"/>
                <a:ea typeface="Times New Roman" panose="02020603050405020304" pitchFamily="18" charset="0"/>
              </a:rPr>
              <a:t>b</a:t>
            </a:r>
            <a:r>
              <a:rPr lang="vi-VN" sz="2000" dirty="0" smtClean="0">
                <a:latin typeface="+mn-lt"/>
                <a:ea typeface="Times New Roman" panose="02020603050405020304" pitchFamily="18" charset="0"/>
              </a:rPr>
              <a:t>. </a:t>
            </a:r>
            <a:r>
              <a:rPr lang="vi-VN" sz="2000" dirty="0">
                <a:latin typeface="+mn-lt"/>
                <a:ea typeface="Times New Roman" panose="02020603050405020304" pitchFamily="18" charset="0"/>
              </a:rPr>
              <a:t>Nhận xét đặc điểm nhiệt độ và lượng mưa ở hai trạm khí tượng.</a:t>
            </a:r>
            <a:endParaRPr lang="en-US" sz="2000" dirty="0">
              <a:effectLst/>
              <a:latin typeface="+mn-lt"/>
              <a:ea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4"/>
        <p:cNvGrpSpPr/>
        <p:nvPr/>
      </p:nvGrpSpPr>
      <p:grpSpPr>
        <a:xfrm>
          <a:off x="0" y="0"/>
          <a:ext cx="0" cy="0"/>
          <a:chOff x="0" y="0"/>
          <a:chExt cx="0" cy="0"/>
        </a:xfrm>
      </p:grpSpPr>
      <p:sp>
        <p:nvSpPr>
          <p:cNvPr id="12" name="Google Shape;3466;p36"/>
          <p:cNvSpPr/>
          <p:nvPr/>
        </p:nvSpPr>
        <p:spPr>
          <a:xfrm>
            <a:off x="1831950" y="238991"/>
            <a:ext cx="5480100" cy="758537"/>
          </a:xfrm>
          <a:prstGeom prst="roundRect">
            <a:avLst>
              <a:gd name="adj" fmla="val 20977"/>
            </a:avLst>
          </a:prstGeom>
          <a:solidFill>
            <a:srgbClr val="A765FF"/>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LUYỆN TẬP</a:t>
            </a:r>
            <a:endParaRPr sz="3600" b="1" dirty="0">
              <a:solidFill>
                <a:schemeClr val="bg1"/>
              </a:solidFill>
              <a:latin typeface="+mn-lt"/>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573318" y="1142795"/>
            <a:ext cx="5204027" cy="2868095"/>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5865003" y="1142795"/>
            <a:ext cx="2759452" cy="3605850"/>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1686162" y="4114582"/>
            <a:ext cx="2698802" cy="1028918"/>
          </a:xfrm>
          <a:prstGeom prst="rect">
            <a:avLst/>
          </a:prstGeom>
        </p:spPr>
      </p:pic>
    </p:spTree>
    <p:extLst>
      <p:ext uri="{BB962C8B-B14F-4D97-AF65-F5344CB8AC3E}">
        <p14:creationId xmlns:p14="http://schemas.microsoft.com/office/powerpoint/2010/main" val="1483467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3"/>
        <p:cNvGrpSpPr/>
        <p:nvPr/>
      </p:nvGrpSpPr>
      <p:grpSpPr>
        <a:xfrm>
          <a:off x="0" y="0"/>
          <a:ext cx="0" cy="0"/>
          <a:chOff x="0" y="0"/>
          <a:chExt cx="0" cy="0"/>
        </a:xfrm>
      </p:grpSpPr>
      <p:pic>
        <p:nvPicPr>
          <p:cNvPr id="68" name="Picture 11"/>
          <p:cNvPicPr>
            <a:picLocks noChangeAspect="1"/>
          </p:cNvPicPr>
          <p:nvPr/>
        </p:nvPicPr>
        <p:blipFill>
          <a:blip r:embed="rId3"/>
          <a:srcRect/>
          <a:stretch>
            <a:fillRect/>
          </a:stretch>
        </p:blipFill>
        <p:spPr>
          <a:xfrm>
            <a:off x="3472824" y="2325110"/>
            <a:ext cx="2234819" cy="2545593"/>
          </a:xfrm>
          <a:prstGeom prst="rect">
            <a:avLst/>
          </a:prstGeom>
        </p:spPr>
      </p:pic>
      <p:grpSp>
        <p:nvGrpSpPr>
          <p:cNvPr id="4217" name="Google Shape;4217;p56"/>
          <p:cNvGrpSpPr/>
          <p:nvPr/>
        </p:nvGrpSpPr>
        <p:grpSpPr>
          <a:xfrm>
            <a:off x="7967850" y="4306450"/>
            <a:ext cx="1073629" cy="720788"/>
            <a:chOff x="7681600" y="381950"/>
            <a:chExt cx="1073629" cy="720788"/>
          </a:xfrm>
        </p:grpSpPr>
        <p:sp>
          <p:nvSpPr>
            <p:cNvPr id="4218" name="Google Shape;4218;p5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5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5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5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5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5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5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3466;p36"/>
          <p:cNvSpPr/>
          <p:nvPr/>
        </p:nvSpPr>
        <p:spPr>
          <a:xfrm>
            <a:off x="1831950" y="238991"/>
            <a:ext cx="5480100" cy="758537"/>
          </a:xfrm>
          <a:prstGeom prst="roundRect">
            <a:avLst>
              <a:gd name="adj" fmla="val 20977"/>
            </a:avLst>
          </a:prstGeom>
          <a:solidFill>
            <a:srgbClr val="A765FF"/>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LUYỆN TẬP</a:t>
            </a:r>
            <a:endParaRPr sz="3600" b="1" dirty="0">
              <a:solidFill>
                <a:schemeClr val="bg1"/>
              </a:solidFill>
              <a:latin typeface="+mn-lt"/>
            </a:endParaRPr>
          </a:p>
        </p:txBody>
      </p:sp>
      <p:grpSp>
        <p:nvGrpSpPr>
          <p:cNvPr id="145" name="Google Shape;4185;p56"/>
          <p:cNvGrpSpPr/>
          <p:nvPr/>
        </p:nvGrpSpPr>
        <p:grpSpPr>
          <a:xfrm>
            <a:off x="55193" y="164106"/>
            <a:ext cx="1318213" cy="997527"/>
            <a:chOff x="1942875" y="4263875"/>
            <a:chExt cx="856600" cy="632750"/>
          </a:xfrm>
        </p:grpSpPr>
        <p:sp>
          <p:nvSpPr>
            <p:cNvPr id="146" name="Google Shape;4186;p56"/>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187;p56"/>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188;p56"/>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189;p56"/>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190;p56"/>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191;p56"/>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192;p56"/>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193;p56"/>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194;p56"/>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195;p56"/>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196;p56"/>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197;p56"/>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198;p56"/>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199;p56"/>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200;p56"/>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201;p56"/>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202;p56"/>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203;p56"/>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204;p56"/>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205;p56"/>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206;p56"/>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207;p56"/>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208;p56"/>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209;p56"/>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210;p56"/>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211;p56"/>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212;p56"/>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213;p56"/>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214;p56"/>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215;p56"/>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216;p56"/>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509976" y="1152862"/>
            <a:ext cx="8160517" cy="478080"/>
          </a:xfrm>
          <a:prstGeom prst="rect">
            <a:avLst/>
          </a:prstGeom>
        </p:spPr>
        <p:txBody>
          <a:bodyPr wrap="square">
            <a:spAutoFit/>
          </a:bodyPr>
          <a:lstStyle/>
          <a:p>
            <a:pPr algn="just">
              <a:lnSpc>
                <a:spcPct val="150000"/>
              </a:lnSpc>
            </a:pPr>
            <a:r>
              <a:rPr lang="en-US" sz="1900" dirty="0">
                <a:solidFill>
                  <a:schemeClr val="accent2">
                    <a:lumMod val="10000"/>
                  </a:schemeClr>
                </a:solidFill>
                <a:latin typeface="+mj-lt"/>
                <a:ea typeface="Times New Roman" panose="02020603050405020304" pitchFamily="18" charset="0"/>
              </a:rPr>
              <a:t>a. </a:t>
            </a:r>
            <a:r>
              <a:rPr lang="en-US" sz="1900" i="1" dirty="0" err="1">
                <a:solidFill>
                  <a:schemeClr val="accent2">
                    <a:lumMod val="10000"/>
                  </a:schemeClr>
                </a:solidFill>
                <a:latin typeface="+mj-lt"/>
                <a:ea typeface="Times New Roman" panose="02020603050405020304" pitchFamily="18" charset="0"/>
              </a:rPr>
              <a:t>Vị</a:t>
            </a:r>
            <a:r>
              <a:rPr lang="en-US" sz="1900" i="1" dirty="0">
                <a:solidFill>
                  <a:schemeClr val="accent2">
                    <a:lumMod val="10000"/>
                  </a:schemeClr>
                </a:solidFill>
                <a:latin typeface="+mj-lt"/>
                <a:ea typeface="Times New Roman" panose="02020603050405020304" pitchFamily="18" charset="0"/>
              </a:rPr>
              <a:t> </a:t>
            </a:r>
            <a:r>
              <a:rPr lang="en-US" sz="1900" i="1" dirty="0" err="1">
                <a:solidFill>
                  <a:schemeClr val="accent2">
                    <a:lumMod val="10000"/>
                  </a:schemeClr>
                </a:solidFill>
                <a:latin typeface="+mj-lt"/>
                <a:ea typeface="Times New Roman" panose="02020603050405020304" pitchFamily="18" charset="0"/>
              </a:rPr>
              <a:t>trí</a:t>
            </a:r>
            <a:r>
              <a:rPr lang="en-US" sz="1900" i="1" dirty="0">
                <a:solidFill>
                  <a:schemeClr val="accent2">
                    <a:lumMod val="10000"/>
                  </a:schemeClr>
                </a:solidFill>
                <a:latin typeface="+mj-lt"/>
                <a:ea typeface="Times New Roman" panose="02020603050405020304" pitchFamily="18" charset="0"/>
              </a:rPr>
              <a:t> </a:t>
            </a:r>
            <a:r>
              <a:rPr lang="en-US" sz="1900" i="1" dirty="0" err="1">
                <a:solidFill>
                  <a:schemeClr val="accent2">
                    <a:lumMod val="10000"/>
                  </a:schemeClr>
                </a:solidFill>
                <a:latin typeface="+mj-lt"/>
                <a:ea typeface="Times New Roman" panose="02020603050405020304" pitchFamily="18" charset="0"/>
              </a:rPr>
              <a:t>của</a:t>
            </a:r>
            <a:r>
              <a:rPr lang="en-US" sz="1900" i="1" dirty="0">
                <a:solidFill>
                  <a:schemeClr val="accent2">
                    <a:lumMod val="10000"/>
                  </a:schemeClr>
                </a:solidFill>
                <a:latin typeface="+mj-lt"/>
                <a:ea typeface="Times New Roman" panose="02020603050405020304" pitchFamily="18" charset="0"/>
              </a:rPr>
              <a:t> </a:t>
            </a:r>
            <a:r>
              <a:rPr lang="en-US" sz="1900" i="1" dirty="0" err="1">
                <a:solidFill>
                  <a:schemeClr val="accent2">
                    <a:lumMod val="10000"/>
                  </a:schemeClr>
                </a:solidFill>
                <a:latin typeface="+mj-lt"/>
                <a:ea typeface="Times New Roman" panose="02020603050405020304" pitchFamily="18" charset="0"/>
              </a:rPr>
              <a:t>hai</a:t>
            </a:r>
            <a:r>
              <a:rPr lang="en-US" sz="1900" i="1" dirty="0">
                <a:solidFill>
                  <a:schemeClr val="accent2">
                    <a:lumMod val="10000"/>
                  </a:schemeClr>
                </a:solidFill>
                <a:latin typeface="+mj-lt"/>
                <a:ea typeface="Times New Roman" panose="02020603050405020304" pitchFamily="18" charset="0"/>
              </a:rPr>
              <a:t> </a:t>
            </a:r>
            <a:r>
              <a:rPr lang="en-US" sz="1900" i="1" dirty="0" err="1">
                <a:solidFill>
                  <a:schemeClr val="accent2">
                    <a:lumMod val="10000"/>
                  </a:schemeClr>
                </a:solidFill>
                <a:latin typeface="+mj-lt"/>
                <a:ea typeface="Times New Roman" panose="02020603050405020304" pitchFamily="18" charset="0"/>
              </a:rPr>
              <a:t>trạm</a:t>
            </a:r>
            <a:r>
              <a:rPr lang="en-US" sz="1900" i="1" dirty="0">
                <a:solidFill>
                  <a:schemeClr val="accent2">
                    <a:lumMod val="10000"/>
                  </a:schemeClr>
                </a:solidFill>
                <a:latin typeface="+mj-lt"/>
                <a:ea typeface="Times New Roman" panose="02020603050405020304" pitchFamily="18" charset="0"/>
              </a:rPr>
              <a:t> </a:t>
            </a:r>
            <a:r>
              <a:rPr lang="en-US" sz="1900" i="1" dirty="0" err="1">
                <a:solidFill>
                  <a:schemeClr val="accent2">
                    <a:lumMod val="10000"/>
                  </a:schemeClr>
                </a:solidFill>
                <a:latin typeface="+mj-lt"/>
                <a:ea typeface="Times New Roman" panose="02020603050405020304" pitchFamily="18" charset="0"/>
              </a:rPr>
              <a:t>khí</a:t>
            </a:r>
            <a:r>
              <a:rPr lang="en-US" sz="1900" i="1" dirty="0">
                <a:solidFill>
                  <a:schemeClr val="accent2">
                    <a:lumMod val="10000"/>
                  </a:schemeClr>
                </a:solidFill>
                <a:latin typeface="+mj-lt"/>
                <a:ea typeface="Times New Roman" panose="02020603050405020304" pitchFamily="18" charset="0"/>
              </a:rPr>
              <a:t> </a:t>
            </a:r>
            <a:r>
              <a:rPr lang="en-US" sz="1900" i="1" dirty="0" err="1">
                <a:solidFill>
                  <a:schemeClr val="accent2">
                    <a:lumMod val="10000"/>
                  </a:schemeClr>
                </a:solidFill>
                <a:latin typeface="+mj-lt"/>
                <a:ea typeface="Times New Roman" panose="02020603050405020304" pitchFamily="18" charset="0"/>
              </a:rPr>
              <a:t>tượng</a:t>
            </a:r>
            <a:r>
              <a:rPr lang="en-US" sz="1900" i="1" dirty="0">
                <a:solidFill>
                  <a:schemeClr val="accent2">
                    <a:lumMod val="10000"/>
                  </a:schemeClr>
                </a:solidFill>
                <a:latin typeface="+mj-lt"/>
                <a:ea typeface="Times New Roman" panose="02020603050405020304" pitchFamily="18" charset="0"/>
              </a:rPr>
              <a:t> E </a:t>
            </a:r>
            <a:r>
              <a:rPr lang="en-US" sz="1900" i="1" dirty="0" err="1">
                <a:solidFill>
                  <a:schemeClr val="accent2">
                    <a:lumMod val="10000"/>
                  </a:schemeClr>
                </a:solidFill>
                <a:latin typeface="+mj-lt"/>
                <a:ea typeface="Times New Roman" panose="02020603050405020304" pitchFamily="18" charset="0"/>
              </a:rPr>
              <a:t>Ri</a:t>
            </a:r>
            <a:r>
              <a:rPr lang="en-US" sz="1900" i="1" dirty="0">
                <a:solidFill>
                  <a:schemeClr val="accent2">
                    <a:lumMod val="10000"/>
                  </a:schemeClr>
                </a:solidFill>
                <a:latin typeface="+mj-lt"/>
                <a:ea typeface="Times New Roman" panose="02020603050405020304" pitchFamily="18" charset="0"/>
              </a:rPr>
              <a:t>-at (Riyadh) </a:t>
            </a:r>
            <a:r>
              <a:rPr lang="en-US" sz="1900" i="1" dirty="0" err="1">
                <a:solidFill>
                  <a:schemeClr val="accent2">
                    <a:lumMod val="10000"/>
                  </a:schemeClr>
                </a:solidFill>
                <a:latin typeface="+mj-lt"/>
                <a:ea typeface="Times New Roman" panose="02020603050405020304" pitchFamily="18" charset="0"/>
              </a:rPr>
              <a:t>và</a:t>
            </a:r>
            <a:r>
              <a:rPr lang="en-US" sz="1900" i="1" dirty="0">
                <a:solidFill>
                  <a:schemeClr val="accent2">
                    <a:lumMod val="10000"/>
                  </a:schemeClr>
                </a:solidFill>
                <a:latin typeface="+mj-lt"/>
                <a:ea typeface="Times New Roman" panose="02020603050405020304" pitchFamily="18" charset="0"/>
              </a:rPr>
              <a:t> Y-an-gun (Yangon</a:t>
            </a:r>
            <a:r>
              <a:rPr lang="en-US" sz="1900" i="1" dirty="0" smtClean="0">
                <a:solidFill>
                  <a:schemeClr val="accent2">
                    <a:lumMod val="10000"/>
                  </a:schemeClr>
                </a:solidFill>
                <a:latin typeface="+mj-lt"/>
                <a:ea typeface="Times New Roman" panose="02020603050405020304" pitchFamily="18" charset="0"/>
              </a:rPr>
              <a:t>):</a:t>
            </a:r>
            <a:r>
              <a:rPr lang="vi-VN" sz="1900" i="1" dirty="0" smtClean="0">
                <a:solidFill>
                  <a:schemeClr val="accent2">
                    <a:lumMod val="10000"/>
                  </a:schemeClr>
                </a:solidFill>
                <a:latin typeface="+mj-lt"/>
                <a:ea typeface="Times New Roman" panose="02020603050405020304" pitchFamily="18" charset="0"/>
              </a:rPr>
              <a:t> </a:t>
            </a:r>
            <a:endParaRPr lang="en-US" sz="1900" i="1" dirty="0">
              <a:solidFill>
                <a:schemeClr val="accent2">
                  <a:lumMod val="10000"/>
                </a:schemeClr>
              </a:solidFill>
              <a:latin typeface="+mj-lt"/>
              <a:ea typeface="Times New Roman" panose="02020603050405020304" pitchFamily="18" charset="0"/>
            </a:endParaRPr>
          </a:p>
        </p:txBody>
      </p:sp>
      <p:sp>
        <p:nvSpPr>
          <p:cNvPr id="3" name="Cloud Callout 2"/>
          <p:cNvSpPr/>
          <p:nvPr/>
        </p:nvSpPr>
        <p:spPr>
          <a:xfrm>
            <a:off x="398846" y="2068294"/>
            <a:ext cx="3191595" cy="2002119"/>
          </a:xfrm>
          <a:prstGeom prst="cloudCallout">
            <a:avLst>
              <a:gd name="adj1" fmla="val 60886"/>
              <a:gd name="adj2" fmla="val 448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dirty="0" err="1">
                <a:solidFill>
                  <a:schemeClr val="bg1"/>
                </a:solidFill>
                <a:ea typeface="Times New Roman" panose="02020603050405020304" pitchFamily="18" charset="0"/>
              </a:rPr>
              <a:t>Trạm</a:t>
            </a:r>
            <a:r>
              <a:rPr lang="en-US" sz="2000" dirty="0">
                <a:solidFill>
                  <a:schemeClr val="bg1"/>
                </a:solidFill>
                <a:ea typeface="Times New Roman" panose="02020603050405020304" pitchFamily="18" charset="0"/>
              </a:rPr>
              <a:t> </a:t>
            </a:r>
            <a:r>
              <a:rPr lang="en-US" sz="2000" dirty="0" err="1">
                <a:solidFill>
                  <a:schemeClr val="bg1"/>
                </a:solidFill>
                <a:ea typeface="Times New Roman" panose="02020603050405020304" pitchFamily="18" charset="0"/>
              </a:rPr>
              <a:t>khí</a:t>
            </a:r>
            <a:r>
              <a:rPr lang="en-US" sz="2000" dirty="0">
                <a:solidFill>
                  <a:schemeClr val="bg1"/>
                </a:solidFill>
                <a:ea typeface="Times New Roman" panose="02020603050405020304" pitchFamily="18" charset="0"/>
              </a:rPr>
              <a:t> </a:t>
            </a:r>
            <a:r>
              <a:rPr lang="en-US" sz="2000" dirty="0" err="1">
                <a:solidFill>
                  <a:schemeClr val="bg1"/>
                </a:solidFill>
                <a:ea typeface="Times New Roman" panose="02020603050405020304" pitchFamily="18" charset="0"/>
              </a:rPr>
              <a:t>tượng</a:t>
            </a:r>
            <a:r>
              <a:rPr lang="en-US" sz="2000" dirty="0">
                <a:solidFill>
                  <a:schemeClr val="bg1"/>
                </a:solidFill>
                <a:ea typeface="Times New Roman" panose="02020603050405020304" pitchFamily="18" charset="0"/>
              </a:rPr>
              <a:t> E </a:t>
            </a:r>
            <a:r>
              <a:rPr lang="en-US" sz="2000" dirty="0" err="1">
                <a:solidFill>
                  <a:schemeClr val="bg1"/>
                </a:solidFill>
                <a:ea typeface="Times New Roman" panose="02020603050405020304" pitchFamily="18" charset="0"/>
              </a:rPr>
              <a:t>Ri</a:t>
            </a:r>
            <a:r>
              <a:rPr lang="en-US" sz="2000" dirty="0">
                <a:solidFill>
                  <a:schemeClr val="bg1"/>
                </a:solidFill>
                <a:ea typeface="Times New Roman" panose="02020603050405020304" pitchFamily="18" charset="0"/>
              </a:rPr>
              <a:t>-at </a:t>
            </a:r>
            <a:r>
              <a:rPr lang="en-US" sz="2000" dirty="0" err="1">
                <a:solidFill>
                  <a:schemeClr val="bg1"/>
                </a:solidFill>
                <a:ea typeface="Times New Roman" panose="02020603050405020304" pitchFamily="18" charset="0"/>
              </a:rPr>
              <a:t>nằm</a:t>
            </a:r>
            <a:r>
              <a:rPr lang="en-US" sz="2000" dirty="0">
                <a:solidFill>
                  <a:schemeClr val="bg1"/>
                </a:solidFill>
                <a:ea typeface="Times New Roman" panose="02020603050405020304" pitchFamily="18" charset="0"/>
              </a:rPr>
              <a:t> ở </a:t>
            </a:r>
            <a:r>
              <a:rPr lang="en-US" sz="2000" dirty="0" err="1">
                <a:solidFill>
                  <a:schemeClr val="bg1"/>
                </a:solidFill>
                <a:ea typeface="Times New Roman" panose="02020603050405020304" pitchFamily="18" charset="0"/>
              </a:rPr>
              <a:t>khu</a:t>
            </a:r>
            <a:r>
              <a:rPr lang="en-US" sz="2000" dirty="0">
                <a:solidFill>
                  <a:schemeClr val="bg1"/>
                </a:solidFill>
                <a:ea typeface="Times New Roman" panose="02020603050405020304" pitchFamily="18" charset="0"/>
              </a:rPr>
              <a:t> </a:t>
            </a:r>
            <a:r>
              <a:rPr lang="en-US" sz="2000" dirty="0" err="1">
                <a:solidFill>
                  <a:schemeClr val="bg1"/>
                </a:solidFill>
                <a:ea typeface="Times New Roman" panose="02020603050405020304" pitchFamily="18" charset="0"/>
              </a:rPr>
              <a:t>vực</a:t>
            </a:r>
            <a:r>
              <a:rPr lang="en-US" sz="2000" dirty="0">
                <a:solidFill>
                  <a:schemeClr val="bg1"/>
                </a:solidFill>
                <a:ea typeface="Times New Roman" panose="02020603050405020304" pitchFamily="18" charset="0"/>
              </a:rPr>
              <a:t> </a:t>
            </a:r>
            <a:r>
              <a:rPr lang="en-US" sz="2000" dirty="0" err="1">
                <a:solidFill>
                  <a:schemeClr val="bg1"/>
                </a:solidFill>
                <a:ea typeface="Times New Roman" panose="02020603050405020304" pitchFamily="18" charset="0"/>
              </a:rPr>
              <a:t>Tây</a:t>
            </a:r>
            <a:r>
              <a:rPr lang="en-US" sz="2000" dirty="0">
                <a:solidFill>
                  <a:schemeClr val="bg1"/>
                </a:solidFill>
                <a:ea typeface="Times New Roman" panose="02020603050405020304" pitchFamily="18" charset="0"/>
              </a:rPr>
              <a:t> Á</a:t>
            </a:r>
            <a:endParaRPr lang="en-US" sz="2000" dirty="0">
              <a:solidFill>
                <a:schemeClr val="bg1"/>
              </a:solidFill>
            </a:endParaRPr>
          </a:p>
        </p:txBody>
      </p:sp>
      <p:sp>
        <p:nvSpPr>
          <p:cNvPr id="70" name="Cloud Callout 69"/>
          <p:cNvSpPr/>
          <p:nvPr/>
        </p:nvSpPr>
        <p:spPr>
          <a:xfrm>
            <a:off x="5313069" y="1940494"/>
            <a:ext cx="3357424" cy="2099802"/>
          </a:xfrm>
          <a:prstGeom prst="cloudCallout">
            <a:avLst>
              <a:gd name="adj1" fmla="val -59660"/>
              <a:gd name="adj2" fmla="val 584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900" dirty="0" err="1"/>
              <a:t>Trạm</a:t>
            </a:r>
            <a:r>
              <a:rPr lang="en-US" sz="1900" dirty="0"/>
              <a:t> </a:t>
            </a:r>
            <a:r>
              <a:rPr lang="en-US" sz="1900" dirty="0" err="1"/>
              <a:t>khí</a:t>
            </a:r>
            <a:r>
              <a:rPr lang="en-US" sz="1900" dirty="0"/>
              <a:t> </a:t>
            </a:r>
            <a:r>
              <a:rPr lang="en-US" sz="1900" dirty="0" err="1"/>
              <a:t>tượng</a:t>
            </a:r>
            <a:r>
              <a:rPr lang="en-US" sz="1900" dirty="0"/>
              <a:t> </a:t>
            </a:r>
            <a:r>
              <a:rPr lang="en-US" sz="1900" dirty="0" smtClean="0"/>
              <a:t>Y-an-gun </a:t>
            </a:r>
            <a:r>
              <a:rPr lang="en-US" sz="1900" dirty="0" err="1" smtClean="0"/>
              <a:t>nằm</a:t>
            </a:r>
            <a:r>
              <a:rPr lang="en-US" sz="1900" dirty="0" smtClean="0"/>
              <a:t> </a:t>
            </a:r>
            <a:r>
              <a:rPr lang="en-US" sz="1900" dirty="0"/>
              <a:t>ở </a:t>
            </a:r>
            <a:r>
              <a:rPr lang="en-US" sz="1900" dirty="0" err="1"/>
              <a:t>khu</a:t>
            </a:r>
            <a:r>
              <a:rPr lang="en-US" sz="1900" dirty="0"/>
              <a:t> </a:t>
            </a:r>
            <a:r>
              <a:rPr lang="en-US" sz="1900" dirty="0" err="1"/>
              <a:t>vực</a:t>
            </a:r>
            <a:r>
              <a:rPr lang="en-US" sz="1900" dirty="0"/>
              <a:t> </a:t>
            </a:r>
            <a:r>
              <a:rPr lang="en-US" sz="1900" dirty="0" err="1" smtClean="0"/>
              <a:t>Đông</a:t>
            </a:r>
            <a:r>
              <a:rPr lang="en-US" sz="1900" dirty="0" smtClean="0"/>
              <a:t> Nam </a:t>
            </a:r>
            <a:r>
              <a:rPr lang="en-US" sz="1900" dirty="0"/>
              <a:t>Á</a:t>
            </a:r>
            <a:endParaRPr lang="en-US" sz="1900" dirty="0">
              <a:solidFill>
                <a:schemeClr val="bg1"/>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3"/>
        <p:cNvGrpSpPr/>
        <p:nvPr/>
      </p:nvGrpSpPr>
      <p:grpSpPr>
        <a:xfrm>
          <a:off x="0" y="0"/>
          <a:ext cx="0" cy="0"/>
          <a:chOff x="0" y="0"/>
          <a:chExt cx="0" cy="0"/>
        </a:xfrm>
      </p:grpSpPr>
      <p:grpSp>
        <p:nvGrpSpPr>
          <p:cNvPr id="4217" name="Google Shape;4217;p56"/>
          <p:cNvGrpSpPr/>
          <p:nvPr/>
        </p:nvGrpSpPr>
        <p:grpSpPr>
          <a:xfrm>
            <a:off x="7967850" y="4306450"/>
            <a:ext cx="1073629" cy="720788"/>
            <a:chOff x="7681600" y="381950"/>
            <a:chExt cx="1073629" cy="720788"/>
          </a:xfrm>
        </p:grpSpPr>
        <p:sp>
          <p:nvSpPr>
            <p:cNvPr id="4218" name="Google Shape;4218;p5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5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5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5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5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5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5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3466;p36"/>
          <p:cNvSpPr/>
          <p:nvPr/>
        </p:nvSpPr>
        <p:spPr>
          <a:xfrm>
            <a:off x="1831950" y="238991"/>
            <a:ext cx="5480100" cy="758537"/>
          </a:xfrm>
          <a:prstGeom prst="roundRect">
            <a:avLst>
              <a:gd name="adj" fmla="val 20977"/>
            </a:avLst>
          </a:prstGeom>
          <a:solidFill>
            <a:srgbClr val="A765FF"/>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LUYỆN TẬP</a:t>
            </a:r>
            <a:endParaRPr sz="3600" b="1" dirty="0">
              <a:solidFill>
                <a:schemeClr val="bg1"/>
              </a:solidFill>
              <a:latin typeface="+mn-lt"/>
            </a:endParaRPr>
          </a:p>
        </p:txBody>
      </p:sp>
      <p:grpSp>
        <p:nvGrpSpPr>
          <p:cNvPr id="145" name="Google Shape;4185;p56"/>
          <p:cNvGrpSpPr/>
          <p:nvPr/>
        </p:nvGrpSpPr>
        <p:grpSpPr>
          <a:xfrm>
            <a:off x="55193" y="164106"/>
            <a:ext cx="1318213" cy="997527"/>
            <a:chOff x="1942875" y="4263875"/>
            <a:chExt cx="856600" cy="632750"/>
          </a:xfrm>
        </p:grpSpPr>
        <p:sp>
          <p:nvSpPr>
            <p:cNvPr id="146" name="Google Shape;4186;p56"/>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187;p56"/>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188;p56"/>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189;p56"/>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190;p56"/>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191;p56"/>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192;p56"/>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193;p56"/>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194;p56"/>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195;p56"/>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196;p56"/>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197;p56"/>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198;p56"/>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199;p56"/>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200;p56"/>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201;p56"/>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202;p56"/>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203;p56"/>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204;p56"/>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205;p56"/>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206;p56"/>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207;p56"/>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208;p56"/>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209;p56"/>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210;p56"/>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211;p56"/>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212;p56"/>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213;p56"/>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214;p56"/>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215;p56"/>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216;p56"/>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91741" y="1100808"/>
            <a:ext cx="8160517" cy="3752309"/>
          </a:xfrm>
          <a:prstGeom prst="rect">
            <a:avLst/>
          </a:prstGeom>
        </p:spPr>
        <p:txBody>
          <a:bodyPr wrap="square">
            <a:spAutoFit/>
          </a:bodyPr>
          <a:lstStyle/>
          <a:p>
            <a:pPr algn="just">
              <a:lnSpc>
                <a:spcPct val="150000"/>
              </a:lnSpc>
            </a:pPr>
            <a:r>
              <a:rPr lang="en-US" sz="1700" dirty="0" smtClean="0">
                <a:solidFill>
                  <a:schemeClr val="accent2">
                    <a:lumMod val="10000"/>
                  </a:schemeClr>
                </a:solidFill>
                <a:latin typeface="+mj-lt"/>
                <a:ea typeface="Times New Roman" panose="02020603050405020304" pitchFamily="18" charset="0"/>
              </a:rPr>
              <a:t>b</a:t>
            </a:r>
            <a:r>
              <a:rPr lang="en-US" sz="1700"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Nhận</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xét</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đặc</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điểm</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nhiệt</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độ</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và</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lượng</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mưa</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của</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hai</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trạm</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khí</a:t>
            </a:r>
            <a:r>
              <a:rPr lang="en-US" sz="1700" i="1" dirty="0">
                <a:solidFill>
                  <a:schemeClr val="accent2">
                    <a:lumMod val="10000"/>
                  </a:schemeClr>
                </a:solidFill>
                <a:latin typeface="+mj-lt"/>
                <a:ea typeface="Times New Roman" panose="02020603050405020304" pitchFamily="18" charset="0"/>
              </a:rPr>
              <a:t> </a:t>
            </a:r>
            <a:r>
              <a:rPr lang="en-US" sz="1700" i="1" dirty="0" err="1">
                <a:solidFill>
                  <a:schemeClr val="accent2">
                    <a:lumMod val="10000"/>
                  </a:schemeClr>
                </a:solidFill>
                <a:latin typeface="+mj-lt"/>
                <a:ea typeface="Times New Roman" panose="02020603050405020304" pitchFamily="18" charset="0"/>
              </a:rPr>
              <a:t>tượng</a:t>
            </a:r>
            <a:r>
              <a:rPr lang="en-US" sz="1700" i="1" dirty="0">
                <a:solidFill>
                  <a:schemeClr val="accent2">
                    <a:lumMod val="10000"/>
                  </a:schemeClr>
                </a:solidFill>
                <a:latin typeface="+mj-lt"/>
                <a:ea typeface="Times New Roman" panose="02020603050405020304" pitchFamily="18" charset="0"/>
              </a:rPr>
              <a:t>:</a:t>
            </a:r>
          </a:p>
          <a:p>
            <a:pPr algn="just">
              <a:lnSpc>
                <a:spcPct val="150000"/>
              </a:lnSpc>
            </a:pPr>
            <a:r>
              <a:rPr lang="en-US" sz="1700" b="1" dirty="0" err="1" smtClean="0">
                <a:solidFill>
                  <a:schemeClr val="accent2">
                    <a:lumMod val="10000"/>
                  </a:schemeClr>
                </a:solidFill>
                <a:latin typeface="+mj-lt"/>
                <a:ea typeface="Times New Roman" panose="02020603050405020304" pitchFamily="18" charset="0"/>
              </a:rPr>
              <a:t>Trạm</a:t>
            </a:r>
            <a:r>
              <a:rPr lang="en-US" sz="1700" b="1" dirty="0" smtClean="0">
                <a:solidFill>
                  <a:schemeClr val="accent2">
                    <a:lumMod val="10000"/>
                  </a:schemeClr>
                </a:solidFill>
                <a:latin typeface="+mj-lt"/>
                <a:ea typeface="Times New Roman" panose="02020603050405020304" pitchFamily="18" charset="0"/>
              </a:rPr>
              <a:t> </a:t>
            </a:r>
            <a:r>
              <a:rPr lang="en-US" sz="1700" b="1" dirty="0" err="1">
                <a:solidFill>
                  <a:schemeClr val="accent2">
                    <a:lumMod val="10000"/>
                  </a:schemeClr>
                </a:solidFill>
                <a:latin typeface="+mj-lt"/>
                <a:ea typeface="Times New Roman" panose="02020603050405020304" pitchFamily="18" charset="0"/>
              </a:rPr>
              <a:t>khí</a:t>
            </a:r>
            <a:r>
              <a:rPr lang="en-US" sz="1700" b="1" dirty="0">
                <a:solidFill>
                  <a:schemeClr val="accent2">
                    <a:lumMod val="10000"/>
                  </a:schemeClr>
                </a:solidFill>
                <a:latin typeface="+mj-lt"/>
                <a:ea typeface="Times New Roman" panose="02020603050405020304" pitchFamily="18" charset="0"/>
              </a:rPr>
              <a:t> </a:t>
            </a:r>
            <a:r>
              <a:rPr lang="en-US" sz="1700" b="1" dirty="0" err="1">
                <a:solidFill>
                  <a:schemeClr val="accent2">
                    <a:lumMod val="10000"/>
                  </a:schemeClr>
                </a:solidFill>
                <a:latin typeface="+mj-lt"/>
                <a:ea typeface="Times New Roman" panose="02020603050405020304" pitchFamily="18" charset="0"/>
              </a:rPr>
              <a:t>tượng</a:t>
            </a:r>
            <a:r>
              <a:rPr lang="en-US" sz="1700" b="1" dirty="0">
                <a:solidFill>
                  <a:schemeClr val="accent2">
                    <a:lumMod val="10000"/>
                  </a:schemeClr>
                </a:solidFill>
                <a:latin typeface="+mj-lt"/>
                <a:ea typeface="Times New Roman" panose="02020603050405020304" pitchFamily="18" charset="0"/>
              </a:rPr>
              <a:t> E </a:t>
            </a:r>
            <a:r>
              <a:rPr lang="en-US" sz="1700" b="1" dirty="0" err="1">
                <a:solidFill>
                  <a:schemeClr val="accent2">
                    <a:lumMod val="10000"/>
                  </a:schemeClr>
                </a:solidFill>
                <a:latin typeface="+mj-lt"/>
                <a:ea typeface="Times New Roman" panose="02020603050405020304" pitchFamily="18" charset="0"/>
              </a:rPr>
              <a:t>Ri</a:t>
            </a:r>
            <a:r>
              <a:rPr lang="en-US" sz="1700" b="1" dirty="0">
                <a:solidFill>
                  <a:schemeClr val="accent2">
                    <a:lumMod val="10000"/>
                  </a:schemeClr>
                </a:solidFill>
                <a:latin typeface="+mj-lt"/>
                <a:ea typeface="Times New Roman" panose="02020603050405020304" pitchFamily="18" charset="0"/>
              </a:rPr>
              <a:t>-at:</a:t>
            </a:r>
          </a:p>
          <a:p>
            <a:pPr marL="342900" indent="-342900" algn="just">
              <a:lnSpc>
                <a:spcPct val="150000"/>
              </a:lnSpc>
              <a:buFont typeface="Wingdings" panose="05000000000000000000" pitchFamily="2" charset="2"/>
              <a:buChar char="v"/>
            </a:pPr>
            <a:r>
              <a:rPr lang="en-US" sz="1700" dirty="0" err="1" smtClean="0">
                <a:solidFill>
                  <a:schemeClr val="accent2">
                    <a:lumMod val="10000"/>
                  </a:schemeClr>
                </a:solidFill>
                <a:latin typeface="+mj-lt"/>
                <a:ea typeface="Times New Roman" panose="02020603050405020304" pitchFamily="18" charset="0"/>
              </a:rPr>
              <a:t>Nhiệt</a:t>
            </a:r>
            <a:r>
              <a:rPr lang="en-US" sz="1700" dirty="0" smtClean="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độ</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Nhiệt</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độ</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cao</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nhất</a:t>
            </a:r>
            <a:r>
              <a:rPr lang="en-US" sz="1700" dirty="0">
                <a:solidFill>
                  <a:schemeClr val="accent2">
                    <a:lumMod val="10000"/>
                  </a:schemeClr>
                </a:solidFill>
                <a:latin typeface="+mj-lt"/>
                <a:ea typeface="Times New Roman" panose="02020603050405020304" pitchFamily="18" charset="0"/>
              </a:rPr>
              <a:t>: 33,5</a:t>
            </a:r>
            <a:r>
              <a:rPr lang="en-US" sz="1700" baseline="30000" dirty="0">
                <a:solidFill>
                  <a:schemeClr val="accent2">
                    <a:lumMod val="10000"/>
                  </a:schemeClr>
                </a:solidFill>
                <a:latin typeface="+mj-lt"/>
                <a:ea typeface="Times New Roman" panose="02020603050405020304" pitchFamily="18" charset="0"/>
              </a:rPr>
              <a:t>o</a:t>
            </a:r>
            <a:r>
              <a:rPr lang="en-US" sz="1700" dirty="0">
                <a:solidFill>
                  <a:schemeClr val="accent2">
                    <a:lumMod val="10000"/>
                  </a:schemeClr>
                </a:solidFill>
                <a:latin typeface="+mj-lt"/>
                <a:ea typeface="Times New Roman" panose="02020603050405020304" pitchFamily="18" charset="0"/>
              </a:rPr>
              <a:t>C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7, </a:t>
            </a:r>
            <a:r>
              <a:rPr lang="en-US" sz="1700" dirty="0" smtClean="0">
                <a:solidFill>
                  <a:schemeClr val="accent2">
                    <a:lumMod val="10000"/>
                  </a:schemeClr>
                </a:solidFill>
                <a:latin typeface="+mj-lt"/>
                <a:ea typeface="Times New Roman" panose="02020603050405020304" pitchFamily="18" charset="0"/>
              </a:rPr>
              <a:t>8), </a:t>
            </a:r>
            <a:r>
              <a:rPr lang="en-US" sz="1700" dirty="0" err="1" smtClean="0">
                <a:solidFill>
                  <a:schemeClr val="accent2">
                    <a:lumMod val="10000"/>
                  </a:schemeClr>
                </a:solidFill>
                <a:latin typeface="+mj-lt"/>
                <a:ea typeface="Times New Roman" panose="02020603050405020304" pitchFamily="18" charset="0"/>
              </a:rPr>
              <a:t>nhiệt</a:t>
            </a:r>
            <a:r>
              <a:rPr lang="en-US" sz="1700" dirty="0" smtClean="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độ</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thấp</a:t>
            </a:r>
            <a:r>
              <a:rPr lang="en-US" sz="1700" dirty="0">
                <a:solidFill>
                  <a:schemeClr val="accent2">
                    <a:lumMod val="10000"/>
                  </a:schemeClr>
                </a:solidFill>
                <a:latin typeface="+mj-lt"/>
                <a:ea typeface="Times New Roman" panose="02020603050405020304" pitchFamily="18" charset="0"/>
              </a:rPr>
              <a:t> nhất:14,2</a:t>
            </a:r>
            <a:r>
              <a:rPr lang="en-US" sz="1700" baseline="30000" dirty="0">
                <a:solidFill>
                  <a:schemeClr val="accent2">
                    <a:lumMod val="10000"/>
                  </a:schemeClr>
                </a:solidFill>
                <a:latin typeface="+mj-lt"/>
                <a:ea typeface="Times New Roman" panose="02020603050405020304" pitchFamily="18" charset="0"/>
              </a:rPr>
              <a:t>o</a:t>
            </a:r>
            <a:r>
              <a:rPr lang="en-US" sz="1700" dirty="0">
                <a:solidFill>
                  <a:schemeClr val="accent2">
                    <a:lumMod val="10000"/>
                  </a:schemeClr>
                </a:solidFill>
                <a:latin typeface="+mj-lt"/>
                <a:ea typeface="Times New Roman" panose="02020603050405020304" pitchFamily="18" charset="0"/>
              </a:rPr>
              <a:t>C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1</a:t>
            </a:r>
            <a:r>
              <a:rPr lang="en-US" sz="1700" dirty="0" smtClean="0">
                <a:solidFill>
                  <a:schemeClr val="accent2">
                    <a:lumMod val="10000"/>
                  </a:schemeClr>
                </a:solidFill>
                <a:latin typeface="+mj-lt"/>
                <a:ea typeface="Times New Roman" panose="02020603050405020304" pitchFamily="18" charset="0"/>
              </a:rPr>
              <a:t>). </a:t>
            </a:r>
          </a:p>
          <a:p>
            <a:pPr algn="just">
              <a:lnSpc>
                <a:spcPct val="150000"/>
              </a:lnSpc>
            </a:pPr>
            <a:r>
              <a:rPr lang="en-US" sz="1700" dirty="0" smtClean="0">
                <a:solidFill>
                  <a:schemeClr val="accent2">
                    <a:lumMod val="10000"/>
                  </a:schemeClr>
                </a:solidFill>
                <a:latin typeface="+mj-lt"/>
                <a:ea typeface="Times New Roman" panose="02020603050405020304" pitchFamily="18" charset="0"/>
              </a:rPr>
              <a:t>→ </a:t>
            </a:r>
            <a:r>
              <a:rPr lang="en-US" sz="1700" dirty="0" err="1" smtClean="0">
                <a:solidFill>
                  <a:schemeClr val="accent2">
                    <a:lumMod val="10000"/>
                  </a:schemeClr>
                </a:solidFill>
                <a:latin typeface="+mj-lt"/>
                <a:ea typeface="Times New Roman" panose="02020603050405020304" pitchFamily="18" charset="0"/>
              </a:rPr>
              <a:t>Biên</a:t>
            </a:r>
            <a:r>
              <a:rPr lang="en-US" sz="1700" dirty="0" smtClean="0">
                <a:solidFill>
                  <a:schemeClr val="accent2">
                    <a:lumMod val="10000"/>
                  </a:schemeClr>
                </a:solidFill>
                <a:latin typeface="+mj-lt"/>
                <a:ea typeface="Times New Roman" panose="02020603050405020304" pitchFamily="18" charset="0"/>
              </a:rPr>
              <a:t> </a:t>
            </a:r>
            <a:r>
              <a:rPr lang="en-US" sz="1700" dirty="0" err="1" smtClean="0">
                <a:solidFill>
                  <a:schemeClr val="accent2">
                    <a:lumMod val="10000"/>
                  </a:schemeClr>
                </a:solidFill>
                <a:latin typeface="+mj-lt"/>
                <a:ea typeface="Times New Roman" panose="02020603050405020304" pitchFamily="18" charset="0"/>
              </a:rPr>
              <a:t>độ</a:t>
            </a:r>
            <a:r>
              <a:rPr lang="en-US" sz="1700" dirty="0" smtClean="0">
                <a:solidFill>
                  <a:schemeClr val="accent2">
                    <a:lumMod val="10000"/>
                  </a:schemeClr>
                </a:solidFill>
                <a:latin typeface="+mj-lt"/>
                <a:ea typeface="Times New Roman" panose="02020603050405020304" pitchFamily="18" charset="0"/>
              </a:rPr>
              <a:t> </a:t>
            </a:r>
            <a:r>
              <a:rPr lang="en-US" sz="1700" dirty="0" err="1" smtClean="0">
                <a:solidFill>
                  <a:schemeClr val="accent2">
                    <a:lumMod val="10000"/>
                  </a:schemeClr>
                </a:solidFill>
                <a:latin typeface="+mj-lt"/>
                <a:ea typeface="Times New Roman" panose="02020603050405020304" pitchFamily="18" charset="0"/>
              </a:rPr>
              <a:t>nhiệt</a:t>
            </a:r>
            <a:r>
              <a:rPr lang="en-US" sz="1700" dirty="0" smtClean="0">
                <a:solidFill>
                  <a:schemeClr val="accent2">
                    <a:lumMod val="10000"/>
                  </a:schemeClr>
                </a:solidFill>
                <a:latin typeface="+mj-lt"/>
                <a:ea typeface="Times New Roman" panose="02020603050405020304" pitchFamily="18" charset="0"/>
              </a:rPr>
              <a:t> </a:t>
            </a:r>
            <a:r>
              <a:rPr lang="en-US" sz="1700" dirty="0" err="1" smtClean="0">
                <a:solidFill>
                  <a:schemeClr val="accent2">
                    <a:lumMod val="10000"/>
                  </a:schemeClr>
                </a:solidFill>
                <a:latin typeface="+mj-lt"/>
                <a:ea typeface="Times New Roman" panose="02020603050405020304" pitchFamily="18" charset="0"/>
              </a:rPr>
              <a:t>năm</a:t>
            </a:r>
            <a:r>
              <a:rPr lang="en-US" sz="1700" dirty="0" smtClean="0">
                <a:solidFill>
                  <a:schemeClr val="accent2">
                    <a:lumMod val="10000"/>
                  </a:schemeClr>
                </a:solidFill>
                <a:latin typeface="+mj-lt"/>
                <a:ea typeface="Times New Roman" panose="02020603050405020304" pitchFamily="18" charset="0"/>
              </a:rPr>
              <a:t> </a:t>
            </a:r>
            <a:r>
              <a:rPr lang="en-US" sz="1700" dirty="0" err="1" smtClean="0">
                <a:solidFill>
                  <a:schemeClr val="accent2">
                    <a:lumMod val="10000"/>
                  </a:schemeClr>
                </a:solidFill>
                <a:latin typeface="+mj-lt"/>
                <a:ea typeface="Times New Roman" panose="02020603050405020304" pitchFamily="18" charset="0"/>
              </a:rPr>
              <a:t>lớn</a:t>
            </a:r>
            <a:r>
              <a:rPr lang="en-US" sz="1700" dirty="0" smtClean="0">
                <a:solidFill>
                  <a:schemeClr val="accent2">
                    <a:lumMod val="10000"/>
                  </a:schemeClr>
                </a:solidFill>
                <a:latin typeface="+mj-lt"/>
                <a:ea typeface="Times New Roman" panose="02020603050405020304" pitchFamily="18" charset="0"/>
              </a:rPr>
              <a:t> (19,3</a:t>
            </a:r>
            <a:r>
              <a:rPr lang="en-US" sz="1700" baseline="30000" dirty="0" smtClean="0">
                <a:solidFill>
                  <a:schemeClr val="accent2">
                    <a:lumMod val="10000"/>
                  </a:schemeClr>
                </a:solidFill>
                <a:latin typeface="+mj-lt"/>
                <a:ea typeface="Times New Roman" panose="02020603050405020304" pitchFamily="18" charset="0"/>
              </a:rPr>
              <a:t>o</a:t>
            </a:r>
            <a:r>
              <a:rPr lang="en-US" sz="1700" dirty="0" smtClean="0">
                <a:solidFill>
                  <a:schemeClr val="accent2">
                    <a:lumMod val="10000"/>
                  </a:schemeClr>
                </a:solidFill>
                <a:latin typeface="+mj-lt"/>
                <a:ea typeface="Times New Roman" panose="02020603050405020304" pitchFamily="18" charset="0"/>
              </a:rPr>
              <a:t>C).</a:t>
            </a:r>
          </a:p>
          <a:p>
            <a:pPr marL="342900" indent="-342900" algn="just">
              <a:lnSpc>
                <a:spcPct val="150000"/>
              </a:lnSpc>
              <a:buFont typeface="Wingdings" panose="05000000000000000000" pitchFamily="2" charset="2"/>
              <a:buChar char="v"/>
            </a:pPr>
            <a:r>
              <a:rPr lang="en-US" sz="1700" dirty="0" err="1" smtClean="0">
                <a:solidFill>
                  <a:schemeClr val="accent2">
                    <a:lumMod val="10000"/>
                  </a:schemeClr>
                </a:solidFill>
                <a:latin typeface="+mj-lt"/>
                <a:ea typeface="Times New Roman" panose="02020603050405020304" pitchFamily="18" charset="0"/>
              </a:rPr>
              <a:t>Lượng</a:t>
            </a:r>
            <a:r>
              <a:rPr lang="en-US" sz="1700" dirty="0" smtClean="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mưa</a:t>
            </a:r>
            <a:r>
              <a:rPr lang="en-US" sz="1700" dirty="0">
                <a:solidFill>
                  <a:schemeClr val="accent2">
                    <a:lumMod val="10000"/>
                  </a:schemeClr>
                </a:solidFill>
                <a:latin typeface="+mj-lt"/>
                <a:ea typeface="Times New Roman" panose="02020603050405020304" pitchFamily="18" charset="0"/>
              </a:rPr>
              <a:t>:</a:t>
            </a:r>
          </a:p>
          <a:p>
            <a:pPr marL="342900" lvl="0" indent="-342900" algn="just">
              <a:lnSpc>
                <a:spcPct val="150000"/>
              </a:lnSpc>
              <a:spcAft>
                <a:spcPts val="500"/>
              </a:spcAft>
              <a:buFont typeface="Arial" panose="020B0604020202020204" pitchFamily="34" charset="0"/>
              <a:buChar char="•"/>
            </a:pPr>
            <a:r>
              <a:rPr lang="en-US" sz="1700" dirty="0" err="1">
                <a:solidFill>
                  <a:schemeClr val="accent2">
                    <a:lumMod val="10000"/>
                  </a:schemeClr>
                </a:solidFill>
                <a:latin typeface="+mj-lt"/>
                <a:ea typeface="Times New Roman" panose="02020603050405020304" pitchFamily="18" charset="0"/>
              </a:rPr>
              <a:t>Các</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có</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mưa</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11 </a:t>
            </a:r>
            <a:r>
              <a:rPr lang="en-US" sz="1700" dirty="0" err="1" smtClean="0">
                <a:solidFill>
                  <a:schemeClr val="accent2">
                    <a:lumMod val="10000"/>
                  </a:schemeClr>
                </a:solidFill>
                <a:latin typeface="+mj-lt"/>
                <a:ea typeface="Times New Roman" panose="02020603050405020304" pitchFamily="18" charset="0"/>
              </a:rPr>
              <a:t>đến</a:t>
            </a:r>
            <a:r>
              <a:rPr lang="en-US" sz="1700" dirty="0" smtClean="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5 (</a:t>
            </a:r>
            <a:r>
              <a:rPr lang="en-US" sz="1700" dirty="0" err="1">
                <a:solidFill>
                  <a:schemeClr val="accent2">
                    <a:lumMod val="10000"/>
                  </a:schemeClr>
                </a:solidFill>
                <a:latin typeface="+mj-lt"/>
                <a:ea typeface="Times New Roman" panose="02020603050405020304" pitchFamily="18" charset="0"/>
              </a:rPr>
              <a:t>lượng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mưa</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không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vượt</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quá</a:t>
            </a:r>
            <a:r>
              <a:rPr lang="en-US" sz="1700" dirty="0">
                <a:solidFill>
                  <a:schemeClr val="accent2">
                    <a:lumMod val="10000"/>
                  </a:schemeClr>
                </a:solidFill>
                <a:latin typeface="+mj-lt"/>
                <a:ea typeface="Times New Roman" panose="02020603050405020304" pitchFamily="18" charset="0"/>
              </a:rPr>
              <a:t> 20 mm).</a:t>
            </a:r>
          </a:p>
          <a:p>
            <a:pPr marL="342900" lvl="0" indent="-342900" algn="just">
              <a:lnSpc>
                <a:spcPct val="150000"/>
              </a:lnSpc>
              <a:spcAft>
                <a:spcPts val="500"/>
              </a:spcAft>
              <a:buFont typeface="Arial" panose="020B0604020202020204" pitchFamily="34" charset="0"/>
              <a:buChar char="•"/>
            </a:pPr>
            <a:r>
              <a:rPr lang="en-US" sz="1700" dirty="0" err="1" smtClean="0">
                <a:solidFill>
                  <a:schemeClr val="accent2">
                    <a:lumMod val="10000"/>
                  </a:schemeClr>
                </a:solidFill>
                <a:latin typeface="+mj-lt"/>
                <a:ea typeface="Times New Roman" panose="02020603050405020304" pitchFamily="18" charset="0"/>
              </a:rPr>
              <a:t>Các</a:t>
            </a:r>
            <a:r>
              <a:rPr lang="en-US" sz="1700" dirty="0" smtClean="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không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có</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mưa</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6 </a:t>
            </a:r>
            <a:r>
              <a:rPr lang="en-US" sz="1700" dirty="0" err="1">
                <a:solidFill>
                  <a:schemeClr val="accent2">
                    <a:lumMod val="10000"/>
                  </a:schemeClr>
                </a:solidFill>
                <a:latin typeface="+mj-lt"/>
                <a:ea typeface="Times New Roman" panose="02020603050405020304" pitchFamily="18" charset="0"/>
              </a:rPr>
              <a:t>đến</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tháng</a:t>
            </a:r>
            <a:r>
              <a:rPr lang="en-US" sz="1700" dirty="0">
                <a:solidFill>
                  <a:schemeClr val="accent2">
                    <a:lumMod val="10000"/>
                  </a:schemeClr>
                </a:solidFill>
                <a:latin typeface="+mj-lt"/>
                <a:ea typeface="Times New Roman" panose="02020603050405020304" pitchFamily="18" charset="0"/>
              </a:rPr>
              <a:t> 10.</a:t>
            </a:r>
          </a:p>
          <a:p>
            <a:pPr marL="342900" lvl="0" indent="-342900" algn="just">
              <a:lnSpc>
                <a:spcPct val="150000"/>
              </a:lnSpc>
              <a:spcAft>
                <a:spcPts val="500"/>
              </a:spcAft>
              <a:buFont typeface="Arial" panose="020B0604020202020204" pitchFamily="34" charset="0"/>
              <a:buChar char="•"/>
            </a:pPr>
            <a:r>
              <a:rPr lang="en-US" sz="1700" dirty="0" err="1">
                <a:solidFill>
                  <a:schemeClr val="accent2">
                    <a:lumMod val="10000"/>
                  </a:schemeClr>
                </a:solidFill>
                <a:latin typeface="+mj-lt"/>
                <a:ea typeface="Times New Roman" panose="02020603050405020304" pitchFamily="18" charset="0"/>
              </a:rPr>
              <a:t>Tổng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lượng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mưa</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trong</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năm</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rất</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thấp</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chỉ</a:t>
            </a:r>
            <a:r>
              <a:rPr lang="en-US" sz="1700" dirty="0">
                <a:solidFill>
                  <a:schemeClr val="accent2">
                    <a:lumMod val="10000"/>
                  </a:schemeClr>
                </a:solidFill>
                <a:latin typeface="+mj-lt"/>
                <a:ea typeface="Times New Roman" panose="02020603050405020304" pitchFamily="18" charset="0"/>
              </a:rPr>
              <a:t> </a:t>
            </a:r>
            <a:r>
              <a:rPr lang="en-US" sz="1700" dirty="0" err="1">
                <a:solidFill>
                  <a:schemeClr val="accent2">
                    <a:lumMod val="10000"/>
                  </a:schemeClr>
                </a:solidFill>
                <a:latin typeface="+mj-lt"/>
                <a:ea typeface="Times New Roman" panose="02020603050405020304" pitchFamily="18" charset="0"/>
              </a:rPr>
              <a:t>đạt</a:t>
            </a:r>
            <a:r>
              <a:rPr lang="en-US" sz="1700" dirty="0">
                <a:solidFill>
                  <a:schemeClr val="accent2">
                    <a:lumMod val="10000"/>
                  </a:schemeClr>
                </a:solidFill>
                <a:latin typeface="+mj-lt"/>
                <a:ea typeface="Times New Roman" panose="02020603050405020304" pitchFamily="18" charset="0"/>
              </a:rPr>
              <a:t> 97 mm</a:t>
            </a:r>
            <a:r>
              <a:rPr lang="en-US" sz="1700" i="1" dirty="0" smtClean="0">
                <a:solidFill>
                  <a:schemeClr val="accent2">
                    <a:lumMod val="10000"/>
                  </a:schemeClr>
                </a:solidFill>
                <a:latin typeface="+mj-lt"/>
                <a:ea typeface="Times New Roman" panose="02020603050405020304" pitchFamily="18" charset="0"/>
              </a:rPr>
              <a:t>.</a:t>
            </a:r>
            <a:endParaRPr lang="en-US" sz="1700" dirty="0">
              <a:solidFill>
                <a:schemeClr val="accent2">
                  <a:lumMod val="10000"/>
                </a:schemeClr>
              </a:solidFill>
              <a:latin typeface="+mj-lt"/>
              <a:ea typeface="Times New Roman" panose="02020603050405020304" pitchFamily="18" charset="0"/>
            </a:endParaRPr>
          </a:p>
        </p:txBody>
      </p:sp>
    </p:spTree>
    <p:extLst>
      <p:ext uri="{BB962C8B-B14F-4D97-AF65-F5344CB8AC3E}">
        <p14:creationId xmlns:p14="http://schemas.microsoft.com/office/powerpoint/2010/main" val="26081886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anim calcmode="lin" valueType="num">
                                      <p:cBhvr>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left)">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anim calcmode="lin" valueType="num">
                                      <p:cBhvr>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50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13"/>
        <p:cNvGrpSpPr/>
        <p:nvPr/>
      </p:nvGrpSpPr>
      <p:grpSpPr>
        <a:xfrm>
          <a:off x="0" y="0"/>
          <a:ext cx="0" cy="0"/>
          <a:chOff x="0" y="0"/>
          <a:chExt cx="0" cy="0"/>
        </a:xfrm>
      </p:grpSpPr>
      <p:grpSp>
        <p:nvGrpSpPr>
          <p:cNvPr id="4217" name="Google Shape;4217;p56"/>
          <p:cNvGrpSpPr/>
          <p:nvPr/>
        </p:nvGrpSpPr>
        <p:grpSpPr>
          <a:xfrm>
            <a:off x="7967850" y="4306450"/>
            <a:ext cx="1073629" cy="720788"/>
            <a:chOff x="7681600" y="381950"/>
            <a:chExt cx="1073629" cy="720788"/>
          </a:xfrm>
        </p:grpSpPr>
        <p:sp>
          <p:nvSpPr>
            <p:cNvPr id="4218" name="Google Shape;4218;p5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5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5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5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5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5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5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3466;p36"/>
          <p:cNvSpPr/>
          <p:nvPr/>
        </p:nvSpPr>
        <p:spPr>
          <a:xfrm>
            <a:off x="1831950" y="238991"/>
            <a:ext cx="5480100" cy="758537"/>
          </a:xfrm>
          <a:prstGeom prst="roundRect">
            <a:avLst>
              <a:gd name="adj" fmla="val 20977"/>
            </a:avLst>
          </a:prstGeom>
          <a:solidFill>
            <a:srgbClr val="A765FF"/>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LUYỆN TẬP</a:t>
            </a:r>
            <a:endParaRPr sz="3600" b="1" dirty="0">
              <a:solidFill>
                <a:schemeClr val="bg1"/>
              </a:solidFill>
              <a:latin typeface="+mn-lt"/>
            </a:endParaRPr>
          </a:p>
        </p:txBody>
      </p:sp>
      <p:grpSp>
        <p:nvGrpSpPr>
          <p:cNvPr id="145" name="Google Shape;4185;p56"/>
          <p:cNvGrpSpPr/>
          <p:nvPr/>
        </p:nvGrpSpPr>
        <p:grpSpPr>
          <a:xfrm>
            <a:off x="55193" y="164106"/>
            <a:ext cx="1318213" cy="997527"/>
            <a:chOff x="1942875" y="4263875"/>
            <a:chExt cx="856600" cy="632750"/>
          </a:xfrm>
        </p:grpSpPr>
        <p:sp>
          <p:nvSpPr>
            <p:cNvPr id="146" name="Google Shape;4186;p56"/>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187;p56"/>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188;p56"/>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189;p56"/>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190;p56"/>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191;p56"/>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192;p56"/>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193;p56"/>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194;p56"/>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195;p56"/>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196;p56"/>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197;p56"/>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198;p56"/>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199;p56"/>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200;p56"/>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201;p56"/>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202;p56"/>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203;p56"/>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204;p56"/>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205;p56"/>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206;p56"/>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207;p56"/>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208;p56"/>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209;p56"/>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210;p56"/>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211;p56"/>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212;p56"/>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213;p56"/>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214;p56"/>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215;p56"/>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216;p56"/>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91741" y="1100808"/>
            <a:ext cx="8160517" cy="3521477"/>
          </a:xfrm>
          <a:prstGeom prst="rect">
            <a:avLst/>
          </a:prstGeom>
        </p:spPr>
        <p:txBody>
          <a:bodyPr wrap="square">
            <a:spAutoFit/>
          </a:bodyPr>
          <a:lstStyle/>
          <a:p>
            <a:pPr algn="just">
              <a:lnSpc>
                <a:spcPct val="150000"/>
              </a:lnSpc>
            </a:pPr>
            <a:r>
              <a:rPr lang="en-US" sz="1800" dirty="0" smtClean="0">
                <a:solidFill>
                  <a:schemeClr val="accent2">
                    <a:lumMod val="10000"/>
                  </a:schemeClr>
                </a:solidFill>
                <a:latin typeface="+mj-lt"/>
                <a:ea typeface="Times New Roman" panose="02020603050405020304" pitchFamily="18" charset="0"/>
              </a:rPr>
              <a:t>b</a:t>
            </a:r>
            <a:r>
              <a:rPr lang="en-US" sz="1800"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Nhận</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xét</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đặc</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điểm</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nhiệt</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độ</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và</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lượng</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mưa</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của</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hai</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trạm</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khí</a:t>
            </a:r>
            <a:r>
              <a:rPr lang="en-US" sz="1800" i="1" dirty="0">
                <a:solidFill>
                  <a:schemeClr val="accent2">
                    <a:lumMod val="10000"/>
                  </a:schemeClr>
                </a:solidFill>
                <a:latin typeface="+mj-lt"/>
                <a:ea typeface="Times New Roman" panose="02020603050405020304" pitchFamily="18" charset="0"/>
              </a:rPr>
              <a:t> </a:t>
            </a:r>
            <a:r>
              <a:rPr lang="en-US" sz="1800" i="1" dirty="0" err="1">
                <a:solidFill>
                  <a:schemeClr val="accent2">
                    <a:lumMod val="10000"/>
                  </a:schemeClr>
                </a:solidFill>
                <a:latin typeface="+mj-lt"/>
                <a:ea typeface="Times New Roman" panose="02020603050405020304" pitchFamily="18" charset="0"/>
              </a:rPr>
              <a:t>tượng</a:t>
            </a:r>
            <a:r>
              <a:rPr lang="en-US" sz="1800" i="1" dirty="0">
                <a:solidFill>
                  <a:schemeClr val="accent2">
                    <a:lumMod val="10000"/>
                  </a:schemeClr>
                </a:solidFill>
                <a:latin typeface="+mj-lt"/>
                <a:ea typeface="Times New Roman" panose="02020603050405020304" pitchFamily="18" charset="0"/>
              </a:rPr>
              <a:t>:</a:t>
            </a:r>
          </a:p>
          <a:p>
            <a:pPr algn="just">
              <a:lnSpc>
                <a:spcPct val="150000"/>
              </a:lnSpc>
            </a:pPr>
            <a:r>
              <a:rPr lang="en-US" sz="1800" b="1" dirty="0" err="1">
                <a:solidFill>
                  <a:schemeClr val="accent2">
                    <a:lumMod val="10000"/>
                  </a:schemeClr>
                </a:solidFill>
                <a:ea typeface="Times New Roman" panose="02020603050405020304" pitchFamily="18" charset="0"/>
              </a:rPr>
              <a:t>Trạm</a:t>
            </a:r>
            <a:r>
              <a:rPr lang="en-US" sz="1800" b="1" dirty="0">
                <a:solidFill>
                  <a:schemeClr val="accent2">
                    <a:lumMod val="10000"/>
                  </a:schemeClr>
                </a:solidFill>
                <a:ea typeface="Times New Roman" panose="02020603050405020304" pitchFamily="18" charset="0"/>
              </a:rPr>
              <a:t> </a:t>
            </a:r>
            <a:r>
              <a:rPr lang="en-US" sz="1800" b="1" dirty="0" err="1">
                <a:solidFill>
                  <a:schemeClr val="accent2">
                    <a:lumMod val="10000"/>
                  </a:schemeClr>
                </a:solidFill>
                <a:ea typeface="Times New Roman" panose="02020603050405020304" pitchFamily="18" charset="0"/>
              </a:rPr>
              <a:t>khí</a:t>
            </a:r>
            <a:r>
              <a:rPr lang="en-US" sz="1800" b="1" dirty="0">
                <a:solidFill>
                  <a:schemeClr val="accent2">
                    <a:lumMod val="10000"/>
                  </a:schemeClr>
                </a:solidFill>
                <a:ea typeface="Times New Roman" panose="02020603050405020304" pitchFamily="18" charset="0"/>
              </a:rPr>
              <a:t> </a:t>
            </a:r>
            <a:r>
              <a:rPr lang="en-US" sz="1800" b="1" dirty="0" err="1">
                <a:solidFill>
                  <a:schemeClr val="accent2">
                    <a:lumMod val="10000"/>
                  </a:schemeClr>
                </a:solidFill>
                <a:ea typeface="Times New Roman" panose="02020603050405020304" pitchFamily="18" charset="0"/>
              </a:rPr>
              <a:t>tượng</a:t>
            </a:r>
            <a:r>
              <a:rPr lang="en-US" sz="1800" b="1" dirty="0">
                <a:solidFill>
                  <a:schemeClr val="accent2">
                    <a:lumMod val="10000"/>
                  </a:schemeClr>
                </a:solidFill>
                <a:ea typeface="Times New Roman" panose="02020603050405020304" pitchFamily="18" charset="0"/>
              </a:rPr>
              <a:t> Y-an-gun:</a:t>
            </a:r>
            <a:endParaRPr lang="en-US" sz="1800" dirty="0">
              <a:solidFill>
                <a:schemeClr val="accent2">
                  <a:lumMod val="10000"/>
                </a:schemeClr>
              </a:solidFill>
              <a:ea typeface="Times New Roman" panose="02020603050405020304" pitchFamily="18" charset="0"/>
            </a:endParaRPr>
          </a:p>
          <a:p>
            <a:pPr marL="285750" indent="-285750" algn="just">
              <a:lnSpc>
                <a:spcPct val="150000"/>
              </a:lnSpc>
              <a:buFont typeface="Wingdings" panose="05000000000000000000" pitchFamily="2" charset="2"/>
              <a:buChar char="v"/>
            </a:pPr>
            <a:r>
              <a:rPr lang="en-US" sz="1800" dirty="0" err="1" smtClean="0">
                <a:solidFill>
                  <a:schemeClr val="accent2">
                    <a:lumMod val="10000"/>
                  </a:schemeClr>
                </a:solidFill>
                <a:ea typeface="Times New Roman" panose="02020603050405020304" pitchFamily="18" charset="0"/>
              </a:rPr>
              <a:t>Nhiệt</a:t>
            </a:r>
            <a:r>
              <a:rPr lang="en-US" sz="1800" dirty="0" smtClean="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độ</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Nhiệt</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độ</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tháng</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cao</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nhất</a:t>
            </a:r>
            <a:r>
              <a:rPr lang="en-US" sz="1800" dirty="0">
                <a:solidFill>
                  <a:schemeClr val="accent2">
                    <a:lumMod val="10000"/>
                  </a:schemeClr>
                </a:solidFill>
                <a:ea typeface="Times New Roman" panose="02020603050405020304" pitchFamily="18" charset="0"/>
              </a:rPr>
              <a:t>: 30,4</a:t>
            </a:r>
            <a:r>
              <a:rPr lang="en-US" sz="1800" baseline="30000" dirty="0">
                <a:solidFill>
                  <a:schemeClr val="accent2">
                    <a:lumMod val="10000"/>
                  </a:schemeClr>
                </a:solidFill>
                <a:ea typeface="Times New Roman" panose="02020603050405020304" pitchFamily="18" charset="0"/>
              </a:rPr>
              <a:t>o</a:t>
            </a:r>
            <a:r>
              <a:rPr lang="en-US" sz="1800" dirty="0">
                <a:solidFill>
                  <a:schemeClr val="accent2">
                    <a:lumMod val="10000"/>
                  </a:schemeClr>
                </a:solidFill>
                <a:ea typeface="Times New Roman" panose="02020603050405020304" pitchFamily="18" charset="0"/>
              </a:rPr>
              <a:t>C (</a:t>
            </a:r>
            <a:r>
              <a:rPr lang="en-US" sz="1800" dirty="0" err="1">
                <a:solidFill>
                  <a:schemeClr val="accent2">
                    <a:lumMod val="10000"/>
                  </a:schemeClr>
                </a:solidFill>
                <a:ea typeface="Times New Roman" panose="02020603050405020304" pitchFamily="18" charset="0"/>
              </a:rPr>
              <a:t>tháng</a:t>
            </a:r>
            <a:r>
              <a:rPr lang="en-US" sz="1800" dirty="0">
                <a:solidFill>
                  <a:schemeClr val="accent2">
                    <a:lumMod val="10000"/>
                  </a:schemeClr>
                </a:solidFill>
                <a:ea typeface="Times New Roman" panose="02020603050405020304" pitchFamily="18" charset="0"/>
              </a:rPr>
              <a:t> 4)</a:t>
            </a:r>
            <a:r>
              <a:rPr lang="vi-VN" sz="1800" dirty="0">
                <a:solidFill>
                  <a:schemeClr val="accent2">
                    <a:lumMod val="10000"/>
                  </a:schemeClr>
                </a:solidFill>
                <a:ea typeface="Times New Roman" panose="02020603050405020304" pitchFamily="18" charset="0"/>
              </a:rPr>
              <a:t>; </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Nhiệt</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độ</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tháng</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thấp</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nhất</a:t>
            </a:r>
            <a:r>
              <a:rPr lang="en-US" sz="1800" dirty="0">
                <a:solidFill>
                  <a:schemeClr val="accent2">
                    <a:lumMod val="10000"/>
                  </a:schemeClr>
                </a:solidFill>
                <a:ea typeface="Times New Roman" panose="02020603050405020304" pitchFamily="18" charset="0"/>
              </a:rPr>
              <a:t>: 25,1</a:t>
            </a:r>
            <a:r>
              <a:rPr lang="en-US" sz="1800" baseline="30000" dirty="0">
                <a:solidFill>
                  <a:schemeClr val="accent2">
                    <a:lumMod val="10000"/>
                  </a:schemeClr>
                </a:solidFill>
                <a:ea typeface="Times New Roman" panose="02020603050405020304" pitchFamily="18" charset="0"/>
              </a:rPr>
              <a:t>o</a:t>
            </a:r>
            <a:r>
              <a:rPr lang="en-US" sz="1800" dirty="0">
                <a:solidFill>
                  <a:schemeClr val="accent2">
                    <a:lumMod val="10000"/>
                  </a:schemeClr>
                </a:solidFill>
                <a:ea typeface="Times New Roman" panose="02020603050405020304" pitchFamily="18" charset="0"/>
              </a:rPr>
              <a:t>C (</a:t>
            </a:r>
            <a:r>
              <a:rPr lang="en-US" sz="1800" dirty="0" err="1">
                <a:solidFill>
                  <a:schemeClr val="accent2">
                    <a:lumMod val="10000"/>
                  </a:schemeClr>
                </a:solidFill>
                <a:ea typeface="Times New Roman" panose="02020603050405020304" pitchFamily="18" charset="0"/>
              </a:rPr>
              <a:t>tháng</a:t>
            </a:r>
            <a:r>
              <a:rPr lang="en-US" sz="1800" dirty="0">
                <a:solidFill>
                  <a:schemeClr val="accent2">
                    <a:lumMod val="10000"/>
                  </a:schemeClr>
                </a:solidFill>
                <a:ea typeface="Times New Roman" panose="02020603050405020304" pitchFamily="18" charset="0"/>
              </a:rPr>
              <a:t> 1). =&gt; </a:t>
            </a:r>
            <a:r>
              <a:rPr lang="en-US" sz="1800" dirty="0" err="1">
                <a:solidFill>
                  <a:schemeClr val="accent2">
                    <a:lumMod val="10000"/>
                  </a:schemeClr>
                </a:solidFill>
                <a:ea typeface="Times New Roman" panose="02020603050405020304" pitchFamily="18" charset="0"/>
              </a:rPr>
              <a:t>Biên</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độ</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nhiệt</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năm</a:t>
            </a:r>
            <a:r>
              <a:rPr lang="en-US" sz="1800" dirty="0">
                <a:solidFill>
                  <a:schemeClr val="accent2">
                    <a:lumMod val="10000"/>
                  </a:schemeClr>
                </a:solidFill>
                <a:ea typeface="Times New Roman" panose="02020603050405020304" pitchFamily="18" charset="0"/>
              </a:rPr>
              <a:t> </a:t>
            </a:r>
            <a:r>
              <a:rPr lang="en-US" sz="1800" dirty="0" err="1">
                <a:solidFill>
                  <a:schemeClr val="accent2">
                    <a:lumMod val="10000"/>
                  </a:schemeClr>
                </a:solidFill>
                <a:ea typeface="Times New Roman" panose="02020603050405020304" pitchFamily="18" charset="0"/>
              </a:rPr>
              <a:t>nhỏ</a:t>
            </a:r>
            <a:r>
              <a:rPr lang="en-US" sz="1800" dirty="0">
                <a:solidFill>
                  <a:schemeClr val="accent2">
                    <a:lumMod val="10000"/>
                  </a:schemeClr>
                </a:solidFill>
                <a:ea typeface="Times New Roman" panose="02020603050405020304" pitchFamily="18" charset="0"/>
              </a:rPr>
              <a:t> (5,3</a:t>
            </a:r>
            <a:r>
              <a:rPr lang="en-US" sz="1800" baseline="30000" dirty="0">
                <a:solidFill>
                  <a:schemeClr val="accent2">
                    <a:lumMod val="10000"/>
                  </a:schemeClr>
                </a:solidFill>
                <a:ea typeface="Times New Roman" panose="02020603050405020304" pitchFamily="18" charset="0"/>
              </a:rPr>
              <a:t>o</a:t>
            </a:r>
            <a:r>
              <a:rPr lang="en-US" sz="1800" dirty="0">
                <a:solidFill>
                  <a:schemeClr val="accent2">
                    <a:lumMod val="10000"/>
                  </a:schemeClr>
                </a:solidFill>
                <a:ea typeface="Times New Roman" panose="02020603050405020304" pitchFamily="18" charset="0"/>
              </a:rPr>
              <a:t>C).</a:t>
            </a:r>
          </a:p>
          <a:p>
            <a:pPr marL="285750" indent="-285750" algn="just">
              <a:lnSpc>
                <a:spcPct val="150000"/>
              </a:lnSpc>
              <a:buFont typeface="Wingdings" panose="05000000000000000000" pitchFamily="2" charset="2"/>
              <a:buChar char="v"/>
            </a:pPr>
            <a:r>
              <a:rPr lang="en-US" sz="1800" dirty="0" err="1" smtClean="0">
                <a:solidFill>
                  <a:schemeClr val="accent2">
                    <a:lumMod val="10000"/>
                  </a:schemeClr>
                </a:solidFill>
                <a:ea typeface="Times New Roman" panose="02020603050405020304" pitchFamily="18" charset="0"/>
              </a:rPr>
              <a:t>Lượng</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mưa</a:t>
            </a:r>
            <a:r>
              <a:rPr lang="en-US" sz="1800" dirty="0" smtClean="0">
                <a:solidFill>
                  <a:schemeClr val="accent2">
                    <a:lumMod val="10000"/>
                  </a:schemeClr>
                </a:solidFill>
                <a:ea typeface="Times New Roman" panose="02020603050405020304" pitchFamily="18" charset="0"/>
              </a:rPr>
              <a:t>:</a:t>
            </a:r>
          </a:p>
          <a:p>
            <a:pPr marL="285750" lvl="0" indent="-285750" algn="just">
              <a:lnSpc>
                <a:spcPct val="150000"/>
              </a:lnSpc>
              <a:spcAft>
                <a:spcPts val="500"/>
              </a:spcAft>
              <a:buFont typeface="Arial" panose="020B0604020202020204" pitchFamily="34" charset="0"/>
              <a:buChar char="•"/>
            </a:pPr>
            <a:r>
              <a:rPr lang="en-US" sz="1800" dirty="0" err="1" smtClean="0">
                <a:solidFill>
                  <a:schemeClr val="accent2">
                    <a:lumMod val="10000"/>
                  </a:schemeClr>
                </a:solidFill>
                <a:ea typeface="Times New Roman" panose="02020603050405020304" pitchFamily="18" charset="0"/>
              </a:rPr>
              <a:t>Các</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tháng</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mưa</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nhiều</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tháng</a:t>
            </a:r>
            <a:r>
              <a:rPr lang="en-US" sz="1800" dirty="0" smtClean="0">
                <a:solidFill>
                  <a:schemeClr val="accent2">
                    <a:lumMod val="10000"/>
                  </a:schemeClr>
                </a:solidFill>
                <a:ea typeface="Times New Roman" panose="02020603050405020304" pitchFamily="18" charset="0"/>
              </a:rPr>
              <a:t> 4 </a:t>
            </a:r>
            <a:r>
              <a:rPr lang="en-US" sz="1800" dirty="0" err="1" smtClean="0">
                <a:solidFill>
                  <a:schemeClr val="accent2">
                    <a:lumMod val="10000"/>
                  </a:schemeClr>
                </a:solidFill>
                <a:ea typeface="Times New Roman" panose="02020603050405020304" pitchFamily="18" charset="0"/>
              </a:rPr>
              <a:t>đến</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tháng</a:t>
            </a:r>
            <a:r>
              <a:rPr lang="en-US" sz="1800" dirty="0" smtClean="0">
                <a:solidFill>
                  <a:schemeClr val="accent2">
                    <a:lumMod val="10000"/>
                  </a:schemeClr>
                </a:solidFill>
                <a:ea typeface="Times New Roman" panose="02020603050405020304" pitchFamily="18" charset="0"/>
              </a:rPr>
              <a:t> 9.</a:t>
            </a:r>
          </a:p>
          <a:p>
            <a:pPr marL="285750" lvl="0" indent="-285750" algn="just">
              <a:lnSpc>
                <a:spcPct val="150000"/>
              </a:lnSpc>
              <a:spcAft>
                <a:spcPts val="500"/>
              </a:spcAft>
              <a:buFont typeface="Arial" panose="020B0604020202020204" pitchFamily="34" charset="0"/>
              <a:buChar char="•"/>
            </a:pPr>
            <a:r>
              <a:rPr lang="en-US" sz="1800" dirty="0" err="1" smtClean="0">
                <a:solidFill>
                  <a:schemeClr val="accent2">
                    <a:lumMod val="10000"/>
                  </a:schemeClr>
                </a:solidFill>
                <a:ea typeface="Times New Roman" panose="02020603050405020304" pitchFamily="18" charset="0"/>
              </a:rPr>
              <a:t>Các</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tháng</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mưa</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ít</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tháng</a:t>
            </a:r>
            <a:r>
              <a:rPr lang="en-US" sz="1800" dirty="0" smtClean="0">
                <a:solidFill>
                  <a:schemeClr val="accent2">
                    <a:lumMod val="10000"/>
                  </a:schemeClr>
                </a:solidFill>
                <a:ea typeface="Times New Roman" panose="02020603050405020304" pitchFamily="18" charset="0"/>
              </a:rPr>
              <a:t> 10 </a:t>
            </a:r>
            <a:r>
              <a:rPr lang="en-US" sz="1800" dirty="0" err="1" smtClean="0">
                <a:solidFill>
                  <a:schemeClr val="accent2">
                    <a:lumMod val="10000"/>
                  </a:schemeClr>
                </a:solidFill>
                <a:ea typeface="Times New Roman" panose="02020603050405020304" pitchFamily="18" charset="0"/>
              </a:rPr>
              <a:t>đến</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tháng</a:t>
            </a:r>
            <a:r>
              <a:rPr lang="en-US" sz="1800" dirty="0" smtClean="0">
                <a:solidFill>
                  <a:schemeClr val="accent2">
                    <a:lumMod val="10000"/>
                  </a:schemeClr>
                </a:solidFill>
                <a:ea typeface="Times New Roman" panose="02020603050405020304" pitchFamily="18" charset="0"/>
              </a:rPr>
              <a:t> 3.</a:t>
            </a:r>
          </a:p>
          <a:p>
            <a:pPr marL="285750" lvl="0" indent="-285750" algn="just">
              <a:lnSpc>
                <a:spcPct val="150000"/>
              </a:lnSpc>
              <a:spcAft>
                <a:spcPts val="500"/>
              </a:spcAft>
              <a:buFont typeface="Arial" panose="020B0604020202020204" pitchFamily="34" charset="0"/>
              <a:buChar char="•"/>
            </a:pPr>
            <a:r>
              <a:rPr lang="en-US" sz="1800" dirty="0" err="1" smtClean="0">
                <a:solidFill>
                  <a:schemeClr val="accent2">
                    <a:lumMod val="10000"/>
                  </a:schemeClr>
                </a:solidFill>
                <a:ea typeface="Times New Roman" panose="02020603050405020304" pitchFamily="18" charset="0"/>
              </a:rPr>
              <a:t>Tổng</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lượng</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mưa</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trong</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năm</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rất</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lớn</a:t>
            </a:r>
            <a:r>
              <a:rPr lang="en-US" sz="1800" dirty="0" smtClean="0">
                <a:solidFill>
                  <a:schemeClr val="accent2">
                    <a:lumMod val="10000"/>
                  </a:schemeClr>
                </a:solidFill>
                <a:ea typeface="Times New Roman" panose="02020603050405020304" pitchFamily="18" charset="0"/>
              </a:rPr>
              <a:t>, </a:t>
            </a:r>
            <a:r>
              <a:rPr lang="en-US" sz="1800" dirty="0" err="1" smtClean="0">
                <a:solidFill>
                  <a:schemeClr val="accent2">
                    <a:lumMod val="10000"/>
                  </a:schemeClr>
                </a:solidFill>
                <a:ea typeface="Times New Roman" panose="02020603050405020304" pitchFamily="18" charset="0"/>
              </a:rPr>
              <a:t>đạt</a:t>
            </a:r>
            <a:r>
              <a:rPr lang="en-US" sz="1800" dirty="0" smtClean="0">
                <a:solidFill>
                  <a:schemeClr val="accent2">
                    <a:lumMod val="10000"/>
                  </a:schemeClr>
                </a:solidFill>
                <a:ea typeface="Times New Roman" panose="02020603050405020304" pitchFamily="18" charset="0"/>
              </a:rPr>
              <a:t> 3039 mm</a:t>
            </a:r>
            <a:r>
              <a:rPr lang="vi-VN" sz="1800" dirty="0" smtClean="0">
                <a:solidFill>
                  <a:schemeClr val="accent2">
                    <a:lumMod val="10000"/>
                  </a:schemeClr>
                </a:solidFill>
                <a:ea typeface="Times New Roman" panose="02020603050405020304" pitchFamily="18" charset="0"/>
              </a:rPr>
              <a:t>.</a:t>
            </a:r>
            <a:endParaRPr lang="en-US" sz="1800" dirty="0">
              <a:solidFill>
                <a:schemeClr val="accent2">
                  <a:lumMod val="10000"/>
                </a:schemeClr>
              </a:solidFill>
              <a:ea typeface="Times New Roman" panose="02020603050405020304" pitchFamily="18" charset="0"/>
            </a:endParaRPr>
          </a:p>
        </p:txBody>
      </p:sp>
    </p:spTree>
    <p:extLst>
      <p:ext uri="{BB962C8B-B14F-4D97-AF65-F5344CB8AC3E}">
        <p14:creationId xmlns:p14="http://schemas.microsoft.com/office/powerpoint/2010/main" val="3398808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anim calcmode="lin" valueType="num">
                                      <p:cBhvr>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anim calcmode="lin" valueType="num">
                                      <p:cBhvr>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2"/>
          <a:srcRect/>
          <a:stretch>
            <a:fillRect/>
          </a:stretch>
        </p:blipFill>
        <p:spPr>
          <a:xfrm>
            <a:off x="-1" y="3699878"/>
            <a:ext cx="721723" cy="707589"/>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3811" y="3037711"/>
            <a:ext cx="657948" cy="1367165"/>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5"/>
          <a:srcRect/>
          <a:stretch>
            <a:fillRect/>
          </a:stretch>
        </p:blipFill>
        <p:spPr>
          <a:xfrm>
            <a:off x="545203" y="3347992"/>
            <a:ext cx="1068909" cy="1056884"/>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197131" y="4153569"/>
            <a:ext cx="9535976" cy="530185"/>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263056" y="1127190"/>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b="1" dirty="0" err="1">
                <a:ln>
                  <a:solidFill>
                    <a:srgbClr val="74D1DE"/>
                  </a:solidFill>
                </a:ln>
                <a:solidFill>
                  <a:srgbClr val="FF0000"/>
                </a:solidFill>
                <a:latin typeface="Arial" panose="020B0604020202020204" pitchFamily="34" charset="0"/>
                <a:cs typeface="Arial" panose="020B0604020202020204" pitchFamily="34" charset="0"/>
              </a:rPr>
              <a:t>Trò</a:t>
            </a:r>
            <a:r>
              <a:rPr lang="en-US" sz="3500" b="1" dirty="0">
                <a:ln>
                  <a:solidFill>
                    <a:srgbClr val="74D1DE"/>
                  </a:solidFill>
                </a:ln>
                <a:solidFill>
                  <a:srgbClr val="FF0000"/>
                </a:solidFill>
                <a:latin typeface="Arial" panose="020B0604020202020204" pitchFamily="34" charset="0"/>
                <a:cs typeface="Arial" panose="020B0604020202020204" pitchFamily="34" charset="0"/>
              </a:rPr>
              <a:t> </a:t>
            </a:r>
            <a:r>
              <a:rPr lang="en-US" sz="3500" b="1" dirty="0" err="1">
                <a:ln>
                  <a:solidFill>
                    <a:srgbClr val="74D1DE"/>
                  </a:solidFill>
                </a:ln>
                <a:solidFill>
                  <a:srgbClr val="FF0000"/>
                </a:solidFill>
                <a:latin typeface="Arial" panose="020B0604020202020204" pitchFamily="34" charset="0"/>
                <a:cs typeface="Arial" panose="020B0604020202020204" pitchFamily="34" charset="0"/>
              </a:rPr>
              <a:t>chơi</a:t>
            </a:r>
            <a:r>
              <a:rPr lang="en-US" sz="3500" b="1" dirty="0">
                <a:ln>
                  <a:solidFill>
                    <a:srgbClr val="74D1DE"/>
                  </a:solidFill>
                </a:ln>
                <a:solidFill>
                  <a:srgbClr val="FF0000"/>
                </a:solidFill>
                <a:latin typeface="Arial" panose="020B0604020202020204" pitchFamily="34" charset="0"/>
                <a:cs typeface="Arial" panose="020B0604020202020204" pitchFamily="34" charset="0"/>
              </a:rPr>
              <a:t> </a:t>
            </a:r>
            <a:r>
              <a:rPr lang="en-US" sz="3500" b="1" dirty="0" err="1">
                <a:ln>
                  <a:solidFill>
                    <a:srgbClr val="74D1DE"/>
                  </a:solidFill>
                </a:ln>
                <a:solidFill>
                  <a:srgbClr val="FF0000"/>
                </a:solidFill>
                <a:latin typeface="Arial" panose="020B0604020202020204" pitchFamily="34" charset="0"/>
                <a:cs typeface="Arial" panose="020B0604020202020204" pitchFamily="34" charset="0"/>
              </a:rPr>
              <a:t>hái</a:t>
            </a:r>
            <a:r>
              <a:rPr lang="en-US" sz="3500" b="1" dirty="0">
                <a:ln>
                  <a:solidFill>
                    <a:srgbClr val="74D1DE"/>
                  </a:solidFill>
                </a:ln>
                <a:solidFill>
                  <a:srgbClr val="FF0000"/>
                </a:solidFill>
                <a:latin typeface="Arial" panose="020B0604020202020204" pitchFamily="34" charset="0"/>
                <a:cs typeface="Arial" panose="020B0604020202020204" pitchFamily="34" charset="0"/>
              </a:rPr>
              <a:t> </a:t>
            </a:r>
            <a:r>
              <a:rPr lang="en-US" sz="3500" b="1" dirty="0" err="1">
                <a:ln>
                  <a:solidFill>
                    <a:srgbClr val="74D1DE"/>
                  </a:solidFill>
                </a:ln>
                <a:solidFill>
                  <a:srgbClr val="FF0000"/>
                </a:solidFill>
                <a:latin typeface="Arial" panose="020B0604020202020204" pitchFamily="34" charset="0"/>
                <a:cs typeface="Arial" panose="020B0604020202020204" pitchFamily="34" charset="0"/>
              </a:rPr>
              <a:t>táo</a:t>
            </a:r>
            <a:endParaRPr lang="en-US" sz="3500" b="1" dirty="0">
              <a:ln>
                <a:solidFill>
                  <a:srgbClr val="74D1DE"/>
                </a:solidFill>
              </a:ln>
              <a:solidFill>
                <a:srgbClr val="FF0000"/>
              </a:solidFill>
              <a:latin typeface="Arial" panose="020B0604020202020204" pitchFamily="34" charset="0"/>
              <a:cs typeface="Arial" panose="020B0604020202020204" pitchFamily="34" charset="0"/>
            </a:endParaRP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75202" y="144341"/>
            <a:ext cx="4687152" cy="4933844"/>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978673" y="3685750"/>
            <a:ext cx="1265799" cy="1313410"/>
          </a:xfrm>
          <a:prstGeom prst="rect">
            <a:avLst/>
          </a:prstGeom>
        </p:spPr>
      </p:pic>
      <p:pic>
        <p:nvPicPr>
          <p:cNvPr id="3" name="Picture 2">
            <a:hlinkClick r:id="rId12" action="ppaction://hlinksldjump"/>
            <a:extLst>
              <a:ext uri="{FF2B5EF4-FFF2-40B4-BE49-F238E27FC236}">
                <a16:creationId xmlns:a16="http://schemas.microsoft.com/office/drawing/2014/main" id="{40F2A67D-BFD2-7158-BDF1-70F11C827A82}"/>
              </a:ext>
            </a:extLst>
          </p:cNvPr>
          <p:cNvPicPr>
            <a:picLocks noChangeAspect="1"/>
          </p:cNvPicPr>
          <p:nvPr/>
        </p:nvPicPr>
        <p:blipFill>
          <a:blip r:embed="rId13"/>
          <a:stretch>
            <a:fillRect/>
          </a:stretch>
        </p:blipFill>
        <p:spPr>
          <a:xfrm>
            <a:off x="3105926" y="3104211"/>
            <a:ext cx="2898899" cy="2039289"/>
          </a:xfrm>
          <a:prstGeom prst="rect">
            <a:avLst/>
          </a:prstGeom>
        </p:spPr>
      </p:pic>
      <p:sp>
        <p:nvSpPr>
          <p:cNvPr id="24" name="Google Shape;2169;p30">
            <a:extLst>
              <a:ext uri="{FF2B5EF4-FFF2-40B4-BE49-F238E27FC236}">
                <a16:creationId xmlns:a16="http://schemas.microsoft.com/office/drawing/2014/main" id="{4B9DA6E3-8ED8-4EEE-0AE3-C0FF0A464D5D}"/>
              </a:ext>
            </a:extLst>
          </p:cNvPr>
          <p:cNvSpPr txBox="1">
            <a:spLocks/>
          </p:cNvSpPr>
          <p:nvPr/>
        </p:nvSpPr>
        <p:spPr>
          <a:xfrm>
            <a:off x="626210" y="459746"/>
            <a:ext cx="365520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maranth"/>
              <a:buNone/>
              <a:defRPr sz="2200" b="1" i="0" u="none" strike="noStrike" cap="none">
                <a:solidFill>
                  <a:schemeClr val="lt1"/>
                </a:solidFill>
                <a:latin typeface="Amaranth"/>
                <a:ea typeface="Amaranth"/>
                <a:cs typeface="Amaranth"/>
                <a:sym typeface="Amaranth"/>
              </a:defRPr>
            </a:lvl1pPr>
            <a:lvl2pPr marR="0" lvl="1"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2pPr>
            <a:lvl3pPr marR="0" lvl="2"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3pPr>
            <a:lvl4pPr marR="0" lvl="3"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4pPr>
            <a:lvl5pPr marR="0" lvl="4"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5pPr>
            <a:lvl6pPr marR="0" lvl="5"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6pPr>
            <a:lvl7pPr marR="0" lvl="6"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7pPr>
            <a:lvl8pPr marR="0" lvl="7"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8pPr>
            <a:lvl9pPr marR="0" lvl="8"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9pPr>
          </a:lstStyle>
          <a:p>
            <a:r>
              <a:rPr lang="en-US" sz="3200" dirty="0">
                <a:solidFill>
                  <a:schemeClr val="accent5">
                    <a:lumMod val="75000"/>
                  </a:schemeClr>
                </a:solidFill>
                <a:latin typeface="+mj-lt"/>
              </a:rPr>
              <a:t>LUYỆN TẬP</a:t>
            </a:r>
          </a:p>
        </p:txBody>
      </p:sp>
    </p:spTree>
    <p:extLst>
      <p:ext uri="{BB962C8B-B14F-4D97-AF65-F5344CB8AC3E}">
        <p14:creationId xmlns:p14="http://schemas.microsoft.com/office/powerpoint/2010/main" val="69952201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12037" y="467418"/>
            <a:ext cx="967205" cy="995835"/>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9429759" y="143869"/>
            <a:ext cx="4276732" cy="1947740"/>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1746898" y="461696"/>
            <a:ext cx="1678887" cy="1130172"/>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9"/>
          <a:srcRect/>
          <a:stretch>
            <a:fillRect/>
          </a:stretch>
        </p:blipFill>
        <p:spPr>
          <a:xfrm>
            <a:off x="-1" y="3699878"/>
            <a:ext cx="721723" cy="707589"/>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93811" y="3037711"/>
            <a:ext cx="657948" cy="1367165"/>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2"/>
          <a:srcRect/>
          <a:stretch>
            <a:fillRect/>
          </a:stretch>
        </p:blipFill>
        <p:spPr>
          <a:xfrm>
            <a:off x="545203" y="3347992"/>
            <a:ext cx="1068909" cy="1056884"/>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197131" y="4153569"/>
            <a:ext cx="9535976" cy="530185"/>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384492" y="271332"/>
            <a:ext cx="4212772" cy="4780451"/>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553221" y="3768134"/>
            <a:ext cx="1265799" cy="1313410"/>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19"/>
          <a:srcRect l="12537" r="9213" b="26675"/>
          <a:stretch/>
        </p:blipFill>
        <p:spPr>
          <a:xfrm>
            <a:off x="2948909" y="1935036"/>
            <a:ext cx="833642" cy="918641"/>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0"/>
          <a:srcRect l="10181" r="14334" b="27730"/>
          <a:stretch/>
        </p:blipFill>
        <p:spPr>
          <a:xfrm>
            <a:off x="3468181" y="1088394"/>
            <a:ext cx="804194" cy="918642"/>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1"/>
          <a:srcRect b="20291"/>
          <a:stretch/>
        </p:blipFill>
        <p:spPr>
          <a:xfrm>
            <a:off x="4572000" y="831357"/>
            <a:ext cx="866074" cy="856253"/>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2"/>
          <a:srcRect b="25742"/>
          <a:stretch/>
        </p:blipFill>
        <p:spPr>
          <a:xfrm>
            <a:off x="5347670" y="1454334"/>
            <a:ext cx="978459" cy="873144"/>
          </a:xfrm>
          <a:prstGeom prst="rect">
            <a:avLst/>
          </a:prstGeom>
        </p:spPr>
      </p:pic>
      <p:pic>
        <p:nvPicPr>
          <p:cNvPr id="90" name="Picture 89">
            <a:hlinkClick r:id="rId23"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19"/>
          <a:srcRect l="12537" r="9213" b="26675"/>
          <a:stretch/>
        </p:blipFill>
        <p:spPr>
          <a:xfrm>
            <a:off x="2948909" y="1937853"/>
            <a:ext cx="833642" cy="918641"/>
          </a:xfrm>
          <a:prstGeom prst="rect">
            <a:avLst/>
          </a:prstGeom>
        </p:spPr>
      </p:pic>
      <p:pic>
        <p:nvPicPr>
          <p:cNvPr id="91" name="Picture 90">
            <a:hlinkClick r:id="rId24"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0"/>
          <a:srcRect l="10181" r="14334" b="27730"/>
          <a:stretch/>
        </p:blipFill>
        <p:spPr>
          <a:xfrm>
            <a:off x="3468402" y="1088394"/>
            <a:ext cx="804194" cy="918642"/>
          </a:xfrm>
          <a:prstGeom prst="rect">
            <a:avLst/>
          </a:prstGeom>
        </p:spPr>
      </p:pic>
      <p:pic>
        <p:nvPicPr>
          <p:cNvPr id="92" name="Picture 91">
            <a:hlinkClick r:id="rId25"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1"/>
          <a:srcRect b="20291"/>
          <a:stretch/>
        </p:blipFill>
        <p:spPr>
          <a:xfrm>
            <a:off x="4572000" y="823686"/>
            <a:ext cx="866074" cy="856253"/>
          </a:xfrm>
          <a:prstGeom prst="rect">
            <a:avLst/>
          </a:prstGeom>
        </p:spPr>
      </p:pic>
      <p:pic>
        <p:nvPicPr>
          <p:cNvPr id="93" name="Picture 92">
            <a:hlinkClick r:id="rId26"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2"/>
          <a:srcRect b="25742"/>
          <a:stretch/>
        </p:blipFill>
        <p:spPr>
          <a:xfrm>
            <a:off x="5345308" y="1440306"/>
            <a:ext cx="978459" cy="873144"/>
          </a:xfrm>
          <a:prstGeom prst="rect">
            <a:avLst/>
          </a:prstGeom>
        </p:spPr>
      </p:pic>
      <p:pic>
        <p:nvPicPr>
          <p:cNvPr id="105" name="Picture 104">
            <a:hlinkClick r:id="rId27"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28"/>
          <a:stretch>
            <a:fillRect/>
          </a:stretch>
        </p:blipFill>
        <p:spPr>
          <a:xfrm>
            <a:off x="7515014" y="3631641"/>
            <a:ext cx="1600339" cy="1508891"/>
          </a:xfrm>
          <a:prstGeom prst="rect">
            <a:avLst/>
          </a:prstGeom>
        </p:spPr>
      </p:pic>
      <p:pic>
        <p:nvPicPr>
          <p:cNvPr id="41" name="Picture 40">
            <a:extLst>
              <a:ext uri="{FF2B5EF4-FFF2-40B4-BE49-F238E27FC236}">
                <a16:creationId xmlns:a16="http://schemas.microsoft.com/office/drawing/2014/main" id="{183D77D9-6E18-4C1A-CF13-AC0D2DB04CD4}"/>
              </a:ext>
            </a:extLst>
          </p:cNvPr>
          <p:cNvPicPr>
            <a:picLocks noChangeAspect="1"/>
          </p:cNvPicPr>
          <p:nvPr/>
        </p:nvPicPr>
        <p:blipFill rotWithShape="1">
          <a:blip r:embed="rId29"/>
          <a:srcRect l="11840" r="12675" b="24333"/>
          <a:stretch/>
        </p:blipFill>
        <p:spPr>
          <a:xfrm>
            <a:off x="5400704" y="2316847"/>
            <a:ext cx="779301" cy="918641"/>
          </a:xfrm>
          <a:prstGeom prst="rect">
            <a:avLst/>
          </a:prstGeom>
        </p:spPr>
      </p:pic>
      <p:pic>
        <p:nvPicPr>
          <p:cNvPr id="42" name="Picture 41">
            <a:hlinkClick r:id="rId30" action="ppaction://hlinksldjump"/>
            <a:extLst>
              <a:ext uri="{FF2B5EF4-FFF2-40B4-BE49-F238E27FC236}">
                <a16:creationId xmlns:a16="http://schemas.microsoft.com/office/drawing/2014/main" id="{5E535923-D014-17CF-1DF8-0FDEC2DB1779}"/>
              </a:ext>
            </a:extLst>
          </p:cNvPr>
          <p:cNvPicPr>
            <a:picLocks noChangeAspect="1"/>
          </p:cNvPicPr>
          <p:nvPr/>
        </p:nvPicPr>
        <p:blipFill rotWithShape="1">
          <a:blip r:embed="rId29"/>
          <a:srcRect l="11840" r="12675" b="24333"/>
          <a:stretch/>
        </p:blipFill>
        <p:spPr>
          <a:xfrm>
            <a:off x="5401889" y="2312889"/>
            <a:ext cx="779301" cy="918641"/>
          </a:xfrm>
          <a:prstGeom prst="rect">
            <a:avLst/>
          </a:prstGeom>
        </p:spPr>
      </p:pic>
    </p:spTree>
    <p:extLst>
      <p:ext uri="{BB962C8B-B14F-4D97-AF65-F5344CB8AC3E}">
        <p14:creationId xmlns:p14="http://schemas.microsoft.com/office/powerpoint/2010/main" val="397936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100"/>
                    </p:tgtEl>
                  </p:cond>
                </p:stCondLst>
                <p:endSync evt="end" delay="0">
                  <p:rtn val="all"/>
                </p:endSync>
                <p:childTnLst>
                  <p:par>
                    <p:cTn id="40" fill="hold">
                      <p:stCondLst>
                        <p:cond delay="0"/>
                      </p:stCondLst>
                      <p:childTnLst>
                        <p:par>
                          <p:cTn id="41" fill="hold">
                            <p:stCondLst>
                              <p:cond delay="0"/>
                            </p:stCondLst>
                            <p:childTnLst>
                              <p:par>
                                <p:cTn id="42" presetID="37" presetClass="exit" presetSubtype="0" fill="hold" nodeType="clickEffect">
                                  <p:stCondLst>
                                    <p:cond delay="0"/>
                                  </p:stCondLst>
                                  <p:childTnLst>
                                    <p:animEffect transition="out" filter="fade">
                                      <p:cBhvr>
                                        <p:cTn id="43" dur="1000"/>
                                        <p:tgtEl>
                                          <p:spTgt spid="100"/>
                                        </p:tgtEl>
                                      </p:cBhvr>
                                    </p:animEffect>
                                    <p:anim calcmode="lin" valueType="num">
                                      <p:cBhvr>
                                        <p:cTn id="44" dur="1000"/>
                                        <p:tgtEl>
                                          <p:spTgt spid="100"/>
                                        </p:tgtEl>
                                        <p:attrNameLst>
                                          <p:attrName>ppt_x</p:attrName>
                                        </p:attrNameLst>
                                      </p:cBhvr>
                                      <p:tavLst>
                                        <p:tav tm="0">
                                          <p:val>
                                            <p:strVal val="ppt_x"/>
                                          </p:val>
                                        </p:tav>
                                        <p:tav tm="100000">
                                          <p:val>
                                            <p:strVal val="ppt_x"/>
                                          </p:val>
                                        </p:tav>
                                      </p:tavLst>
                                    </p:anim>
                                    <p:anim calcmode="lin" valueType="num">
                                      <p:cBhvr>
                                        <p:cTn id="45" dur="100" decel="100000"/>
                                        <p:tgtEl>
                                          <p:spTgt spid="100"/>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100"/>
                                        </p:tgtEl>
                                        <p:attrNameLst>
                                          <p:attrName>ppt_y</p:attrName>
                                        </p:attrNameLst>
                                      </p:cBhvr>
                                      <p:tavLst>
                                        <p:tav tm="0">
                                          <p:val>
                                            <p:strVal val="ppt_y"/>
                                          </p:val>
                                        </p:tav>
                                        <p:tav tm="100000">
                                          <p:val>
                                            <p:strVal val="ppt_y+1"/>
                                          </p:val>
                                        </p:tav>
                                      </p:tavLst>
                                    </p:anim>
                                    <p:set>
                                      <p:cBhvr>
                                        <p:cTn id="47"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0"/>
                  </p:tgtEl>
                </p:cond>
              </p:nextCondLst>
            </p:seq>
            <p:seq concurrent="1" nextAc="seek">
              <p:cTn id="48" restart="whenNotActive" fill="hold" evtFilter="cancelBubble" nodeType="interactiveSeq">
                <p:stCondLst>
                  <p:cond evt="onClick" delay="0">
                    <p:tgtEl>
                      <p:spTgt spid="101"/>
                    </p:tgtEl>
                  </p:cond>
                </p:stCondLst>
                <p:endSync evt="end" delay="0">
                  <p:rtn val="all"/>
                </p:endSync>
                <p:childTnLst>
                  <p:par>
                    <p:cTn id="49" fill="hold">
                      <p:stCondLst>
                        <p:cond delay="0"/>
                      </p:stCondLst>
                      <p:childTnLst>
                        <p:par>
                          <p:cTn id="50" fill="hold">
                            <p:stCondLst>
                              <p:cond delay="0"/>
                            </p:stCondLst>
                            <p:childTnLst>
                              <p:par>
                                <p:cTn id="51" presetID="37" presetClass="exit" presetSubtype="0" fill="hold" nodeType="clickEffect">
                                  <p:stCondLst>
                                    <p:cond delay="0"/>
                                  </p:stCondLst>
                                  <p:childTnLst>
                                    <p:animEffect transition="out" filter="fade">
                                      <p:cBhvr>
                                        <p:cTn id="52" dur="1000"/>
                                        <p:tgtEl>
                                          <p:spTgt spid="101"/>
                                        </p:tgtEl>
                                      </p:cBhvr>
                                    </p:animEffect>
                                    <p:anim calcmode="lin" valueType="num">
                                      <p:cBhvr>
                                        <p:cTn id="53" dur="1000"/>
                                        <p:tgtEl>
                                          <p:spTgt spid="101"/>
                                        </p:tgtEl>
                                        <p:attrNameLst>
                                          <p:attrName>ppt_x</p:attrName>
                                        </p:attrNameLst>
                                      </p:cBhvr>
                                      <p:tavLst>
                                        <p:tav tm="0">
                                          <p:val>
                                            <p:strVal val="ppt_x"/>
                                          </p:val>
                                        </p:tav>
                                        <p:tav tm="100000">
                                          <p:val>
                                            <p:strVal val="ppt_x"/>
                                          </p:val>
                                        </p:tav>
                                      </p:tavLst>
                                    </p:anim>
                                    <p:anim calcmode="lin" valueType="num">
                                      <p:cBhvr>
                                        <p:cTn id="54" dur="100" decel="100000"/>
                                        <p:tgtEl>
                                          <p:spTgt spid="101"/>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101"/>
                                        </p:tgtEl>
                                        <p:attrNameLst>
                                          <p:attrName>ppt_y</p:attrName>
                                        </p:attrNameLst>
                                      </p:cBhvr>
                                      <p:tavLst>
                                        <p:tav tm="0">
                                          <p:val>
                                            <p:strVal val="ppt_y"/>
                                          </p:val>
                                        </p:tav>
                                        <p:tav tm="100000">
                                          <p:val>
                                            <p:strVal val="ppt_y+1"/>
                                          </p:val>
                                        </p:tav>
                                      </p:tavLst>
                                    </p:anim>
                                    <p:set>
                                      <p:cBhvr>
                                        <p:cTn id="56"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1"/>
                  </p:tgtEl>
                </p:cond>
              </p:nextCondLst>
            </p:seq>
            <p:seq concurrent="1" nextAc="seek">
              <p:cTn id="57" restart="whenNotActive" fill="hold" evtFilter="cancelBubble" nodeType="interactiveSeq">
                <p:stCondLst>
                  <p:cond evt="onClick" delay="0">
                    <p:tgtEl>
                      <p:spTgt spid="102"/>
                    </p:tgtEl>
                  </p:cond>
                </p:stCondLst>
                <p:endSync evt="end" delay="0">
                  <p:rtn val="all"/>
                </p:endSync>
                <p:childTnLst>
                  <p:par>
                    <p:cTn id="58" fill="hold">
                      <p:stCondLst>
                        <p:cond delay="0"/>
                      </p:stCondLst>
                      <p:childTnLst>
                        <p:par>
                          <p:cTn id="59" fill="hold">
                            <p:stCondLst>
                              <p:cond delay="0"/>
                            </p:stCondLst>
                            <p:childTnLst>
                              <p:par>
                                <p:cTn id="60" presetID="37" presetClass="exit" presetSubtype="0" fill="hold" nodeType="clickEffect">
                                  <p:stCondLst>
                                    <p:cond delay="0"/>
                                  </p:stCondLst>
                                  <p:childTnLst>
                                    <p:animEffect transition="out" filter="fade">
                                      <p:cBhvr>
                                        <p:cTn id="61" dur="1000"/>
                                        <p:tgtEl>
                                          <p:spTgt spid="102"/>
                                        </p:tgtEl>
                                      </p:cBhvr>
                                    </p:animEffect>
                                    <p:anim calcmode="lin" valueType="num">
                                      <p:cBhvr>
                                        <p:cTn id="62" dur="1000"/>
                                        <p:tgtEl>
                                          <p:spTgt spid="102"/>
                                        </p:tgtEl>
                                        <p:attrNameLst>
                                          <p:attrName>ppt_x</p:attrName>
                                        </p:attrNameLst>
                                      </p:cBhvr>
                                      <p:tavLst>
                                        <p:tav tm="0">
                                          <p:val>
                                            <p:strVal val="ppt_x"/>
                                          </p:val>
                                        </p:tav>
                                        <p:tav tm="100000">
                                          <p:val>
                                            <p:strVal val="ppt_x"/>
                                          </p:val>
                                        </p:tav>
                                      </p:tavLst>
                                    </p:anim>
                                    <p:anim calcmode="lin" valueType="num">
                                      <p:cBhvr>
                                        <p:cTn id="63" dur="100" decel="100000"/>
                                        <p:tgtEl>
                                          <p:spTgt spid="102"/>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102"/>
                                        </p:tgtEl>
                                        <p:attrNameLst>
                                          <p:attrName>ppt_y</p:attrName>
                                        </p:attrNameLst>
                                      </p:cBhvr>
                                      <p:tavLst>
                                        <p:tav tm="0">
                                          <p:val>
                                            <p:strVal val="ppt_y"/>
                                          </p:val>
                                        </p:tav>
                                        <p:tav tm="100000">
                                          <p:val>
                                            <p:strVal val="ppt_y+1"/>
                                          </p:val>
                                        </p:tav>
                                      </p:tavLst>
                                    </p:anim>
                                    <p:set>
                                      <p:cBhvr>
                                        <p:cTn id="65"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2"/>
                  </p:tgtEl>
                </p:cond>
              </p:nextCondLst>
            </p:seq>
            <p:seq concurrent="1" nextAc="seek">
              <p:cTn id="66" restart="whenNotActive" fill="hold" evtFilter="cancelBubble" nodeType="interactiveSeq">
                <p:stCondLst>
                  <p:cond evt="onClick" delay="0">
                    <p:tgtEl>
                      <p:spTgt spid="103"/>
                    </p:tgtEl>
                  </p:cond>
                </p:stCondLst>
                <p:endSync evt="end" delay="0">
                  <p:rtn val="all"/>
                </p:endSync>
                <p:childTnLst>
                  <p:par>
                    <p:cTn id="67" fill="hold">
                      <p:stCondLst>
                        <p:cond delay="0"/>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103"/>
                                        </p:tgtEl>
                                      </p:cBhvr>
                                    </p:animEffect>
                                    <p:anim calcmode="lin" valueType="num">
                                      <p:cBhvr>
                                        <p:cTn id="71" dur="1000"/>
                                        <p:tgtEl>
                                          <p:spTgt spid="103"/>
                                        </p:tgtEl>
                                        <p:attrNameLst>
                                          <p:attrName>ppt_x</p:attrName>
                                        </p:attrNameLst>
                                      </p:cBhvr>
                                      <p:tavLst>
                                        <p:tav tm="0">
                                          <p:val>
                                            <p:strVal val="ppt_x"/>
                                          </p:val>
                                        </p:tav>
                                        <p:tav tm="100000">
                                          <p:val>
                                            <p:strVal val="ppt_x"/>
                                          </p:val>
                                        </p:tav>
                                      </p:tavLst>
                                    </p:anim>
                                    <p:anim calcmode="lin" valueType="num">
                                      <p:cBhvr>
                                        <p:cTn id="72" dur="100" decel="100000"/>
                                        <p:tgtEl>
                                          <p:spTgt spid="103"/>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103"/>
                                        </p:tgtEl>
                                        <p:attrNameLst>
                                          <p:attrName>ppt_y</p:attrName>
                                        </p:attrNameLst>
                                      </p:cBhvr>
                                      <p:tavLst>
                                        <p:tav tm="0">
                                          <p:val>
                                            <p:strVal val="ppt_y"/>
                                          </p:val>
                                        </p:tav>
                                        <p:tav tm="100000">
                                          <p:val>
                                            <p:strVal val="ppt_y+1"/>
                                          </p:val>
                                        </p:tav>
                                      </p:tavLst>
                                    </p:anim>
                                    <p:set>
                                      <p:cBhvr>
                                        <p:cTn id="74"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1"/>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41"/>
                                        </p:tgtEl>
                                      </p:cBhvr>
                                    </p:animEffect>
                                    <p:anim calcmode="lin" valueType="num">
                                      <p:cBhvr>
                                        <p:cTn id="86" dur="1000"/>
                                        <p:tgtEl>
                                          <p:spTgt spid="41"/>
                                        </p:tgtEl>
                                        <p:attrNameLst>
                                          <p:attrName>ppt_x</p:attrName>
                                        </p:attrNameLst>
                                      </p:cBhvr>
                                      <p:tavLst>
                                        <p:tav tm="0">
                                          <p:val>
                                            <p:strVal val="ppt_x"/>
                                          </p:val>
                                        </p:tav>
                                        <p:tav tm="100000">
                                          <p:val>
                                            <p:strVal val="ppt_x"/>
                                          </p:val>
                                        </p:tav>
                                      </p:tavLst>
                                    </p:anim>
                                    <p:anim calcmode="lin" valueType="num">
                                      <p:cBhvr>
                                        <p:cTn id="87" dur="100" decel="100000"/>
                                        <p:tgtEl>
                                          <p:spTgt spid="41"/>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41"/>
                                        </p:tgtEl>
                                        <p:attrNameLst>
                                          <p:attrName>ppt_y</p:attrName>
                                        </p:attrNameLst>
                                      </p:cBhvr>
                                      <p:tavLst>
                                        <p:tav tm="0">
                                          <p:val>
                                            <p:strVal val="ppt_y"/>
                                          </p:val>
                                        </p:tav>
                                        <p:tav tm="100000">
                                          <p:val>
                                            <p:strVal val="ppt_y+1"/>
                                          </p:val>
                                        </p:tav>
                                      </p:tavLst>
                                    </p:anim>
                                    <p:set>
                                      <p:cBhvr>
                                        <p:cTn id="89"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1AB69979-1D5C-6D4F-6590-E0650E70A5B4}"/>
              </a:ext>
            </a:extLst>
          </p:cNvPr>
          <p:cNvSpPr/>
          <p:nvPr/>
        </p:nvSpPr>
        <p:spPr>
          <a:xfrm>
            <a:off x="910936" y="58443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200" noProof="1">
                <a:solidFill>
                  <a:schemeClr val="accent2">
                    <a:lumMod val="10000"/>
                  </a:schemeClr>
                </a:solidFill>
                <a:cs typeface="Arial" panose="020B0604020202020204" pitchFamily="34" charset="0"/>
              </a:rPr>
              <a:t>Câu </a:t>
            </a:r>
            <a:r>
              <a:rPr lang="en-US" sz="2200" noProof="1" smtClean="0">
                <a:solidFill>
                  <a:schemeClr val="accent2">
                    <a:lumMod val="10000"/>
                  </a:schemeClr>
                </a:solidFill>
                <a:cs typeface="Arial" panose="020B0604020202020204" pitchFamily="34" charset="0"/>
              </a:rPr>
              <a:t>1. </a:t>
            </a:r>
            <a:r>
              <a:rPr lang="nl-NL" sz="2200" dirty="0" smtClean="0">
                <a:solidFill>
                  <a:schemeClr val="accent2">
                    <a:lumMod val="10000"/>
                  </a:schemeClr>
                </a:solidFill>
              </a:rPr>
              <a:t>Châu</a:t>
            </a:r>
            <a:r>
              <a:rPr lang="vi-VN" sz="2200" dirty="0" smtClean="0">
                <a:solidFill>
                  <a:schemeClr val="accent2">
                    <a:lumMod val="10000"/>
                  </a:schemeClr>
                </a:solidFill>
              </a:rPr>
              <a:t> </a:t>
            </a:r>
            <a:r>
              <a:rPr lang="vi-VN" sz="2200" dirty="0">
                <a:solidFill>
                  <a:schemeClr val="accent2">
                    <a:lumMod val="10000"/>
                  </a:schemeClr>
                </a:solidFill>
              </a:rPr>
              <a:t>Á là châu </a:t>
            </a:r>
            <a:r>
              <a:rPr lang="vi-VN" sz="2200" dirty="0" smtClean="0">
                <a:solidFill>
                  <a:schemeClr val="accent2">
                    <a:lumMod val="10000"/>
                  </a:schemeClr>
                </a:solidFill>
              </a:rPr>
              <a:t>lục</a:t>
            </a:r>
            <a:r>
              <a:rPr lang="en-US" sz="2200" dirty="0" smtClean="0">
                <a:solidFill>
                  <a:schemeClr val="accent2">
                    <a:lumMod val="10000"/>
                  </a:schemeClr>
                </a:solidFill>
              </a:rPr>
              <a:t>:</a:t>
            </a:r>
            <a:endParaRPr lang="en-US" sz="2200" dirty="0">
              <a:solidFill>
                <a:schemeClr val="accent2">
                  <a:lumMod val="10000"/>
                </a:schemeClr>
              </a:solidFill>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230932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accent2">
                    <a:lumMod val="10000"/>
                  </a:schemeClr>
                </a:solidFill>
                <a:cs typeface="Arial" panose="020B0604020202020204" pitchFamily="34" charset="0"/>
              </a:rPr>
              <a:t>A. </a:t>
            </a:r>
            <a:r>
              <a:rPr lang="vi-VN" sz="1900" dirty="0">
                <a:solidFill>
                  <a:schemeClr val="accent2">
                    <a:lumMod val="10000"/>
                  </a:schemeClr>
                </a:solidFill>
              </a:rPr>
              <a:t>Rộng lớn nhất thế giới</a:t>
            </a:r>
            <a:endParaRPr lang="vi-VN" sz="1900" noProof="1">
              <a:solidFill>
                <a:schemeClr val="accent2">
                  <a:lumMod val="10000"/>
                </a:schemeClr>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53545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accent2">
                    <a:lumMod val="10000"/>
                  </a:schemeClr>
                </a:solidFill>
                <a:cs typeface="Arial" panose="020B0604020202020204" pitchFamily="34" charset="0"/>
              </a:rPr>
              <a:t>B. </a:t>
            </a:r>
            <a:r>
              <a:rPr lang="vi-VN" sz="1900" dirty="0">
                <a:solidFill>
                  <a:schemeClr val="accent2">
                    <a:lumMod val="10000"/>
                  </a:schemeClr>
                </a:solidFill>
              </a:rPr>
              <a:t>Có diện tích lớn thứ </a:t>
            </a:r>
            <a:r>
              <a:rPr lang="en-US" sz="1900" dirty="0" err="1" smtClean="0">
                <a:solidFill>
                  <a:schemeClr val="accent2">
                    <a:lumMod val="10000"/>
                  </a:schemeClr>
                </a:solidFill>
              </a:rPr>
              <a:t>hai</a:t>
            </a:r>
            <a:r>
              <a:rPr lang="vi-VN" sz="1900" dirty="0" smtClean="0">
                <a:solidFill>
                  <a:schemeClr val="accent2">
                    <a:lumMod val="10000"/>
                  </a:schemeClr>
                </a:solidFill>
              </a:rPr>
              <a:t> </a:t>
            </a:r>
            <a:r>
              <a:rPr lang="vi-VN" sz="1900" dirty="0">
                <a:solidFill>
                  <a:schemeClr val="accent2">
                    <a:lumMod val="10000"/>
                  </a:schemeClr>
                </a:solidFill>
              </a:rPr>
              <a:t>trong </a:t>
            </a:r>
            <a:r>
              <a:rPr lang="vi-VN" sz="1900" dirty="0" smtClean="0">
                <a:solidFill>
                  <a:schemeClr val="accent2">
                    <a:lumMod val="10000"/>
                  </a:schemeClr>
                </a:solidFill>
              </a:rPr>
              <a:t>số </a:t>
            </a:r>
            <a:r>
              <a:rPr lang="en-US" sz="1900" dirty="0" err="1" smtClean="0">
                <a:solidFill>
                  <a:schemeClr val="accent2">
                    <a:lumMod val="10000"/>
                  </a:schemeClr>
                </a:solidFill>
              </a:rPr>
              <a:t>năm</a:t>
            </a:r>
            <a:r>
              <a:rPr lang="vi-VN" sz="1900" dirty="0" smtClean="0">
                <a:solidFill>
                  <a:schemeClr val="accent2">
                    <a:lumMod val="10000"/>
                  </a:schemeClr>
                </a:solidFill>
              </a:rPr>
              <a:t> </a:t>
            </a:r>
            <a:r>
              <a:rPr lang="vi-VN" sz="1900" dirty="0">
                <a:solidFill>
                  <a:schemeClr val="accent2">
                    <a:lumMod val="10000"/>
                  </a:schemeClr>
                </a:solidFill>
              </a:rPr>
              <a:t>châu lục trên thế giới</a:t>
            </a:r>
            <a:endParaRPr lang="vi-VN" sz="1900" noProof="1">
              <a:solidFill>
                <a:schemeClr val="accent2">
                  <a:lumMod val="10000"/>
                </a:schemeClr>
              </a:solidFill>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230932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900" dirty="0">
                <a:solidFill>
                  <a:schemeClr val="accent2">
                    <a:lumMod val="10000"/>
                  </a:schemeClr>
                </a:solidFill>
              </a:rPr>
              <a:t>C. </a:t>
            </a:r>
            <a:r>
              <a:rPr lang="vi-VN" sz="1900" dirty="0">
                <a:solidFill>
                  <a:schemeClr val="accent2">
                    <a:lumMod val="10000"/>
                  </a:schemeClr>
                </a:solidFill>
              </a:rPr>
              <a:t>Có diện tích nhỏ hơn châu Âu nhưng lớn hơn châu Đại </a:t>
            </a:r>
            <a:r>
              <a:rPr lang="vi-VN" sz="1900" dirty="0" smtClean="0">
                <a:solidFill>
                  <a:schemeClr val="accent2">
                    <a:lumMod val="10000"/>
                  </a:schemeClr>
                </a:solidFill>
              </a:rPr>
              <a:t>dương</a:t>
            </a:r>
            <a:endParaRPr lang="vi-VN" sz="1900" noProof="1">
              <a:solidFill>
                <a:schemeClr val="accent2">
                  <a:lumMod val="10000"/>
                </a:schemeClr>
              </a:solidFill>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53545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accent2">
                    <a:lumMod val="10000"/>
                  </a:schemeClr>
                </a:solidFill>
                <a:cs typeface="Arial" panose="020B0604020202020204" pitchFamily="34" charset="0"/>
              </a:rPr>
              <a:t>D. </a:t>
            </a:r>
            <a:r>
              <a:rPr lang="vi-VN" sz="1900" dirty="0">
                <a:solidFill>
                  <a:schemeClr val="accent2">
                    <a:lumMod val="10000"/>
                  </a:schemeClr>
                </a:solidFill>
              </a:rPr>
              <a:t>Có diện tích tương đương với châu </a:t>
            </a:r>
            <a:r>
              <a:rPr lang="vi-VN" sz="1900" dirty="0" smtClean="0">
                <a:solidFill>
                  <a:schemeClr val="accent2">
                    <a:lumMod val="10000"/>
                  </a:schemeClr>
                </a:solidFill>
              </a:rPr>
              <a:t>Âu</a:t>
            </a:r>
            <a:endParaRPr lang="en-US" sz="1900" dirty="0">
              <a:solidFill>
                <a:schemeClr val="accent2">
                  <a:lumMod val="10000"/>
                </a:schemeClr>
              </a:solidFil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4516" y="2905513"/>
            <a:ext cx="639785" cy="556871"/>
          </a:xfrm>
          <a:prstGeom prst="rect">
            <a:avLst/>
          </a:prstGeom>
        </p:spPr>
      </p:pic>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8153666" y="4199749"/>
            <a:ext cx="1018108" cy="94375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2899930"/>
            <a:ext cx="637592" cy="568036"/>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4181105"/>
            <a:ext cx="637592" cy="568036"/>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5612" y="4199749"/>
            <a:ext cx="637592" cy="568036"/>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18905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DB4A04FF-6236-3742-E1CE-33D9E3726307}"/>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noProof="1">
                <a:solidFill>
                  <a:schemeClr val="accent2">
                    <a:lumMod val="10000"/>
                  </a:schemeClr>
                </a:solidFill>
                <a:cs typeface="Arial" panose="020B0604020202020204" pitchFamily="34" charset="0"/>
              </a:rPr>
              <a:t>Câu </a:t>
            </a:r>
            <a:r>
              <a:rPr lang="en-US" sz="2200" noProof="1" smtClean="0">
                <a:solidFill>
                  <a:schemeClr val="accent2">
                    <a:lumMod val="10000"/>
                  </a:schemeClr>
                </a:solidFill>
                <a:cs typeface="Arial" panose="020B0604020202020204" pitchFamily="34" charset="0"/>
              </a:rPr>
              <a:t>2. </a:t>
            </a:r>
            <a:r>
              <a:rPr lang="nl-NL" sz="2200" dirty="0">
                <a:solidFill>
                  <a:schemeClr val="accent2">
                    <a:lumMod val="10000"/>
                  </a:schemeClr>
                </a:solidFill>
              </a:rPr>
              <a:t>Châu</a:t>
            </a:r>
            <a:r>
              <a:rPr lang="vi-VN" sz="2200" dirty="0">
                <a:solidFill>
                  <a:schemeClr val="accent2">
                    <a:lumMod val="10000"/>
                  </a:schemeClr>
                </a:solidFill>
              </a:rPr>
              <a:t> Á tiếp giáp </a:t>
            </a:r>
            <a:r>
              <a:rPr lang="vi-VN" sz="2200" dirty="0" smtClean="0">
                <a:solidFill>
                  <a:schemeClr val="accent2">
                    <a:lumMod val="10000"/>
                  </a:schemeClr>
                </a:solidFill>
              </a:rPr>
              <a:t>với</a:t>
            </a:r>
            <a:r>
              <a:rPr lang="en-US" sz="2200" dirty="0" smtClean="0">
                <a:solidFill>
                  <a:schemeClr val="accent2">
                    <a:lumMod val="10000"/>
                  </a:schemeClr>
                </a:solidFill>
              </a:rPr>
              <a:t>:</a:t>
            </a:r>
            <a:endParaRPr lang="en-US" sz="2200" dirty="0">
              <a:solidFill>
                <a:schemeClr val="accent2">
                  <a:lumMod val="10000"/>
                </a:schemeClr>
              </a:solidFill>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accent2">
                    <a:lumMod val="10000"/>
                  </a:schemeClr>
                </a:solidFill>
                <a:cs typeface="Arial" panose="020B0604020202020204" pitchFamily="34" charset="0"/>
              </a:rPr>
              <a:t>C. </a:t>
            </a:r>
            <a:r>
              <a:rPr lang="vi-VN" sz="1900" dirty="0">
                <a:solidFill>
                  <a:schemeClr val="accent2">
                    <a:lumMod val="10000"/>
                  </a:schemeClr>
                </a:solidFill>
              </a:rPr>
              <a:t>2 châu lục và 3 đại dương</a:t>
            </a:r>
            <a:endParaRPr lang="en-US" sz="1900" dirty="0">
              <a:solidFill>
                <a:schemeClr val="accent2">
                  <a:lumMod val="10000"/>
                </a:schemeClr>
              </a:solidFill>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accent2">
                    <a:lumMod val="10000"/>
                  </a:schemeClr>
                </a:solidFill>
                <a:cs typeface="Arial" panose="020B0604020202020204" pitchFamily="34" charset="0"/>
              </a:rPr>
              <a:t>A. </a:t>
            </a:r>
            <a:r>
              <a:rPr lang="vi-VN" sz="1900" dirty="0">
                <a:solidFill>
                  <a:schemeClr val="accent2">
                    <a:lumMod val="10000"/>
                  </a:schemeClr>
                </a:solidFill>
              </a:rPr>
              <a:t>3 châu lục và 1 đại dương</a:t>
            </a:r>
            <a:endParaRPr lang="en-US" sz="1900" dirty="0">
              <a:solidFill>
                <a:schemeClr val="accent2">
                  <a:lumMod val="10000"/>
                </a:schemeClr>
              </a:solidFill>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accent2">
                    <a:lumMod val="10000"/>
                  </a:schemeClr>
                </a:solidFill>
                <a:cs typeface="Arial" panose="020B0604020202020204" pitchFamily="34" charset="0"/>
              </a:rPr>
              <a:t>B. </a:t>
            </a:r>
            <a:r>
              <a:rPr lang="vi-VN" sz="1900" dirty="0">
                <a:solidFill>
                  <a:schemeClr val="accent2">
                    <a:lumMod val="10000"/>
                  </a:schemeClr>
                </a:solidFill>
              </a:rPr>
              <a:t>3 châu lục và 2 đại dương</a:t>
            </a:r>
            <a:endParaRPr lang="en-US" sz="1900" dirty="0">
              <a:solidFill>
                <a:schemeClr val="accent2">
                  <a:lumMod val="10000"/>
                </a:schemeClr>
              </a:solidFill>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accent2">
                    <a:lumMod val="10000"/>
                  </a:schemeClr>
                </a:solidFill>
                <a:cs typeface="Arial" panose="020B0604020202020204" pitchFamily="34" charset="0"/>
              </a:rPr>
              <a:t>D. </a:t>
            </a:r>
            <a:r>
              <a:rPr lang="vi-VN" sz="1900" dirty="0">
                <a:solidFill>
                  <a:schemeClr val="accent2">
                    <a:lumMod val="10000"/>
                  </a:schemeClr>
                </a:solidFill>
              </a:rPr>
              <a:t>2 châu lục và 2 đại dương</a:t>
            </a:r>
            <a:endParaRPr lang="en-US" sz="1900" dirty="0">
              <a:solidFill>
                <a:schemeClr val="accent2">
                  <a:lumMod val="10000"/>
                </a:schemeClr>
              </a:solidFill>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07949" y="2869531"/>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429076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07949" y="4290766"/>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3006870"/>
            <a:ext cx="637592" cy="568036"/>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8123607" y="4199996"/>
            <a:ext cx="1018108" cy="94375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1070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5"/>
        <p:cNvGrpSpPr/>
        <p:nvPr/>
      </p:nvGrpSpPr>
      <p:grpSpPr>
        <a:xfrm>
          <a:off x="0" y="0"/>
          <a:ext cx="0" cy="0"/>
          <a:chOff x="0" y="0"/>
          <a:chExt cx="0" cy="0"/>
        </a:xfrm>
      </p:grpSpPr>
      <p:sp>
        <p:nvSpPr>
          <p:cNvPr id="4" name="Rectangle 3"/>
          <p:cNvSpPr/>
          <p:nvPr/>
        </p:nvSpPr>
        <p:spPr>
          <a:xfrm>
            <a:off x="436418" y="2078182"/>
            <a:ext cx="820882" cy="197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6" name="Google Shape;3466;p36"/>
          <p:cNvSpPr/>
          <p:nvPr/>
        </p:nvSpPr>
        <p:spPr>
          <a:xfrm>
            <a:off x="1831950" y="238991"/>
            <a:ext cx="5480100" cy="758537"/>
          </a:xfrm>
          <a:prstGeom prst="roundRect">
            <a:avLst>
              <a:gd name="adj" fmla="val 20977"/>
            </a:avLst>
          </a:prstGeom>
          <a:solidFill>
            <a:schemeClr val="accent6"/>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latin typeface="+mn-lt"/>
              </a:rPr>
              <a:t>KHỞI ĐỘNG</a:t>
            </a:r>
            <a:endParaRPr sz="3600" b="1" dirty="0">
              <a:latin typeface="+mn-lt"/>
            </a:endParaRPr>
          </a:p>
        </p:txBody>
      </p:sp>
      <p:sp>
        <p:nvSpPr>
          <p:cNvPr id="10" name="Rectangle 9"/>
          <p:cNvSpPr/>
          <p:nvPr/>
        </p:nvSpPr>
        <p:spPr>
          <a:xfrm>
            <a:off x="142875" y="1142796"/>
            <a:ext cx="8858250" cy="517193"/>
          </a:xfrm>
          <a:prstGeom prst="rect">
            <a:avLst/>
          </a:prstGeom>
        </p:spPr>
        <p:txBody>
          <a:bodyPr wrap="square">
            <a:spAutoFit/>
          </a:bodyPr>
          <a:lstStyle/>
          <a:p>
            <a:pPr marL="342900" indent="-342900" algn="ctr">
              <a:lnSpc>
                <a:spcPct val="150000"/>
              </a:lnSpc>
              <a:buFont typeface="Wingdings" panose="05000000000000000000" pitchFamily="2" charset="2"/>
              <a:buChar char="Ø"/>
            </a:pPr>
            <a:r>
              <a:rPr lang="en-US" sz="2100" dirty="0" err="1" smtClean="0">
                <a:latin typeface="+mn-lt"/>
                <a:ea typeface="Times New Roman" panose="02020603050405020304" pitchFamily="18" charset="0"/>
              </a:rPr>
              <a:t>Em</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hãy</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nói</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nhanh</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tên</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các</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địa</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danh</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trong</a:t>
            </a:r>
            <a:r>
              <a:rPr lang="en-US" sz="2100" dirty="0" smtClean="0">
                <a:latin typeface="+mn-lt"/>
                <a:ea typeface="Times New Roman" panose="02020603050405020304" pitchFamily="18" charset="0"/>
              </a:rPr>
              <a:t> </a:t>
            </a:r>
            <a:r>
              <a:rPr lang="en-US" sz="2100" dirty="0" err="1" smtClean="0">
                <a:latin typeface="+mn-lt"/>
                <a:ea typeface="Times New Roman" panose="02020603050405020304" pitchFamily="18" charset="0"/>
              </a:rPr>
              <a:t>hình</a:t>
            </a:r>
            <a:endParaRPr lang="en-US" sz="2100" dirty="0">
              <a:latin typeface="+mn-lt"/>
            </a:endParaRPr>
          </a:p>
        </p:txBody>
      </p:sp>
      <p:sp>
        <p:nvSpPr>
          <p:cNvPr id="14" name="Rounded Rectangle 13"/>
          <p:cNvSpPr/>
          <p:nvPr/>
        </p:nvSpPr>
        <p:spPr>
          <a:xfrm>
            <a:off x="940374" y="4377429"/>
            <a:ext cx="3590061" cy="577673"/>
          </a:xfrm>
          <a:prstGeom prst="roundRect">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smtClean="0"/>
              <a:t>Núi</a:t>
            </a:r>
            <a:r>
              <a:rPr lang="en-US" sz="2000" dirty="0" smtClean="0"/>
              <a:t> </a:t>
            </a:r>
            <a:r>
              <a:rPr lang="en-US" sz="2000" dirty="0" err="1" smtClean="0"/>
              <a:t>Phú</a:t>
            </a:r>
            <a:r>
              <a:rPr lang="en-US" sz="2000" dirty="0" smtClean="0"/>
              <a:t> </a:t>
            </a:r>
            <a:r>
              <a:rPr lang="en-US" sz="2000" dirty="0" err="1" smtClean="0"/>
              <a:t>Sĩ</a:t>
            </a:r>
            <a:r>
              <a:rPr lang="en-US" sz="2000" dirty="0" smtClean="0"/>
              <a:t> (</a:t>
            </a:r>
            <a:r>
              <a:rPr lang="en-US" sz="2000" dirty="0" err="1" smtClean="0"/>
              <a:t>Nhật</a:t>
            </a:r>
            <a:r>
              <a:rPr lang="en-US" sz="2000" dirty="0" smtClean="0"/>
              <a:t> </a:t>
            </a:r>
            <a:r>
              <a:rPr lang="en-US" sz="2000" dirty="0" err="1" smtClean="0"/>
              <a:t>Bản</a:t>
            </a:r>
            <a:r>
              <a:rPr lang="en-US" sz="2000" dirty="0" smtClean="0"/>
              <a:t>)</a:t>
            </a:r>
            <a:endParaRPr lang="en-US" sz="2000" dirty="0"/>
          </a:p>
        </p:txBody>
      </p:sp>
      <p:sp>
        <p:nvSpPr>
          <p:cNvPr id="17" name="Rounded Rectangle 16"/>
          <p:cNvSpPr/>
          <p:nvPr/>
        </p:nvSpPr>
        <p:spPr>
          <a:xfrm>
            <a:off x="4810991" y="4377428"/>
            <a:ext cx="3458030" cy="577673"/>
          </a:xfrm>
          <a:prstGeom prst="roundRect">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smtClean="0"/>
              <a:t>Siem</a:t>
            </a:r>
            <a:r>
              <a:rPr lang="en-US" sz="2000" dirty="0" smtClean="0"/>
              <a:t> Reap (</a:t>
            </a:r>
            <a:r>
              <a:rPr lang="en-US" sz="2000" dirty="0" err="1" smtClean="0"/>
              <a:t>Campuchia</a:t>
            </a:r>
            <a:r>
              <a:rPr lang="en-US" sz="2000" dirty="0" smtClean="0"/>
              <a:t>)</a:t>
            </a:r>
            <a:endParaRPr lang="en-US" sz="2000" dirty="0"/>
          </a:p>
        </p:txBody>
      </p:sp>
      <p:pic>
        <p:nvPicPr>
          <p:cNvPr id="11" name="Picture 10" descr="Top 11 kỳ quan thiên nhiên châu Á đẹp nhất thế giới - 2"/>
          <p:cNvPicPr/>
          <p:nvPr/>
        </p:nvPicPr>
        <p:blipFill>
          <a:blip r:embed="rId3">
            <a:extLst>
              <a:ext uri="{28A0092B-C50C-407E-A947-70E740481C1C}">
                <a14:useLocalDpi xmlns:a14="http://schemas.microsoft.com/office/drawing/2010/main" val="0"/>
              </a:ext>
            </a:extLst>
          </a:blip>
          <a:srcRect/>
          <a:stretch>
            <a:fillRect/>
          </a:stretch>
        </p:blipFill>
        <p:spPr bwMode="auto">
          <a:xfrm>
            <a:off x="940373" y="1950526"/>
            <a:ext cx="3590061" cy="2365512"/>
          </a:xfrm>
          <a:prstGeom prst="rect">
            <a:avLst/>
          </a:prstGeom>
          <a:noFill/>
          <a:ln>
            <a:noFill/>
          </a:ln>
        </p:spPr>
      </p:pic>
      <p:pic>
        <p:nvPicPr>
          <p:cNvPr id="12" name="Picture 11" descr="Những địa điểm du lịch Châu Á nổi tiếng"/>
          <p:cNvPicPr/>
          <p:nvPr/>
        </p:nvPicPr>
        <p:blipFill>
          <a:blip r:embed="rId4">
            <a:extLst>
              <a:ext uri="{28A0092B-C50C-407E-A947-70E740481C1C}">
                <a14:useLocalDpi xmlns:a14="http://schemas.microsoft.com/office/drawing/2010/main" val="0"/>
              </a:ext>
            </a:extLst>
          </a:blip>
          <a:srcRect/>
          <a:stretch>
            <a:fillRect/>
          </a:stretch>
        </p:blipFill>
        <p:spPr bwMode="auto">
          <a:xfrm>
            <a:off x="4810990" y="1882561"/>
            <a:ext cx="3458030" cy="2365512"/>
          </a:xfrm>
          <a:prstGeom prst="rect">
            <a:avLst/>
          </a:prstGeom>
          <a:noFill/>
          <a:ln>
            <a:noFill/>
          </a:ln>
        </p:spPr>
      </p:pic>
    </p:spTree>
    <p:extLst>
      <p:ext uri="{BB962C8B-B14F-4D97-AF65-F5344CB8AC3E}">
        <p14:creationId xmlns:p14="http://schemas.microsoft.com/office/powerpoint/2010/main" val="199647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DB4A04FF-6236-3742-E1CE-33D9E3726307}"/>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noProof="1">
                <a:solidFill>
                  <a:schemeClr val="accent2">
                    <a:lumMod val="10000"/>
                  </a:schemeClr>
                </a:solidFill>
                <a:cs typeface="Arial" panose="020B0604020202020204" pitchFamily="34" charset="0"/>
              </a:rPr>
              <a:t>Câu </a:t>
            </a:r>
            <a:r>
              <a:rPr lang="en-US" sz="2200" noProof="1" smtClean="0">
                <a:solidFill>
                  <a:schemeClr val="accent2">
                    <a:lumMod val="10000"/>
                  </a:schemeClr>
                </a:solidFill>
                <a:cs typeface="Arial" panose="020B0604020202020204" pitchFamily="34" charset="0"/>
              </a:rPr>
              <a:t>3. </a:t>
            </a:r>
            <a:r>
              <a:rPr lang="nl-NL" sz="2200" dirty="0">
                <a:solidFill>
                  <a:schemeClr val="accent2">
                    <a:lumMod val="10000"/>
                  </a:schemeClr>
                </a:solidFill>
              </a:rPr>
              <a:t>Đặc</a:t>
            </a:r>
            <a:r>
              <a:rPr lang="vi-VN" sz="2200" dirty="0">
                <a:solidFill>
                  <a:schemeClr val="accent2">
                    <a:lumMod val="10000"/>
                  </a:schemeClr>
                </a:solidFill>
              </a:rPr>
              <a:t> điểm phân bố tài nguyên khoáng sản ở châu Á là:</a:t>
            </a:r>
            <a:endParaRPr lang="en-US" sz="2200" dirty="0">
              <a:solidFill>
                <a:schemeClr val="accent2">
                  <a:lumMod val="10000"/>
                </a:schemeClr>
              </a:solidFill>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C. </a:t>
            </a:r>
            <a:r>
              <a:rPr lang="nl-NL" sz="1900" dirty="0">
                <a:solidFill>
                  <a:schemeClr val="accent2">
                    <a:lumMod val="10000"/>
                  </a:schemeClr>
                </a:solidFill>
              </a:rPr>
              <a:t>Phân</a:t>
            </a:r>
            <a:r>
              <a:rPr lang="vi-VN" sz="1900" dirty="0">
                <a:solidFill>
                  <a:schemeClr val="accent2">
                    <a:lumMod val="10000"/>
                  </a:schemeClr>
                </a:solidFill>
              </a:rPr>
              <a:t> bố rộng khắp trên lãnh thổ</a:t>
            </a:r>
            <a:endParaRPr lang="vi-VN" sz="1900" noProof="1">
              <a:solidFill>
                <a:schemeClr val="accent2">
                  <a:lumMod val="10000"/>
                </a:schemeClr>
              </a:solidFill>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A. </a:t>
            </a:r>
            <a:r>
              <a:rPr lang="nl-NL" sz="1900" dirty="0">
                <a:solidFill>
                  <a:schemeClr val="accent2">
                    <a:lumMod val="10000"/>
                  </a:schemeClr>
                </a:solidFill>
              </a:rPr>
              <a:t>Tập</a:t>
            </a:r>
            <a:r>
              <a:rPr lang="vi-VN" sz="1900" dirty="0">
                <a:solidFill>
                  <a:schemeClr val="accent2">
                    <a:lumMod val="10000"/>
                  </a:schemeClr>
                </a:solidFill>
              </a:rPr>
              <a:t> trung nhiều ở khu vực trung tâm, nơi có nhiều núi và cao </a:t>
            </a:r>
            <a:r>
              <a:rPr lang="vi-VN" sz="1900" dirty="0" smtClean="0">
                <a:solidFill>
                  <a:schemeClr val="accent2">
                    <a:lumMod val="10000"/>
                  </a:schemeClr>
                </a:solidFill>
              </a:rPr>
              <a:t>nguyên</a:t>
            </a:r>
            <a:endParaRPr lang="vi-VN" sz="1900" noProof="1">
              <a:solidFill>
                <a:schemeClr val="accent2">
                  <a:lumMod val="10000"/>
                </a:schemeClr>
              </a:solidFill>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B. </a:t>
            </a:r>
            <a:r>
              <a:rPr lang="nl-NL" sz="1900" dirty="0">
                <a:solidFill>
                  <a:schemeClr val="accent2">
                    <a:lumMod val="10000"/>
                  </a:schemeClr>
                </a:solidFill>
              </a:rPr>
              <a:t>Tập</a:t>
            </a:r>
            <a:r>
              <a:rPr lang="vi-VN" sz="1900" dirty="0">
                <a:solidFill>
                  <a:schemeClr val="accent2">
                    <a:lumMod val="10000"/>
                  </a:schemeClr>
                </a:solidFill>
              </a:rPr>
              <a:t> trung ở khu vực đồng bằng ven biển</a:t>
            </a:r>
            <a:endParaRPr lang="vi-VN" sz="1900" noProof="1">
              <a:solidFill>
                <a:schemeClr val="accent2">
                  <a:lumMod val="10000"/>
                </a:schemeClr>
              </a:solidFill>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D. </a:t>
            </a:r>
            <a:r>
              <a:rPr lang="nl-NL" sz="1900" dirty="0">
                <a:solidFill>
                  <a:schemeClr val="accent2">
                    <a:lumMod val="10000"/>
                  </a:schemeClr>
                </a:solidFill>
              </a:rPr>
              <a:t>Chủ</a:t>
            </a:r>
            <a:r>
              <a:rPr lang="vi-VN" sz="1900" dirty="0">
                <a:solidFill>
                  <a:schemeClr val="accent2">
                    <a:lumMod val="10000"/>
                  </a:schemeClr>
                </a:solidFill>
              </a:rPr>
              <a:t> yếu ở khu vực phía nam và tây nam</a:t>
            </a:r>
            <a:endParaRPr lang="vi-VN" sz="1900" noProof="1">
              <a:solidFill>
                <a:schemeClr val="accent2">
                  <a:lumMod val="10000"/>
                </a:schemeClr>
              </a:solidFill>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83822" y="2869531"/>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429076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83822" y="4290766"/>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3006870"/>
            <a:ext cx="637592" cy="568036"/>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8123607" y="4199996"/>
            <a:ext cx="1018108" cy="94375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49"/>
            <a:ext cx="365522" cy="365522"/>
          </a:xfrm>
          <a:prstGeom prst="rect">
            <a:avLst/>
          </a:prstGeom>
        </p:spPr>
      </p:pic>
    </p:spTree>
    <p:extLst>
      <p:ext uri="{BB962C8B-B14F-4D97-AF65-F5344CB8AC3E}">
        <p14:creationId xmlns:p14="http://schemas.microsoft.com/office/powerpoint/2010/main" val="6514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99855FFD-344E-0BEC-871D-5C9A9BDE6278}"/>
              </a:ext>
            </a:extLst>
          </p:cNvPr>
          <p:cNvSpPr/>
          <p:nvPr/>
        </p:nvSpPr>
        <p:spPr>
          <a:xfrm>
            <a:off x="910936" y="589684"/>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noProof="1">
                <a:solidFill>
                  <a:schemeClr val="accent2">
                    <a:lumMod val="10000"/>
                  </a:schemeClr>
                </a:solidFill>
                <a:cs typeface="Arial" panose="020B0604020202020204" pitchFamily="34" charset="0"/>
              </a:rPr>
              <a:t>Câu </a:t>
            </a:r>
            <a:r>
              <a:rPr lang="en-US" sz="2200" noProof="1" smtClean="0">
                <a:solidFill>
                  <a:schemeClr val="accent2">
                    <a:lumMod val="10000"/>
                  </a:schemeClr>
                </a:solidFill>
                <a:cs typeface="Arial" panose="020B0604020202020204" pitchFamily="34" charset="0"/>
              </a:rPr>
              <a:t>4. </a:t>
            </a:r>
            <a:r>
              <a:rPr lang="vi-VN" sz="2200" dirty="0">
                <a:solidFill>
                  <a:schemeClr val="accent2">
                    <a:lumMod val="10000"/>
                  </a:schemeClr>
                </a:solidFill>
              </a:rPr>
              <a:t>Ở châu Á, kiểu khí hậu nào chiếm diện tích lớn nhất?</a:t>
            </a:r>
            <a:endParaRPr lang="en-US" sz="2200" dirty="0">
              <a:solidFill>
                <a:schemeClr val="accent2">
                  <a:lumMod val="10000"/>
                </a:schemeClr>
              </a:solidFill>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B. </a:t>
            </a:r>
            <a:r>
              <a:rPr lang="nl-NL" sz="1900" dirty="0">
                <a:solidFill>
                  <a:schemeClr val="accent2">
                    <a:lumMod val="10000"/>
                  </a:schemeClr>
                </a:solidFill>
              </a:rPr>
              <a:t>Khí</a:t>
            </a:r>
            <a:r>
              <a:rPr lang="vi-VN" sz="1900" dirty="0">
                <a:solidFill>
                  <a:schemeClr val="accent2">
                    <a:lumMod val="10000"/>
                  </a:schemeClr>
                </a:solidFill>
              </a:rPr>
              <a:t> hậu gió mùa và khí hậu lục địa</a:t>
            </a:r>
            <a:endParaRPr lang="en-US" sz="1900" dirty="0">
              <a:solidFill>
                <a:schemeClr val="accent2">
                  <a:lumMod val="10000"/>
                </a:schemeClr>
              </a:solidFill>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A. </a:t>
            </a:r>
            <a:r>
              <a:rPr lang="nl-NL" sz="1900" dirty="0">
                <a:solidFill>
                  <a:schemeClr val="accent2">
                    <a:lumMod val="10000"/>
                  </a:schemeClr>
                </a:solidFill>
              </a:rPr>
              <a:t>Khí</a:t>
            </a:r>
            <a:r>
              <a:rPr lang="vi-VN" sz="1900" dirty="0">
                <a:solidFill>
                  <a:schemeClr val="accent2">
                    <a:lumMod val="10000"/>
                  </a:schemeClr>
                </a:solidFill>
              </a:rPr>
              <a:t> hậu hải dương và khí hậu lục địa</a:t>
            </a:r>
            <a:endParaRPr lang="vi-VN" sz="1900" noProof="1">
              <a:solidFill>
                <a:schemeClr val="accent2">
                  <a:lumMod val="10000"/>
                </a:schemeClr>
              </a:solidFill>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C. </a:t>
            </a:r>
            <a:r>
              <a:rPr lang="nl-NL" sz="1900" dirty="0">
                <a:solidFill>
                  <a:schemeClr val="accent2">
                    <a:lumMod val="10000"/>
                  </a:schemeClr>
                </a:solidFill>
              </a:rPr>
              <a:t>Kh</a:t>
            </a:r>
            <a:r>
              <a:rPr lang="vi-VN" sz="1900" dirty="0">
                <a:solidFill>
                  <a:schemeClr val="accent2">
                    <a:lumMod val="10000"/>
                  </a:schemeClr>
                </a:solidFill>
              </a:rPr>
              <a:t>í hậu nhiệt đới khô và nhiệt đới gió mùa</a:t>
            </a:r>
            <a:endParaRPr lang="en-US" sz="1900" dirty="0">
              <a:solidFill>
                <a:schemeClr val="accent2">
                  <a:lumMod val="10000"/>
                </a:schemeClr>
              </a:solidFill>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900" noProof="1">
                <a:solidFill>
                  <a:schemeClr val="accent2">
                    <a:lumMod val="10000"/>
                  </a:schemeClr>
                </a:solidFill>
                <a:cs typeface="Arial" panose="020B0604020202020204" pitchFamily="34" charset="0"/>
              </a:rPr>
              <a:t>D. </a:t>
            </a:r>
            <a:r>
              <a:rPr lang="nl-NL" sz="1900" dirty="0">
                <a:solidFill>
                  <a:schemeClr val="accent2">
                    <a:lumMod val="10000"/>
                  </a:schemeClr>
                </a:solidFill>
              </a:rPr>
              <a:t>Khí</a:t>
            </a:r>
            <a:r>
              <a:rPr lang="vi-VN" sz="1900" dirty="0">
                <a:solidFill>
                  <a:schemeClr val="accent2">
                    <a:lumMod val="10000"/>
                  </a:schemeClr>
                </a:solidFill>
              </a:rPr>
              <a:t> hậu cận nhiệt địa trung hải và cận nhiệt lục địa</a:t>
            </a:r>
            <a:endParaRPr lang="en-US" sz="1900" dirty="0">
              <a:solidFill>
                <a:schemeClr val="accent2">
                  <a:lumMod val="10000"/>
                </a:schemeClr>
              </a:solidFill>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12325" y="4299617"/>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3018413"/>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4294034"/>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3018413"/>
            <a:ext cx="637592" cy="568036"/>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8123607" y="4199996"/>
            <a:ext cx="1018108" cy="94375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117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99855FFD-344E-0BEC-871D-5C9A9BDE6278}"/>
              </a:ext>
            </a:extLst>
          </p:cNvPr>
          <p:cNvSpPr/>
          <p:nvPr/>
        </p:nvSpPr>
        <p:spPr>
          <a:xfrm>
            <a:off x="910936" y="589684"/>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200" noProof="1">
                <a:solidFill>
                  <a:schemeClr val="accent2">
                    <a:lumMod val="10000"/>
                  </a:schemeClr>
                </a:solidFill>
                <a:cs typeface="Arial" panose="020B0604020202020204" pitchFamily="34" charset="0"/>
              </a:rPr>
              <a:t>Câu </a:t>
            </a:r>
            <a:r>
              <a:rPr lang="en-US" sz="2200" noProof="1" smtClean="0">
                <a:solidFill>
                  <a:schemeClr val="accent2">
                    <a:lumMod val="10000"/>
                  </a:schemeClr>
                </a:solidFill>
                <a:cs typeface="Arial" panose="020B0604020202020204" pitchFamily="34" charset="0"/>
              </a:rPr>
              <a:t>5. </a:t>
            </a:r>
            <a:r>
              <a:rPr lang="vi-VN" sz="2200" dirty="0">
                <a:solidFill>
                  <a:schemeClr val="accent2">
                    <a:lumMod val="10000"/>
                  </a:schemeClr>
                </a:solidFill>
              </a:rPr>
              <a:t>Kể tên các đới thiên nhiên ở châu </a:t>
            </a:r>
            <a:r>
              <a:rPr lang="vi-VN" sz="2200" dirty="0" smtClean="0">
                <a:solidFill>
                  <a:schemeClr val="accent2">
                    <a:lumMod val="10000"/>
                  </a:schemeClr>
                </a:solidFill>
              </a:rPr>
              <a:t>Á</a:t>
            </a:r>
            <a:r>
              <a:rPr lang="nl-NL" sz="2200" dirty="0" smtClean="0">
                <a:solidFill>
                  <a:schemeClr val="accent2">
                    <a:lumMod val="10000"/>
                  </a:schemeClr>
                </a:solidFill>
              </a:rPr>
              <a:t>?</a:t>
            </a:r>
            <a:endParaRPr lang="en-US" sz="2200" dirty="0">
              <a:solidFill>
                <a:schemeClr val="accent2">
                  <a:lumMod val="10000"/>
                </a:schemeClr>
              </a:solidFill>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accent2">
                    <a:lumMod val="10000"/>
                  </a:schemeClr>
                </a:solidFill>
                <a:cs typeface="Arial" panose="020B0604020202020204" pitchFamily="34" charset="0"/>
              </a:rPr>
              <a:t>B. </a:t>
            </a:r>
            <a:r>
              <a:rPr lang="vi-VN" sz="2000" dirty="0">
                <a:solidFill>
                  <a:schemeClr val="accent2">
                    <a:lumMod val="10000"/>
                  </a:schemeClr>
                </a:solidFill>
              </a:rPr>
              <a:t>Đới lạnh, đới ôn hoà, đới nóng</a:t>
            </a:r>
            <a:endParaRPr lang="vi-VN" sz="2000" noProof="1">
              <a:solidFill>
                <a:schemeClr val="accent2">
                  <a:lumMod val="10000"/>
                </a:schemeClr>
              </a:solidFill>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accent2">
                    <a:lumMod val="10000"/>
                  </a:schemeClr>
                </a:solidFill>
                <a:cs typeface="Arial" panose="020B0604020202020204" pitchFamily="34" charset="0"/>
              </a:rPr>
              <a:t>A. </a:t>
            </a:r>
            <a:r>
              <a:rPr lang="vi-VN" sz="2000" dirty="0">
                <a:solidFill>
                  <a:schemeClr val="accent2">
                    <a:lumMod val="10000"/>
                  </a:schemeClr>
                </a:solidFill>
              </a:rPr>
              <a:t>Đới ôn hòa, đới nóng</a:t>
            </a:r>
            <a:endParaRPr lang="vi-VN" sz="2000" noProof="1">
              <a:solidFill>
                <a:schemeClr val="accent2">
                  <a:lumMod val="10000"/>
                </a:schemeClr>
              </a:solidFill>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accent2">
                    <a:lumMod val="10000"/>
                  </a:schemeClr>
                </a:solidFill>
                <a:cs typeface="Arial" panose="020B0604020202020204" pitchFamily="34" charset="0"/>
              </a:rPr>
              <a:t>C. </a:t>
            </a:r>
            <a:r>
              <a:rPr lang="vi-VN" sz="2000" dirty="0">
                <a:solidFill>
                  <a:schemeClr val="accent2">
                    <a:lumMod val="10000"/>
                  </a:schemeClr>
                </a:solidFill>
              </a:rPr>
              <a:t>Đới nóng, đới lạnh, </a:t>
            </a:r>
            <a:endParaRPr lang="en-US" sz="2000" dirty="0" smtClean="0">
              <a:solidFill>
                <a:schemeClr val="accent2">
                  <a:lumMod val="10000"/>
                </a:schemeClr>
              </a:solidFill>
            </a:endParaRPr>
          </a:p>
          <a:p>
            <a:pPr algn="ctr">
              <a:lnSpc>
                <a:spcPct val="120000"/>
              </a:lnSpc>
            </a:pPr>
            <a:r>
              <a:rPr lang="vi-VN" sz="2000" dirty="0" smtClean="0">
                <a:solidFill>
                  <a:schemeClr val="accent2">
                    <a:lumMod val="10000"/>
                  </a:schemeClr>
                </a:solidFill>
              </a:rPr>
              <a:t>đới </a:t>
            </a:r>
            <a:r>
              <a:rPr lang="vi-VN" sz="2000" dirty="0">
                <a:solidFill>
                  <a:schemeClr val="accent2">
                    <a:lumMod val="10000"/>
                  </a:schemeClr>
                </a:solidFill>
              </a:rPr>
              <a:t>cận nhiệt</a:t>
            </a:r>
            <a:endParaRPr lang="en-US" sz="2000" dirty="0">
              <a:solidFill>
                <a:schemeClr val="accent2">
                  <a:lumMod val="10000"/>
                </a:schemeClr>
              </a:solidFill>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accent2">
                    <a:lumMod val="10000"/>
                  </a:schemeClr>
                </a:solidFill>
                <a:cs typeface="Arial" panose="020B0604020202020204" pitchFamily="34" charset="0"/>
              </a:rPr>
              <a:t>D. </a:t>
            </a:r>
            <a:r>
              <a:rPr lang="vi-VN" sz="2000" dirty="0">
                <a:solidFill>
                  <a:schemeClr val="accent2">
                    <a:lumMod val="10000"/>
                  </a:schemeClr>
                </a:solidFill>
              </a:rPr>
              <a:t>Đới ôn hòa, đới cận </a:t>
            </a:r>
            <a:endParaRPr lang="en-US" sz="2000" dirty="0" smtClean="0">
              <a:solidFill>
                <a:schemeClr val="accent2">
                  <a:lumMod val="10000"/>
                </a:schemeClr>
              </a:solidFill>
            </a:endParaRPr>
          </a:p>
          <a:p>
            <a:pPr algn="ctr">
              <a:lnSpc>
                <a:spcPct val="120000"/>
              </a:lnSpc>
            </a:pPr>
            <a:r>
              <a:rPr lang="vi-VN" sz="2000" dirty="0" smtClean="0">
                <a:solidFill>
                  <a:schemeClr val="accent2">
                    <a:lumMod val="10000"/>
                  </a:schemeClr>
                </a:solidFill>
              </a:rPr>
              <a:t>xích </a:t>
            </a:r>
            <a:r>
              <a:rPr lang="vi-VN" sz="2000" dirty="0">
                <a:solidFill>
                  <a:schemeClr val="accent2">
                    <a:lumMod val="10000"/>
                  </a:schemeClr>
                </a:solidFill>
              </a:rPr>
              <a:t>đạo</a:t>
            </a:r>
            <a:endParaRPr lang="en-US" sz="2000" dirty="0">
              <a:solidFill>
                <a:schemeClr val="accent2">
                  <a:lumMod val="10000"/>
                </a:schemeClr>
              </a:solidFill>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12325" y="4186441"/>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3028084"/>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4180858"/>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3028084"/>
            <a:ext cx="637592" cy="568036"/>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8123607" y="4199996"/>
            <a:ext cx="1018108" cy="94375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1365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466;p36"/>
          <p:cNvSpPr/>
          <p:nvPr/>
        </p:nvSpPr>
        <p:spPr>
          <a:xfrm>
            <a:off x="1831950" y="238991"/>
            <a:ext cx="5480100" cy="758537"/>
          </a:xfrm>
          <a:prstGeom prst="roundRect">
            <a:avLst>
              <a:gd name="adj" fmla="val 20977"/>
            </a:avLst>
          </a:prstGeom>
          <a:solidFill>
            <a:schemeClr val="accent4"/>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89;p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VẬN DỤNG</a:t>
            </a:r>
            <a:endParaRPr sz="3600" b="1" dirty="0">
              <a:solidFill>
                <a:schemeClr val="bg1"/>
              </a:solidFill>
              <a:latin typeface="+mn-lt"/>
            </a:endParaRPr>
          </a:p>
        </p:txBody>
      </p:sp>
      <p:sp>
        <p:nvSpPr>
          <p:cNvPr id="3" name="Rectangle 2"/>
          <p:cNvSpPr/>
          <p:nvPr/>
        </p:nvSpPr>
        <p:spPr>
          <a:xfrm>
            <a:off x="1070263" y="1327038"/>
            <a:ext cx="7003473" cy="2384948"/>
          </a:xfrm>
          <a:prstGeom prst="rect">
            <a:avLst/>
          </a:prstGeom>
        </p:spPr>
        <p:txBody>
          <a:bodyPr wrap="square">
            <a:spAutoFit/>
          </a:bodyPr>
          <a:lstStyle/>
          <a:p>
            <a:pPr algn="just">
              <a:lnSpc>
                <a:spcPct val="150000"/>
              </a:lnSpc>
              <a:spcBef>
                <a:spcPts val="300"/>
              </a:spcBef>
              <a:spcAft>
                <a:spcPts val="300"/>
              </a:spcAft>
            </a:pPr>
            <a:r>
              <a:rPr lang="vi-VN" sz="1900" dirty="0">
                <a:latin typeface="+mn-lt"/>
                <a:ea typeface="Times New Roman" panose="02020603050405020304" pitchFamily="18" charset="0"/>
              </a:rPr>
              <a:t>Em hãy lựa chọn thực hiện một trong hai nhiệm vụ sau:</a:t>
            </a:r>
            <a:endParaRPr lang="en-US" sz="1900" dirty="0">
              <a:latin typeface="+mn-lt"/>
              <a:ea typeface="Times New Roman" panose="02020603050405020304" pitchFamily="18" charset="0"/>
            </a:endParaRPr>
          </a:p>
          <a:p>
            <a:pPr marL="457200" indent="-457200" algn="just">
              <a:lnSpc>
                <a:spcPct val="150000"/>
              </a:lnSpc>
              <a:spcBef>
                <a:spcPts val="300"/>
              </a:spcBef>
              <a:spcAft>
                <a:spcPts val="300"/>
              </a:spcAft>
              <a:buFont typeface="Wingdings" panose="05000000000000000000" pitchFamily="2" charset="2"/>
              <a:buChar char="v"/>
            </a:pPr>
            <a:r>
              <a:rPr lang="vi-VN" sz="1900" b="1" dirty="0" smtClean="0">
                <a:latin typeface="+mn-lt"/>
                <a:ea typeface="Times New Roman" panose="02020603050405020304" pitchFamily="18" charset="0"/>
              </a:rPr>
              <a:t>Nhiệm </a:t>
            </a:r>
            <a:r>
              <a:rPr lang="vi-VN" sz="1900" b="1" dirty="0">
                <a:latin typeface="+mn-lt"/>
                <a:ea typeface="Times New Roman" panose="02020603050405020304" pitchFamily="18" charset="0"/>
              </a:rPr>
              <a:t>vụ 1: </a:t>
            </a:r>
            <a:r>
              <a:rPr lang="vi-VN" sz="1900" dirty="0">
                <a:latin typeface="+mn-lt"/>
                <a:ea typeface="Times New Roman" panose="02020603050405020304" pitchFamily="18" charset="0"/>
              </a:rPr>
              <a:t>Tìm hiểu và viết một đoạn văn ngắn mô tả đặc điểm của một đồng bằng hoặc cao nguyên ở châu Á.</a:t>
            </a:r>
            <a:endParaRPr lang="en-US" sz="1900" dirty="0">
              <a:latin typeface="+mn-lt"/>
              <a:ea typeface="Times New Roman" panose="02020603050405020304" pitchFamily="18" charset="0"/>
            </a:endParaRPr>
          </a:p>
          <a:p>
            <a:pPr marL="457200" indent="-457200" algn="just">
              <a:lnSpc>
                <a:spcPct val="150000"/>
              </a:lnSpc>
              <a:spcBef>
                <a:spcPts val="300"/>
              </a:spcBef>
              <a:spcAft>
                <a:spcPts val="300"/>
              </a:spcAft>
              <a:buFont typeface="Wingdings" panose="05000000000000000000" pitchFamily="2" charset="2"/>
              <a:buChar char="v"/>
            </a:pPr>
            <a:r>
              <a:rPr lang="vi-VN" sz="1900" b="1" dirty="0" smtClean="0">
                <a:latin typeface="+mn-lt"/>
                <a:ea typeface="Times New Roman" panose="02020603050405020304" pitchFamily="18" charset="0"/>
              </a:rPr>
              <a:t>Nhiệm </a:t>
            </a:r>
            <a:r>
              <a:rPr lang="vi-VN" sz="1900" b="1" dirty="0">
                <a:latin typeface="+mn-lt"/>
                <a:ea typeface="Times New Roman" panose="02020603050405020304" pitchFamily="18" charset="0"/>
              </a:rPr>
              <a:t>vụ 2: </a:t>
            </a:r>
            <a:r>
              <a:rPr lang="vi-VN" sz="1900" dirty="0">
                <a:latin typeface="+mn-lt"/>
                <a:ea typeface="Times New Roman" panose="02020603050405020304" pitchFamily="18" charset="0"/>
              </a:rPr>
              <a:t>Đóng vai hướng dẫn viên du lịch, giới thiệu về một con sông, hồ lớn hoặc đới thiên nhiên ở châu Á.</a:t>
            </a:r>
            <a:endParaRPr lang="en-US" sz="1900" dirty="0">
              <a:effectLst/>
              <a:latin typeface="+mn-lt"/>
              <a:ea typeface="Times New Roman" panose="02020603050405020304" pitchFamily="18" charset="0"/>
            </a:endParaRPr>
          </a:p>
        </p:txBody>
      </p:sp>
      <p:sp>
        <p:nvSpPr>
          <p:cNvPr id="14" name="Google Shape;1189;p32"/>
          <p:cNvSpPr txBox="1">
            <a:spLocks/>
          </p:cNvSpPr>
          <p:nvPr/>
        </p:nvSpPr>
        <p:spPr>
          <a:xfrm>
            <a:off x="714300" y="384259"/>
            <a:ext cx="7715400" cy="46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700"/>
              <a:buFont typeface="Chewy"/>
              <a:buNone/>
              <a:defRPr sz="7000" b="0" i="0" u="none" strike="noStrike" cap="none">
                <a:solidFill>
                  <a:schemeClr val="dk1"/>
                </a:solidFill>
                <a:latin typeface="Chewy"/>
                <a:ea typeface="Chewy"/>
                <a:cs typeface="Chewy"/>
                <a:sym typeface="Chewy"/>
              </a:defRPr>
            </a:lvl1pPr>
            <a:lvl2pPr marR="0" lvl="1"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500"/>
              <a:buFont typeface="Bebas Neue"/>
              <a:buNone/>
              <a:defRPr sz="500" b="0" i="0" u="none" strike="noStrike" cap="none">
                <a:solidFill>
                  <a:schemeClr val="lt1"/>
                </a:solidFill>
                <a:latin typeface="Bebas Neue"/>
                <a:ea typeface="Bebas Neue"/>
                <a:cs typeface="Bebas Neue"/>
                <a:sym typeface="Bebas Neue"/>
              </a:defRPr>
            </a:lvl9pPr>
          </a:lstStyle>
          <a:p>
            <a:r>
              <a:rPr lang="en-US" sz="3600" b="1" dirty="0" smtClean="0">
                <a:solidFill>
                  <a:schemeClr val="bg1"/>
                </a:solidFill>
                <a:latin typeface="+mn-lt"/>
              </a:rPr>
              <a:t>VẬN DỤNG</a:t>
            </a:r>
            <a:endParaRPr lang="vi-VN" sz="3600" b="1" dirty="0">
              <a:solidFill>
                <a:schemeClr val="bg1"/>
              </a:solidFill>
              <a:latin typeface="+mn-lt"/>
            </a:endParaRPr>
          </a:p>
        </p:txBody>
      </p:sp>
    </p:spTree>
    <p:extLst>
      <p:ext uri="{BB962C8B-B14F-4D97-AF65-F5344CB8AC3E}">
        <p14:creationId xmlns:p14="http://schemas.microsoft.com/office/powerpoint/2010/main" val="408494554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66;p36"/>
          <p:cNvSpPr/>
          <p:nvPr/>
        </p:nvSpPr>
        <p:spPr>
          <a:xfrm>
            <a:off x="1831950" y="238991"/>
            <a:ext cx="5480100" cy="758537"/>
          </a:xfrm>
          <a:prstGeom prst="roundRect">
            <a:avLst>
              <a:gd name="adj" fmla="val 20977"/>
            </a:avLst>
          </a:prstGeom>
          <a:solidFill>
            <a:schemeClr val="accent5">
              <a:lumMod val="50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HƯỚNG DẪN VỀ NHÀ</a:t>
            </a:r>
            <a:endParaRPr sz="3600" b="1" dirty="0">
              <a:solidFill>
                <a:schemeClr val="bg1"/>
              </a:solidFill>
              <a:latin typeface="+mn-lt"/>
            </a:endParaRPr>
          </a:p>
        </p:txBody>
      </p:sp>
      <p:pic>
        <p:nvPicPr>
          <p:cNvPr id="5"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464918" y="1516413"/>
            <a:ext cx="3232154" cy="2795813"/>
          </a:xfrm>
          <a:prstGeom prst="rect">
            <a:avLst/>
          </a:prstGeom>
        </p:spPr>
      </p:pic>
      <p:sp>
        <p:nvSpPr>
          <p:cNvPr id="6" name="Rectangle 5"/>
          <p:cNvSpPr/>
          <p:nvPr/>
        </p:nvSpPr>
        <p:spPr>
          <a:xfrm>
            <a:off x="3990690" y="1206159"/>
            <a:ext cx="4439010" cy="3416320"/>
          </a:xfrm>
          <a:prstGeom prst="rect">
            <a:avLst/>
          </a:prstGeom>
        </p:spPr>
        <p:txBody>
          <a:bodyPr wrap="square">
            <a:spAutoFit/>
          </a:bodyPr>
          <a:lstStyle/>
          <a:p>
            <a:pPr marL="285750" lvl="0" indent="-285750" algn="just">
              <a:lnSpc>
                <a:spcPct val="150000"/>
              </a:lnSpc>
              <a:buFont typeface="Wingdings" panose="05000000000000000000" pitchFamily="2" charset="2"/>
              <a:buChar char="v"/>
            </a:pPr>
            <a:r>
              <a:rPr lang="nl-NL" sz="1800" dirty="0"/>
              <a:t>Ôn lại kiến thức bài </a:t>
            </a:r>
            <a:r>
              <a:rPr lang="vi-VN" sz="1800" dirty="0"/>
              <a:t>5</a:t>
            </a:r>
            <a:endParaRPr lang="en-US" sz="1800" dirty="0"/>
          </a:p>
          <a:p>
            <a:pPr marL="285750" lvl="0" indent="-285750" algn="just">
              <a:lnSpc>
                <a:spcPct val="150000"/>
              </a:lnSpc>
              <a:buFont typeface="Wingdings" panose="05000000000000000000" pitchFamily="2" charset="2"/>
              <a:buChar char="v"/>
            </a:pPr>
            <a:r>
              <a:rPr lang="nl-NL" sz="1800" dirty="0"/>
              <a:t>Hoàn thành bài tập được giao</a:t>
            </a:r>
            <a:endParaRPr lang="en-US" sz="1800" dirty="0"/>
          </a:p>
          <a:p>
            <a:pPr marL="285750" lvl="0" indent="-285750" algn="just">
              <a:lnSpc>
                <a:spcPct val="150000"/>
              </a:lnSpc>
              <a:buFont typeface="Wingdings" panose="05000000000000000000" pitchFamily="2" charset="2"/>
              <a:buChar char="v"/>
            </a:pPr>
            <a:r>
              <a:rPr lang="nl-NL" sz="1800" dirty="0"/>
              <a:t>Đọc trước nội dung bài </a:t>
            </a:r>
            <a:r>
              <a:rPr lang="vi-VN" sz="1800" dirty="0"/>
              <a:t>6 và xem trước các video thông tin </a:t>
            </a:r>
            <a:r>
              <a:rPr lang="en-US" sz="1800" dirty="0" err="1" smtClean="0"/>
              <a:t>về</a:t>
            </a:r>
            <a:r>
              <a:rPr lang="en-US" sz="1800" dirty="0" smtClean="0"/>
              <a:t>:</a:t>
            </a:r>
          </a:p>
          <a:p>
            <a:pPr marL="285750" lvl="0" indent="-285750" algn="just">
              <a:lnSpc>
                <a:spcPct val="150000"/>
              </a:lnSpc>
              <a:buFont typeface="Arial" panose="020B0604020202020204" pitchFamily="34" charset="0"/>
              <a:buChar char="•"/>
            </a:pPr>
            <a:r>
              <a:rPr lang="vi-VN" sz="1800" dirty="0" smtClean="0"/>
              <a:t>Ấn </a:t>
            </a:r>
            <a:r>
              <a:rPr lang="vi-VN" sz="1800" dirty="0"/>
              <a:t>Độ </a:t>
            </a:r>
            <a:r>
              <a:rPr lang="vi-VN" sz="1800" dirty="0" smtClean="0"/>
              <a:t>giáo</a:t>
            </a:r>
            <a:endParaRPr lang="en-US" sz="1800" dirty="0"/>
          </a:p>
          <a:p>
            <a:pPr marL="285750" lvl="0" indent="-285750" algn="just">
              <a:lnSpc>
                <a:spcPct val="150000"/>
              </a:lnSpc>
              <a:buFont typeface="Arial" panose="020B0604020202020204" pitchFamily="34" charset="0"/>
              <a:buChar char="•"/>
            </a:pPr>
            <a:r>
              <a:rPr lang="vi-VN" sz="1800" dirty="0" smtClean="0"/>
              <a:t>Phật giáo</a:t>
            </a:r>
            <a:endParaRPr lang="en-US" sz="1800" dirty="0"/>
          </a:p>
          <a:p>
            <a:pPr marL="285750" lvl="0" indent="-285750" algn="just">
              <a:lnSpc>
                <a:spcPct val="150000"/>
              </a:lnSpc>
              <a:buFont typeface="Arial" panose="020B0604020202020204" pitchFamily="34" charset="0"/>
              <a:buChar char="•"/>
            </a:pPr>
            <a:r>
              <a:rPr lang="vi-VN" sz="1800" dirty="0" smtClean="0"/>
              <a:t>Ki-tô giáo</a:t>
            </a:r>
            <a:endParaRPr lang="en-US" sz="1800" dirty="0"/>
          </a:p>
          <a:p>
            <a:pPr marL="285750" lvl="0" indent="-285750" algn="just">
              <a:lnSpc>
                <a:spcPct val="150000"/>
              </a:lnSpc>
              <a:buFont typeface="Arial" panose="020B0604020202020204" pitchFamily="34" charset="0"/>
              <a:buChar char="•"/>
            </a:pPr>
            <a:r>
              <a:rPr lang="vi-VN" sz="1800" dirty="0" smtClean="0"/>
              <a:t>Hồi giáo</a:t>
            </a:r>
            <a:endParaRPr lang="en-US" sz="1800" dirty="0"/>
          </a:p>
        </p:txBody>
      </p:sp>
    </p:spTree>
    <p:extLst>
      <p:ext uri="{BB962C8B-B14F-4D97-AF65-F5344CB8AC3E}">
        <p14:creationId xmlns:p14="http://schemas.microsoft.com/office/powerpoint/2010/main" val="46704375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anim calcmode="lin" valueType="num">
                                      <p:cBhvr>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anim calcmode="lin" valueType="num">
                                      <p:cBhvr>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down)">
                                      <p:cBhvr>
                                        <p:cTn id="38" dur="500"/>
                                        <p:tgtEl>
                                          <p:spTgt spid="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down)">
                                      <p:cBhvr>
                                        <p:cTn id="43" dur="500"/>
                                        <p:tgtEl>
                                          <p:spTgt spid="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wipe(down)">
                                      <p:cBhvr>
                                        <p:cTn id="48" dur="500"/>
                                        <p:tgtEl>
                                          <p:spTgt spid="6">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Effect transition="in" filter="wipe(down)">
                                      <p:cBhvr>
                                        <p:cTn id="5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7449019" y="3859359"/>
            <a:ext cx="1612721" cy="1191278"/>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3" name="Google Shape;3343;p35"/>
          <p:cNvGrpSpPr/>
          <p:nvPr/>
        </p:nvGrpSpPr>
        <p:grpSpPr>
          <a:xfrm>
            <a:off x="7880567" y="2828683"/>
            <a:ext cx="790736" cy="869130"/>
            <a:chOff x="7709325" y="2753025"/>
            <a:chExt cx="790736" cy="869130"/>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5"/>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35"/>
          <p:cNvGrpSpPr/>
          <p:nvPr/>
        </p:nvGrpSpPr>
        <p:grpSpPr>
          <a:xfrm>
            <a:off x="249221" y="235997"/>
            <a:ext cx="1288943" cy="954529"/>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0" name="Google Shape;3400;p35"/>
          <p:cNvGrpSpPr/>
          <p:nvPr/>
        </p:nvGrpSpPr>
        <p:grpSpPr>
          <a:xfrm>
            <a:off x="7439831" y="545020"/>
            <a:ext cx="1073629" cy="720788"/>
            <a:chOff x="7681600" y="381950"/>
            <a:chExt cx="1073629" cy="720788"/>
          </a:xfrm>
        </p:grpSpPr>
        <p:sp>
          <p:nvSpPr>
            <p:cNvPr id="3401" name="Google Shape;3401;p35"/>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5"/>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5"/>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5"/>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5"/>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5"/>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5"/>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5"/>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5"/>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5"/>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5"/>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5"/>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5"/>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5"/>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5"/>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5"/>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5"/>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5"/>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5"/>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5"/>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5"/>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5"/>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5"/>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5"/>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5"/>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5"/>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5"/>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5"/>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5"/>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0" name="Google Shape;3430;p35"/>
          <p:cNvGrpSpPr/>
          <p:nvPr/>
        </p:nvGrpSpPr>
        <p:grpSpPr>
          <a:xfrm>
            <a:off x="320535" y="3394283"/>
            <a:ext cx="959605" cy="1542140"/>
            <a:chOff x="9840651" y="2066749"/>
            <a:chExt cx="701773" cy="1127790"/>
          </a:xfrm>
        </p:grpSpPr>
        <p:sp>
          <p:nvSpPr>
            <p:cNvPr id="3431" name="Google Shape;3431;p35"/>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5"/>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5"/>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5"/>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5"/>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5"/>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5"/>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5"/>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5"/>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5"/>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5"/>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5"/>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5"/>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5"/>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5"/>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5"/>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5"/>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5"/>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5"/>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5"/>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5"/>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5"/>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5"/>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5"/>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5"/>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5"/>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5"/>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5"/>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5"/>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5"/>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5"/>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803;p32"/>
          <p:cNvSpPr txBox="1">
            <a:spLocks noGrp="1"/>
          </p:cNvSpPr>
          <p:nvPr>
            <p:ph type="ctrTitle"/>
          </p:nvPr>
        </p:nvSpPr>
        <p:spPr>
          <a:xfrm>
            <a:off x="951783" y="1552923"/>
            <a:ext cx="7237018" cy="20382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US" sz="4000" b="1" dirty="0" smtClean="0">
                <a:latin typeface="+mj-lt"/>
              </a:rPr>
              <a:t>XIN CHÀO TẠM BIỆT VÀ </a:t>
            </a:r>
            <a:br>
              <a:rPr lang="en-US" sz="4000" b="1" dirty="0" smtClean="0">
                <a:latin typeface="+mj-lt"/>
              </a:rPr>
            </a:br>
            <a:r>
              <a:rPr lang="en-US" sz="4000" b="1" dirty="0" smtClean="0">
                <a:latin typeface="+mj-lt"/>
              </a:rPr>
              <a:t>HẸN GẶP LẠI CÁC EM!</a:t>
            </a:r>
            <a:endParaRPr sz="4000" b="1" dirty="0">
              <a:latin typeface="+mj-lt"/>
            </a:endParaRPr>
          </a:p>
        </p:txBody>
      </p:sp>
    </p:spTree>
    <p:extLst>
      <p:ext uri="{BB962C8B-B14F-4D97-AF65-F5344CB8AC3E}">
        <p14:creationId xmlns:p14="http://schemas.microsoft.com/office/powerpoint/2010/main" val="188165830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72"/>
        <p:cNvGrpSpPr/>
        <p:nvPr/>
      </p:nvGrpSpPr>
      <p:grpSpPr>
        <a:xfrm>
          <a:off x="0" y="0"/>
          <a:ext cx="0" cy="0"/>
          <a:chOff x="0" y="0"/>
          <a:chExt cx="0" cy="0"/>
        </a:xfrm>
      </p:grpSpPr>
      <p:sp>
        <p:nvSpPr>
          <p:cNvPr id="7" name="TextBox 6">
            <a:extLst>
              <a:ext uri="{FF2B5EF4-FFF2-40B4-BE49-F238E27FC236}">
                <a16:creationId xmlns:a16="http://schemas.microsoft.com/office/drawing/2014/main" id="{1D6402CE-9878-401A-9DCF-BA131127C17E}"/>
              </a:ext>
            </a:extLst>
          </p:cNvPr>
          <p:cNvSpPr txBox="1"/>
          <p:nvPr/>
        </p:nvSpPr>
        <p:spPr>
          <a:xfrm>
            <a:off x="1070265" y="2135559"/>
            <a:ext cx="6982690" cy="852541"/>
          </a:xfrm>
          <a:prstGeom prst="rect">
            <a:avLst/>
          </a:prstGeom>
          <a:noFill/>
        </p:spPr>
        <p:txBody>
          <a:bodyPr wrap="square" rtlCol="0">
            <a:spAutoFit/>
          </a:bodyPr>
          <a:lstStyle/>
          <a:p>
            <a:pPr algn="ctr">
              <a:lnSpc>
                <a:spcPct val="130000"/>
              </a:lnSpc>
            </a:pPr>
            <a:r>
              <a:rPr lang="en-US" sz="3800" b="1" dirty="0">
                <a:solidFill>
                  <a:schemeClr val="accent1">
                    <a:lumMod val="75000"/>
                  </a:schemeClr>
                </a:solidFill>
              </a:rPr>
              <a:t>BÀI </a:t>
            </a:r>
            <a:r>
              <a:rPr lang="en-US" sz="3800" b="1" dirty="0" smtClean="0">
                <a:solidFill>
                  <a:schemeClr val="accent1">
                    <a:lumMod val="75000"/>
                  </a:schemeClr>
                </a:solidFill>
              </a:rPr>
              <a:t>5: THIÊN NHIÊN CHÂU Á</a:t>
            </a:r>
            <a:endParaRPr lang="en-US" sz="3800" b="1" dirty="0">
              <a:solidFill>
                <a:schemeClr val="accent1">
                  <a:lumMod val="75000"/>
                </a:schemeClr>
              </a:solidFill>
            </a:endParaRPr>
          </a:p>
        </p:txBody>
      </p:sp>
      <p:pic>
        <p:nvPicPr>
          <p:cNvPr id="1026" name="Picture 2" descr="https://o.remove.bg/downloads/25cb1d92-8647-475f-b037-f06a6c39507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418" y="2749144"/>
            <a:ext cx="4135582" cy="2788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e5121267-e330-4db3-aeb1-bfb0ec1fc3de/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01" y="311728"/>
            <a:ext cx="2587625" cy="12792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remove.bg/downloads/d589a583-fd6c-4aee-a9c7-276ca2b607a9/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293" y="853465"/>
            <a:ext cx="1101725" cy="8584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3482" name="Google Shape;3482;p38"/>
          <p:cNvSpPr/>
          <p:nvPr/>
        </p:nvSpPr>
        <p:spPr>
          <a:xfrm>
            <a:off x="656457" y="2871261"/>
            <a:ext cx="883500" cy="8835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lt1"/>
              </a:solidFill>
              <a:latin typeface="+mj-lt"/>
              <a:ea typeface="Raleway ExtraBold"/>
              <a:cs typeface="Raleway ExtraBold"/>
              <a:sym typeface="Raleway ExtraBold"/>
            </a:endParaRPr>
          </a:p>
        </p:txBody>
      </p:sp>
      <p:sp>
        <p:nvSpPr>
          <p:cNvPr id="3483" name="Google Shape;3483;p38"/>
          <p:cNvSpPr/>
          <p:nvPr/>
        </p:nvSpPr>
        <p:spPr>
          <a:xfrm>
            <a:off x="656457" y="1625488"/>
            <a:ext cx="883500" cy="8835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lt1"/>
              </a:solidFill>
              <a:latin typeface="+mj-lt"/>
              <a:ea typeface="Raleway ExtraBold"/>
              <a:cs typeface="Raleway ExtraBold"/>
              <a:sym typeface="Raleway ExtraBold"/>
            </a:endParaRPr>
          </a:p>
        </p:txBody>
      </p:sp>
      <p:sp>
        <p:nvSpPr>
          <p:cNvPr id="3494" name="Google Shape;3494;p38"/>
          <p:cNvSpPr txBox="1">
            <a:spLocks noGrp="1"/>
          </p:cNvSpPr>
          <p:nvPr>
            <p:ph type="title" idx="8"/>
          </p:nvPr>
        </p:nvSpPr>
        <p:spPr>
          <a:xfrm>
            <a:off x="730860" y="184343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mj-lt"/>
              </a:rPr>
              <a:t>01</a:t>
            </a:r>
            <a:endParaRPr sz="3000" b="1" dirty="0">
              <a:latin typeface="+mj-lt"/>
            </a:endParaRPr>
          </a:p>
        </p:txBody>
      </p:sp>
      <p:sp>
        <p:nvSpPr>
          <p:cNvPr id="3495" name="Google Shape;3495;p38"/>
          <p:cNvSpPr txBox="1">
            <a:spLocks noGrp="1"/>
          </p:cNvSpPr>
          <p:nvPr>
            <p:ph type="title" idx="9"/>
          </p:nvPr>
        </p:nvSpPr>
        <p:spPr>
          <a:xfrm>
            <a:off x="730871" y="308922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02</a:t>
            </a:r>
            <a:endParaRPr sz="3000" b="1" dirty="0">
              <a:latin typeface="+mj-lt"/>
            </a:endParaRPr>
          </a:p>
        </p:txBody>
      </p:sp>
      <p:sp>
        <p:nvSpPr>
          <p:cNvPr id="31" name="Google Shape;3466;p36"/>
          <p:cNvSpPr/>
          <p:nvPr/>
        </p:nvSpPr>
        <p:spPr>
          <a:xfrm>
            <a:off x="1831950" y="238991"/>
            <a:ext cx="5480100" cy="758537"/>
          </a:xfrm>
          <a:prstGeom prst="roundRect">
            <a:avLst>
              <a:gd name="adj" fmla="val 20977"/>
            </a:avLst>
          </a:prstGeom>
          <a:solidFill>
            <a:schemeClr val="accent6"/>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bg1"/>
                </a:solidFill>
                <a:latin typeface="+mn-lt"/>
              </a:rPr>
              <a:t>NỘI DUNG BÀI HỌC</a:t>
            </a:r>
            <a:endParaRPr sz="3600" b="1" dirty="0">
              <a:solidFill>
                <a:schemeClr val="bg1"/>
              </a:solidFill>
              <a:latin typeface="+mn-lt"/>
            </a:endParaRPr>
          </a:p>
        </p:txBody>
      </p:sp>
      <p:sp>
        <p:nvSpPr>
          <p:cNvPr id="33" name="Google Shape;3483;p38"/>
          <p:cNvSpPr/>
          <p:nvPr/>
        </p:nvSpPr>
        <p:spPr>
          <a:xfrm>
            <a:off x="1702474" y="1625485"/>
            <a:ext cx="6778593" cy="8835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lt1"/>
              </a:solidFill>
              <a:latin typeface="+mj-lt"/>
              <a:ea typeface="Raleway ExtraBold"/>
              <a:cs typeface="Raleway ExtraBold"/>
              <a:sym typeface="Raleway ExtraBold"/>
            </a:endParaRPr>
          </a:p>
        </p:txBody>
      </p:sp>
      <p:sp>
        <p:nvSpPr>
          <p:cNvPr id="13" name="TextBox 12"/>
          <p:cNvSpPr txBox="1"/>
          <p:nvPr/>
        </p:nvSpPr>
        <p:spPr>
          <a:xfrm>
            <a:off x="1740701" y="1790236"/>
            <a:ext cx="6740365" cy="477054"/>
          </a:xfrm>
          <a:prstGeom prst="rect">
            <a:avLst/>
          </a:prstGeom>
          <a:noFill/>
        </p:spPr>
        <p:txBody>
          <a:bodyPr wrap="square" rtlCol="0">
            <a:spAutoFit/>
          </a:bodyPr>
          <a:lstStyle/>
          <a:p>
            <a:pPr algn="just"/>
            <a:r>
              <a:rPr lang="en-US" sz="2500" b="1" dirty="0" err="1" smtClean="0">
                <a:solidFill>
                  <a:schemeClr val="bg1"/>
                </a:solidFill>
              </a:rPr>
              <a:t>Vị</a:t>
            </a:r>
            <a:r>
              <a:rPr lang="en-US" sz="2500" b="1" dirty="0" smtClean="0">
                <a:solidFill>
                  <a:schemeClr val="bg1"/>
                </a:solidFill>
              </a:rPr>
              <a:t> </a:t>
            </a:r>
            <a:r>
              <a:rPr lang="en-US" sz="2500" b="1" dirty="0" err="1" smtClean="0">
                <a:solidFill>
                  <a:schemeClr val="bg1"/>
                </a:solidFill>
              </a:rPr>
              <a:t>trí</a:t>
            </a:r>
            <a:r>
              <a:rPr lang="en-US" sz="2500" b="1" dirty="0" smtClean="0">
                <a:solidFill>
                  <a:schemeClr val="bg1"/>
                </a:solidFill>
              </a:rPr>
              <a:t> </a:t>
            </a:r>
            <a:r>
              <a:rPr lang="en-US" sz="2500" b="1" dirty="0" err="1" smtClean="0">
                <a:solidFill>
                  <a:schemeClr val="bg1"/>
                </a:solidFill>
              </a:rPr>
              <a:t>địa</a:t>
            </a:r>
            <a:r>
              <a:rPr lang="en-US" sz="2500" b="1" dirty="0" smtClean="0">
                <a:solidFill>
                  <a:schemeClr val="bg1"/>
                </a:solidFill>
              </a:rPr>
              <a:t> </a:t>
            </a:r>
            <a:r>
              <a:rPr lang="en-US" sz="2500" b="1" dirty="0" err="1" smtClean="0">
                <a:solidFill>
                  <a:schemeClr val="bg1"/>
                </a:solidFill>
              </a:rPr>
              <a:t>lí</a:t>
            </a:r>
            <a:r>
              <a:rPr lang="en-US" sz="2500" b="1" dirty="0" smtClean="0">
                <a:solidFill>
                  <a:schemeClr val="bg1"/>
                </a:solidFill>
              </a:rPr>
              <a:t>, </a:t>
            </a:r>
            <a:r>
              <a:rPr lang="en-US" sz="2500" b="1" dirty="0" err="1" smtClean="0">
                <a:solidFill>
                  <a:schemeClr val="bg1"/>
                </a:solidFill>
              </a:rPr>
              <a:t>hình</a:t>
            </a:r>
            <a:r>
              <a:rPr lang="en-US" sz="2500" b="1" dirty="0" smtClean="0">
                <a:solidFill>
                  <a:schemeClr val="bg1"/>
                </a:solidFill>
              </a:rPr>
              <a:t> </a:t>
            </a:r>
            <a:r>
              <a:rPr lang="en-US" sz="2500" b="1" dirty="0" err="1" smtClean="0">
                <a:solidFill>
                  <a:schemeClr val="bg1"/>
                </a:solidFill>
              </a:rPr>
              <a:t>dạng</a:t>
            </a:r>
            <a:r>
              <a:rPr lang="en-US" sz="2500" b="1" dirty="0" smtClean="0">
                <a:solidFill>
                  <a:schemeClr val="bg1"/>
                </a:solidFill>
              </a:rPr>
              <a:t> </a:t>
            </a:r>
            <a:r>
              <a:rPr lang="en-US" sz="2500" b="1" dirty="0" err="1" smtClean="0">
                <a:solidFill>
                  <a:schemeClr val="bg1"/>
                </a:solidFill>
              </a:rPr>
              <a:t>và</a:t>
            </a:r>
            <a:r>
              <a:rPr lang="en-US" sz="2500" b="1" dirty="0" smtClean="0">
                <a:solidFill>
                  <a:schemeClr val="bg1"/>
                </a:solidFill>
              </a:rPr>
              <a:t> </a:t>
            </a:r>
            <a:r>
              <a:rPr lang="en-US" sz="2500" b="1" dirty="0" err="1" smtClean="0">
                <a:solidFill>
                  <a:schemeClr val="bg1"/>
                </a:solidFill>
              </a:rPr>
              <a:t>kích</a:t>
            </a:r>
            <a:r>
              <a:rPr lang="en-US" sz="2500" b="1" dirty="0" smtClean="0">
                <a:solidFill>
                  <a:schemeClr val="bg1"/>
                </a:solidFill>
              </a:rPr>
              <a:t> </a:t>
            </a:r>
            <a:r>
              <a:rPr lang="en-US" sz="2500" b="1" dirty="0" err="1" smtClean="0">
                <a:solidFill>
                  <a:schemeClr val="bg1"/>
                </a:solidFill>
              </a:rPr>
              <a:t>thước</a:t>
            </a:r>
            <a:r>
              <a:rPr lang="en-US" sz="2500" b="1" dirty="0" smtClean="0">
                <a:solidFill>
                  <a:schemeClr val="bg1"/>
                </a:solidFill>
              </a:rPr>
              <a:t> </a:t>
            </a:r>
            <a:r>
              <a:rPr lang="en-US" sz="2500" b="1" dirty="0" err="1" smtClean="0">
                <a:solidFill>
                  <a:schemeClr val="bg1"/>
                </a:solidFill>
              </a:rPr>
              <a:t>châu</a:t>
            </a:r>
            <a:r>
              <a:rPr lang="en-US" sz="2500" b="1" dirty="0" smtClean="0">
                <a:solidFill>
                  <a:schemeClr val="bg1"/>
                </a:solidFill>
              </a:rPr>
              <a:t> Á</a:t>
            </a:r>
            <a:endParaRPr lang="en-US" sz="2500" b="1" dirty="0">
              <a:solidFill>
                <a:schemeClr val="bg1"/>
              </a:solidFill>
            </a:endParaRPr>
          </a:p>
        </p:txBody>
      </p:sp>
      <p:sp>
        <p:nvSpPr>
          <p:cNvPr id="35" name="Google Shape;3483;p38"/>
          <p:cNvSpPr/>
          <p:nvPr/>
        </p:nvSpPr>
        <p:spPr>
          <a:xfrm>
            <a:off x="1702474" y="2871261"/>
            <a:ext cx="6778592" cy="8835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lt1"/>
              </a:solidFill>
              <a:latin typeface="+mj-lt"/>
              <a:ea typeface="Raleway ExtraBold"/>
              <a:cs typeface="Raleway ExtraBold"/>
              <a:sym typeface="Raleway ExtraBold"/>
            </a:endParaRPr>
          </a:p>
        </p:txBody>
      </p:sp>
      <p:sp>
        <p:nvSpPr>
          <p:cNvPr id="36" name="TextBox 35"/>
          <p:cNvSpPr txBox="1"/>
          <p:nvPr/>
        </p:nvSpPr>
        <p:spPr>
          <a:xfrm>
            <a:off x="1778928" y="3036012"/>
            <a:ext cx="6740365" cy="477054"/>
          </a:xfrm>
          <a:prstGeom prst="rect">
            <a:avLst/>
          </a:prstGeom>
          <a:noFill/>
        </p:spPr>
        <p:txBody>
          <a:bodyPr wrap="square" rtlCol="0">
            <a:spAutoFit/>
          </a:bodyPr>
          <a:lstStyle/>
          <a:p>
            <a:pPr algn="just"/>
            <a:r>
              <a:rPr lang="en-US" sz="2500" b="1" dirty="0" err="1" smtClean="0">
                <a:solidFill>
                  <a:schemeClr val="bg1"/>
                </a:solidFill>
              </a:rPr>
              <a:t>Đặc</a:t>
            </a:r>
            <a:r>
              <a:rPr lang="en-US" sz="2500" b="1" dirty="0" smtClean="0">
                <a:solidFill>
                  <a:schemeClr val="bg1"/>
                </a:solidFill>
              </a:rPr>
              <a:t> </a:t>
            </a:r>
            <a:r>
              <a:rPr lang="en-US" sz="2500" b="1" dirty="0" err="1" smtClean="0">
                <a:solidFill>
                  <a:schemeClr val="bg1"/>
                </a:solidFill>
              </a:rPr>
              <a:t>điểm</a:t>
            </a:r>
            <a:r>
              <a:rPr lang="en-US" sz="2500" b="1" dirty="0" smtClean="0">
                <a:solidFill>
                  <a:schemeClr val="bg1"/>
                </a:solidFill>
              </a:rPr>
              <a:t> </a:t>
            </a:r>
            <a:r>
              <a:rPr lang="en-US" sz="2500" b="1" dirty="0" err="1" smtClean="0">
                <a:solidFill>
                  <a:schemeClr val="bg1"/>
                </a:solidFill>
              </a:rPr>
              <a:t>tự</a:t>
            </a:r>
            <a:r>
              <a:rPr lang="en-US" sz="2500" b="1" dirty="0" smtClean="0">
                <a:solidFill>
                  <a:schemeClr val="bg1"/>
                </a:solidFill>
              </a:rPr>
              <a:t> </a:t>
            </a:r>
            <a:r>
              <a:rPr lang="en-US" sz="2500" b="1" dirty="0" err="1" smtClean="0">
                <a:solidFill>
                  <a:schemeClr val="bg1"/>
                </a:solidFill>
              </a:rPr>
              <a:t>nhiên</a:t>
            </a:r>
            <a:r>
              <a:rPr lang="en-US" sz="2500" b="1" dirty="0" smtClean="0">
                <a:solidFill>
                  <a:schemeClr val="bg1"/>
                </a:solidFill>
              </a:rPr>
              <a:t> </a:t>
            </a:r>
            <a:r>
              <a:rPr lang="en-US" sz="2500" b="1" dirty="0" err="1" smtClean="0">
                <a:solidFill>
                  <a:schemeClr val="bg1"/>
                </a:solidFill>
              </a:rPr>
              <a:t>châu</a:t>
            </a:r>
            <a:r>
              <a:rPr lang="en-US" sz="2500" b="1" dirty="0" smtClean="0">
                <a:solidFill>
                  <a:schemeClr val="bg1"/>
                </a:solidFill>
              </a:rPr>
              <a:t> Á</a:t>
            </a:r>
            <a:endParaRPr lang="en-US" sz="2500" b="1" dirty="0">
              <a:solidFill>
                <a:schemeClr val="bg1"/>
              </a:solidFill>
            </a:endParaRPr>
          </a:p>
        </p:txBody>
      </p:sp>
      <p:pic>
        <p:nvPicPr>
          <p:cNvPr id="37"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4841212" y="4117037"/>
            <a:ext cx="3601626" cy="102646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3"/>
                                        </p:tgtEl>
                                        <p:attrNameLst>
                                          <p:attrName>style.visibility</p:attrName>
                                        </p:attrNameLst>
                                      </p:cBhvr>
                                      <p:to>
                                        <p:strVal val="visible"/>
                                      </p:to>
                                    </p:set>
                                    <p:animEffect transition="in" filter="fade">
                                      <p:cBhvr>
                                        <p:cTn id="12" dur="500"/>
                                        <p:tgtEl>
                                          <p:spTgt spid="348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82"/>
                                        </p:tgtEl>
                                        <p:attrNameLst>
                                          <p:attrName>style.visibility</p:attrName>
                                        </p:attrNameLst>
                                      </p:cBhvr>
                                      <p:to>
                                        <p:strVal val="visible"/>
                                      </p:to>
                                    </p:set>
                                    <p:animEffect transition="in" filter="fade">
                                      <p:cBhvr>
                                        <p:cTn id="25" dur="500"/>
                                        <p:tgtEl>
                                          <p:spTgt spid="348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 grpId="0" animBg="1"/>
      <p:bldP spid="3483" grpId="0" animBg="1"/>
      <p:bldP spid="32" grpId="0"/>
      <p:bldP spid="33" grpId="0" animBg="1"/>
      <p:bldP spid="13" grpId="0"/>
      <p:bldP spid="35"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sp>
        <p:nvSpPr>
          <p:cNvPr id="7" name="TextBox 6"/>
          <p:cNvSpPr txBox="1"/>
          <p:nvPr/>
        </p:nvSpPr>
        <p:spPr>
          <a:xfrm>
            <a:off x="1101436" y="1820408"/>
            <a:ext cx="6951519" cy="1643527"/>
          </a:xfrm>
          <a:prstGeom prst="rect">
            <a:avLst/>
          </a:prstGeom>
          <a:noFill/>
        </p:spPr>
        <p:txBody>
          <a:bodyPr wrap="square" rtlCol="0">
            <a:spAutoFit/>
          </a:bodyPr>
          <a:lstStyle/>
          <a:p>
            <a:pPr algn="ctr">
              <a:lnSpc>
                <a:spcPct val="120000"/>
              </a:lnSpc>
            </a:pPr>
            <a:r>
              <a:rPr lang="nl-NL" sz="4200" b="1" dirty="0" smtClean="0">
                <a:solidFill>
                  <a:schemeClr val="accent5">
                    <a:lumMod val="75000"/>
                  </a:schemeClr>
                </a:solidFill>
              </a:rPr>
              <a:t>1. Vị trí địa lí, hình dạng </a:t>
            </a:r>
          </a:p>
          <a:p>
            <a:pPr algn="ctr">
              <a:lnSpc>
                <a:spcPct val="120000"/>
              </a:lnSpc>
            </a:pPr>
            <a:r>
              <a:rPr lang="nl-NL" sz="4200" b="1" dirty="0" smtClean="0">
                <a:solidFill>
                  <a:schemeClr val="accent5">
                    <a:lumMod val="75000"/>
                  </a:schemeClr>
                </a:solidFill>
              </a:rPr>
              <a:t>và kích thước châu Á</a:t>
            </a:r>
            <a:endParaRPr lang="en-US" sz="4200" dirty="0">
              <a:solidFill>
                <a:schemeClr val="accent5">
                  <a:lumMod val="75000"/>
                </a:schemeClr>
              </a:solidFill>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sp>
        <p:nvSpPr>
          <p:cNvPr id="66" name="Google Shape;3466;p36"/>
          <p:cNvSpPr/>
          <p:nvPr/>
        </p:nvSpPr>
        <p:spPr>
          <a:xfrm>
            <a:off x="1361209" y="238991"/>
            <a:ext cx="6411191" cy="758537"/>
          </a:xfrm>
          <a:prstGeom prst="roundRect">
            <a:avLst>
              <a:gd name="adj" fmla="val 20977"/>
            </a:avLst>
          </a:prstGeom>
          <a:solidFill>
            <a:schemeClr val="accent1">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Rectangle 1"/>
          <p:cNvSpPr/>
          <p:nvPr/>
        </p:nvSpPr>
        <p:spPr>
          <a:xfrm>
            <a:off x="757199" y="1142796"/>
            <a:ext cx="7619210" cy="3612014"/>
          </a:xfrm>
          <a:prstGeom prst="rect">
            <a:avLst/>
          </a:prstGeom>
        </p:spPr>
        <p:txBody>
          <a:bodyPr wrap="square">
            <a:spAutoFit/>
          </a:bodyPr>
          <a:lstStyle/>
          <a:p>
            <a:pPr marL="285750" indent="-285750" algn="just">
              <a:lnSpc>
                <a:spcPct val="140000"/>
              </a:lnSpc>
              <a:spcBef>
                <a:spcPts val="300"/>
              </a:spcBef>
              <a:spcAft>
                <a:spcPts val="300"/>
              </a:spcAft>
              <a:buFont typeface="Wingdings" panose="05000000000000000000" pitchFamily="2" charset="2"/>
              <a:buChar char="v"/>
            </a:pPr>
            <a:r>
              <a:rPr lang="en-US" sz="1800" dirty="0" smtClean="0">
                <a:latin typeface="+mn-lt"/>
                <a:ea typeface="Times New Roman" panose="02020603050405020304" pitchFamily="18" charset="0"/>
              </a:rPr>
              <a:t>Chia </a:t>
            </a:r>
            <a:r>
              <a:rPr lang="en-US" sz="1800" dirty="0" err="1" smtClean="0">
                <a:latin typeface="+mn-lt"/>
                <a:ea typeface="Times New Roman" panose="02020603050405020304" pitchFamily="18" charset="0"/>
              </a:rPr>
              <a:t>lớp</a:t>
            </a:r>
            <a:r>
              <a:rPr lang="en-US" sz="1800" dirty="0" smtClean="0">
                <a:latin typeface="+mn-lt"/>
                <a:ea typeface="Times New Roman" panose="02020603050405020304" pitchFamily="18" charset="0"/>
              </a:rPr>
              <a:t> </a:t>
            </a:r>
            <a:r>
              <a:rPr lang="en-US" sz="1800" dirty="0" err="1" smtClean="0">
                <a:latin typeface="+mn-lt"/>
                <a:ea typeface="Times New Roman" panose="02020603050405020304" pitchFamily="18" charset="0"/>
              </a:rPr>
              <a:t>thành</a:t>
            </a:r>
            <a:r>
              <a:rPr lang="en-US" sz="1800" dirty="0" smtClean="0">
                <a:latin typeface="+mn-lt"/>
                <a:ea typeface="Times New Roman" panose="02020603050405020304" pitchFamily="18" charset="0"/>
              </a:rPr>
              <a:t> 6 </a:t>
            </a:r>
            <a:r>
              <a:rPr lang="en-US" sz="1800" dirty="0" err="1" smtClean="0">
                <a:latin typeface="+mn-lt"/>
                <a:ea typeface="Times New Roman" panose="02020603050405020304" pitchFamily="18" charset="0"/>
              </a:rPr>
              <a:t>nhóm</a:t>
            </a:r>
            <a:r>
              <a:rPr lang="en-US" sz="1800" dirty="0" smtClean="0">
                <a:latin typeface="+mn-lt"/>
                <a:ea typeface="Times New Roman" panose="02020603050405020304" pitchFamily="18" charset="0"/>
              </a:rPr>
              <a:t>, </a:t>
            </a:r>
            <a:r>
              <a:rPr lang="en-US" sz="1800" dirty="0" err="1" smtClean="0">
                <a:latin typeface="+mn-lt"/>
                <a:ea typeface="Times New Roman" panose="02020603050405020304" pitchFamily="18" charset="0"/>
              </a:rPr>
              <a:t>mỗi</a:t>
            </a:r>
            <a:r>
              <a:rPr lang="en-US" sz="1800" dirty="0" smtClean="0">
                <a:latin typeface="+mn-lt"/>
                <a:ea typeface="Times New Roman" panose="02020603050405020304" pitchFamily="18" charset="0"/>
              </a:rPr>
              <a:t> </a:t>
            </a:r>
            <a:r>
              <a:rPr lang="en-US" sz="1800" dirty="0" err="1" smtClean="0">
                <a:latin typeface="+mn-lt"/>
                <a:ea typeface="Times New Roman" panose="02020603050405020304" pitchFamily="18" charset="0"/>
              </a:rPr>
              <a:t>nhóm</a:t>
            </a:r>
            <a:r>
              <a:rPr lang="en-US" sz="1800" dirty="0" smtClean="0">
                <a:latin typeface="+mn-lt"/>
                <a:ea typeface="Times New Roman" panose="02020603050405020304" pitchFamily="18" charset="0"/>
              </a:rPr>
              <a:t> </a:t>
            </a:r>
            <a:r>
              <a:rPr lang="en-US" sz="1800" dirty="0" err="1" smtClean="0">
                <a:latin typeface="+mn-lt"/>
                <a:ea typeface="Times New Roman" panose="02020603050405020304" pitchFamily="18" charset="0"/>
              </a:rPr>
              <a:t>tối</a:t>
            </a:r>
            <a:r>
              <a:rPr lang="en-US" sz="1800" dirty="0" smtClean="0">
                <a:latin typeface="+mn-lt"/>
                <a:ea typeface="Times New Roman" panose="02020603050405020304" pitchFamily="18" charset="0"/>
              </a:rPr>
              <a:t> </a:t>
            </a:r>
            <a:r>
              <a:rPr lang="en-US" sz="1800" dirty="0" err="1" smtClean="0">
                <a:latin typeface="+mn-lt"/>
                <a:ea typeface="Times New Roman" panose="02020603050405020304" pitchFamily="18" charset="0"/>
              </a:rPr>
              <a:t>thiểu</a:t>
            </a:r>
            <a:r>
              <a:rPr lang="en-US" sz="1800" dirty="0" smtClean="0">
                <a:latin typeface="+mn-lt"/>
                <a:ea typeface="Times New Roman" panose="02020603050405020304" pitchFamily="18" charset="0"/>
              </a:rPr>
              <a:t> 6 </a:t>
            </a:r>
            <a:r>
              <a:rPr lang="en-US" sz="1800" dirty="0" err="1" smtClean="0">
                <a:latin typeface="+mn-lt"/>
                <a:ea typeface="Times New Roman" panose="02020603050405020304" pitchFamily="18" charset="0"/>
              </a:rPr>
              <a:t>học</a:t>
            </a:r>
            <a:r>
              <a:rPr lang="en-US" sz="1800" dirty="0" smtClean="0">
                <a:latin typeface="+mn-lt"/>
                <a:ea typeface="Times New Roman" panose="02020603050405020304" pitchFamily="18" charset="0"/>
              </a:rPr>
              <a:t> </a:t>
            </a:r>
            <a:r>
              <a:rPr lang="en-US" sz="1800" dirty="0" err="1" smtClean="0">
                <a:latin typeface="+mn-lt"/>
                <a:ea typeface="Times New Roman" panose="02020603050405020304" pitchFamily="18" charset="0"/>
              </a:rPr>
              <a:t>sinh</a:t>
            </a:r>
            <a:r>
              <a:rPr lang="en-US" sz="1800" dirty="0" smtClean="0">
                <a:latin typeface="+mn-lt"/>
                <a:ea typeface="Times New Roman" panose="02020603050405020304" pitchFamily="18" charset="0"/>
              </a:rPr>
              <a:t>.</a:t>
            </a:r>
          </a:p>
          <a:p>
            <a:pPr marL="285750" indent="-285750" algn="just">
              <a:lnSpc>
                <a:spcPct val="140000"/>
              </a:lnSpc>
              <a:spcBef>
                <a:spcPts val="300"/>
              </a:spcBef>
              <a:spcAft>
                <a:spcPts val="300"/>
              </a:spcAft>
              <a:buFont typeface="Wingdings" panose="05000000000000000000" pitchFamily="2" charset="2"/>
              <a:buChar char="v"/>
            </a:pPr>
            <a:r>
              <a:rPr lang="en-US" sz="1800" dirty="0">
                <a:latin typeface="+mn-lt"/>
                <a:ea typeface="Times New Roman" panose="02020603050405020304" pitchFamily="18" charset="0"/>
              </a:rPr>
              <a:t>Q</a:t>
            </a:r>
            <a:r>
              <a:rPr lang="vi-VN" sz="1800" dirty="0" smtClean="0">
                <a:latin typeface="+mn-lt"/>
                <a:ea typeface="Times New Roman" panose="02020603050405020304" pitchFamily="18" charset="0"/>
              </a:rPr>
              <a:t>uan </a:t>
            </a:r>
            <a:r>
              <a:rPr lang="vi-VN" sz="1800" dirty="0">
                <a:latin typeface="+mn-lt"/>
                <a:ea typeface="Times New Roman" panose="02020603050405020304" pitchFamily="18" charset="0"/>
              </a:rPr>
              <a:t>sát các đảo, bán đảo, quần đảo, vịnh biển, đại dương, các châu lục châu Á tiếp giáp. </a:t>
            </a:r>
            <a:r>
              <a:rPr lang="en-US" sz="1800" dirty="0" err="1" smtClean="0">
                <a:latin typeface="+mn-lt"/>
                <a:ea typeface="Times New Roman" panose="02020603050405020304" pitchFamily="18" charset="0"/>
              </a:rPr>
              <a:t>Xác</a:t>
            </a:r>
            <a:r>
              <a:rPr lang="en-US" sz="1800" dirty="0" smtClean="0">
                <a:latin typeface="+mn-lt"/>
                <a:ea typeface="Times New Roman" panose="02020603050405020304" pitchFamily="18" charset="0"/>
              </a:rPr>
              <a:t> </a:t>
            </a:r>
            <a:r>
              <a:rPr lang="vi-VN" sz="1800" dirty="0" smtClean="0">
                <a:latin typeface="+mn-lt"/>
                <a:ea typeface="Times New Roman" panose="02020603050405020304" pitchFamily="18" charset="0"/>
              </a:rPr>
              <a:t>định </a:t>
            </a:r>
            <a:r>
              <a:rPr lang="vi-VN" sz="1800" dirty="0">
                <a:latin typeface="+mn-lt"/>
                <a:ea typeface="Times New Roman" panose="02020603050405020304" pitchFamily="18" charset="0"/>
              </a:rPr>
              <a:t>các địa điểm sau trên bản đồ:</a:t>
            </a:r>
            <a:endParaRPr lang="en-US" sz="1800" dirty="0">
              <a:latin typeface="+mn-lt"/>
              <a:ea typeface="Times New Roman" panose="02020603050405020304" pitchFamily="18" charset="0"/>
            </a:endParaRPr>
          </a:p>
          <a:p>
            <a:pPr marL="285750" indent="-285750" algn="just">
              <a:lnSpc>
                <a:spcPct val="140000"/>
              </a:lnSpc>
              <a:spcBef>
                <a:spcPts val="300"/>
              </a:spcBef>
              <a:spcAft>
                <a:spcPts val="300"/>
              </a:spcAft>
              <a:buFont typeface="Arial" panose="020B0604020202020204" pitchFamily="34" charset="0"/>
              <a:buChar char="•"/>
            </a:pPr>
            <a:r>
              <a:rPr lang="vi-VN" sz="1800" dirty="0" smtClean="0">
                <a:latin typeface="+mn-lt"/>
                <a:ea typeface="Times New Roman" panose="02020603050405020304" pitchFamily="18" charset="0"/>
              </a:rPr>
              <a:t>Các </a:t>
            </a:r>
            <a:r>
              <a:rPr lang="vi-VN" sz="1800" dirty="0">
                <a:latin typeface="+mn-lt"/>
                <a:ea typeface="Times New Roman" panose="02020603050405020304" pitchFamily="18" charset="0"/>
              </a:rPr>
              <a:t>đại dương mà châu Á tiếp giáp.</a:t>
            </a:r>
            <a:endParaRPr lang="en-US" sz="1800" dirty="0">
              <a:latin typeface="+mn-lt"/>
              <a:ea typeface="Times New Roman" panose="02020603050405020304" pitchFamily="18" charset="0"/>
            </a:endParaRPr>
          </a:p>
          <a:p>
            <a:pPr marL="285750" indent="-285750" algn="just">
              <a:lnSpc>
                <a:spcPct val="140000"/>
              </a:lnSpc>
              <a:spcBef>
                <a:spcPts val="300"/>
              </a:spcBef>
              <a:spcAft>
                <a:spcPts val="300"/>
              </a:spcAft>
              <a:buFont typeface="Arial" panose="020B0604020202020204" pitchFamily="34" charset="0"/>
              <a:buChar char="•"/>
            </a:pPr>
            <a:r>
              <a:rPr lang="vi-VN" sz="1800" dirty="0" smtClean="0">
                <a:latin typeface="+mn-lt"/>
                <a:ea typeface="Times New Roman" panose="02020603050405020304" pitchFamily="18" charset="0"/>
              </a:rPr>
              <a:t>3 </a:t>
            </a:r>
            <a:r>
              <a:rPr lang="vi-VN" sz="1800" dirty="0">
                <a:latin typeface="+mn-lt"/>
                <a:ea typeface="Times New Roman" panose="02020603050405020304" pitchFamily="18" charset="0"/>
              </a:rPr>
              <a:t>vịnh biển ở phía nam châu Á.</a:t>
            </a:r>
            <a:endParaRPr lang="en-US" sz="1800" dirty="0">
              <a:latin typeface="+mn-lt"/>
              <a:ea typeface="Times New Roman" panose="02020603050405020304" pitchFamily="18" charset="0"/>
            </a:endParaRPr>
          </a:p>
          <a:p>
            <a:pPr marL="285750" indent="-285750" algn="just">
              <a:lnSpc>
                <a:spcPct val="140000"/>
              </a:lnSpc>
              <a:spcBef>
                <a:spcPts val="300"/>
              </a:spcBef>
              <a:spcAft>
                <a:spcPts val="300"/>
              </a:spcAft>
              <a:buFont typeface="Arial" panose="020B0604020202020204" pitchFamily="34" charset="0"/>
              <a:buChar char="•"/>
            </a:pPr>
            <a:r>
              <a:rPr lang="vi-VN" sz="1800" dirty="0" smtClean="0">
                <a:latin typeface="+mn-lt"/>
                <a:ea typeface="Times New Roman" panose="02020603050405020304" pitchFamily="18" charset="0"/>
              </a:rPr>
              <a:t>Bán </a:t>
            </a:r>
            <a:r>
              <a:rPr lang="vi-VN" sz="1800" dirty="0">
                <a:latin typeface="+mn-lt"/>
                <a:ea typeface="Times New Roman" panose="02020603050405020304" pitchFamily="18" charset="0"/>
              </a:rPr>
              <a:t>đảo A-rap.</a:t>
            </a:r>
            <a:endParaRPr lang="en-US" sz="1800" dirty="0">
              <a:latin typeface="+mn-lt"/>
              <a:ea typeface="Times New Roman" panose="02020603050405020304" pitchFamily="18" charset="0"/>
            </a:endParaRPr>
          </a:p>
          <a:p>
            <a:pPr marL="285750" indent="-285750" algn="just">
              <a:lnSpc>
                <a:spcPct val="140000"/>
              </a:lnSpc>
              <a:spcBef>
                <a:spcPts val="300"/>
              </a:spcBef>
              <a:spcAft>
                <a:spcPts val="300"/>
              </a:spcAft>
              <a:buFont typeface="Arial" panose="020B0604020202020204" pitchFamily="34" charset="0"/>
              <a:buChar char="•"/>
            </a:pPr>
            <a:r>
              <a:rPr lang="vi-VN" sz="1800" dirty="0" smtClean="0">
                <a:latin typeface="+mn-lt"/>
                <a:ea typeface="Times New Roman" panose="02020603050405020304" pitchFamily="18" charset="0"/>
              </a:rPr>
              <a:t>Dãy </a:t>
            </a:r>
            <a:r>
              <a:rPr lang="vi-VN" sz="1800" dirty="0">
                <a:latin typeface="+mn-lt"/>
                <a:ea typeface="Times New Roman" panose="02020603050405020304" pitchFamily="18" charset="0"/>
              </a:rPr>
              <a:t>U-ran, dãy Hi-ma-lay-a</a:t>
            </a:r>
            <a:endParaRPr lang="en-US" sz="1800" dirty="0">
              <a:latin typeface="+mn-lt"/>
              <a:ea typeface="Times New Roman" panose="02020603050405020304" pitchFamily="18" charset="0"/>
            </a:endParaRPr>
          </a:p>
          <a:p>
            <a:pPr marL="285750" indent="-285750" algn="just">
              <a:lnSpc>
                <a:spcPct val="140000"/>
              </a:lnSpc>
              <a:spcBef>
                <a:spcPts val="300"/>
              </a:spcBef>
              <a:spcAft>
                <a:spcPts val="300"/>
              </a:spcAft>
              <a:buFont typeface="Arial" panose="020B0604020202020204" pitchFamily="34" charset="0"/>
              <a:buChar char="•"/>
            </a:pPr>
            <a:r>
              <a:rPr lang="vi-VN" sz="1800" dirty="0" smtClean="0">
                <a:latin typeface="+mn-lt"/>
                <a:ea typeface="Times New Roman" panose="02020603050405020304" pitchFamily="18" charset="0"/>
              </a:rPr>
              <a:t>Cao </a:t>
            </a:r>
            <a:r>
              <a:rPr lang="vi-VN" sz="1800" dirty="0">
                <a:latin typeface="+mn-lt"/>
                <a:ea typeface="Times New Roman" panose="02020603050405020304" pitchFamily="18" charset="0"/>
              </a:rPr>
              <a:t>nguyên Trung Xi-bia, Cao nguyên Mông Cổ, sơn nguyên Đê-can.</a:t>
            </a:r>
            <a:endParaRPr lang="en-US" sz="1800" dirty="0">
              <a:latin typeface="+mn-lt"/>
              <a:ea typeface="Times New Roman" panose="02020603050405020304" pitchFamily="18" charset="0"/>
            </a:endParaRPr>
          </a:p>
        </p:txBody>
      </p:sp>
      <p:sp>
        <p:nvSpPr>
          <p:cNvPr id="16"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err="1" smtClean="0">
                <a:solidFill>
                  <a:schemeClr val="bg1"/>
                </a:solidFill>
                <a:latin typeface="+mn-lt"/>
              </a:rPr>
              <a:t>Trò</a:t>
            </a:r>
            <a:r>
              <a:rPr lang="en-US" sz="3000" b="1" dirty="0" smtClean="0">
                <a:solidFill>
                  <a:schemeClr val="bg1"/>
                </a:solidFill>
                <a:latin typeface="+mn-lt"/>
              </a:rPr>
              <a:t> </a:t>
            </a:r>
            <a:r>
              <a:rPr lang="en-US" sz="3000" b="1" dirty="0" err="1" smtClean="0">
                <a:solidFill>
                  <a:schemeClr val="bg1"/>
                </a:solidFill>
                <a:latin typeface="+mn-lt"/>
              </a:rPr>
              <a:t>chơi</a:t>
            </a:r>
            <a:r>
              <a:rPr lang="en-US" sz="3000" b="1" dirty="0" smtClean="0">
                <a:solidFill>
                  <a:schemeClr val="bg1"/>
                </a:solidFill>
                <a:latin typeface="+mn-lt"/>
              </a:rPr>
              <a:t> “</a:t>
            </a:r>
            <a:r>
              <a:rPr lang="en-US" sz="3000" b="1" dirty="0" err="1" smtClean="0">
                <a:solidFill>
                  <a:schemeClr val="bg1"/>
                </a:solidFill>
                <a:latin typeface="+mn-lt"/>
              </a:rPr>
              <a:t>Nhanh</a:t>
            </a:r>
            <a:r>
              <a:rPr lang="en-US" sz="3000" b="1" dirty="0" smtClean="0">
                <a:solidFill>
                  <a:schemeClr val="bg1"/>
                </a:solidFill>
                <a:latin typeface="+mn-lt"/>
              </a:rPr>
              <a:t> </a:t>
            </a:r>
            <a:r>
              <a:rPr lang="en-US" sz="3000" b="1" dirty="0" err="1" smtClean="0">
                <a:solidFill>
                  <a:schemeClr val="bg1"/>
                </a:solidFill>
                <a:latin typeface="+mn-lt"/>
              </a:rPr>
              <a:t>tay</a:t>
            </a:r>
            <a:r>
              <a:rPr lang="en-US" sz="3000" b="1" dirty="0" smtClean="0">
                <a:solidFill>
                  <a:schemeClr val="bg1"/>
                </a:solidFill>
                <a:latin typeface="+mn-lt"/>
              </a:rPr>
              <a:t>, </a:t>
            </a:r>
            <a:r>
              <a:rPr lang="en-US" sz="3000" b="1" dirty="0" err="1" smtClean="0">
                <a:solidFill>
                  <a:schemeClr val="bg1"/>
                </a:solidFill>
                <a:latin typeface="+mn-lt"/>
              </a:rPr>
              <a:t>nhanh</a:t>
            </a:r>
            <a:r>
              <a:rPr lang="en-US" sz="3000" b="1" dirty="0" smtClean="0">
                <a:solidFill>
                  <a:schemeClr val="bg1"/>
                </a:solidFill>
                <a:latin typeface="+mn-lt"/>
              </a:rPr>
              <a:t> </a:t>
            </a:r>
            <a:r>
              <a:rPr lang="en-US" sz="3000" b="1" dirty="0" err="1" smtClean="0">
                <a:solidFill>
                  <a:schemeClr val="bg1"/>
                </a:solidFill>
                <a:latin typeface="+mn-lt"/>
              </a:rPr>
              <a:t>mắt</a:t>
            </a:r>
            <a:r>
              <a:rPr lang="en-US" sz="3000" b="1" dirty="0" smtClean="0">
                <a:solidFill>
                  <a:schemeClr val="bg1"/>
                </a:solidFill>
                <a:latin typeface="+mn-lt"/>
              </a:rPr>
              <a:t>”</a:t>
            </a:r>
            <a:endParaRPr sz="3000" b="1" dirty="0">
              <a:solidFill>
                <a:schemeClr val="bg1"/>
              </a:solidFill>
              <a:latin typeface="+mn-lt"/>
            </a:endParaRPr>
          </a:p>
        </p:txBody>
      </p:sp>
      <p:pic>
        <p:nvPicPr>
          <p:cNvPr id="18"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261593" y="195642"/>
            <a:ext cx="991211" cy="845233"/>
          </a:xfrm>
          <a:prstGeom prst="rect">
            <a:avLst/>
          </a:prstGeom>
        </p:spPr>
      </p:pic>
      <p:pic>
        <p:nvPicPr>
          <p:cNvPr id="2050" name="Picture 2" descr="https://o.remove.bg/downloads/799b8bb8-6c27-4ac4-9fed-99d463364c9d/image-removebg-preview.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323341">
            <a:off x="7517606" y="2264947"/>
            <a:ext cx="1691677" cy="169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469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down)">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wipe(down)">
                                      <p:cBhvr>
                                        <p:cTn id="36" dur="5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wipe(down)">
                                      <p:cBhvr>
                                        <p:cTn id="41" dur="500"/>
                                        <p:tgtEl>
                                          <p:spTgt spid="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wipe(down)">
                                      <p:cBhvr>
                                        <p:cTn id="4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7"/>
        <p:cNvGrpSpPr/>
        <p:nvPr/>
      </p:nvGrpSpPr>
      <p:grpSpPr>
        <a:xfrm>
          <a:off x="0" y="0"/>
          <a:ext cx="0" cy="0"/>
          <a:chOff x="0" y="0"/>
          <a:chExt cx="0" cy="0"/>
        </a:xfrm>
      </p:grpSpPr>
      <p:pic>
        <p:nvPicPr>
          <p:cNvPr id="196"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6357656" y="2618508"/>
            <a:ext cx="2072044" cy="2130137"/>
          </a:xfrm>
          <a:prstGeom prst="rect">
            <a:avLst/>
          </a:prstGeom>
        </p:spPr>
      </p:pic>
      <p:sp>
        <p:nvSpPr>
          <p:cNvPr id="5" name="Google Shape;3466;p36"/>
          <p:cNvSpPr/>
          <p:nvPr/>
        </p:nvSpPr>
        <p:spPr>
          <a:xfrm>
            <a:off x="1361209" y="238991"/>
            <a:ext cx="6411191" cy="758537"/>
          </a:xfrm>
          <a:prstGeom prst="roundRect">
            <a:avLst>
              <a:gd name="adj" fmla="val 20977"/>
            </a:avLst>
          </a:prstGeom>
          <a:solidFill>
            <a:schemeClr val="accent1">
              <a:lumMod val="75000"/>
            </a:schemeClr>
          </a:solidFill>
          <a:ln>
            <a:noFill/>
          </a:ln>
          <a:effectLst>
            <a:outerShdw dist="66675"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6" name="Picture 20"/>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261593" y="195642"/>
            <a:ext cx="991211" cy="845233"/>
          </a:xfrm>
          <a:prstGeom prst="rect">
            <a:avLst/>
          </a:prstGeom>
        </p:spPr>
      </p:pic>
      <p:sp>
        <p:nvSpPr>
          <p:cNvPr id="14" name="Google Shape;1189;p32"/>
          <p:cNvSpPr txBox="1">
            <a:spLocks noGrp="1"/>
          </p:cNvSpPr>
          <p:nvPr>
            <p:ph type="title"/>
          </p:nvPr>
        </p:nvSpPr>
        <p:spPr>
          <a:xfrm>
            <a:off x="714300" y="384259"/>
            <a:ext cx="77154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err="1" smtClean="0">
                <a:solidFill>
                  <a:schemeClr val="bg1"/>
                </a:solidFill>
                <a:latin typeface="+mn-lt"/>
              </a:rPr>
              <a:t>Trò</a:t>
            </a:r>
            <a:r>
              <a:rPr lang="en-US" sz="3000" b="1" dirty="0" smtClean="0">
                <a:solidFill>
                  <a:schemeClr val="bg1"/>
                </a:solidFill>
                <a:latin typeface="+mn-lt"/>
              </a:rPr>
              <a:t> </a:t>
            </a:r>
            <a:r>
              <a:rPr lang="en-US" sz="3000" b="1" dirty="0" err="1" smtClean="0">
                <a:solidFill>
                  <a:schemeClr val="bg1"/>
                </a:solidFill>
                <a:latin typeface="+mn-lt"/>
              </a:rPr>
              <a:t>chơi</a:t>
            </a:r>
            <a:r>
              <a:rPr lang="en-US" sz="3000" b="1" dirty="0" smtClean="0">
                <a:solidFill>
                  <a:schemeClr val="bg1"/>
                </a:solidFill>
                <a:latin typeface="+mn-lt"/>
              </a:rPr>
              <a:t> “</a:t>
            </a:r>
            <a:r>
              <a:rPr lang="en-US" sz="3000" b="1" dirty="0" err="1" smtClean="0">
                <a:solidFill>
                  <a:schemeClr val="bg1"/>
                </a:solidFill>
                <a:latin typeface="+mn-lt"/>
              </a:rPr>
              <a:t>Nhanh</a:t>
            </a:r>
            <a:r>
              <a:rPr lang="en-US" sz="3000" b="1" dirty="0" smtClean="0">
                <a:solidFill>
                  <a:schemeClr val="bg1"/>
                </a:solidFill>
                <a:latin typeface="+mn-lt"/>
              </a:rPr>
              <a:t> </a:t>
            </a:r>
            <a:r>
              <a:rPr lang="en-US" sz="3000" b="1" dirty="0" err="1" smtClean="0">
                <a:solidFill>
                  <a:schemeClr val="bg1"/>
                </a:solidFill>
                <a:latin typeface="+mn-lt"/>
              </a:rPr>
              <a:t>tay</a:t>
            </a:r>
            <a:r>
              <a:rPr lang="en-US" sz="3000" b="1" dirty="0" smtClean="0">
                <a:solidFill>
                  <a:schemeClr val="bg1"/>
                </a:solidFill>
                <a:latin typeface="+mn-lt"/>
              </a:rPr>
              <a:t>, </a:t>
            </a:r>
            <a:r>
              <a:rPr lang="en-US" sz="3000" b="1" dirty="0" err="1" smtClean="0">
                <a:solidFill>
                  <a:schemeClr val="bg1"/>
                </a:solidFill>
                <a:latin typeface="+mn-lt"/>
              </a:rPr>
              <a:t>nhanh</a:t>
            </a:r>
            <a:r>
              <a:rPr lang="en-US" sz="3000" b="1" dirty="0" smtClean="0">
                <a:solidFill>
                  <a:schemeClr val="bg1"/>
                </a:solidFill>
                <a:latin typeface="+mn-lt"/>
              </a:rPr>
              <a:t> </a:t>
            </a:r>
            <a:r>
              <a:rPr lang="en-US" sz="3000" b="1" dirty="0" err="1" smtClean="0">
                <a:solidFill>
                  <a:schemeClr val="bg1"/>
                </a:solidFill>
                <a:latin typeface="+mn-lt"/>
              </a:rPr>
              <a:t>mắt</a:t>
            </a:r>
            <a:r>
              <a:rPr lang="en-US" sz="3000" b="1" dirty="0" smtClean="0">
                <a:solidFill>
                  <a:schemeClr val="bg1"/>
                </a:solidFill>
                <a:latin typeface="+mn-lt"/>
              </a:rPr>
              <a:t>”</a:t>
            </a:r>
            <a:endParaRPr sz="3000" b="1" dirty="0">
              <a:solidFill>
                <a:schemeClr val="bg1"/>
              </a:solidFill>
              <a:latin typeface="+mn-lt"/>
            </a:endParaRPr>
          </a:p>
        </p:txBody>
      </p:sp>
      <p:pic>
        <p:nvPicPr>
          <p:cNvPr id="17" name="Picture 16"/>
          <p:cNvPicPr/>
          <p:nvPr/>
        </p:nvPicPr>
        <p:blipFill>
          <a:blip r:embed="rId40" cstate="print">
            <a:extLst>
              <a:ext uri="{28A0092B-C50C-407E-A947-70E740481C1C}">
                <a14:useLocalDpi xmlns:a14="http://schemas.microsoft.com/office/drawing/2010/main" val="0"/>
              </a:ext>
            </a:extLst>
          </a:blip>
          <a:stretch>
            <a:fillRect/>
          </a:stretch>
        </p:blipFill>
        <p:spPr>
          <a:xfrm>
            <a:off x="2906033" y="1142796"/>
            <a:ext cx="3321542" cy="37097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TotalTime>
  <Words>2150</Words>
  <Application>Microsoft Office PowerPoint</Application>
  <PresentationFormat>On-screen Show (16:9)</PresentationFormat>
  <Paragraphs>187</Paragraphs>
  <Slides>45</Slides>
  <Notes>36</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Roboto Condensed Light</vt:lpstr>
      <vt:lpstr>Bebas Neue</vt:lpstr>
      <vt:lpstr>Amaranth</vt:lpstr>
      <vt:lpstr>Wingdings</vt:lpstr>
      <vt:lpstr>Raleway ExtraBold</vt:lpstr>
      <vt:lpstr>Times New Roman</vt:lpstr>
      <vt:lpstr>Nunito Light</vt:lpstr>
      <vt:lpstr>Hind</vt:lpstr>
      <vt:lpstr>Chewy</vt:lpstr>
      <vt:lpstr>Geography Subject for Elementary: Europe Continent by Slidesgo</vt:lpstr>
      <vt:lpstr>CHÀO CẢ LỚP! CHÀO MỪNG CÁC EM TỚI BUỔI HỌC NÀY</vt:lpstr>
      <vt:lpstr>KHỞI ĐỘNG</vt:lpstr>
      <vt:lpstr>KHỞI ĐỘNG</vt:lpstr>
      <vt:lpstr>KHỞI ĐỘNG</vt:lpstr>
      <vt:lpstr>PowerPoint Presentation</vt:lpstr>
      <vt:lpstr>01</vt:lpstr>
      <vt:lpstr>PowerPoint Presentation</vt:lpstr>
      <vt:lpstr>Trò chơi “Nhanh tay, nhanh mắt”</vt:lpstr>
      <vt:lpstr>Trò chơi “Nhanh tay, nhanh mắt”</vt:lpstr>
      <vt:lpstr>Vị trí địa lí</vt:lpstr>
      <vt:lpstr>Vị trí địa lí</vt:lpstr>
      <vt:lpstr>Về kích thước</vt:lpstr>
      <vt:lpstr>PowerPoint Presentation</vt:lpstr>
      <vt:lpstr>HOẠT ĐỘNG CẶP ĐÔI</vt:lpstr>
      <vt:lpstr>Gợi ý</vt:lpstr>
      <vt:lpstr>a. Địa hình, khoáng sản</vt:lpstr>
      <vt:lpstr>a. Địa hình, khoáng sản</vt:lpstr>
      <vt:lpstr>a. Địa hình, khoáng sản</vt:lpstr>
      <vt:lpstr>a. Địa hình, khoáng sản</vt:lpstr>
      <vt:lpstr>HOẠT ĐỘNG NHÓM</vt:lpstr>
      <vt:lpstr>HOẠT ĐỘNG NHÓM</vt:lpstr>
      <vt:lpstr>b. Khí hậu</vt:lpstr>
      <vt:lpstr>b. Khí hậu</vt:lpstr>
      <vt:lpstr>c. Sông ngòi và hồ</vt:lpstr>
      <vt:lpstr>c. Sông ngòi và hồ</vt:lpstr>
      <vt:lpstr>c. Các đới thiên nhiên</vt:lpstr>
      <vt:lpstr>c. Các đới thiên nhiên</vt:lpstr>
      <vt:lpstr>c. Các đới thiên nhiên</vt:lpstr>
      <vt:lpstr>PowerPoint Presentation</vt:lpstr>
      <vt:lpstr>PowerPoint Presentation</vt:lpstr>
      <vt:lpstr>LUYỆN TẬP</vt:lpstr>
      <vt:lpstr>LUYỆN TẬP</vt:lpstr>
      <vt:lpstr>LUYỆN TẬP</vt:lpstr>
      <vt:lpstr>LUYỆN TẬP</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XIN CHÀO TẠM BIỆT VÀ  HẸN GẶP LẠI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CẢ LỚP! CHÀO MỪNG CÁC</dc:title>
  <dc:creator>Admin</dc:creator>
  <cp:lastModifiedBy>Ngô Văn Minh</cp:lastModifiedBy>
  <cp:revision>123</cp:revision>
  <dcterms:modified xsi:type="dcterms:W3CDTF">2022-06-22T04:42:36Z</dcterms:modified>
</cp:coreProperties>
</file>