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4"/>
  </p:notesMasterIdLst>
  <p:sldIdLst>
    <p:sldId id="297" r:id="rId2"/>
    <p:sldId id="318" r:id="rId3"/>
    <p:sldId id="316" r:id="rId4"/>
    <p:sldId id="298" r:id="rId5"/>
    <p:sldId id="299" r:id="rId6"/>
    <p:sldId id="301" r:id="rId7"/>
    <p:sldId id="302" r:id="rId8"/>
    <p:sldId id="319" r:id="rId9"/>
    <p:sldId id="320" r:id="rId10"/>
    <p:sldId id="303" r:id="rId11"/>
    <p:sldId id="304" r:id="rId12"/>
    <p:sldId id="305" r:id="rId13"/>
    <p:sldId id="306" r:id="rId14"/>
    <p:sldId id="307" r:id="rId15"/>
    <p:sldId id="321" r:id="rId16"/>
    <p:sldId id="308" r:id="rId17"/>
    <p:sldId id="309" r:id="rId18"/>
    <p:sldId id="310" r:id="rId19"/>
    <p:sldId id="311" r:id="rId20"/>
    <p:sldId id="323" r:id="rId21"/>
    <p:sldId id="312" r:id="rId22"/>
    <p:sldId id="313" r:id="rId23"/>
  </p:sldIdLst>
  <p:sldSz cx="18288000" cy="10287000"/>
  <p:notesSz cx="6858000" cy="9144000"/>
  <p:embeddedFontLst>
    <p:embeddedFont>
      <p:font typeface="Segoe Script" panose="030B0504020000000003" pitchFamily="66" charset="0"/>
      <p:regular r:id="rId25"/>
      <p:bold r:id="rId26"/>
    </p:embeddedFont>
    <p:embeddedFont>
      <p:font typeface="Calibri" panose="020F0502020204030204" pitchFamily="34" charset="0"/>
      <p:regular r:id="rId27"/>
      <p:bold r:id="rId28"/>
      <p:italic r:id="rId29"/>
      <p:boldItalic r:id="rId30"/>
    </p:embeddedFont>
    <p:embeddedFont>
      <p:font typeface="#9Slide05 Great Vibes" panose="020B0604020202020204" charset="0"/>
      <p:regular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F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7" d="100"/>
          <a:sy n="47" d="100"/>
        </p:scale>
        <p:origin x="696"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925B21-1450-4935-8F49-10C6FEB54072}" type="datetimeFigureOut">
              <a:rPr lang="en-US" smtClean="0"/>
              <a:t>20-Jan-26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F6717C-9CAA-491A-B0C1-808837E0538D}" type="slidenum">
              <a:rPr lang="en-US" smtClean="0"/>
              <a:t>‹#›</a:t>
            </a:fld>
            <a:endParaRPr lang="en-US"/>
          </a:p>
        </p:txBody>
      </p:sp>
    </p:spTree>
    <p:extLst>
      <p:ext uri="{BB962C8B-B14F-4D97-AF65-F5344CB8AC3E}">
        <p14:creationId xmlns:p14="http://schemas.microsoft.com/office/powerpoint/2010/main" val="35125433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a:solidFill>
                  <a:schemeClr val="tx1"/>
                </a:solidFill>
                <a:effectLst/>
                <a:latin typeface="+mn-lt"/>
                <a:ea typeface="+mn-ea"/>
                <a:cs typeface="+mn-cs"/>
              </a:rPr>
              <a:t>Tại sao em lại không bị lạc? Vì trong đầu, trong trí nhớ của em đã hình thành một hình ảnh về không gian đó, được gọi là lược đồ trí nhớ</a:t>
            </a:r>
            <a:endParaRPr lang="en-US"/>
          </a:p>
        </p:txBody>
      </p:sp>
      <p:sp>
        <p:nvSpPr>
          <p:cNvPr id="4" name="Slide Number Placeholder 3"/>
          <p:cNvSpPr>
            <a:spLocks noGrp="1"/>
          </p:cNvSpPr>
          <p:nvPr>
            <p:ph type="sldNum" sz="quarter" idx="5"/>
          </p:nvPr>
        </p:nvSpPr>
        <p:spPr/>
        <p:txBody>
          <a:bodyPr/>
          <a:lstStyle/>
          <a:p>
            <a:fld id="{DDC1308C-A2E3-443C-909A-DBBB9BF84C9C}" type="slidenum">
              <a:rPr lang="en-US" smtClean="0"/>
              <a:t>1</a:t>
            </a:fld>
            <a:endParaRPr lang="en-US"/>
          </a:p>
        </p:txBody>
      </p:sp>
    </p:spTree>
    <p:extLst>
      <p:ext uri="{BB962C8B-B14F-4D97-AF65-F5344CB8AC3E}">
        <p14:creationId xmlns:p14="http://schemas.microsoft.com/office/powerpoint/2010/main" val="24694400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7409"/>
          <p:cNvSpPr>
            <a:spLocks noGrp="1" noRot="1" noChangeAspect="1" noTextEdit="1"/>
          </p:cNvSpPr>
          <p:nvPr>
            <p:ph type="sldImg"/>
          </p:nvPr>
        </p:nvSpPr>
        <p:spPr>
          <a:ln/>
        </p:spPr>
      </p:sp>
      <p:sp>
        <p:nvSpPr>
          <p:cNvPr id="17411" name="文本占位符 1741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3</a:t>
            </a:fld>
            <a:endParaRPr lang="zh-CN" sz="1200" dirty="0"/>
          </a:p>
        </p:txBody>
      </p:sp>
    </p:spTree>
    <p:extLst>
      <p:ext uri="{BB962C8B-B14F-4D97-AF65-F5344CB8AC3E}">
        <p14:creationId xmlns:p14="http://schemas.microsoft.com/office/powerpoint/2010/main" val="1672961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DC1308C-A2E3-443C-909A-DBBB9BF84C9C}" type="slidenum">
              <a:rPr lang="en-US" smtClean="0"/>
              <a:t>11</a:t>
            </a:fld>
            <a:endParaRPr lang="en-US"/>
          </a:p>
        </p:txBody>
      </p:sp>
    </p:spTree>
    <p:extLst>
      <p:ext uri="{BB962C8B-B14F-4D97-AF65-F5344CB8AC3E}">
        <p14:creationId xmlns:p14="http://schemas.microsoft.com/office/powerpoint/2010/main" val="21582158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Hoàn</a:t>
            </a:r>
            <a:r>
              <a:rPr lang="en-US" baseline="0"/>
              <a:t> thành bài nào GV linh động viết vào nhé</a:t>
            </a:r>
            <a:endParaRPr lang="en-US"/>
          </a:p>
        </p:txBody>
      </p:sp>
      <p:sp>
        <p:nvSpPr>
          <p:cNvPr id="4" name="Slide Number Placeholder 3"/>
          <p:cNvSpPr>
            <a:spLocks noGrp="1"/>
          </p:cNvSpPr>
          <p:nvPr>
            <p:ph type="sldNum" sz="quarter" idx="10"/>
          </p:nvPr>
        </p:nvSpPr>
        <p:spPr/>
        <p:txBody>
          <a:bodyPr/>
          <a:lstStyle/>
          <a:p>
            <a:fld id="{A7F0B64C-F99D-4875-B5C8-ED5FC3D30133}" type="slidenum">
              <a:rPr lang="en-US" smtClean="0"/>
              <a:pPr/>
              <a:t>21</a:t>
            </a:fld>
            <a:endParaRPr lang="en-US"/>
          </a:p>
        </p:txBody>
      </p:sp>
    </p:spTree>
    <p:extLst>
      <p:ext uri="{BB962C8B-B14F-4D97-AF65-F5344CB8AC3E}">
        <p14:creationId xmlns:p14="http://schemas.microsoft.com/office/powerpoint/2010/main" val="2886959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7"/>
        <p:cNvGrpSpPr/>
        <p:nvPr/>
      </p:nvGrpSpPr>
      <p:grpSpPr>
        <a:xfrm>
          <a:off x="0" y="0"/>
          <a:ext cx="0" cy="0"/>
          <a:chOff x="0" y="0"/>
          <a:chExt cx="0" cy="0"/>
        </a:xfrm>
      </p:grpSpPr>
      <p:sp>
        <p:nvSpPr>
          <p:cNvPr id="1738" name="Google Shape;1738;gb63a33390f_0_4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9" name="Google Shape;1739;gb63a33390f_0_4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56937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20-Jan-26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20-Jan-26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20-Jan-26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39"/>
        <p:cNvGrpSpPr/>
        <p:nvPr/>
      </p:nvGrpSpPr>
      <p:grpSpPr>
        <a:xfrm>
          <a:off x="0" y="0"/>
          <a:ext cx="0" cy="0"/>
          <a:chOff x="0" y="0"/>
          <a:chExt cx="0" cy="0"/>
        </a:xfrm>
      </p:grpSpPr>
      <p:sp>
        <p:nvSpPr>
          <p:cNvPr id="240" name="Google Shape;240;p11"/>
          <p:cNvSpPr/>
          <p:nvPr/>
        </p:nvSpPr>
        <p:spPr>
          <a:xfrm flipH="1">
            <a:off x="9063101" y="2108155"/>
            <a:ext cx="6963600" cy="6963600"/>
          </a:xfrm>
          <a:prstGeom prst="ellipse">
            <a:avLst/>
          </a:pr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41" name="Google Shape;241;p11"/>
          <p:cNvSpPr txBox="1">
            <a:spLocks noGrp="1"/>
          </p:cNvSpPr>
          <p:nvPr>
            <p:ph type="subTitle" idx="1"/>
          </p:nvPr>
        </p:nvSpPr>
        <p:spPr>
          <a:xfrm>
            <a:off x="9629501" y="5603342"/>
            <a:ext cx="5830800" cy="2032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3600"/>
            </a:lvl2pPr>
            <a:lvl3pPr lvl="2" algn="ctr" rtl="0">
              <a:lnSpc>
                <a:spcPct val="100000"/>
              </a:lnSpc>
              <a:spcBef>
                <a:spcPts val="0"/>
              </a:spcBef>
              <a:spcAft>
                <a:spcPts val="0"/>
              </a:spcAft>
              <a:buSzPts val="1800"/>
              <a:buNone/>
              <a:defRPr sz="3600"/>
            </a:lvl3pPr>
            <a:lvl4pPr lvl="3" algn="ctr" rtl="0">
              <a:lnSpc>
                <a:spcPct val="100000"/>
              </a:lnSpc>
              <a:spcBef>
                <a:spcPts val="0"/>
              </a:spcBef>
              <a:spcAft>
                <a:spcPts val="0"/>
              </a:spcAft>
              <a:buSzPts val="1800"/>
              <a:buNone/>
              <a:defRPr sz="3600"/>
            </a:lvl4pPr>
            <a:lvl5pPr lvl="4" algn="ctr" rtl="0">
              <a:lnSpc>
                <a:spcPct val="100000"/>
              </a:lnSpc>
              <a:spcBef>
                <a:spcPts val="0"/>
              </a:spcBef>
              <a:spcAft>
                <a:spcPts val="0"/>
              </a:spcAft>
              <a:buSzPts val="1800"/>
              <a:buNone/>
              <a:defRPr sz="3600"/>
            </a:lvl5pPr>
            <a:lvl6pPr lvl="5" algn="ctr" rtl="0">
              <a:lnSpc>
                <a:spcPct val="100000"/>
              </a:lnSpc>
              <a:spcBef>
                <a:spcPts val="0"/>
              </a:spcBef>
              <a:spcAft>
                <a:spcPts val="0"/>
              </a:spcAft>
              <a:buSzPts val="1800"/>
              <a:buNone/>
              <a:defRPr sz="3600"/>
            </a:lvl6pPr>
            <a:lvl7pPr lvl="6" algn="ctr" rtl="0">
              <a:lnSpc>
                <a:spcPct val="100000"/>
              </a:lnSpc>
              <a:spcBef>
                <a:spcPts val="0"/>
              </a:spcBef>
              <a:spcAft>
                <a:spcPts val="0"/>
              </a:spcAft>
              <a:buSzPts val="1800"/>
              <a:buNone/>
              <a:defRPr sz="3600"/>
            </a:lvl7pPr>
            <a:lvl8pPr lvl="7" algn="ctr" rtl="0">
              <a:lnSpc>
                <a:spcPct val="100000"/>
              </a:lnSpc>
              <a:spcBef>
                <a:spcPts val="0"/>
              </a:spcBef>
              <a:spcAft>
                <a:spcPts val="0"/>
              </a:spcAft>
              <a:buSzPts val="1800"/>
              <a:buNone/>
              <a:defRPr sz="3600"/>
            </a:lvl8pPr>
            <a:lvl9pPr lvl="8" algn="ctr" rtl="0">
              <a:lnSpc>
                <a:spcPct val="100000"/>
              </a:lnSpc>
              <a:spcBef>
                <a:spcPts val="0"/>
              </a:spcBef>
              <a:spcAft>
                <a:spcPts val="0"/>
              </a:spcAft>
              <a:buSzPts val="1800"/>
              <a:buNone/>
              <a:defRPr sz="3600"/>
            </a:lvl9pPr>
          </a:lstStyle>
          <a:p>
            <a:endParaRPr/>
          </a:p>
        </p:txBody>
      </p:sp>
      <p:sp>
        <p:nvSpPr>
          <p:cNvPr id="242" name="Google Shape;242;p11"/>
          <p:cNvSpPr txBox="1">
            <a:spLocks noGrp="1"/>
          </p:cNvSpPr>
          <p:nvPr>
            <p:ph type="title" hasCustomPrompt="1"/>
          </p:nvPr>
        </p:nvSpPr>
        <p:spPr>
          <a:xfrm>
            <a:off x="10590401" y="3570594"/>
            <a:ext cx="3909000" cy="2337000"/>
          </a:xfrm>
          <a:prstGeom prst="rect">
            <a:avLst/>
          </a:prstGeom>
        </p:spPr>
        <p:txBody>
          <a:bodyPr spcFirstLastPara="1" wrap="square" lIns="91425" tIns="91425" rIns="91425" bIns="91425" anchor="b" anchorCtr="0">
            <a:noAutofit/>
          </a:bodyPr>
          <a:lstStyle>
            <a:lvl1pPr lvl="0" algn="ctr">
              <a:spcBef>
                <a:spcPts val="0"/>
              </a:spcBef>
              <a:spcAft>
                <a:spcPts val="0"/>
              </a:spcAft>
              <a:buSzPts val="6200"/>
              <a:buNone/>
              <a:defRPr sz="12399"/>
            </a:lvl1pPr>
            <a:lvl2pPr lvl="1" algn="ctr">
              <a:spcBef>
                <a:spcPts val="0"/>
              </a:spcBef>
              <a:spcAft>
                <a:spcPts val="0"/>
              </a:spcAft>
              <a:buSzPts val="6400"/>
              <a:buNone/>
              <a:defRPr sz="12800"/>
            </a:lvl2pPr>
            <a:lvl3pPr lvl="2" algn="ctr">
              <a:spcBef>
                <a:spcPts val="0"/>
              </a:spcBef>
              <a:spcAft>
                <a:spcPts val="0"/>
              </a:spcAft>
              <a:buSzPts val="6400"/>
              <a:buNone/>
              <a:defRPr sz="12800"/>
            </a:lvl3pPr>
            <a:lvl4pPr lvl="3" algn="ctr">
              <a:spcBef>
                <a:spcPts val="0"/>
              </a:spcBef>
              <a:spcAft>
                <a:spcPts val="0"/>
              </a:spcAft>
              <a:buSzPts val="6400"/>
              <a:buNone/>
              <a:defRPr sz="12800"/>
            </a:lvl4pPr>
            <a:lvl5pPr lvl="4" algn="ctr">
              <a:spcBef>
                <a:spcPts val="0"/>
              </a:spcBef>
              <a:spcAft>
                <a:spcPts val="0"/>
              </a:spcAft>
              <a:buSzPts val="6400"/>
              <a:buNone/>
              <a:defRPr sz="12800"/>
            </a:lvl5pPr>
            <a:lvl6pPr lvl="5" algn="ctr">
              <a:spcBef>
                <a:spcPts val="0"/>
              </a:spcBef>
              <a:spcAft>
                <a:spcPts val="0"/>
              </a:spcAft>
              <a:buSzPts val="6400"/>
              <a:buNone/>
              <a:defRPr sz="12800"/>
            </a:lvl6pPr>
            <a:lvl7pPr lvl="6" algn="ctr">
              <a:spcBef>
                <a:spcPts val="0"/>
              </a:spcBef>
              <a:spcAft>
                <a:spcPts val="0"/>
              </a:spcAft>
              <a:buSzPts val="6400"/>
              <a:buNone/>
              <a:defRPr sz="12800"/>
            </a:lvl7pPr>
            <a:lvl8pPr lvl="7" algn="ctr">
              <a:spcBef>
                <a:spcPts val="0"/>
              </a:spcBef>
              <a:spcAft>
                <a:spcPts val="0"/>
              </a:spcAft>
              <a:buSzPts val="6400"/>
              <a:buNone/>
              <a:defRPr sz="12800"/>
            </a:lvl8pPr>
            <a:lvl9pPr lvl="8" algn="ctr">
              <a:spcBef>
                <a:spcPts val="0"/>
              </a:spcBef>
              <a:spcAft>
                <a:spcPts val="0"/>
              </a:spcAft>
              <a:buSzPts val="6400"/>
              <a:buNone/>
              <a:defRPr sz="12800"/>
            </a:lvl9pPr>
          </a:lstStyle>
          <a:p>
            <a:r>
              <a:t>xx%</a:t>
            </a:r>
          </a:p>
        </p:txBody>
      </p:sp>
      <p:sp>
        <p:nvSpPr>
          <p:cNvPr id="243" name="Google Shape;243;p11"/>
          <p:cNvSpPr/>
          <p:nvPr/>
        </p:nvSpPr>
        <p:spPr>
          <a:xfrm>
            <a:off x="0" y="8255000"/>
            <a:ext cx="18288000" cy="2032200"/>
          </a:xfrm>
          <a:prstGeom prst="rect">
            <a:avLst/>
          </a:prstGeom>
          <a:solidFill>
            <a:srgbClr val="AAF1F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22839354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2022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20-Jan-26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20-Jan-26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20-Jan-26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20-Jan-26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20-Jan-26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20-Jan-26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20-Jan-26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20-Jan-26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20-Jan-26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ình ảnh 2">
            <a:extLst>
              <a:ext uri="{FF2B5EF4-FFF2-40B4-BE49-F238E27FC236}">
                <a16:creationId xmlns:a16="http://schemas.microsoft.com/office/drawing/2014/main" id="{898379D1-FB03-4364-861A-CE57C3B67BBD}"/>
              </a:ext>
            </a:extLst>
          </p:cNvPr>
          <p:cNvPicPr/>
          <p:nvPr/>
        </p:nvPicPr>
        <p:blipFill>
          <a:blip r:embed="rId3"/>
          <a:stretch>
            <a:fillRect/>
          </a:stretch>
        </p:blipFill>
        <p:spPr>
          <a:xfrm>
            <a:off x="948384" y="4686300"/>
            <a:ext cx="7936536" cy="5100162"/>
          </a:xfrm>
          <a:prstGeom prst="rect">
            <a:avLst/>
          </a:prstGeom>
        </p:spPr>
      </p:pic>
      <p:pic>
        <p:nvPicPr>
          <p:cNvPr id="8" name="Hình ảnh 4">
            <a:extLst>
              <a:ext uri="{FF2B5EF4-FFF2-40B4-BE49-F238E27FC236}">
                <a16:creationId xmlns:a16="http://schemas.microsoft.com/office/drawing/2014/main" id="{EC09CE7C-54B5-44A6-BC4C-B6FE71F3D214}"/>
              </a:ext>
            </a:extLst>
          </p:cNvPr>
          <p:cNvPicPr/>
          <p:nvPr/>
        </p:nvPicPr>
        <p:blipFill>
          <a:blip r:embed="rId4"/>
          <a:stretch>
            <a:fillRect/>
          </a:stretch>
        </p:blipFill>
        <p:spPr>
          <a:xfrm>
            <a:off x="9906000" y="4792980"/>
            <a:ext cx="7281216" cy="4993482"/>
          </a:xfrm>
          <a:prstGeom prst="rect">
            <a:avLst/>
          </a:prstGeom>
        </p:spPr>
      </p:pic>
      <p:sp>
        <p:nvSpPr>
          <p:cNvPr id="9" name="Rectangle 8">
            <a:extLst>
              <a:ext uri="{FF2B5EF4-FFF2-40B4-BE49-F238E27FC236}">
                <a16:creationId xmlns:a16="http://schemas.microsoft.com/office/drawing/2014/main" id="{A900441A-1D22-4B45-8103-6A45E9C63912}"/>
              </a:ext>
            </a:extLst>
          </p:cNvPr>
          <p:cNvSpPr/>
          <p:nvPr/>
        </p:nvSpPr>
        <p:spPr>
          <a:xfrm>
            <a:off x="2514600" y="316505"/>
            <a:ext cx="13258800" cy="2924390"/>
          </a:xfrm>
          <a:prstGeom prst="rect">
            <a:avLst/>
          </a:prstGeom>
        </p:spPr>
        <p:txBody>
          <a:bodyPr wrap="square">
            <a:spAutoFit/>
          </a:bodyPr>
          <a:lstStyle/>
          <a:p>
            <a:pPr algn="just">
              <a:lnSpc>
                <a:spcPct val="107000"/>
              </a:lnSpc>
            </a:pPr>
            <a:r>
              <a:rPr lang="en-US" sz="43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Ngay</a:t>
            </a:r>
            <a:r>
              <a:rPr lang="en-US" sz="43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3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43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3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ngày</a:t>
            </a:r>
            <a:r>
              <a:rPr lang="en-US" sz="43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3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còn</a:t>
            </a:r>
            <a:r>
              <a:rPr lang="en-US" sz="43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3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bé</a:t>
            </a:r>
            <a:r>
              <a:rPr lang="en-US" sz="43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3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43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3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bố</a:t>
            </a:r>
            <a:r>
              <a:rPr lang="en-US" sz="43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3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43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3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đưa</a:t>
            </a:r>
            <a:r>
              <a:rPr lang="en-US" sz="43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3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đi</a:t>
            </a:r>
            <a:r>
              <a:rPr lang="en-US" sz="43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3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43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3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43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3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nhớ</a:t>
            </a:r>
            <a:r>
              <a:rPr lang="en-US" sz="43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3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rõ</a:t>
            </a:r>
            <a:r>
              <a:rPr lang="en-US" sz="43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43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43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3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43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3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43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3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43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3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43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3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Rồi</a:t>
            </a:r>
            <a:r>
              <a:rPr lang="en-US" sz="43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3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bố</a:t>
            </a:r>
            <a:r>
              <a:rPr lang="en-US" sz="43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3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43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3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đưa</a:t>
            </a:r>
            <a:r>
              <a:rPr lang="en-US" sz="43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3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43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3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43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3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nơi</a:t>
            </a:r>
            <a:r>
              <a:rPr lang="en-US" sz="43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3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43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3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thích</a:t>
            </a:r>
            <a:r>
              <a:rPr lang="en-US" sz="43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3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cửa</a:t>
            </a:r>
            <a:r>
              <a:rPr lang="en-US" sz="43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3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hàng</a:t>
            </a:r>
            <a:r>
              <a:rPr lang="en-US" sz="43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3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kem</a:t>
            </a:r>
            <a:r>
              <a:rPr lang="en-US" sz="43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3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hiệu</a:t>
            </a:r>
            <a:r>
              <a:rPr lang="en-US" sz="43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3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sách</a:t>
            </a:r>
            <a:r>
              <a:rPr lang="en-US" sz="43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3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thiếu</a:t>
            </a:r>
            <a:r>
              <a:rPr lang="en-US" sz="43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3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nhi</a:t>
            </a:r>
            <a:r>
              <a:rPr lang="en-US" sz="43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3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43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3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43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3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43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3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sz="43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3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cùng</a:t>
            </a:r>
            <a:r>
              <a:rPr lang="en-US" sz="43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3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lớp</a:t>
            </a:r>
            <a:r>
              <a:rPr lang="en-US" sz="43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3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Nếu</a:t>
            </a:r>
            <a:r>
              <a:rPr lang="en-US" sz="43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3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43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3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đi</a:t>
            </a:r>
            <a:r>
              <a:rPr lang="en-US" sz="43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3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43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3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mình</a:t>
            </a:r>
            <a:r>
              <a:rPr lang="en-US" sz="43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3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43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3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cũng</a:t>
            </a:r>
            <a:r>
              <a:rPr lang="en-US" sz="43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3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43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3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43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3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lạc</a:t>
            </a:r>
            <a:r>
              <a:rPr lang="en-US" sz="43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p>
        </p:txBody>
      </p:sp>
      <p:sp>
        <p:nvSpPr>
          <p:cNvPr id="10" name="Rectangle 9">
            <a:extLst>
              <a:ext uri="{FF2B5EF4-FFF2-40B4-BE49-F238E27FC236}">
                <a16:creationId xmlns:a16="http://schemas.microsoft.com/office/drawing/2014/main" id="{99DA4F1B-151F-46C7-99E0-0896F581E1C3}"/>
              </a:ext>
            </a:extLst>
          </p:cNvPr>
          <p:cNvSpPr/>
          <p:nvPr/>
        </p:nvSpPr>
        <p:spPr>
          <a:xfrm>
            <a:off x="5323688" y="3481792"/>
            <a:ext cx="7122463" cy="829394"/>
          </a:xfrm>
          <a:prstGeom prst="rect">
            <a:avLst/>
          </a:prstGeom>
        </p:spPr>
        <p:txBody>
          <a:bodyPr wrap="none">
            <a:spAutoFit/>
          </a:bodyPr>
          <a:lstStyle/>
          <a:p>
            <a:pPr>
              <a:lnSpc>
                <a:spcPct val="107000"/>
              </a:lnSpc>
            </a:pPr>
            <a:r>
              <a:rPr lang="en-US" sz="4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Tại</a:t>
            </a:r>
            <a:r>
              <a:rPr lang="en-US" sz="4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sao</a:t>
            </a:r>
            <a:r>
              <a:rPr lang="en-US" sz="4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4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4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4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4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lạc</a:t>
            </a:r>
            <a:r>
              <a:rPr lang="en-US" sz="4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048740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F0EE2C-E0D4-46FC-B207-45BA88EB976C}"/>
              </a:ext>
            </a:extLst>
          </p:cNvPr>
          <p:cNvSpPr/>
          <p:nvPr/>
        </p:nvSpPr>
        <p:spPr>
          <a:xfrm>
            <a:off x="949552" y="4000500"/>
            <a:ext cx="16195448" cy="5078313"/>
          </a:xfrm>
          <a:prstGeom prst="rect">
            <a:avLst/>
          </a:prstGeom>
        </p:spPr>
        <p:txBody>
          <a:bodyPr wrap="square">
            <a:spAutoFit/>
          </a:bodyPr>
          <a:lstStyle/>
          <a:p>
            <a:pPr algn="just"/>
            <a:r>
              <a:rPr lang="vi-VN" sz="5400" dirty="0">
                <a:solidFill>
                  <a:srgbClr val="1223FA"/>
                </a:solidFill>
                <a:latin typeface="Arial" panose="020B0604020202020204" pitchFamily="34" charset="0"/>
                <a:cs typeface="Arial" panose="020B0604020202020204" pitchFamily="34" charset="0"/>
              </a:rPr>
              <a:t>- Lược đồ trí nhớ giúp chúng ta:</a:t>
            </a:r>
          </a:p>
          <a:p>
            <a:pPr algn="just"/>
            <a:r>
              <a:rPr lang="vi-VN" sz="5400" dirty="0">
                <a:solidFill>
                  <a:srgbClr val="1223FA"/>
                </a:solidFill>
                <a:latin typeface="Arial" panose="020B0604020202020204" pitchFamily="34" charset="0"/>
                <a:cs typeface="Arial" panose="020B0604020202020204" pitchFamily="34" charset="0"/>
              </a:rPr>
              <a:t>+ Định hướng di chuyển từ nơi này đến nơi khác bằng cách vẽ phác thảo tuyến đường đi.</a:t>
            </a:r>
          </a:p>
          <a:p>
            <a:pPr algn="just"/>
            <a:r>
              <a:rPr lang="vi-VN" sz="5400" dirty="0">
                <a:solidFill>
                  <a:srgbClr val="1223FA"/>
                </a:solidFill>
                <a:latin typeface="Arial" panose="020B0604020202020204" pitchFamily="34" charset="0"/>
                <a:cs typeface="Arial" panose="020B0604020202020204" pitchFamily="34" charset="0"/>
              </a:rPr>
              <a:t>+ Hiểu thế giới xung quanh, sắp xếp không gian và thể hiện lại các đối tượng, phác họa hình ảnh của một địa điểm, hành trình hoặc vùng nào đó.</a:t>
            </a:r>
          </a:p>
        </p:txBody>
      </p:sp>
      <p:sp>
        <p:nvSpPr>
          <p:cNvPr id="33" name="Rectangle 32">
            <a:extLst>
              <a:ext uri="{FF2B5EF4-FFF2-40B4-BE49-F238E27FC236}">
                <a16:creationId xmlns:a16="http://schemas.microsoft.com/office/drawing/2014/main" id="{72E7FAD8-64B5-4E06-B951-F0A2E83D9DC1}"/>
              </a:ext>
            </a:extLst>
          </p:cNvPr>
          <p:cNvSpPr/>
          <p:nvPr/>
        </p:nvSpPr>
        <p:spPr>
          <a:xfrm>
            <a:off x="946472" y="2130494"/>
            <a:ext cx="16198528" cy="1754326"/>
          </a:xfrm>
          <a:prstGeom prst="rect">
            <a:avLst/>
          </a:prstGeom>
        </p:spPr>
        <p:txBody>
          <a:bodyPr wrap="square">
            <a:spAutoFit/>
          </a:bodyPr>
          <a:lstStyle/>
          <a:p>
            <a:pPr algn="just"/>
            <a:r>
              <a:rPr lang="vi-VN" sz="5400" dirty="0">
                <a:solidFill>
                  <a:srgbClr val="1223FA"/>
                </a:solidFill>
                <a:latin typeface="Arial" panose="020B0604020202020204" pitchFamily="34" charset="0"/>
                <a:cs typeface="Arial" panose="020B0604020202020204" pitchFamily="34" charset="0"/>
              </a:rPr>
              <a:t>- Là hình ảnh về một địa điểm hoặc một khu vực cụ thể trong tâm trí của con người.</a:t>
            </a:r>
          </a:p>
        </p:txBody>
      </p:sp>
      <p:grpSp>
        <p:nvGrpSpPr>
          <p:cNvPr id="22" name="Group 21">
            <a:extLst>
              <a:ext uri="{FF2B5EF4-FFF2-40B4-BE49-F238E27FC236}">
                <a16:creationId xmlns:a16="http://schemas.microsoft.com/office/drawing/2014/main" id="{E85A4BF0-C408-4931-96DE-78831048ACC3}"/>
              </a:ext>
            </a:extLst>
          </p:cNvPr>
          <p:cNvGrpSpPr/>
          <p:nvPr/>
        </p:nvGrpSpPr>
        <p:grpSpPr>
          <a:xfrm>
            <a:off x="5526641" y="190500"/>
            <a:ext cx="10856359" cy="830997"/>
            <a:chOff x="77626" y="-23566"/>
            <a:chExt cx="7996755" cy="966052"/>
          </a:xfrm>
        </p:grpSpPr>
        <p:grpSp>
          <p:nvGrpSpPr>
            <p:cNvPr id="23" name="Group 22">
              <a:extLst>
                <a:ext uri="{FF2B5EF4-FFF2-40B4-BE49-F238E27FC236}">
                  <a16:creationId xmlns:a16="http://schemas.microsoft.com/office/drawing/2014/main" id="{5AE44C6A-5AFD-47C0-9548-647BEE371FE0}"/>
                </a:ext>
              </a:extLst>
            </p:cNvPr>
            <p:cNvGrpSpPr/>
            <p:nvPr/>
          </p:nvGrpSpPr>
          <p:grpSpPr>
            <a:xfrm>
              <a:off x="839855" y="33051"/>
              <a:ext cx="5805063" cy="872949"/>
              <a:chOff x="1133366" y="2220084"/>
              <a:chExt cx="5351192" cy="914400"/>
            </a:xfrm>
          </p:grpSpPr>
          <p:sp>
            <p:nvSpPr>
              <p:cNvPr id="28" name="Arrow: Pentagon 3">
                <a:extLst>
                  <a:ext uri="{FF2B5EF4-FFF2-40B4-BE49-F238E27FC236}">
                    <a16:creationId xmlns:a16="http://schemas.microsoft.com/office/drawing/2014/main" id="{EF916AD1-F9FA-48EF-9E84-2675243E46CF}"/>
                  </a:ext>
                </a:extLst>
              </p:cNvPr>
              <p:cNvSpPr/>
              <p:nvPr/>
            </p:nvSpPr>
            <p:spPr>
              <a:xfrm>
                <a:off x="1133366" y="2220084"/>
                <a:ext cx="3866877" cy="914400"/>
              </a:xfrm>
              <a:prstGeom prst="homePlate">
                <a:avLst/>
              </a:prstGeom>
              <a:solidFill>
                <a:srgbClr val="FFFC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atin typeface="Arial" pitchFamily="34" charset="0"/>
                  <a:cs typeface="Arial" pitchFamily="34" charset="0"/>
                </a:endParaRPr>
              </a:p>
            </p:txBody>
          </p:sp>
          <p:sp>
            <p:nvSpPr>
              <p:cNvPr id="29" name="TextBox 28">
                <a:extLst>
                  <a:ext uri="{FF2B5EF4-FFF2-40B4-BE49-F238E27FC236}">
                    <a16:creationId xmlns:a16="http://schemas.microsoft.com/office/drawing/2014/main" id="{14F0D239-3A52-4D49-9A29-6CBCD40CA3B4}"/>
                  </a:ext>
                </a:extLst>
              </p:cNvPr>
              <p:cNvSpPr txBox="1"/>
              <p:nvPr/>
            </p:nvSpPr>
            <p:spPr>
              <a:xfrm>
                <a:off x="1307656" y="2384346"/>
                <a:ext cx="5176902" cy="596423"/>
              </a:xfrm>
              <a:prstGeom prst="rect">
                <a:avLst/>
              </a:prstGeom>
              <a:noFill/>
            </p:spPr>
            <p:txBody>
              <a:bodyPr wrap="square" rtlCol="0">
                <a:spAutoFit/>
              </a:bodyPr>
              <a:lstStyle/>
              <a:p>
                <a:endParaRPr lang="en-US" sz="4950">
                  <a:solidFill>
                    <a:srgbClr val="0070C0"/>
                  </a:solidFill>
                  <a:latin typeface="Arial" pitchFamily="34" charset="0"/>
                  <a:cs typeface="Arial" pitchFamily="34" charset="0"/>
                </a:endParaRPr>
              </a:p>
            </p:txBody>
          </p:sp>
        </p:grpSp>
        <p:sp>
          <p:nvSpPr>
            <p:cNvPr id="24" name="TextBox 23">
              <a:extLst>
                <a:ext uri="{FF2B5EF4-FFF2-40B4-BE49-F238E27FC236}">
                  <a16:creationId xmlns:a16="http://schemas.microsoft.com/office/drawing/2014/main" id="{BA60F768-0C34-4EAB-A517-A4E0F376B708}"/>
                </a:ext>
              </a:extLst>
            </p:cNvPr>
            <p:cNvSpPr txBox="1"/>
            <p:nvPr/>
          </p:nvSpPr>
          <p:spPr>
            <a:xfrm>
              <a:off x="1509549" y="-23566"/>
              <a:ext cx="6564832" cy="966052"/>
            </a:xfrm>
            <a:prstGeom prst="rect">
              <a:avLst/>
            </a:prstGeom>
            <a:noFill/>
          </p:spPr>
          <p:txBody>
            <a:bodyPr wrap="square" rtlCol="0">
              <a:spAutoFit/>
            </a:bodyPr>
            <a:lstStyle/>
            <a:p>
              <a:r>
                <a:rPr lang="en-US" sz="4800" dirty="0" err="1">
                  <a:solidFill>
                    <a:srgbClr val="0070C0"/>
                  </a:solidFill>
                  <a:latin typeface="Arial" panose="020B0604020202020204" pitchFamily="34" charset="0"/>
                  <a:cs typeface="Arial" panose="020B0604020202020204" pitchFamily="34" charset="0"/>
                </a:rPr>
                <a:t>Lược</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đồ</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trí</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nhớ</a:t>
              </a:r>
              <a:endParaRPr lang="en-US" sz="4800" dirty="0">
                <a:solidFill>
                  <a:srgbClr val="0070C0"/>
                </a:solidFill>
                <a:latin typeface="Arial" panose="020B0604020202020204" pitchFamily="34" charset="0"/>
                <a:cs typeface="Arial" panose="020B0604020202020204" pitchFamily="34" charset="0"/>
              </a:endParaRPr>
            </a:p>
          </p:txBody>
        </p:sp>
        <p:grpSp>
          <p:nvGrpSpPr>
            <p:cNvPr id="25" name="Group 24">
              <a:extLst>
                <a:ext uri="{FF2B5EF4-FFF2-40B4-BE49-F238E27FC236}">
                  <a16:creationId xmlns:a16="http://schemas.microsoft.com/office/drawing/2014/main" id="{D0AE5EB5-D1FD-4C01-8219-5EBA88E60C9C}"/>
                </a:ext>
              </a:extLst>
            </p:cNvPr>
            <p:cNvGrpSpPr/>
            <p:nvPr/>
          </p:nvGrpSpPr>
          <p:grpSpPr>
            <a:xfrm>
              <a:off x="77626" y="33051"/>
              <a:ext cx="1301952" cy="872949"/>
              <a:chOff x="344605" y="154323"/>
              <a:chExt cx="1301952" cy="872949"/>
            </a:xfrm>
          </p:grpSpPr>
          <p:sp>
            <p:nvSpPr>
              <p:cNvPr id="26" name="Arrow: Pentagon 7">
                <a:extLst>
                  <a:ext uri="{FF2B5EF4-FFF2-40B4-BE49-F238E27FC236}">
                    <a16:creationId xmlns:a16="http://schemas.microsoft.com/office/drawing/2014/main" id="{2980F06D-C2D2-4696-B098-F225FE966B9B}"/>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itchFamily="34" charset="0"/>
                    <a:cs typeface="Arial" pitchFamily="34" charset="0"/>
                  </a:rPr>
                  <a:t>I</a:t>
                </a:r>
              </a:p>
            </p:txBody>
          </p:sp>
          <p:sp>
            <p:nvSpPr>
              <p:cNvPr id="27" name="Isosceles Triangle 26">
                <a:extLst>
                  <a:ext uri="{FF2B5EF4-FFF2-40B4-BE49-F238E27FC236}">
                    <a16:creationId xmlns:a16="http://schemas.microsoft.com/office/drawing/2014/main" id="{8315DBDE-3032-47D7-8580-4935C251F4FC}"/>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grpSp>
    </p:spTree>
    <p:extLst>
      <p:ext uri="{BB962C8B-B14F-4D97-AF65-F5344CB8AC3E}">
        <p14:creationId xmlns:p14="http://schemas.microsoft.com/office/powerpoint/2010/main" val="4050538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C9040AB-DC65-4C8E-98AB-487F951C0708}"/>
              </a:ext>
            </a:extLst>
          </p:cNvPr>
          <p:cNvGrpSpPr/>
          <p:nvPr/>
        </p:nvGrpSpPr>
        <p:grpSpPr>
          <a:xfrm>
            <a:off x="4185684" y="2885119"/>
            <a:ext cx="9067800" cy="6355080"/>
            <a:chOff x="2841256" y="1682773"/>
            <a:chExt cx="6045200" cy="4236720"/>
          </a:xfrm>
        </p:grpSpPr>
        <p:sp>
          <p:nvSpPr>
            <p:cNvPr id="9" name="Cloud 8">
              <a:extLst>
                <a:ext uri="{FF2B5EF4-FFF2-40B4-BE49-F238E27FC236}">
                  <a16:creationId xmlns:a16="http://schemas.microsoft.com/office/drawing/2014/main" id="{81499A74-AAC6-4D46-BE18-F1F9DF4E3663}"/>
                </a:ext>
              </a:extLst>
            </p:cNvPr>
            <p:cNvSpPr/>
            <p:nvPr/>
          </p:nvSpPr>
          <p:spPr>
            <a:xfrm>
              <a:off x="2841256" y="1682773"/>
              <a:ext cx="6045200" cy="4236720"/>
            </a:xfrm>
            <a:prstGeom prst="cloud">
              <a:avLst/>
            </a:prstGeom>
            <a:solidFill>
              <a:schemeClr val="accent2">
                <a:lumMod val="20000"/>
                <a:lumOff val="80000"/>
              </a:schemeClr>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0" name="TextBox 9">
              <a:extLst>
                <a:ext uri="{FF2B5EF4-FFF2-40B4-BE49-F238E27FC236}">
                  <a16:creationId xmlns:a16="http://schemas.microsoft.com/office/drawing/2014/main" id="{828BD792-E04E-4C28-9667-FD569A623B5D}"/>
                </a:ext>
              </a:extLst>
            </p:cNvPr>
            <p:cNvSpPr txBox="1"/>
            <p:nvPr/>
          </p:nvSpPr>
          <p:spPr>
            <a:xfrm>
              <a:off x="3196502" y="2739304"/>
              <a:ext cx="5547360" cy="1415772"/>
            </a:xfrm>
            <a:prstGeom prst="rect">
              <a:avLst/>
            </a:prstGeom>
            <a:noFill/>
          </p:spPr>
          <p:txBody>
            <a:bodyPr wrap="square" rtlCol="0">
              <a:spAutoFit/>
            </a:bodyPr>
            <a:lstStyle/>
            <a:p>
              <a:pPr algn="ctr"/>
              <a:r>
                <a:rPr lang="en-US" sz="6600" b="1">
                  <a:solidFill>
                    <a:srgbClr val="FF0000"/>
                  </a:solidFill>
                  <a:latin typeface="Arial" panose="020B0604020202020204" pitchFamily="34" charset="0"/>
                  <a:cs typeface="Arial" panose="020B0604020202020204" pitchFamily="34" charset="0"/>
                </a:rPr>
                <a:t>Nêu các b</a:t>
              </a:r>
              <a:r>
                <a:rPr lang="vi-VN" sz="6600" b="1">
                  <a:solidFill>
                    <a:srgbClr val="FF0000"/>
                  </a:solidFill>
                  <a:latin typeface="Arial" panose="020B0604020202020204" pitchFamily="34" charset="0"/>
                  <a:cs typeface="Arial" panose="020B0604020202020204" pitchFamily="34" charset="0"/>
                </a:rPr>
                <a:t>ư</a:t>
              </a:r>
              <a:r>
                <a:rPr lang="en-US" sz="6600" b="1">
                  <a:solidFill>
                    <a:srgbClr val="FF0000"/>
                  </a:solidFill>
                  <a:latin typeface="Arial" panose="020B0604020202020204" pitchFamily="34" charset="0"/>
                  <a:cs typeface="Arial" panose="020B0604020202020204" pitchFamily="34" charset="0"/>
                </a:rPr>
                <a:t>ớc vẽ l</a:t>
              </a:r>
              <a:r>
                <a:rPr lang="vi-VN" sz="6600" b="1">
                  <a:solidFill>
                    <a:srgbClr val="FF0000"/>
                  </a:solidFill>
                  <a:latin typeface="Arial" panose="020B0604020202020204" pitchFamily="34" charset="0"/>
                  <a:cs typeface="Arial" panose="020B0604020202020204" pitchFamily="34" charset="0"/>
                </a:rPr>
                <a:t>ư</a:t>
              </a:r>
              <a:r>
                <a:rPr lang="en-US" sz="6600" b="1">
                  <a:solidFill>
                    <a:srgbClr val="FF0000"/>
                  </a:solidFill>
                  <a:latin typeface="Arial" panose="020B0604020202020204" pitchFamily="34" charset="0"/>
                  <a:cs typeface="Arial" panose="020B0604020202020204" pitchFamily="34" charset="0"/>
                </a:rPr>
                <a:t>ợc đồ trí nhớ?</a:t>
              </a:r>
            </a:p>
          </p:txBody>
        </p:sp>
      </p:grpSp>
      <p:sp>
        <p:nvSpPr>
          <p:cNvPr id="11" name="Arrow: Chevron 10">
            <a:extLst>
              <a:ext uri="{FF2B5EF4-FFF2-40B4-BE49-F238E27FC236}">
                <a16:creationId xmlns:a16="http://schemas.microsoft.com/office/drawing/2014/main" id="{6C4173D2-3565-48E1-9578-2730FA9B14A7}"/>
              </a:ext>
            </a:extLst>
          </p:cNvPr>
          <p:cNvSpPr/>
          <p:nvPr/>
        </p:nvSpPr>
        <p:spPr>
          <a:xfrm rot="5400000">
            <a:off x="-127311" y="7369321"/>
            <a:ext cx="2651081" cy="1864121"/>
          </a:xfrm>
          <a:prstGeom prst="chevron">
            <a:avLst/>
          </a:prstGeom>
          <a:solidFill>
            <a:srgbClr val="00B050"/>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12" name="Group 11">
            <a:extLst>
              <a:ext uri="{FF2B5EF4-FFF2-40B4-BE49-F238E27FC236}">
                <a16:creationId xmlns:a16="http://schemas.microsoft.com/office/drawing/2014/main" id="{8BAFBA1A-407D-4457-A71E-56021315E1EA}"/>
              </a:ext>
            </a:extLst>
          </p:cNvPr>
          <p:cNvGrpSpPr/>
          <p:nvPr/>
        </p:nvGrpSpPr>
        <p:grpSpPr>
          <a:xfrm>
            <a:off x="2234528" y="6997996"/>
            <a:ext cx="15910551" cy="1751441"/>
            <a:chOff x="1242746" y="3673658"/>
            <a:chExt cx="6885253" cy="1161706"/>
          </a:xfrm>
        </p:grpSpPr>
        <p:sp>
          <p:nvSpPr>
            <p:cNvPr id="13" name="Rectangle: Top Corners Rounded 12">
              <a:extLst>
                <a:ext uri="{FF2B5EF4-FFF2-40B4-BE49-F238E27FC236}">
                  <a16:creationId xmlns:a16="http://schemas.microsoft.com/office/drawing/2014/main" id="{CF2C00C1-030C-4A94-AC8D-12B022A53BE8}"/>
                </a:ext>
              </a:extLst>
            </p:cNvPr>
            <p:cNvSpPr/>
            <p:nvPr/>
          </p:nvSpPr>
          <p:spPr>
            <a:xfrm rot="5400000">
              <a:off x="4108383" y="808022"/>
              <a:ext cx="1153980" cy="6885252"/>
            </a:xfrm>
            <a:prstGeom prst="round2Same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4" name="Rectangle: Top Corners Rounded 6">
              <a:extLst>
                <a:ext uri="{FF2B5EF4-FFF2-40B4-BE49-F238E27FC236}">
                  <a16:creationId xmlns:a16="http://schemas.microsoft.com/office/drawing/2014/main" id="{4A97903B-78C9-46CF-A22C-201A75A30332}"/>
                </a:ext>
              </a:extLst>
            </p:cNvPr>
            <p:cNvSpPr txBox="1"/>
            <p:nvPr/>
          </p:nvSpPr>
          <p:spPr>
            <a:xfrm>
              <a:off x="1242746" y="3794050"/>
              <a:ext cx="6828919" cy="104131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52044" tIns="31433" rIns="31433" bIns="31433" numCol="1" spcCol="1270" anchor="ctr" anchorCtr="0">
              <a:noAutofit/>
            </a:bodyPr>
            <a:lstStyle/>
            <a:p>
              <a:pPr marL="0" lvl="1" defTabSz="2200275">
                <a:lnSpc>
                  <a:spcPct val="90000"/>
                </a:lnSpc>
                <a:spcBef>
                  <a:spcPct val="0"/>
                </a:spcBef>
                <a:spcAft>
                  <a:spcPct val="15000"/>
                </a:spcAft>
              </a:pPr>
              <a:r>
                <a:rPr lang="vi-VN" sz="4200">
                  <a:solidFill>
                    <a:srgbClr val="0070C0"/>
                  </a:solidFill>
                </a:rPr>
                <a:t>Vị trí bắt đầu: Là địa điểm hoặc khu vực em lựa chọn để phác thảo lược đồ của mình</a:t>
              </a:r>
              <a:r>
                <a:rPr lang="vi-VN" sz="2700">
                  <a:solidFill>
                    <a:srgbClr val="0070C0"/>
                  </a:solidFill>
                </a:rPr>
                <a:t>.</a:t>
              </a:r>
              <a:endParaRPr lang="en-US" sz="4950">
                <a:solidFill>
                  <a:srgbClr val="0070C0"/>
                </a:solidFill>
              </a:endParaRPr>
            </a:p>
          </p:txBody>
        </p:sp>
      </p:grpSp>
      <p:grpSp>
        <p:nvGrpSpPr>
          <p:cNvPr id="15" name="Group 14">
            <a:extLst>
              <a:ext uri="{FF2B5EF4-FFF2-40B4-BE49-F238E27FC236}">
                <a16:creationId xmlns:a16="http://schemas.microsoft.com/office/drawing/2014/main" id="{16659F83-2137-4AE5-9CE5-1B19A19F2B85}"/>
              </a:ext>
            </a:extLst>
          </p:cNvPr>
          <p:cNvGrpSpPr/>
          <p:nvPr/>
        </p:nvGrpSpPr>
        <p:grpSpPr>
          <a:xfrm>
            <a:off x="2179430" y="4709563"/>
            <a:ext cx="15965649" cy="2015957"/>
            <a:chOff x="1218904" y="3729993"/>
            <a:chExt cx="6909096" cy="1343971"/>
          </a:xfrm>
        </p:grpSpPr>
        <p:sp>
          <p:nvSpPr>
            <p:cNvPr id="16" name="Rectangle: Top Corners Rounded 15">
              <a:extLst>
                <a:ext uri="{FF2B5EF4-FFF2-40B4-BE49-F238E27FC236}">
                  <a16:creationId xmlns:a16="http://schemas.microsoft.com/office/drawing/2014/main" id="{E588FC67-32BB-43C5-B08F-AD6E833A1EF0}"/>
                </a:ext>
              </a:extLst>
            </p:cNvPr>
            <p:cNvSpPr/>
            <p:nvPr/>
          </p:nvSpPr>
          <p:spPr>
            <a:xfrm rot="5400000">
              <a:off x="4108384" y="864357"/>
              <a:ext cx="1153980" cy="6885252"/>
            </a:xfrm>
            <a:prstGeom prst="round2Same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7" name="Rectangle: Top Corners Rounded 6">
              <a:extLst>
                <a:ext uri="{FF2B5EF4-FFF2-40B4-BE49-F238E27FC236}">
                  <a16:creationId xmlns:a16="http://schemas.microsoft.com/office/drawing/2014/main" id="{0A41165F-127A-4523-BAA2-651316300194}"/>
                </a:ext>
              </a:extLst>
            </p:cNvPr>
            <p:cNvSpPr txBox="1"/>
            <p:nvPr/>
          </p:nvSpPr>
          <p:spPr>
            <a:xfrm>
              <a:off x="1218904" y="4032650"/>
              <a:ext cx="6828919" cy="104131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52044" tIns="31433" rIns="31433" bIns="31433" numCol="1" spcCol="1270" anchor="ctr" anchorCtr="0">
              <a:noAutofit/>
            </a:bodyPr>
            <a:lstStyle/>
            <a:p>
              <a:r>
                <a:rPr lang="vi-VN" sz="2700"/>
                <a:t> </a:t>
              </a:r>
              <a:r>
                <a:rPr lang="vi-VN" sz="4200">
                  <a:solidFill>
                    <a:srgbClr val="0070C0"/>
                  </a:solidFill>
                </a:rPr>
                <a:t>Sắp xếp không gian: Suy nghĩ về tất cả các hình ảnh em có về nơi đó và sắp xếp chúng lại với nhau trong tư duy của mình.</a:t>
              </a:r>
              <a:endParaRPr lang="en-US" sz="4200">
                <a:solidFill>
                  <a:srgbClr val="0070C0"/>
                </a:solidFill>
              </a:endParaRPr>
            </a:p>
            <a:p>
              <a:pPr marL="428625" lvl="1" indent="-428625" defTabSz="2200275">
                <a:lnSpc>
                  <a:spcPct val="90000"/>
                </a:lnSpc>
                <a:spcBef>
                  <a:spcPct val="0"/>
                </a:spcBef>
                <a:spcAft>
                  <a:spcPct val="15000"/>
                </a:spcAft>
                <a:buChar char="•"/>
              </a:pPr>
              <a:endParaRPr lang="en-US" sz="4950"/>
            </a:p>
          </p:txBody>
        </p:sp>
      </p:grpSp>
      <p:grpSp>
        <p:nvGrpSpPr>
          <p:cNvPr id="18" name="Group 17">
            <a:extLst>
              <a:ext uri="{FF2B5EF4-FFF2-40B4-BE49-F238E27FC236}">
                <a16:creationId xmlns:a16="http://schemas.microsoft.com/office/drawing/2014/main" id="{5F8FF8B1-83DB-4E90-BE3B-2A9F507B3C83}"/>
              </a:ext>
            </a:extLst>
          </p:cNvPr>
          <p:cNvGrpSpPr/>
          <p:nvPr/>
        </p:nvGrpSpPr>
        <p:grpSpPr>
          <a:xfrm>
            <a:off x="290738" y="4600988"/>
            <a:ext cx="1864122" cy="2651081"/>
            <a:chOff x="0" y="3201462"/>
            <a:chExt cx="1242748" cy="2217204"/>
          </a:xfrm>
        </p:grpSpPr>
        <p:sp>
          <p:nvSpPr>
            <p:cNvPr id="19" name="Arrow: Chevron 18">
              <a:extLst>
                <a:ext uri="{FF2B5EF4-FFF2-40B4-BE49-F238E27FC236}">
                  <a16:creationId xmlns:a16="http://schemas.microsoft.com/office/drawing/2014/main" id="{64029410-9540-4FEE-AED8-D1943789D2D1}"/>
                </a:ext>
              </a:extLst>
            </p:cNvPr>
            <p:cNvSpPr/>
            <p:nvPr/>
          </p:nvSpPr>
          <p:spPr>
            <a:xfrm rot="5400000">
              <a:off x="-487228" y="3688690"/>
              <a:ext cx="2217204" cy="1242747"/>
            </a:xfrm>
            <a:prstGeom prst="chevron">
              <a:avLst/>
            </a:prstGeom>
            <a:solidFill>
              <a:schemeClr val="accent2"/>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 name="Arrow: Chevron 4">
              <a:extLst>
                <a:ext uri="{FF2B5EF4-FFF2-40B4-BE49-F238E27FC236}">
                  <a16:creationId xmlns:a16="http://schemas.microsoft.com/office/drawing/2014/main" id="{1ABF2854-266F-476D-9CC7-53504534CA70}"/>
                </a:ext>
              </a:extLst>
            </p:cNvPr>
            <p:cNvSpPr txBox="1"/>
            <p:nvPr/>
          </p:nvSpPr>
          <p:spPr>
            <a:xfrm>
              <a:off x="1" y="3822836"/>
              <a:ext cx="1242747" cy="97445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algn="ctr" defTabSz="2667000">
                <a:lnSpc>
                  <a:spcPct val="90000"/>
                </a:lnSpc>
                <a:spcBef>
                  <a:spcPct val="0"/>
                </a:spcBef>
                <a:spcAft>
                  <a:spcPct val="35000"/>
                </a:spcAft>
              </a:pPr>
              <a:endParaRPr lang="en-US" sz="6000"/>
            </a:p>
          </p:txBody>
        </p:sp>
      </p:grpSp>
      <p:sp>
        <p:nvSpPr>
          <p:cNvPr id="21" name="Arrow: Chevron 4">
            <a:extLst>
              <a:ext uri="{FF2B5EF4-FFF2-40B4-BE49-F238E27FC236}">
                <a16:creationId xmlns:a16="http://schemas.microsoft.com/office/drawing/2014/main" id="{883A5289-BC52-44DF-87AB-24095B33DF12}"/>
              </a:ext>
            </a:extLst>
          </p:cNvPr>
          <p:cNvSpPr txBox="1"/>
          <p:nvPr/>
        </p:nvSpPr>
        <p:spPr>
          <a:xfrm>
            <a:off x="290738" y="7692127"/>
            <a:ext cx="1864121" cy="119182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algn="ctr" defTabSz="2667000">
              <a:lnSpc>
                <a:spcPct val="90000"/>
              </a:lnSpc>
              <a:spcBef>
                <a:spcPct val="0"/>
              </a:spcBef>
              <a:spcAft>
                <a:spcPct val="35000"/>
              </a:spcAft>
            </a:pPr>
            <a:r>
              <a:rPr lang="en-US" sz="3600" b="1">
                <a:latin typeface="Arial" panose="020B0604020202020204" pitchFamily="34" charset="0"/>
                <a:cs typeface="Arial" panose="020B0604020202020204" pitchFamily="34" charset="0"/>
              </a:rPr>
              <a:t>B</a:t>
            </a:r>
            <a:r>
              <a:rPr lang="vi-VN" sz="3600" b="1">
                <a:latin typeface="Arial" panose="020B0604020202020204" pitchFamily="34" charset="0"/>
                <a:cs typeface="Arial" panose="020B0604020202020204" pitchFamily="34" charset="0"/>
              </a:rPr>
              <a:t>ư</a:t>
            </a:r>
            <a:r>
              <a:rPr lang="en-US" sz="3600" b="1">
                <a:latin typeface="Arial" panose="020B0604020202020204" pitchFamily="34" charset="0"/>
                <a:cs typeface="Arial" panose="020B0604020202020204" pitchFamily="34" charset="0"/>
              </a:rPr>
              <a:t>ớc 3</a:t>
            </a:r>
          </a:p>
        </p:txBody>
      </p:sp>
      <p:sp>
        <p:nvSpPr>
          <p:cNvPr id="22" name="Arrow: Chevron 4">
            <a:extLst>
              <a:ext uri="{FF2B5EF4-FFF2-40B4-BE49-F238E27FC236}">
                <a16:creationId xmlns:a16="http://schemas.microsoft.com/office/drawing/2014/main" id="{DB8F0C4B-C9A9-49FC-9478-F0204BB999DE}"/>
              </a:ext>
            </a:extLst>
          </p:cNvPr>
          <p:cNvSpPr txBox="1"/>
          <p:nvPr/>
        </p:nvSpPr>
        <p:spPr>
          <a:xfrm>
            <a:off x="266168" y="5343956"/>
            <a:ext cx="1864121" cy="119182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algn="ctr" defTabSz="2667000">
              <a:lnSpc>
                <a:spcPct val="90000"/>
              </a:lnSpc>
              <a:spcBef>
                <a:spcPct val="0"/>
              </a:spcBef>
              <a:spcAft>
                <a:spcPct val="35000"/>
              </a:spcAft>
            </a:pPr>
            <a:r>
              <a:rPr lang="en-US" sz="3600" b="1">
                <a:latin typeface="Arial" panose="020B0604020202020204" pitchFamily="34" charset="0"/>
                <a:cs typeface="Arial" panose="020B0604020202020204" pitchFamily="34" charset="0"/>
              </a:rPr>
              <a:t>B</a:t>
            </a:r>
            <a:r>
              <a:rPr lang="vi-VN" sz="3600" b="1">
                <a:latin typeface="Arial" panose="020B0604020202020204" pitchFamily="34" charset="0"/>
                <a:cs typeface="Arial" panose="020B0604020202020204" pitchFamily="34" charset="0"/>
              </a:rPr>
              <a:t>ư</a:t>
            </a:r>
            <a:r>
              <a:rPr lang="en-US" sz="3600" b="1">
                <a:latin typeface="Arial" panose="020B0604020202020204" pitchFamily="34" charset="0"/>
                <a:cs typeface="Arial" panose="020B0604020202020204" pitchFamily="34" charset="0"/>
              </a:rPr>
              <a:t>ớc 2</a:t>
            </a:r>
          </a:p>
        </p:txBody>
      </p:sp>
      <p:grpSp>
        <p:nvGrpSpPr>
          <p:cNvPr id="23" name="Group 22">
            <a:extLst>
              <a:ext uri="{FF2B5EF4-FFF2-40B4-BE49-F238E27FC236}">
                <a16:creationId xmlns:a16="http://schemas.microsoft.com/office/drawing/2014/main" id="{BFFBC57F-59F2-44A7-956C-883A630469E1}"/>
              </a:ext>
            </a:extLst>
          </p:cNvPr>
          <p:cNvGrpSpPr/>
          <p:nvPr/>
        </p:nvGrpSpPr>
        <p:grpSpPr>
          <a:xfrm>
            <a:off x="2170728" y="2277485"/>
            <a:ext cx="16249911" cy="1790771"/>
            <a:chOff x="1226039" y="3673658"/>
            <a:chExt cx="7049173" cy="1193847"/>
          </a:xfrm>
        </p:grpSpPr>
        <p:sp>
          <p:nvSpPr>
            <p:cNvPr id="24" name="Rectangle: Top Corners Rounded 23">
              <a:extLst>
                <a:ext uri="{FF2B5EF4-FFF2-40B4-BE49-F238E27FC236}">
                  <a16:creationId xmlns:a16="http://schemas.microsoft.com/office/drawing/2014/main" id="{1125FA9B-B7A1-4153-9E24-1E685D347D3D}"/>
                </a:ext>
              </a:extLst>
            </p:cNvPr>
            <p:cNvSpPr/>
            <p:nvPr/>
          </p:nvSpPr>
          <p:spPr>
            <a:xfrm rot="5400000">
              <a:off x="4108383" y="808022"/>
              <a:ext cx="1153980" cy="6885252"/>
            </a:xfrm>
            <a:prstGeom prst="round2Same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5" name="Rectangle: Top Corners Rounded 6">
              <a:extLst>
                <a:ext uri="{FF2B5EF4-FFF2-40B4-BE49-F238E27FC236}">
                  <a16:creationId xmlns:a16="http://schemas.microsoft.com/office/drawing/2014/main" id="{03394408-4AC6-438F-90D8-F2F47B31C3E7}"/>
                </a:ext>
              </a:extLst>
            </p:cNvPr>
            <p:cNvSpPr txBox="1"/>
            <p:nvPr/>
          </p:nvSpPr>
          <p:spPr>
            <a:xfrm>
              <a:off x="1226039" y="3826191"/>
              <a:ext cx="7049173" cy="104131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52044" tIns="31433" rIns="31433" bIns="31433" numCol="1" spcCol="1270" anchor="ctr" anchorCtr="0">
              <a:noAutofit/>
            </a:bodyPr>
            <a:lstStyle/>
            <a:p>
              <a:pPr marL="0" lvl="1" defTabSz="2200275">
                <a:lnSpc>
                  <a:spcPct val="90000"/>
                </a:lnSpc>
                <a:spcBef>
                  <a:spcPct val="0"/>
                </a:spcBef>
                <a:spcAft>
                  <a:spcPct val="15000"/>
                </a:spcAft>
              </a:pPr>
              <a:r>
                <a:rPr lang="vi-VN" sz="4200">
                  <a:solidFill>
                    <a:srgbClr val="0070C0"/>
                  </a:solidFill>
                  <a:latin typeface="Arial" panose="020B0604020202020204" pitchFamily="34" charset="0"/>
                  <a:cs typeface="Arial" panose="020B0604020202020204" pitchFamily="34" charset="0"/>
                </a:rPr>
                <a:t>Hình dung: Nhớ lại và suy nghĩ nơi mà em sẽ vẽ lược đồ</a:t>
              </a:r>
              <a:endParaRPr lang="en-US" sz="4200">
                <a:solidFill>
                  <a:srgbClr val="0070C0"/>
                </a:solidFill>
                <a:latin typeface="Arial" panose="020B0604020202020204" pitchFamily="34" charset="0"/>
                <a:cs typeface="Arial" panose="020B0604020202020204" pitchFamily="34" charset="0"/>
              </a:endParaRPr>
            </a:p>
          </p:txBody>
        </p:sp>
      </p:grpSp>
      <p:grpSp>
        <p:nvGrpSpPr>
          <p:cNvPr id="26" name="Group 25">
            <a:extLst>
              <a:ext uri="{FF2B5EF4-FFF2-40B4-BE49-F238E27FC236}">
                <a16:creationId xmlns:a16="http://schemas.microsoft.com/office/drawing/2014/main" id="{432A7E41-0C56-4718-9D2D-709B41203F5B}"/>
              </a:ext>
            </a:extLst>
          </p:cNvPr>
          <p:cNvGrpSpPr/>
          <p:nvPr/>
        </p:nvGrpSpPr>
        <p:grpSpPr>
          <a:xfrm>
            <a:off x="290736" y="2203298"/>
            <a:ext cx="1864122" cy="2711790"/>
            <a:chOff x="0" y="3201462"/>
            <a:chExt cx="1242748" cy="2217204"/>
          </a:xfrm>
        </p:grpSpPr>
        <p:sp>
          <p:nvSpPr>
            <p:cNvPr id="27" name="Arrow: Chevron 26">
              <a:extLst>
                <a:ext uri="{FF2B5EF4-FFF2-40B4-BE49-F238E27FC236}">
                  <a16:creationId xmlns:a16="http://schemas.microsoft.com/office/drawing/2014/main" id="{0E58A17C-0DB2-40C2-920C-495152DF2752}"/>
                </a:ext>
              </a:extLst>
            </p:cNvPr>
            <p:cNvSpPr/>
            <p:nvPr/>
          </p:nvSpPr>
          <p:spPr>
            <a:xfrm rot="5400000">
              <a:off x="-487228" y="3688690"/>
              <a:ext cx="2217204" cy="1242747"/>
            </a:xfrm>
            <a:prstGeom prst="chevron">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8" name="Arrow: Chevron 4">
              <a:extLst>
                <a:ext uri="{FF2B5EF4-FFF2-40B4-BE49-F238E27FC236}">
                  <a16:creationId xmlns:a16="http://schemas.microsoft.com/office/drawing/2014/main" id="{659FFA24-1FD7-4AE4-A769-76758734362B}"/>
                </a:ext>
              </a:extLst>
            </p:cNvPr>
            <p:cNvSpPr txBox="1"/>
            <p:nvPr/>
          </p:nvSpPr>
          <p:spPr>
            <a:xfrm>
              <a:off x="1" y="3822836"/>
              <a:ext cx="1242747" cy="97445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algn="ctr" defTabSz="2667000">
                <a:lnSpc>
                  <a:spcPct val="90000"/>
                </a:lnSpc>
                <a:spcBef>
                  <a:spcPct val="0"/>
                </a:spcBef>
                <a:spcAft>
                  <a:spcPct val="35000"/>
                </a:spcAft>
              </a:pPr>
              <a:r>
                <a:rPr lang="en-US" sz="3600" b="1">
                  <a:latin typeface="Arial" panose="020B0604020202020204" pitchFamily="34" charset="0"/>
                  <a:cs typeface="Arial" panose="020B0604020202020204" pitchFamily="34" charset="0"/>
                </a:rPr>
                <a:t>B</a:t>
              </a:r>
              <a:r>
                <a:rPr lang="vi-VN" sz="3600" b="1">
                  <a:latin typeface="Arial" panose="020B0604020202020204" pitchFamily="34" charset="0"/>
                  <a:cs typeface="Arial" panose="020B0604020202020204" pitchFamily="34" charset="0"/>
                </a:rPr>
                <a:t>ư</a:t>
              </a:r>
              <a:r>
                <a:rPr lang="en-US" sz="3600" b="1">
                  <a:latin typeface="Arial" panose="020B0604020202020204" pitchFamily="34" charset="0"/>
                  <a:cs typeface="Arial" panose="020B0604020202020204" pitchFamily="34" charset="0"/>
                </a:rPr>
                <a:t>ớc 1</a:t>
              </a:r>
            </a:p>
          </p:txBody>
        </p:sp>
      </p:grpSp>
      <p:grpSp>
        <p:nvGrpSpPr>
          <p:cNvPr id="29" name="Group 28">
            <a:extLst>
              <a:ext uri="{FF2B5EF4-FFF2-40B4-BE49-F238E27FC236}">
                <a16:creationId xmlns:a16="http://schemas.microsoft.com/office/drawing/2014/main" id="{85DCE204-BF17-4DBA-9984-5AFC2AE9D966}"/>
              </a:ext>
            </a:extLst>
          </p:cNvPr>
          <p:cNvGrpSpPr/>
          <p:nvPr/>
        </p:nvGrpSpPr>
        <p:grpSpPr>
          <a:xfrm>
            <a:off x="5184686" y="190500"/>
            <a:ext cx="7464514" cy="899505"/>
            <a:chOff x="0" y="30127"/>
            <a:chExt cx="7095156" cy="875873"/>
          </a:xfrm>
        </p:grpSpPr>
        <p:grpSp>
          <p:nvGrpSpPr>
            <p:cNvPr id="30" name="Group 29">
              <a:extLst>
                <a:ext uri="{FF2B5EF4-FFF2-40B4-BE49-F238E27FC236}">
                  <a16:creationId xmlns:a16="http://schemas.microsoft.com/office/drawing/2014/main" id="{2DF9A118-02C9-4AE5-B590-8A85E24F81F9}"/>
                </a:ext>
              </a:extLst>
            </p:cNvPr>
            <p:cNvGrpSpPr/>
            <p:nvPr/>
          </p:nvGrpSpPr>
          <p:grpSpPr>
            <a:xfrm>
              <a:off x="109820" y="33051"/>
              <a:ext cx="6607603" cy="872949"/>
              <a:chOff x="1133366" y="2220084"/>
              <a:chExt cx="5681780" cy="914400"/>
            </a:xfrm>
            <a:solidFill>
              <a:schemeClr val="accent4">
                <a:lumMod val="20000"/>
                <a:lumOff val="80000"/>
              </a:schemeClr>
            </a:solidFill>
          </p:grpSpPr>
          <p:sp>
            <p:nvSpPr>
              <p:cNvPr id="33" name="Arrow: Pentagon 32">
                <a:extLst>
                  <a:ext uri="{FF2B5EF4-FFF2-40B4-BE49-F238E27FC236}">
                    <a16:creationId xmlns:a16="http://schemas.microsoft.com/office/drawing/2014/main" id="{439072DE-5B82-43CA-8509-BECDF88D7814}"/>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atin typeface="Arial" pitchFamily="34" charset="0"/>
                  <a:cs typeface="Arial" pitchFamily="34" charset="0"/>
                </a:endParaRPr>
              </a:p>
            </p:txBody>
          </p:sp>
          <p:sp>
            <p:nvSpPr>
              <p:cNvPr id="34" name="TextBox 33">
                <a:extLst>
                  <a:ext uri="{FF2B5EF4-FFF2-40B4-BE49-F238E27FC236}">
                    <a16:creationId xmlns:a16="http://schemas.microsoft.com/office/drawing/2014/main" id="{066747DD-C597-41D3-A29A-2518C188984D}"/>
                  </a:ext>
                </a:extLst>
              </p:cNvPr>
              <p:cNvSpPr txBox="1"/>
              <p:nvPr/>
            </p:nvSpPr>
            <p:spPr>
              <a:xfrm>
                <a:off x="1307656" y="2384346"/>
                <a:ext cx="5176902" cy="596423"/>
              </a:xfrm>
              <a:prstGeom prst="rect">
                <a:avLst/>
              </a:prstGeom>
              <a:grpFill/>
            </p:spPr>
            <p:txBody>
              <a:bodyPr wrap="square" rtlCol="0">
                <a:spAutoFit/>
              </a:bodyPr>
              <a:lstStyle/>
              <a:p>
                <a:endParaRPr lang="en-US" sz="4950">
                  <a:solidFill>
                    <a:srgbClr val="0070C0"/>
                  </a:solidFill>
                  <a:latin typeface="Arial" pitchFamily="34" charset="0"/>
                  <a:cs typeface="Arial" pitchFamily="34" charset="0"/>
                </a:endParaRPr>
              </a:p>
            </p:txBody>
          </p:sp>
        </p:grpSp>
        <p:sp>
          <p:nvSpPr>
            <p:cNvPr id="31" name="TextBox 30">
              <a:extLst>
                <a:ext uri="{FF2B5EF4-FFF2-40B4-BE49-F238E27FC236}">
                  <a16:creationId xmlns:a16="http://schemas.microsoft.com/office/drawing/2014/main" id="{2D8A274A-C59A-46B9-9D74-B0BB563E204D}"/>
                </a:ext>
              </a:extLst>
            </p:cNvPr>
            <p:cNvSpPr txBox="1"/>
            <p:nvPr/>
          </p:nvSpPr>
          <p:spPr>
            <a:xfrm>
              <a:off x="686898" y="70488"/>
              <a:ext cx="6408258" cy="809165"/>
            </a:xfrm>
            <a:prstGeom prst="rect">
              <a:avLst/>
            </a:prstGeom>
            <a:noFill/>
          </p:spPr>
          <p:txBody>
            <a:bodyPr wrap="square" rtlCol="0">
              <a:spAutoFit/>
            </a:bodyPr>
            <a:lstStyle/>
            <a:p>
              <a:pPr algn="ctr"/>
              <a:r>
                <a:rPr lang="en-US" sz="4800" dirty="0" err="1">
                  <a:solidFill>
                    <a:srgbClr val="0070C0"/>
                  </a:solidFill>
                  <a:latin typeface="Arial" panose="020B0604020202020204" pitchFamily="34" charset="0"/>
                  <a:cs typeface="Arial" panose="020B0604020202020204" pitchFamily="34" charset="0"/>
                </a:rPr>
                <a:t>Vẽ</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lược</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đồ</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trí</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nhớ</a:t>
              </a:r>
              <a:endParaRPr lang="en-US" sz="4800" dirty="0">
                <a:solidFill>
                  <a:srgbClr val="0070C0"/>
                </a:solidFill>
                <a:latin typeface="Arial" panose="020B0604020202020204" pitchFamily="34" charset="0"/>
                <a:cs typeface="Arial" panose="020B0604020202020204" pitchFamily="34" charset="0"/>
              </a:endParaRPr>
            </a:p>
          </p:txBody>
        </p:sp>
        <p:sp>
          <p:nvSpPr>
            <p:cNvPr id="32" name="Arrow: Pentagon 31">
              <a:extLst>
                <a:ext uri="{FF2B5EF4-FFF2-40B4-BE49-F238E27FC236}">
                  <a16:creationId xmlns:a16="http://schemas.microsoft.com/office/drawing/2014/main" id="{B2F15F4F-A551-4CA6-85A7-1530C532142B}"/>
                </a:ext>
              </a:extLst>
            </p:cNvPr>
            <p:cNvSpPr/>
            <p:nvPr/>
          </p:nvSpPr>
          <p:spPr>
            <a:xfrm>
              <a:off x="0" y="30127"/>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itchFamily="34" charset="0"/>
                  <a:cs typeface="Arial" pitchFamily="34" charset="0"/>
                </a:rPr>
                <a:t>II</a:t>
              </a:r>
            </a:p>
          </p:txBody>
        </p:sp>
      </p:grpSp>
    </p:spTree>
    <p:extLst>
      <p:ext uri="{BB962C8B-B14F-4D97-AF65-F5344CB8AC3E}">
        <p14:creationId xmlns:p14="http://schemas.microsoft.com/office/powerpoint/2010/main" val="2790861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8"/>
                                        </p:tgtEl>
                                      </p:cBhvr>
                                    </p:animEffect>
                                    <p:set>
                                      <p:cBhvr>
                                        <p:cTn id="19" dur="1" fill="hold">
                                          <p:stCondLst>
                                            <p:cond delay="499"/>
                                          </p:stCondLst>
                                        </p:cTn>
                                        <p:tgtEl>
                                          <p:spTgt spid="8"/>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cTn>
                              </p:par>
                              <p:par>
                                <p:cTn id="25" presetID="22" presetClass="entr" presetSubtype="8"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left)">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left)">
                                      <p:cBhvr>
                                        <p:cTn id="32" dur="500"/>
                                        <p:tgtEl>
                                          <p:spTgt spid="22"/>
                                        </p:tgtEl>
                                      </p:cBhvr>
                                    </p:animEffect>
                                  </p:childTnLst>
                                </p:cTn>
                              </p:par>
                              <p:par>
                                <p:cTn id="33" presetID="22" presetClass="entr" presetSubtype="8"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left)">
                                      <p:cBhvr>
                                        <p:cTn id="35" dur="500"/>
                                        <p:tgtEl>
                                          <p:spTgt spid="18"/>
                                        </p:tgtEl>
                                      </p:cBhvr>
                                    </p:animEffect>
                                  </p:childTnLst>
                                </p:cTn>
                              </p:par>
                              <p:par>
                                <p:cTn id="36" presetID="22" presetClass="entr" presetSubtype="8"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left)">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left)">
                                      <p:cBhvr>
                                        <p:cTn id="43" dur="500"/>
                                        <p:tgtEl>
                                          <p:spTgt spid="11"/>
                                        </p:tgtEl>
                                      </p:cBhvr>
                                    </p:animEffect>
                                  </p:childTnLst>
                                </p:cTn>
                              </p:par>
                              <p:par>
                                <p:cTn id="44" presetID="22" presetClass="entr" presetSubtype="8" fill="hold"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left)">
                                      <p:cBhvr>
                                        <p:cTn id="4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022CBC0-EDC7-4451-B046-8842F9B34E0D}"/>
              </a:ext>
            </a:extLst>
          </p:cNvPr>
          <p:cNvGrpSpPr/>
          <p:nvPr/>
        </p:nvGrpSpPr>
        <p:grpSpPr>
          <a:xfrm>
            <a:off x="7023082" y="1896718"/>
            <a:ext cx="12149756" cy="8059316"/>
            <a:chOff x="4296463" y="1350139"/>
            <a:chExt cx="8099837" cy="5372877"/>
          </a:xfrm>
        </p:grpSpPr>
        <p:pic>
          <p:nvPicPr>
            <p:cNvPr id="1026" name="Picture 2" descr="Lược đồ trí nhớ từ nhà đến trường học">
              <a:extLst>
                <a:ext uri="{FF2B5EF4-FFF2-40B4-BE49-F238E27FC236}">
                  <a16:creationId xmlns:a16="http://schemas.microsoft.com/office/drawing/2014/main" id="{595BC078-9429-48FA-BFD0-DBFBC07565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6463" y="1350139"/>
              <a:ext cx="7491585" cy="497060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ACF263C-7289-40CD-B651-E668E794CA3F}"/>
                </a:ext>
              </a:extLst>
            </p:cNvPr>
            <p:cNvSpPr txBox="1"/>
            <p:nvPr/>
          </p:nvSpPr>
          <p:spPr>
            <a:xfrm>
              <a:off x="4552659" y="6292129"/>
              <a:ext cx="7843641" cy="430887"/>
            </a:xfrm>
            <a:prstGeom prst="rect">
              <a:avLst/>
            </a:prstGeom>
            <a:noFill/>
          </p:spPr>
          <p:txBody>
            <a:bodyPr wrap="square" rtlCol="0">
              <a:spAutoFit/>
            </a:bodyPr>
            <a:lstStyle/>
            <a:p>
              <a:r>
                <a:rPr lang="en-US" sz="3600">
                  <a:solidFill>
                    <a:srgbClr val="0070C0"/>
                  </a:solidFill>
                  <a:latin typeface="Arial" panose="020B0604020202020204" pitchFamily="34" charset="0"/>
                  <a:cs typeface="Arial" panose="020B0604020202020204" pitchFamily="34" charset="0"/>
                </a:rPr>
                <a:t>L</a:t>
              </a:r>
              <a:r>
                <a:rPr lang="vi-VN" sz="3600">
                  <a:solidFill>
                    <a:srgbClr val="0070C0"/>
                  </a:solidFill>
                  <a:latin typeface="Arial" panose="020B0604020202020204" pitchFamily="34" charset="0"/>
                  <a:cs typeface="Arial" panose="020B0604020202020204" pitchFamily="34" charset="0"/>
                </a:rPr>
                <a:t>ư</a:t>
              </a:r>
              <a:r>
                <a:rPr lang="en-US" sz="3600">
                  <a:solidFill>
                    <a:srgbClr val="0070C0"/>
                  </a:solidFill>
                  <a:latin typeface="Arial" panose="020B0604020202020204" pitchFamily="34" charset="0"/>
                  <a:cs typeface="Arial" panose="020B0604020202020204" pitchFamily="34" charset="0"/>
                </a:rPr>
                <a:t>ợc đồ trí nhớ từ nhà đến tr</a:t>
              </a:r>
              <a:r>
                <a:rPr lang="vi-VN" sz="3600">
                  <a:solidFill>
                    <a:srgbClr val="0070C0"/>
                  </a:solidFill>
                  <a:latin typeface="Arial" panose="020B0604020202020204" pitchFamily="34" charset="0"/>
                  <a:cs typeface="Arial" panose="020B0604020202020204" pitchFamily="34" charset="0"/>
                </a:rPr>
                <a:t>ư</a:t>
              </a:r>
              <a:r>
                <a:rPr lang="en-US" sz="3600">
                  <a:solidFill>
                    <a:srgbClr val="0070C0"/>
                  </a:solidFill>
                  <a:latin typeface="Arial" panose="020B0604020202020204" pitchFamily="34" charset="0"/>
                  <a:cs typeface="Arial" panose="020B0604020202020204" pitchFamily="34" charset="0"/>
                </a:rPr>
                <a:t>ờng Trung học c</a:t>
              </a:r>
              <a:r>
                <a:rPr lang="vi-VN" sz="3600">
                  <a:solidFill>
                    <a:srgbClr val="0070C0"/>
                  </a:solidFill>
                  <a:latin typeface="Arial" panose="020B0604020202020204" pitchFamily="34" charset="0"/>
                  <a:cs typeface="Arial" panose="020B0604020202020204" pitchFamily="34" charset="0"/>
                </a:rPr>
                <a:t>ơ</a:t>
              </a:r>
              <a:r>
                <a:rPr lang="en-US" sz="3600">
                  <a:solidFill>
                    <a:srgbClr val="0070C0"/>
                  </a:solidFill>
                  <a:latin typeface="Arial" panose="020B0604020202020204" pitchFamily="34" charset="0"/>
                  <a:cs typeface="Arial" panose="020B0604020202020204" pitchFamily="34" charset="0"/>
                </a:rPr>
                <a:t> sở</a:t>
              </a:r>
            </a:p>
          </p:txBody>
        </p:sp>
      </p:grpSp>
      <p:grpSp>
        <p:nvGrpSpPr>
          <p:cNvPr id="4" name="Group 3">
            <a:extLst>
              <a:ext uri="{FF2B5EF4-FFF2-40B4-BE49-F238E27FC236}">
                <a16:creationId xmlns:a16="http://schemas.microsoft.com/office/drawing/2014/main" id="{1B281DA7-07EA-4988-95B9-3BFBA26EFDF8}"/>
              </a:ext>
            </a:extLst>
          </p:cNvPr>
          <p:cNvGrpSpPr/>
          <p:nvPr/>
        </p:nvGrpSpPr>
        <p:grpSpPr>
          <a:xfrm>
            <a:off x="111647" y="2797723"/>
            <a:ext cx="6217544" cy="5171318"/>
            <a:chOff x="74431" y="1865148"/>
            <a:chExt cx="4145029" cy="3447545"/>
          </a:xfrm>
        </p:grpSpPr>
        <p:sp>
          <p:nvSpPr>
            <p:cNvPr id="17" name="Speech Bubble: Rectangle with Corners Rounded 16">
              <a:extLst>
                <a:ext uri="{FF2B5EF4-FFF2-40B4-BE49-F238E27FC236}">
                  <a16:creationId xmlns:a16="http://schemas.microsoft.com/office/drawing/2014/main" id="{1BF84BD7-9A3F-4128-98C4-297510F0C093}"/>
                </a:ext>
              </a:extLst>
            </p:cNvPr>
            <p:cNvSpPr/>
            <p:nvPr/>
          </p:nvSpPr>
          <p:spPr>
            <a:xfrm>
              <a:off x="74431" y="1865148"/>
              <a:ext cx="4145029" cy="2839054"/>
            </a:xfrm>
            <a:prstGeom prst="wedgeRoundRectCallout">
              <a:avLst>
                <a:gd name="adj1" fmla="val 77497"/>
                <a:gd name="adj2" fmla="val -22937"/>
                <a:gd name="adj3" fmla="val 16667"/>
              </a:avLst>
            </a:prstGeom>
            <a:solidFill>
              <a:srgbClr val="FFFED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8" name="Google Shape;147;p19">
              <a:extLst>
                <a:ext uri="{FF2B5EF4-FFF2-40B4-BE49-F238E27FC236}">
                  <a16:creationId xmlns:a16="http://schemas.microsoft.com/office/drawing/2014/main" id="{55A792C1-B5F1-412E-943D-7FBEBE429F1D}"/>
                </a:ext>
              </a:extLst>
            </p:cNvPr>
            <p:cNvSpPr txBox="1"/>
            <p:nvPr/>
          </p:nvSpPr>
          <p:spPr>
            <a:xfrm>
              <a:off x="274137" y="1896717"/>
              <a:ext cx="3799665" cy="3415976"/>
            </a:xfrm>
            <a:prstGeom prst="rect">
              <a:avLst/>
            </a:prstGeom>
            <a:noFill/>
            <a:ln>
              <a:noFill/>
            </a:ln>
          </p:spPr>
          <p:txBody>
            <a:bodyPr spcFirstLastPara="1" wrap="square" lIns="137138" tIns="68550" rIns="137138" bIns="68550" anchor="t" anchorCtr="0">
              <a:noAutofit/>
            </a:bodyPr>
            <a:lstStyle/>
            <a:p>
              <a:pPr>
                <a:buClr>
                  <a:srgbClr val="0000CC"/>
                </a:buClr>
                <a:buSzPts val="2400"/>
              </a:pPr>
              <a:r>
                <a:rPr lang="en-US" sz="5400">
                  <a:solidFill>
                    <a:srgbClr val="FF0000"/>
                  </a:solidFill>
                  <a:latin typeface="Arial" panose="020B0604020202020204" pitchFamily="34" charset="0"/>
                  <a:ea typeface="Arial"/>
                  <a:cs typeface="Arial" panose="020B0604020202020204" pitchFamily="34" charset="0"/>
                  <a:sym typeface="Arial"/>
                </a:rPr>
                <a:t>Dựa vào lược đồ trí nhớ trên mô tả lại quảng đường từ nhà em đến trường THCS?</a:t>
              </a:r>
              <a:endParaRPr sz="5400">
                <a:solidFill>
                  <a:srgbClr val="FF0000"/>
                </a:solidFill>
                <a:latin typeface="Arial" panose="020B0604020202020204" pitchFamily="34" charset="0"/>
                <a:cs typeface="Arial" panose="020B0604020202020204" pitchFamily="34" charset="0"/>
              </a:endParaRPr>
            </a:p>
          </p:txBody>
        </p:sp>
      </p:grpSp>
      <p:pic>
        <p:nvPicPr>
          <p:cNvPr id="19" name="Picture 18">
            <a:extLst>
              <a:ext uri="{FF2B5EF4-FFF2-40B4-BE49-F238E27FC236}">
                <a16:creationId xmlns:a16="http://schemas.microsoft.com/office/drawing/2014/main" id="{E6CCEEBA-17D0-4D94-98E9-7D6B646F66C9}"/>
              </a:ext>
            </a:extLst>
          </p:cNvPr>
          <p:cNvPicPr>
            <a:picLocks noChangeAspect="1"/>
          </p:cNvPicPr>
          <p:nvPr/>
        </p:nvPicPr>
        <p:blipFill rotWithShape="1">
          <a:blip r:embed="rId3"/>
          <a:srcRect l="39749" t="43556" r="43417" b="27111"/>
          <a:stretch/>
        </p:blipFill>
        <p:spPr>
          <a:xfrm>
            <a:off x="609600" y="7485620"/>
            <a:ext cx="2208765" cy="2165028"/>
          </a:xfrm>
          <a:prstGeom prst="rect">
            <a:avLst/>
          </a:prstGeom>
        </p:spPr>
      </p:pic>
      <p:grpSp>
        <p:nvGrpSpPr>
          <p:cNvPr id="20" name="Group 19">
            <a:extLst>
              <a:ext uri="{FF2B5EF4-FFF2-40B4-BE49-F238E27FC236}">
                <a16:creationId xmlns:a16="http://schemas.microsoft.com/office/drawing/2014/main" id="{85DCE204-BF17-4DBA-9984-5AFC2AE9D966}"/>
              </a:ext>
            </a:extLst>
          </p:cNvPr>
          <p:cNvGrpSpPr/>
          <p:nvPr/>
        </p:nvGrpSpPr>
        <p:grpSpPr>
          <a:xfrm>
            <a:off x="5184686" y="190500"/>
            <a:ext cx="7464514" cy="899505"/>
            <a:chOff x="0" y="30127"/>
            <a:chExt cx="7095156" cy="875873"/>
          </a:xfrm>
        </p:grpSpPr>
        <p:grpSp>
          <p:nvGrpSpPr>
            <p:cNvPr id="21" name="Group 20">
              <a:extLst>
                <a:ext uri="{FF2B5EF4-FFF2-40B4-BE49-F238E27FC236}">
                  <a16:creationId xmlns:a16="http://schemas.microsoft.com/office/drawing/2014/main" id="{2DF9A118-02C9-4AE5-B590-8A85E24F81F9}"/>
                </a:ext>
              </a:extLst>
            </p:cNvPr>
            <p:cNvGrpSpPr/>
            <p:nvPr/>
          </p:nvGrpSpPr>
          <p:grpSpPr>
            <a:xfrm>
              <a:off x="109820" y="33051"/>
              <a:ext cx="6607603" cy="872949"/>
              <a:chOff x="1133366" y="2220084"/>
              <a:chExt cx="5681780" cy="914400"/>
            </a:xfrm>
            <a:solidFill>
              <a:schemeClr val="accent4">
                <a:lumMod val="20000"/>
                <a:lumOff val="80000"/>
              </a:schemeClr>
            </a:solidFill>
          </p:grpSpPr>
          <p:sp>
            <p:nvSpPr>
              <p:cNvPr id="24" name="Arrow: Pentagon 32">
                <a:extLst>
                  <a:ext uri="{FF2B5EF4-FFF2-40B4-BE49-F238E27FC236}">
                    <a16:creationId xmlns:a16="http://schemas.microsoft.com/office/drawing/2014/main" id="{439072DE-5B82-43CA-8509-BECDF88D7814}"/>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atin typeface="Arial" pitchFamily="34" charset="0"/>
                  <a:cs typeface="Arial" pitchFamily="34" charset="0"/>
                </a:endParaRPr>
              </a:p>
            </p:txBody>
          </p:sp>
          <p:sp>
            <p:nvSpPr>
              <p:cNvPr id="25" name="TextBox 24">
                <a:extLst>
                  <a:ext uri="{FF2B5EF4-FFF2-40B4-BE49-F238E27FC236}">
                    <a16:creationId xmlns:a16="http://schemas.microsoft.com/office/drawing/2014/main" id="{066747DD-C597-41D3-A29A-2518C188984D}"/>
                  </a:ext>
                </a:extLst>
              </p:cNvPr>
              <p:cNvSpPr txBox="1"/>
              <p:nvPr/>
            </p:nvSpPr>
            <p:spPr>
              <a:xfrm>
                <a:off x="1307656" y="2384346"/>
                <a:ext cx="5176902" cy="596423"/>
              </a:xfrm>
              <a:prstGeom prst="rect">
                <a:avLst/>
              </a:prstGeom>
              <a:grpFill/>
            </p:spPr>
            <p:txBody>
              <a:bodyPr wrap="square" rtlCol="0">
                <a:spAutoFit/>
              </a:bodyPr>
              <a:lstStyle/>
              <a:p>
                <a:endParaRPr lang="en-US" sz="4950">
                  <a:solidFill>
                    <a:srgbClr val="0070C0"/>
                  </a:solidFill>
                  <a:latin typeface="Arial" pitchFamily="34" charset="0"/>
                  <a:cs typeface="Arial" pitchFamily="34" charset="0"/>
                </a:endParaRPr>
              </a:p>
            </p:txBody>
          </p:sp>
        </p:grpSp>
        <p:sp>
          <p:nvSpPr>
            <p:cNvPr id="22" name="TextBox 21">
              <a:extLst>
                <a:ext uri="{FF2B5EF4-FFF2-40B4-BE49-F238E27FC236}">
                  <a16:creationId xmlns:a16="http://schemas.microsoft.com/office/drawing/2014/main" id="{2D8A274A-C59A-46B9-9D74-B0BB563E204D}"/>
                </a:ext>
              </a:extLst>
            </p:cNvPr>
            <p:cNvSpPr txBox="1"/>
            <p:nvPr/>
          </p:nvSpPr>
          <p:spPr>
            <a:xfrm>
              <a:off x="686898" y="70488"/>
              <a:ext cx="6408258" cy="809165"/>
            </a:xfrm>
            <a:prstGeom prst="rect">
              <a:avLst/>
            </a:prstGeom>
            <a:noFill/>
          </p:spPr>
          <p:txBody>
            <a:bodyPr wrap="square" rtlCol="0">
              <a:spAutoFit/>
            </a:bodyPr>
            <a:lstStyle/>
            <a:p>
              <a:pPr algn="ctr"/>
              <a:r>
                <a:rPr lang="en-US" sz="4800" dirty="0" err="1">
                  <a:solidFill>
                    <a:srgbClr val="0070C0"/>
                  </a:solidFill>
                  <a:latin typeface="Arial" panose="020B0604020202020204" pitchFamily="34" charset="0"/>
                  <a:cs typeface="Arial" panose="020B0604020202020204" pitchFamily="34" charset="0"/>
                </a:rPr>
                <a:t>Vẽ</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lược</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đồ</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trí</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nhớ</a:t>
              </a:r>
              <a:endParaRPr lang="en-US" sz="4800" dirty="0">
                <a:solidFill>
                  <a:srgbClr val="0070C0"/>
                </a:solidFill>
                <a:latin typeface="Arial" panose="020B0604020202020204" pitchFamily="34" charset="0"/>
                <a:cs typeface="Arial" panose="020B0604020202020204" pitchFamily="34" charset="0"/>
              </a:endParaRPr>
            </a:p>
          </p:txBody>
        </p:sp>
        <p:sp>
          <p:nvSpPr>
            <p:cNvPr id="23" name="Arrow: Pentagon 31">
              <a:extLst>
                <a:ext uri="{FF2B5EF4-FFF2-40B4-BE49-F238E27FC236}">
                  <a16:creationId xmlns:a16="http://schemas.microsoft.com/office/drawing/2014/main" id="{B2F15F4F-A551-4CA6-85A7-1530C532142B}"/>
                </a:ext>
              </a:extLst>
            </p:cNvPr>
            <p:cNvSpPr/>
            <p:nvPr/>
          </p:nvSpPr>
          <p:spPr>
            <a:xfrm>
              <a:off x="0" y="30127"/>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itchFamily="34" charset="0"/>
                  <a:cs typeface="Arial" pitchFamily="34" charset="0"/>
                </a:rPr>
                <a:t>II</a:t>
              </a:r>
            </a:p>
          </p:txBody>
        </p:sp>
      </p:grpSp>
    </p:spTree>
    <p:extLst>
      <p:ext uri="{BB962C8B-B14F-4D97-AF65-F5344CB8AC3E}">
        <p14:creationId xmlns:p14="http://schemas.microsoft.com/office/powerpoint/2010/main" val="2460102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up)">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left)">
                                      <p:cBhvr>
                                        <p:cTn id="2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A77D419B-E38C-4AC9-B3F3-1CA35F6AFFB6}"/>
              </a:ext>
            </a:extLst>
          </p:cNvPr>
          <p:cNvGrpSpPr/>
          <p:nvPr/>
        </p:nvGrpSpPr>
        <p:grpSpPr>
          <a:xfrm>
            <a:off x="3530008" y="1889519"/>
            <a:ext cx="11227985" cy="2950716"/>
            <a:chOff x="4554276" y="1535117"/>
            <a:chExt cx="7485323" cy="1967144"/>
          </a:xfrm>
        </p:grpSpPr>
        <p:sp>
          <p:nvSpPr>
            <p:cNvPr id="19" name="Speech Bubble: Rectangle with Corners Rounded 18">
              <a:extLst>
                <a:ext uri="{FF2B5EF4-FFF2-40B4-BE49-F238E27FC236}">
                  <a16:creationId xmlns:a16="http://schemas.microsoft.com/office/drawing/2014/main" id="{58F02731-A09A-4E7C-8CA3-2463CB0D8733}"/>
                </a:ext>
              </a:extLst>
            </p:cNvPr>
            <p:cNvSpPr/>
            <p:nvPr/>
          </p:nvSpPr>
          <p:spPr>
            <a:xfrm>
              <a:off x="4554276" y="1535117"/>
              <a:ext cx="7485323" cy="1967144"/>
            </a:xfrm>
            <a:prstGeom prst="wedgeRoundRectCallout">
              <a:avLst>
                <a:gd name="adj1" fmla="val -12796"/>
                <a:gd name="adj2" fmla="val 87173"/>
                <a:gd name="adj3" fmla="val 16667"/>
              </a:avLst>
            </a:prstGeom>
            <a:solidFill>
              <a:srgbClr val="FFFED8">
                <a:alpha val="33000"/>
              </a:srgbClr>
            </a:solidFill>
            <a:ln>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0" name="TextBox 19">
              <a:extLst>
                <a:ext uri="{FF2B5EF4-FFF2-40B4-BE49-F238E27FC236}">
                  <a16:creationId xmlns:a16="http://schemas.microsoft.com/office/drawing/2014/main" id="{C29CE4BB-3E7B-48A7-A4F5-E7A95BDE9884}"/>
                </a:ext>
              </a:extLst>
            </p:cNvPr>
            <p:cNvSpPr txBox="1"/>
            <p:nvPr/>
          </p:nvSpPr>
          <p:spPr>
            <a:xfrm>
              <a:off x="4622616" y="1792831"/>
              <a:ext cx="7348641" cy="1169551"/>
            </a:xfrm>
            <a:prstGeom prst="rect">
              <a:avLst/>
            </a:prstGeom>
            <a:noFill/>
          </p:spPr>
          <p:txBody>
            <a:bodyPr wrap="square" rtlCol="0">
              <a:spAutoFit/>
            </a:bodyPr>
            <a:lstStyle/>
            <a:p>
              <a:pPr algn="ctr"/>
              <a:r>
                <a:rPr lang="en-US" sz="5400">
                  <a:solidFill>
                    <a:srgbClr val="1223FA"/>
                  </a:solidFill>
                  <a:latin typeface="Arial" panose="020B0604020202020204" pitchFamily="34" charset="0"/>
                  <a:cs typeface="Arial" panose="020B0604020202020204" pitchFamily="34" charset="0"/>
                </a:rPr>
                <a:t>Em hãy mô tả đ</a:t>
              </a:r>
              <a:r>
                <a:rPr lang="vi-VN" sz="5400">
                  <a:solidFill>
                    <a:srgbClr val="1223FA"/>
                  </a:solidFill>
                  <a:latin typeface="Arial" panose="020B0604020202020204" pitchFamily="34" charset="0"/>
                  <a:cs typeface="Arial" panose="020B0604020202020204" pitchFamily="34" charset="0"/>
                </a:rPr>
                <a:t>ư</a:t>
              </a:r>
              <a:r>
                <a:rPr lang="en-US" sz="5400">
                  <a:solidFill>
                    <a:srgbClr val="1223FA"/>
                  </a:solidFill>
                  <a:latin typeface="Arial" panose="020B0604020202020204" pitchFamily="34" charset="0"/>
                  <a:cs typeface="Arial" panose="020B0604020202020204" pitchFamily="34" charset="0"/>
                </a:rPr>
                <a:t>ờng đi từ nhà em tới tr</a:t>
              </a:r>
              <a:r>
                <a:rPr lang="vi-VN" sz="5400">
                  <a:solidFill>
                    <a:srgbClr val="1223FA"/>
                  </a:solidFill>
                  <a:latin typeface="Arial" panose="020B0604020202020204" pitchFamily="34" charset="0"/>
                  <a:cs typeface="Arial" panose="020B0604020202020204" pitchFamily="34" charset="0"/>
                </a:rPr>
                <a:t>ư</a:t>
              </a:r>
              <a:r>
                <a:rPr lang="en-US" sz="5400">
                  <a:solidFill>
                    <a:srgbClr val="1223FA"/>
                  </a:solidFill>
                  <a:latin typeface="Arial" panose="020B0604020202020204" pitchFamily="34" charset="0"/>
                  <a:cs typeface="Arial" panose="020B0604020202020204" pitchFamily="34" charset="0"/>
                </a:rPr>
                <a:t>ờng và trình bày tr</a:t>
              </a:r>
              <a:r>
                <a:rPr lang="vi-VN" sz="5400">
                  <a:solidFill>
                    <a:srgbClr val="1223FA"/>
                  </a:solidFill>
                  <a:latin typeface="Arial" panose="020B0604020202020204" pitchFamily="34" charset="0"/>
                  <a:cs typeface="Arial" panose="020B0604020202020204" pitchFamily="34" charset="0"/>
                </a:rPr>
                <a:t>ư</a:t>
              </a:r>
              <a:r>
                <a:rPr lang="en-US" sz="5400">
                  <a:solidFill>
                    <a:srgbClr val="1223FA"/>
                  </a:solidFill>
                  <a:latin typeface="Arial" panose="020B0604020202020204" pitchFamily="34" charset="0"/>
                  <a:cs typeface="Arial" panose="020B0604020202020204" pitchFamily="34" charset="0"/>
                </a:rPr>
                <a:t>ớc lớp?</a:t>
              </a:r>
            </a:p>
          </p:txBody>
        </p:sp>
      </p:grpSp>
      <p:pic>
        <p:nvPicPr>
          <p:cNvPr id="21" name="Picture 20" descr="A picture containing text, doll, toy, vector graphics&#10;&#10;Description automatically generated">
            <a:extLst>
              <a:ext uri="{FF2B5EF4-FFF2-40B4-BE49-F238E27FC236}">
                <a16:creationId xmlns:a16="http://schemas.microsoft.com/office/drawing/2014/main" id="{7887AA35-00D2-4AED-8048-76BD3A98538C}"/>
              </a:ext>
            </a:extLst>
          </p:cNvPr>
          <p:cNvPicPr>
            <a:picLocks noChangeAspect="1"/>
          </p:cNvPicPr>
          <p:nvPr/>
        </p:nvPicPr>
        <p:blipFill rotWithShape="1">
          <a:blip r:embed="rId2">
            <a:extLst>
              <a:ext uri="{28A0092B-C50C-407E-A947-70E740481C1C}">
                <a14:useLocalDpi xmlns:a14="http://schemas.microsoft.com/office/drawing/2010/main" val="0"/>
              </a:ext>
            </a:extLst>
          </a:blip>
          <a:srcRect l="6334" t="10853" r="5648" b="14572"/>
          <a:stretch/>
        </p:blipFill>
        <p:spPr>
          <a:xfrm>
            <a:off x="5295143" y="6009487"/>
            <a:ext cx="4991857" cy="3846483"/>
          </a:xfrm>
          <a:prstGeom prst="rect">
            <a:avLst/>
          </a:prstGeom>
        </p:spPr>
      </p:pic>
      <p:grpSp>
        <p:nvGrpSpPr>
          <p:cNvPr id="17" name="Group 16">
            <a:extLst>
              <a:ext uri="{FF2B5EF4-FFF2-40B4-BE49-F238E27FC236}">
                <a16:creationId xmlns:a16="http://schemas.microsoft.com/office/drawing/2014/main" id="{85DCE204-BF17-4DBA-9984-5AFC2AE9D966}"/>
              </a:ext>
            </a:extLst>
          </p:cNvPr>
          <p:cNvGrpSpPr/>
          <p:nvPr/>
        </p:nvGrpSpPr>
        <p:grpSpPr>
          <a:xfrm>
            <a:off x="5184686" y="190500"/>
            <a:ext cx="7464514" cy="899505"/>
            <a:chOff x="0" y="30127"/>
            <a:chExt cx="7095156" cy="875873"/>
          </a:xfrm>
        </p:grpSpPr>
        <p:grpSp>
          <p:nvGrpSpPr>
            <p:cNvPr id="22" name="Group 21">
              <a:extLst>
                <a:ext uri="{FF2B5EF4-FFF2-40B4-BE49-F238E27FC236}">
                  <a16:creationId xmlns:a16="http://schemas.microsoft.com/office/drawing/2014/main" id="{2DF9A118-02C9-4AE5-B590-8A85E24F81F9}"/>
                </a:ext>
              </a:extLst>
            </p:cNvPr>
            <p:cNvGrpSpPr/>
            <p:nvPr/>
          </p:nvGrpSpPr>
          <p:grpSpPr>
            <a:xfrm>
              <a:off x="109820" y="33051"/>
              <a:ext cx="6607603" cy="872949"/>
              <a:chOff x="1133366" y="2220084"/>
              <a:chExt cx="5681780" cy="914400"/>
            </a:xfrm>
            <a:solidFill>
              <a:schemeClr val="accent4">
                <a:lumMod val="20000"/>
                <a:lumOff val="80000"/>
              </a:schemeClr>
            </a:solidFill>
          </p:grpSpPr>
          <p:sp>
            <p:nvSpPr>
              <p:cNvPr id="25" name="Arrow: Pentagon 32">
                <a:extLst>
                  <a:ext uri="{FF2B5EF4-FFF2-40B4-BE49-F238E27FC236}">
                    <a16:creationId xmlns:a16="http://schemas.microsoft.com/office/drawing/2014/main" id="{439072DE-5B82-43CA-8509-BECDF88D7814}"/>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atin typeface="Arial" pitchFamily="34" charset="0"/>
                  <a:cs typeface="Arial" pitchFamily="34" charset="0"/>
                </a:endParaRPr>
              </a:p>
            </p:txBody>
          </p:sp>
          <p:sp>
            <p:nvSpPr>
              <p:cNvPr id="26" name="TextBox 25">
                <a:extLst>
                  <a:ext uri="{FF2B5EF4-FFF2-40B4-BE49-F238E27FC236}">
                    <a16:creationId xmlns:a16="http://schemas.microsoft.com/office/drawing/2014/main" id="{066747DD-C597-41D3-A29A-2518C188984D}"/>
                  </a:ext>
                </a:extLst>
              </p:cNvPr>
              <p:cNvSpPr txBox="1"/>
              <p:nvPr/>
            </p:nvSpPr>
            <p:spPr>
              <a:xfrm>
                <a:off x="1307656" y="2384346"/>
                <a:ext cx="5176902" cy="596423"/>
              </a:xfrm>
              <a:prstGeom prst="rect">
                <a:avLst/>
              </a:prstGeom>
              <a:grpFill/>
            </p:spPr>
            <p:txBody>
              <a:bodyPr wrap="square" rtlCol="0">
                <a:spAutoFit/>
              </a:bodyPr>
              <a:lstStyle/>
              <a:p>
                <a:endParaRPr lang="en-US" sz="4950">
                  <a:solidFill>
                    <a:srgbClr val="0070C0"/>
                  </a:solidFill>
                  <a:latin typeface="Arial" pitchFamily="34" charset="0"/>
                  <a:cs typeface="Arial" pitchFamily="34" charset="0"/>
                </a:endParaRPr>
              </a:p>
            </p:txBody>
          </p:sp>
        </p:grpSp>
        <p:sp>
          <p:nvSpPr>
            <p:cNvPr id="23" name="TextBox 22">
              <a:extLst>
                <a:ext uri="{FF2B5EF4-FFF2-40B4-BE49-F238E27FC236}">
                  <a16:creationId xmlns:a16="http://schemas.microsoft.com/office/drawing/2014/main" id="{2D8A274A-C59A-46B9-9D74-B0BB563E204D}"/>
                </a:ext>
              </a:extLst>
            </p:cNvPr>
            <p:cNvSpPr txBox="1"/>
            <p:nvPr/>
          </p:nvSpPr>
          <p:spPr>
            <a:xfrm>
              <a:off x="686898" y="70488"/>
              <a:ext cx="6408258" cy="809165"/>
            </a:xfrm>
            <a:prstGeom prst="rect">
              <a:avLst/>
            </a:prstGeom>
            <a:noFill/>
          </p:spPr>
          <p:txBody>
            <a:bodyPr wrap="square" rtlCol="0">
              <a:spAutoFit/>
            </a:bodyPr>
            <a:lstStyle/>
            <a:p>
              <a:pPr algn="ctr"/>
              <a:r>
                <a:rPr lang="en-US" sz="4800" dirty="0" err="1">
                  <a:solidFill>
                    <a:srgbClr val="0070C0"/>
                  </a:solidFill>
                  <a:latin typeface="Arial" panose="020B0604020202020204" pitchFamily="34" charset="0"/>
                  <a:cs typeface="Arial" panose="020B0604020202020204" pitchFamily="34" charset="0"/>
                </a:rPr>
                <a:t>Vẽ</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lược</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đồ</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trí</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nhớ</a:t>
              </a:r>
              <a:endParaRPr lang="en-US" sz="4800" dirty="0">
                <a:solidFill>
                  <a:srgbClr val="0070C0"/>
                </a:solidFill>
                <a:latin typeface="Arial" panose="020B0604020202020204" pitchFamily="34" charset="0"/>
                <a:cs typeface="Arial" panose="020B0604020202020204" pitchFamily="34" charset="0"/>
              </a:endParaRPr>
            </a:p>
          </p:txBody>
        </p:sp>
        <p:sp>
          <p:nvSpPr>
            <p:cNvPr id="24" name="Arrow: Pentagon 31">
              <a:extLst>
                <a:ext uri="{FF2B5EF4-FFF2-40B4-BE49-F238E27FC236}">
                  <a16:creationId xmlns:a16="http://schemas.microsoft.com/office/drawing/2014/main" id="{B2F15F4F-A551-4CA6-85A7-1530C532142B}"/>
                </a:ext>
              </a:extLst>
            </p:cNvPr>
            <p:cNvSpPr/>
            <p:nvPr/>
          </p:nvSpPr>
          <p:spPr>
            <a:xfrm>
              <a:off x="0" y="30127"/>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itchFamily="34" charset="0"/>
                  <a:cs typeface="Arial" pitchFamily="34" charset="0"/>
                </a:rPr>
                <a:t>II</a:t>
              </a:r>
            </a:p>
          </p:txBody>
        </p:sp>
      </p:grpSp>
    </p:spTree>
    <p:extLst>
      <p:ext uri="{BB962C8B-B14F-4D97-AF65-F5344CB8AC3E}">
        <p14:creationId xmlns:p14="http://schemas.microsoft.com/office/powerpoint/2010/main" val="3144214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par>
                                <p:cTn id="8" presetID="53" presetClass="entr" presetSubtype="16"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 calcmode="lin" valueType="num">
                                      <p:cBhvr>
                                        <p:cTn id="10" dur="500" fill="hold"/>
                                        <p:tgtEl>
                                          <p:spTgt spid="21"/>
                                        </p:tgtEl>
                                        <p:attrNameLst>
                                          <p:attrName>ppt_w</p:attrName>
                                        </p:attrNameLst>
                                      </p:cBhvr>
                                      <p:tavLst>
                                        <p:tav tm="0">
                                          <p:val>
                                            <p:fltVal val="0"/>
                                          </p:val>
                                        </p:tav>
                                        <p:tav tm="100000">
                                          <p:val>
                                            <p:strVal val="#ppt_w"/>
                                          </p:val>
                                        </p:tav>
                                      </p:tavLst>
                                    </p:anim>
                                    <p:anim calcmode="lin" valueType="num">
                                      <p:cBhvr>
                                        <p:cTn id="11" dur="500" fill="hold"/>
                                        <p:tgtEl>
                                          <p:spTgt spid="21"/>
                                        </p:tgtEl>
                                        <p:attrNameLst>
                                          <p:attrName>ppt_h</p:attrName>
                                        </p:attrNameLst>
                                      </p:cBhvr>
                                      <p:tavLst>
                                        <p:tav tm="0">
                                          <p:val>
                                            <p:fltVal val="0"/>
                                          </p:val>
                                        </p:tav>
                                        <p:tav tm="100000">
                                          <p:val>
                                            <p:strVal val="#ppt_h"/>
                                          </p:val>
                                        </p:tav>
                                      </p:tavLst>
                                    </p:anim>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E354C672-CE8C-4614-9E61-D2F2C6132293}"/>
              </a:ext>
            </a:extLst>
          </p:cNvPr>
          <p:cNvSpPr/>
          <p:nvPr/>
        </p:nvSpPr>
        <p:spPr>
          <a:xfrm>
            <a:off x="935510" y="3455472"/>
            <a:ext cx="16032953" cy="2727825"/>
          </a:xfrm>
          <a:prstGeom prst="roundRect">
            <a:avLst/>
          </a:prstGeom>
          <a:noFill/>
          <a:ln w="22225">
            <a:solidFill>
              <a:srgbClr val="00B050"/>
            </a:solidFill>
            <a:prstDash val="sysDot"/>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 name="Rectangle 2">
            <a:extLst>
              <a:ext uri="{FF2B5EF4-FFF2-40B4-BE49-F238E27FC236}">
                <a16:creationId xmlns:a16="http://schemas.microsoft.com/office/drawing/2014/main" id="{6B68F18B-6451-420A-A592-EBAAC1F8B88E}"/>
              </a:ext>
            </a:extLst>
          </p:cNvPr>
          <p:cNvSpPr/>
          <p:nvPr/>
        </p:nvSpPr>
        <p:spPr>
          <a:xfrm>
            <a:off x="719885" y="3734473"/>
            <a:ext cx="16606457" cy="2123658"/>
          </a:xfrm>
          <a:prstGeom prst="rect">
            <a:avLst/>
          </a:prstGeom>
        </p:spPr>
        <p:txBody>
          <a:bodyPr wrap="square">
            <a:spAutoFit/>
          </a:bodyPr>
          <a:lstStyle/>
          <a:p>
            <a:pPr algn="ctr"/>
            <a:r>
              <a:rPr lang="vi-VN" sz="6600">
                <a:solidFill>
                  <a:srgbClr val="FF3399"/>
                </a:solidFill>
              </a:rPr>
              <a:t>Em hãy mô tả trường em qua </a:t>
            </a:r>
            <a:r>
              <a:rPr lang="en-US" sz="6600">
                <a:solidFill>
                  <a:srgbClr val="FF3399"/>
                </a:solidFill>
              </a:rPr>
              <a:t>l</a:t>
            </a:r>
            <a:r>
              <a:rPr lang="vi-VN" sz="6600">
                <a:solidFill>
                  <a:srgbClr val="FF3399"/>
                </a:solidFill>
              </a:rPr>
              <a:t>ư</a:t>
            </a:r>
            <a:r>
              <a:rPr lang="en-US" sz="6600">
                <a:solidFill>
                  <a:srgbClr val="FF3399"/>
                </a:solidFill>
              </a:rPr>
              <a:t>ợc đồ </a:t>
            </a:r>
            <a:r>
              <a:rPr lang="vi-VN" sz="6600">
                <a:solidFill>
                  <a:srgbClr val="FF3399"/>
                </a:solidFill>
              </a:rPr>
              <a:t>trí nhớ của mình và trình bày trước lớp.</a:t>
            </a:r>
            <a:endParaRPr lang="en-US" sz="6600">
              <a:solidFill>
                <a:srgbClr val="FF3399"/>
              </a:solidFill>
            </a:endParaRPr>
          </a:p>
        </p:txBody>
      </p:sp>
      <p:sp>
        <p:nvSpPr>
          <p:cNvPr id="19" name="Rectangle: Rounded Corners 18">
            <a:extLst>
              <a:ext uri="{FF2B5EF4-FFF2-40B4-BE49-F238E27FC236}">
                <a16:creationId xmlns:a16="http://schemas.microsoft.com/office/drawing/2014/main" id="{6D30D260-A171-48D1-B7F0-9EA9646457B0}"/>
              </a:ext>
            </a:extLst>
          </p:cNvPr>
          <p:cNvSpPr/>
          <p:nvPr/>
        </p:nvSpPr>
        <p:spPr>
          <a:xfrm>
            <a:off x="5932583" y="2226536"/>
            <a:ext cx="5519451" cy="968619"/>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THỬ TÀI CỦA EM</a:t>
            </a:r>
          </a:p>
        </p:txBody>
      </p:sp>
      <p:pic>
        <p:nvPicPr>
          <p:cNvPr id="20" name="Picture 19">
            <a:extLst>
              <a:ext uri="{FF2B5EF4-FFF2-40B4-BE49-F238E27FC236}">
                <a16:creationId xmlns:a16="http://schemas.microsoft.com/office/drawing/2014/main" id="{3F1F1DB3-C099-4ED9-BCF9-951AC96A4661}"/>
              </a:ext>
            </a:extLst>
          </p:cNvPr>
          <p:cNvPicPr>
            <a:picLocks noChangeAspect="1"/>
          </p:cNvPicPr>
          <p:nvPr/>
        </p:nvPicPr>
        <p:blipFill rotWithShape="1">
          <a:blip r:embed="rId4"/>
          <a:srcRect l="27122" t="35349" r="42878" b="24341"/>
          <a:stretch/>
        </p:blipFill>
        <p:spPr>
          <a:xfrm>
            <a:off x="9632713" y="6380829"/>
            <a:ext cx="4540487" cy="3431763"/>
          </a:xfrm>
          <a:prstGeom prst="rect">
            <a:avLst/>
          </a:prstGeom>
        </p:spPr>
      </p:pic>
      <p:pic>
        <p:nvPicPr>
          <p:cNvPr id="21" name="Hình ảnh 2" descr="Logo, company name&#10;&#10;Description automatically generated">
            <a:extLst>
              <a:ext uri="{FF2B5EF4-FFF2-40B4-BE49-F238E27FC236}">
                <a16:creationId xmlns:a16="http://schemas.microsoft.com/office/drawing/2014/main" id="{ECFCBCEA-2AC8-40A8-BF95-25EA0D1A4E16}"/>
              </a:ext>
            </a:extLst>
          </p:cNvPr>
          <p:cNvPicPr/>
          <p:nvPr/>
        </p:nvPicPr>
        <p:blipFill rotWithShape="1">
          <a:blip r:embed="rId5"/>
          <a:srcRect l="3323" r="35838"/>
          <a:stretch/>
        </p:blipFill>
        <p:spPr>
          <a:xfrm>
            <a:off x="4128842" y="1715636"/>
            <a:ext cx="2181338" cy="1739837"/>
          </a:xfrm>
          <a:prstGeom prst="moon">
            <a:avLst/>
          </a:prstGeom>
        </p:spPr>
      </p:pic>
      <p:pic>
        <p:nvPicPr>
          <p:cNvPr id="22" name="2 Minute Timer (To)">
            <a:hlinkClick r:id="" action="ppaction://media"/>
            <a:extLst>
              <a:ext uri="{FF2B5EF4-FFF2-40B4-BE49-F238E27FC236}">
                <a16:creationId xmlns:a16="http://schemas.microsoft.com/office/drawing/2014/main" id="{375DEA9A-FAFF-488C-B588-4B5C62FCA98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1977823" y="1777992"/>
            <a:ext cx="2612316" cy="1479948"/>
          </a:xfrm>
          <a:prstGeom prst="rect">
            <a:avLst/>
          </a:prstGeom>
        </p:spPr>
      </p:pic>
      <p:pic>
        <p:nvPicPr>
          <p:cNvPr id="4" name="Picture 3">
            <a:extLst>
              <a:ext uri="{FF2B5EF4-FFF2-40B4-BE49-F238E27FC236}">
                <a16:creationId xmlns:a16="http://schemas.microsoft.com/office/drawing/2014/main" id="{616C803B-7926-4397-BC1F-9DDB3E76B6C0}"/>
              </a:ext>
            </a:extLst>
          </p:cNvPr>
          <p:cNvPicPr>
            <a:picLocks noChangeAspect="1"/>
          </p:cNvPicPr>
          <p:nvPr/>
        </p:nvPicPr>
        <p:blipFill rotWithShape="1">
          <a:blip r:embed="rId7"/>
          <a:srcRect t="13820"/>
          <a:stretch/>
        </p:blipFill>
        <p:spPr>
          <a:xfrm>
            <a:off x="2966874" y="6515693"/>
            <a:ext cx="6162462" cy="3296899"/>
          </a:xfrm>
          <a:prstGeom prst="rect">
            <a:avLst/>
          </a:prstGeom>
        </p:spPr>
      </p:pic>
      <p:grpSp>
        <p:nvGrpSpPr>
          <p:cNvPr id="17" name="Group 16">
            <a:extLst>
              <a:ext uri="{FF2B5EF4-FFF2-40B4-BE49-F238E27FC236}">
                <a16:creationId xmlns:a16="http://schemas.microsoft.com/office/drawing/2014/main" id="{85DCE204-BF17-4DBA-9984-5AFC2AE9D966}"/>
              </a:ext>
            </a:extLst>
          </p:cNvPr>
          <p:cNvGrpSpPr/>
          <p:nvPr/>
        </p:nvGrpSpPr>
        <p:grpSpPr>
          <a:xfrm>
            <a:off x="5184686" y="190500"/>
            <a:ext cx="7464514" cy="899505"/>
            <a:chOff x="0" y="30127"/>
            <a:chExt cx="7095156" cy="875873"/>
          </a:xfrm>
        </p:grpSpPr>
        <p:grpSp>
          <p:nvGrpSpPr>
            <p:cNvPr id="23" name="Group 22">
              <a:extLst>
                <a:ext uri="{FF2B5EF4-FFF2-40B4-BE49-F238E27FC236}">
                  <a16:creationId xmlns:a16="http://schemas.microsoft.com/office/drawing/2014/main" id="{2DF9A118-02C9-4AE5-B590-8A85E24F81F9}"/>
                </a:ext>
              </a:extLst>
            </p:cNvPr>
            <p:cNvGrpSpPr/>
            <p:nvPr/>
          </p:nvGrpSpPr>
          <p:grpSpPr>
            <a:xfrm>
              <a:off x="109820" y="33051"/>
              <a:ext cx="6607603" cy="872949"/>
              <a:chOff x="1133366" y="2220084"/>
              <a:chExt cx="5681780" cy="914400"/>
            </a:xfrm>
            <a:solidFill>
              <a:schemeClr val="accent4">
                <a:lumMod val="20000"/>
                <a:lumOff val="80000"/>
              </a:schemeClr>
            </a:solidFill>
          </p:grpSpPr>
          <p:sp>
            <p:nvSpPr>
              <p:cNvPr id="26" name="Arrow: Pentagon 32">
                <a:extLst>
                  <a:ext uri="{FF2B5EF4-FFF2-40B4-BE49-F238E27FC236}">
                    <a16:creationId xmlns:a16="http://schemas.microsoft.com/office/drawing/2014/main" id="{439072DE-5B82-43CA-8509-BECDF88D7814}"/>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atin typeface="Arial" pitchFamily="34" charset="0"/>
                  <a:cs typeface="Arial" pitchFamily="34" charset="0"/>
                </a:endParaRPr>
              </a:p>
            </p:txBody>
          </p:sp>
          <p:sp>
            <p:nvSpPr>
              <p:cNvPr id="27" name="TextBox 26">
                <a:extLst>
                  <a:ext uri="{FF2B5EF4-FFF2-40B4-BE49-F238E27FC236}">
                    <a16:creationId xmlns:a16="http://schemas.microsoft.com/office/drawing/2014/main" id="{066747DD-C597-41D3-A29A-2518C188984D}"/>
                  </a:ext>
                </a:extLst>
              </p:cNvPr>
              <p:cNvSpPr txBox="1"/>
              <p:nvPr/>
            </p:nvSpPr>
            <p:spPr>
              <a:xfrm>
                <a:off x="1307656" y="2384346"/>
                <a:ext cx="5176902" cy="596423"/>
              </a:xfrm>
              <a:prstGeom prst="rect">
                <a:avLst/>
              </a:prstGeom>
              <a:grpFill/>
            </p:spPr>
            <p:txBody>
              <a:bodyPr wrap="square" rtlCol="0">
                <a:spAutoFit/>
              </a:bodyPr>
              <a:lstStyle/>
              <a:p>
                <a:endParaRPr lang="en-US" sz="4950">
                  <a:solidFill>
                    <a:srgbClr val="0070C0"/>
                  </a:solidFill>
                  <a:latin typeface="Arial" pitchFamily="34" charset="0"/>
                  <a:cs typeface="Arial" pitchFamily="34" charset="0"/>
                </a:endParaRPr>
              </a:p>
            </p:txBody>
          </p:sp>
        </p:grpSp>
        <p:sp>
          <p:nvSpPr>
            <p:cNvPr id="24" name="TextBox 23">
              <a:extLst>
                <a:ext uri="{FF2B5EF4-FFF2-40B4-BE49-F238E27FC236}">
                  <a16:creationId xmlns:a16="http://schemas.microsoft.com/office/drawing/2014/main" id="{2D8A274A-C59A-46B9-9D74-B0BB563E204D}"/>
                </a:ext>
              </a:extLst>
            </p:cNvPr>
            <p:cNvSpPr txBox="1"/>
            <p:nvPr/>
          </p:nvSpPr>
          <p:spPr>
            <a:xfrm>
              <a:off x="686898" y="70488"/>
              <a:ext cx="6408258" cy="809165"/>
            </a:xfrm>
            <a:prstGeom prst="rect">
              <a:avLst/>
            </a:prstGeom>
            <a:noFill/>
          </p:spPr>
          <p:txBody>
            <a:bodyPr wrap="square" rtlCol="0">
              <a:spAutoFit/>
            </a:bodyPr>
            <a:lstStyle/>
            <a:p>
              <a:pPr algn="ctr"/>
              <a:r>
                <a:rPr lang="en-US" sz="4800" dirty="0" err="1">
                  <a:solidFill>
                    <a:srgbClr val="0070C0"/>
                  </a:solidFill>
                  <a:latin typeface="Arial" panose="020B0604020202020204" pitchFamily="34" charset="0"/>
                  <a:cs typeface="Arial" panose="020B0604020202020204" pitchFamily="34" charset="0"/>
                </a:rPr>
                <a:t>Vẽ</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lược</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đồ</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trí</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nhớ</a:t>
              </a:r>
              <a:endParaRPr lang="en-US" sz="4800" dirty="0">
                <a:solidFill>
                  <a:srgbClr val="0070C0"/>
                </a:solidFill>
                <a:latin typeface="Arial" panose="020B0604020202020204" pitchFamily="34" charset="0"/>
                <a:cs typeface="Arial" panose="020B0604020202020204" pitchFamily="34" charset="0"/>
              </a:endParaRPr>
            </a:p>
          </p:txBody>
        </p:sp>
        <p:sp>
          <p:nvSpPr>
            <p:cNvPr id="25" name="Arrow: Pentagon 31">
              <a:extLst>
                <a:ext uri="{FF2B5EF4-FFF2-40B4-BE49-F238E27FC236}">
                  <a16:creationId xmlns:a16="http://schemas.microsoft.com/office/drawing/2014/main" id="{B2F15F4F-A551-4CA6-85A7-1530C532142B}"/>
                </a:ext>
              </a:extLst>
            </p:cNvPr>
            <p:cNvSpPr/>
            <p:nvPr/>
          </p:nvSpPr>
          <p:spPr>
            <a:xfrm>
              <a:off x="0" y="30127"/>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itchFamily="34" charset="0"/>
                  <a:cs typeface="Arial" pitchFamily="34" charset="0"/>
                </a:rPr>
                <a:t>II</a:t>
              </a:r>
            </a:p>
          </p:txBody>
        </p:sp>
      </p:grpSp>
    </p:spTree>
    <p:extLst>
      <p:ext uri="{BB962C8B-B14F-4D97-AF65-F5344CB8AC3E}">
        <p14:creationId xmlns:p14="http://schemas.microsoft.com/office/powerpoint/2010/main" val="3544550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22"/>
                </p:tgtEl>
              </p:cMediaNode>
            </p:video>
          </p:childTnLst>
        </p:cTn>
      </p:par>
    </p:tnLst>
    <p:bldLst>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235528" y="3640282"/>
            <a:ext cx="2299856" cy="2230583"/>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dirty="0"/>
              <a:t>LƯỢC ĐỒ TRÍ NHỚ</a:t>
            </a:r>
            <a:endParaRPr lang="vi-VN" sz="3600" dirty="0"/>
          </a:p>
        </p:txBody>
      </p:sp>
      <p:cxnSp>
        <p:nvCxnSpPr>
          <p:cNvPr id="6" name="Straight Connector 5"/>
          <p:cNvCxnSpPr>
            <a:stCxn id="4" idx="6"/>
            <a:endCxn id="9" idx="1"/>
          </p:cNvCxnSpPr>
          <p:nvPr/>
        </p:nvCxnSpPr>
        <p:spPr>
          <a:xfrm flipV="1">
            <a:off x="2535383" y="2878283"/>
            <a:ext cx="1011377" cy="1877291"/>
          </a:xfrm>
          <a:prstGeom prst="line">
            <a:avLst/>
          </a:prstGeom>
        </p:spPr>
        <p:style>
          <a:lnRef idx="1">
            <a:schemeClr val="dk1"/>
          </a:lnRef>
          <a:fillRef idx="0">
            <a:schemeClr val="dk1"/>
          </a:fillRef>
          <a:effectRef idx="0">
            <a:schemeClr val="dk1"/>
          </a:effectRef>
          <a:fontRef idx="minor">
            <a:schemeClr val="tx1"/>
          </a:fontRef>
        </p:style>
      </p:cxnSp>
      <p:cxnSp>
        <p:nvCxnSpPr>
          <p:cNvPr id="8" name="Straight Connector 7"/>
          <p:cNvCxnSpPr>
            <a:stCxn id="4" idx="6"/>
          </p:cNvCxnSpPr>
          <p:nvPr/>
        </p:nvCxnSpPr>
        <p:spPr>
          <a:xfrm>
            <a:off x="2535383" y="4755573"/>
            <a:ext cx="1011381" cy="2299854"/>
          </a:xfrm>
          <a:prstGeom prst="line">
            <a:avLst/>
          </a:prstGeom>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3546760" y="2220191"/>
            <a:ext cx="3380510" cy="131618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rPr>
              <a:t>1/ LƯỢC ĐỒ TRÍ NHỚ</a:t>
            </a:r>
            <a:endParaRPr lang="vi-VN" sz="3600" b="1" dirty="0">
              <a:solidFill>
                <a:srgbClr val="FF0000"/>
              </a:solidFill>
            </a:endParaRPr>
          </a:p>
        </p:txBody>
      </p:sp>
      <p:sp>
        <p:nvSpPr>
          <p:cNvPr id="10" name="Rectangle 9"/>
          <p:cNvSpPr/>
          <p:nvPr/>
        </p:nvSpPr>
        <p:spPr>
          <a:xfrm>
            <a:off x="3546764" y="6859823"/>
            <a:ext cx="3380510" cy="131618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rPr>
              <a:t>2/ </a:t>
            </a:r>
            <a:r>
              <a:rPr lang="vi-VN" sz="3600" b="1" dirty="0">
                <a:solidFill>
                  <a:srgbClr val="FF0000"/>
                </a:solidFill>
              </a:rPr>
              <a:t>VẼ</a:t>
            </a:r>
            <a:r>
              <a:rPr lang="en-US" sz="3600" b="1" dirty="0">
                <a:solidFill>
                  <a:srgbClr val="FF0000"/>
                </a:solidFill>
              </a:rPr>
              <a:t> LƯỢC ĐỒ TRÍ NHỚ</a:t>
            </a:r>
            <a:endParaRPr lang="vi-VN" sz="3600" b="1" dirty="0">
              <a:solidFill>
                <a:srgbClr val="FF0000"/>
              </a:solidFill>
            </a:endParaRPr>
          </a:p>
        </p:txBody>
      </p:sp>
      <p:cxnSp>
        <p:nvCxnSpPr>
          <p:cNvPr id="14" name="Straight Connector 13"/>
          <p:cNvCxnSpPr>
            <a:stCxn id="9" idx="3"/>
          </p:cNvCxnSpPr>
          <p:nvPr/>
        </p:nvCxnSpPr>
        <p:spPr>
          <a:xfrm flipV="1">
            <a:off x="6927269" y="2026228"/>
            <a:ext cx="1704110" cy="852056"/>
          </a:xfrm>
          <a:prstGeom prst="line">
            <a:avLst/>
          </a:prstGeom>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8631383" y="800100"/>
            <a:ext cx="8160921" cy="1316181"/>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thông</a:t>
            </a:r>
            <a:r>
              <a:rPr lang="en-US" sz="3600" dirty="0">
                <a:latin typeface="Times New Roman" panose="02020603050405020304" pitchFamily="18" charset="0"/>
                <a:cs typeface="Times New Roman" panose="02020603050405020304" pitchFamily="18" charset="0"/>
              </a:rPr>
              <a:t> tin </a:t>
            </a:r>
            <a:r>
              <a:rPr lang="en-US" sz="3600" dirty="0" err="1">
                <a:latin typeface="Times New Roman" panose="02020603050405020304" pitchFamily="18" charset="0"/>
                <a:cs typeface="Times New Roman" panose="02020603050405020304" pitchFamily="18" charset="0"/>
              </a:rPr>
              <a:t>lưu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trữ</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gian</a:t>
            </a:r>
            <a:r>
              <a:rPr lang="en-US" sz="3600" dirty="0">
                <a:latin typeface="Times New Roman" panose="02020603050405020304" pitchFamily="18" charset="0"/>
                <a:cs typeface="Times New Roman" panose="02020603050405020304" pitchFamily="18" charset="0"/>
              </a:rPr>
              <a:t> </a:t>
            </a:r>
            <a:endParaRPr lang="vi-VN" sz="3600" dirty="0">
              <a:latin typeface="Times New Roman" panose="02020603050405020304" pitchFamily="18" charset="0"/>
              <a:cs typeface="Times New Roman" panose="02020603050405020304" pitchFamily="18" charset="0"/>
            </a:endParaRPr>
          </a:p>
        </p:txBody>
      </p:sp>
      <p:sp>
        <p:nvSpPr>
          <p:cNvPr id="17" name="Rectangle 16"/>
          <p:cNvSpPr/>
          <p:nvPr/>
        </p:nvSpPr>
        <p:spPr>
          <a:xfrm>
            <a:off x="8631383" y="2580409"/>
            <a:ext cx="8160921" cy="1643405"/>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err="1">
                <a:solidFill>
                  <a:schemeClr val="tx1"/>
                </a:solidFill>
                <a:latin typeface="Times New Roman" panose="02020603050405020304" pitchFamily="18" charset="0"/>
                <a:cs typeface="Times New Roman" panose="02020603050405020304" pitchFamily="18" charset="0"/>
              </a:rPr>
              <a:t>Tác</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dụng</a:t>
            </a:r>
            <a:r>
              <a:rPr lang="vi-VN" sz="3600" dirty="0">
                <a:solidFill>
                  <a:schemeClr val="tx1"/>
                </a:solidFill>
                <a:latin typeface="Times New Roman" panose="02020603050405020304" pitchFamily="18" charset="0"/>
                <a:cs typeface="Times New Roman" panose="02020603050405020304" pitchFamily="18" charset="0"/>
              </a:rPr>
              <a:t> hiểu thế giới xung quanh, sắp xếp không gian thể hiện đối tượng, phác họa hình ảnh</a:t>
            </a:r>
          </a:p>
        </p:txBody>
      </p:sp>
      <p:cxnSp>
        <p:nvCxnSpPr>
          <p:cNvPr id="19" name="Straight Connector 18"/>
          <p:cNvCxnSpPr>
            <a:stCxn id="9" idx="3"/>
            <a:endCxn id="17" idx="1"/>
          </p:cNvCxnSpPr>
          <p:nvPr/>
        </p:nvCxnSpPr>
        <p:spPr>
          <a:xfrm>
            <a:off x="6927269" y="2878283"/>
            <a:ext cx="1704114" cy="523829"/>
          </a:xfrm>
          <a:prstGeom prst="line">
            <a:avLst/>
          </a:prstGeom>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8631383" y="5212773"/>
            <a:ext cx="6220691" cy="1316181"/>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2700" dirty="0">
                <a:latin typeface="Times New Roman" panose="02020603050405020304" pitchFamily="18" charset="0"/>
                <a:cs typeface="Times New Roman" panose="02020603050405020304" pitchFamily="18" charset="0"/>
              </a:rPr>
              <a:t>BƯỚC 1: HÌNH DUNG</a:t>
            </a:r>
          </a:p>
        </p:txBody>
      </p:sp>
      <p:sp>
        <p:nvSpPr>
          <p:cNvPr id="21" name="Rectangle 20"/>
          <p:cNvSpPr/>
          <p:nvPr/>
        </p:nvSpPr>
        <p:spPr>
          <a:xfrm>
            <a:off x="8631379" y="6859823"/>
            <a:ext cx="6220691" cy="1316181"/>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2700" dirty="0">
                <a:latin typeface="Times New Roman" panose="02020603050405020304" pitchFamily="18" charset="0"/>
                <a:cs typeface="Times New Roman" panose="02020603050405020304" pitchFamily="18" charset="0"/>
              </a:rPr>
              <a:t>BƯỚC 2: SẮP XẾP KHÔNG GIAN</a:t>
            </a:r>
          </a:p>
        </p:txBody>
      </p:sp>
      <p:sp>
        <p:nvSpPr>
          <p:cNvPr id="22" name="Rectangle 21"/>
          <p:cNvSpPr/>
          <p:nvPr/>
        </p:nvSpPr>
        <p:spPr>
          <a:xfrm>
            <a:off x="8631379" y="8506874"/>
            <a:ext cx="6220691" cy="1316181"/>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2700" dirty="0">
                <a:latin typeface="Times New Roman" panose="02020603050405020304" pitchFamily="18" charset="0"/>
                <a:cs typeface="Times New Roman" panose="02020603050405020304" pitchFamily="18" charset="0"/>
              </a:rPr>
              <a:t>BƯỚC 3: ĐỊA ĐIỂM BẮT ĐẦU</a:t>
            </a:r>
          </a:p>
        </p:txBody>
      </p:sp>
      <p:cxnSp>
        <p:nvCxnSpPr>
          <p:cNvPr id="24" name="Straight Connector 23"/>
          <p:cNvCxnSpPr>
            <a:stCxn id="10" idx="3"/>
            <a:endCxn id="20" idx="1"/>
          </p:cNvCxnSpPr>
          <p:nvPr/>
        </p:nvCxnSpPr>
        <p:spPr>
          <a:xfrm flipV="1">
            <a:off x="6927274" y="5870864"/>
            <a:ext cx="1704110" cy="1647051"/>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a:stCxn id="10" idx="3"/>
            <a:endCxn id="21" idx="1"/>
          </p:cNvCxnSpPr>
          <p:nvPr/>
        </p:nvCxnSpPr>
        <p:spPr>
          <a:xfrm flipV="1">
            <a:off x="6927273" y="7517914"/>
            <a:ext cx="1704105" cy="2"/>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10" idx="3"/>
            <a:endCxn id="22" idx="1"/>
          </p:cNvCxnSpPr>
          <p:nvPr/>
        </p:nvCxnSpPr>
        <p:spPr>
          <a:xfrm>
            <a:off x="6927273" y="7517915"/>
            <a:ext cx="1704105" cy="164705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18386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a:extLst>
              <a:ext uri="{FF2B5EF4-FFF2-40B4-BE49-F238E27FC236}">
                <a16:creationId xmlns:a16="http://schemas.microsoft.com/office/drawing/2014/main" id="{0CEB9080-D9D4-4E82-86F3-C3C77DAE7C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417" t="23775" r="29166" b="21182"/>
          <a:stretch>
            <a:fillRect/>
          </a:stretch>
        </p:blipFill>
        <p:spPr bwMode="auto">
          <a:xfrm>
            <a:off x="807245" y="381000"/>
            <a:ext cx="17480756" cy="10041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44FE511D-2CB7-4F71-A19D-CB7F358E0D54}"/>
              </a:ext>
            </a:extLst>
          </p:cNvPr>
          <p:cNvSpPr txBox="1">
            <a:spLocks noChangeArrowheads="1"/>
          </p:cNvSpPr>
          <p:nvPr/>
        </p:nvSpPr>
        <p:spPr bwMode="auto">
          <a:xfrm>
            <a:off x="2293145" y="800101"/>
            <a:ext cx="13696950" cy="2284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lIns="136617" tIns="68309" rIns="136617" bIns="68309">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ts val="900"/>
              </a:spcBef>
              <a:buNone/>
            </a:pPr>
            <a:r>
              <a:rPr lang="en-US" altLang="en-US" sz="6600" b="1" dirty="0">
                <a:solidFill>
                  <a:srgbClr val="FF0066"/>
                </a:solidFill>
                <a:latin typeface="Arial" panose="020B0604020202020204" pitchFamily="34" charset="0"/>
                <a:ea typeface="Kids"/>
                <a:cs typeface="Arial" panose="020B0604020202020204" pitchFamily="34" charset="0"/>
              </a:rPr>
              <a:t>LUYỆN TẬP</a:t>
            </a:r>
          </a:p>
          <a:p>
            <a:pPr algn="ctr">
              <a:spcBef>
                <a:spcPts val="900"/>
              </a:spcBef>
              <a:buNone/>
            </a:pPr>
            <a:r>
              <a:rPr lang="en-US" altLang="en-US" sz="6600" b="1" dirty="0">
                <a:solidFill>
                  <a:srgbClr val="FF0066"/>
                </a:solidFill>
                <a:latin typeface="Arial" panose="020B0604020202020204" pitchFamily="34" charset="0"/>
                <a:ea typeface="Kids"/>
                <a:cs typeface="Arial" panose="020B0604020202020204" pitchFamily="34" charset="0"/>
              </a:rPr>
              <a:t> VÀ VẬN DỤNG</a:t>
            </a:r>
          </a:p>
        </p:txBody>
      </p:sp>
    </p:spTree>
    <p:extLst>
      <p:ext uri="{BB962C8B-B14F-4D97-AF65-F5344CB8AC3E}">
        <p14:creationId xmlns:p14="http://schemas.microsoft.com/office/powerpoint/2010/main" val="274662947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1BCFD04-A1AD-4A5F-A4DC-6380104F6AF0}"/>
              </a:ext>
            </a:extLst>
          </p:cNvPr>
          <p:cNvPicPr>
            <a:picLocks noChangeAspect="1"/>
          </p:cNvPicPr>
          <p:nvPr/>
        </p:nvPicPr>
        <p:blipFill rotWithShape="1">
          <a:blip r:embed="rId2"/>
          <a:srcRect l="47093" t="29767" r="28489" b="34263"/>
          <a:stretch/>
        </p:blipFill>
        <p:spPr>
          <a:xfrm>
            <a:off x="8576054" y="1507608"/>
            <a:ext cx="9736499" cy="8067384"/>
          </a:xfrm>
          <a:prstGeom prst="rect">
            <a:avLst/>
          </a:prstGeom>
        </p:spPr>
      </p:pic>
      <p:sp>
        <p:nvSpPr>
          <p:cNvPr id="12" name="TextBox 11">
            <a:extLst>
              <a:ext uri="{FF2B5EF4-FFF2-40B4-BE49-F238E27FC236}">
                <a16:creationId xmlns:a16="http://schemas.microsoft.com/office/drawing/2014/main" id="{AC351A00-3E10-4A95-BCDF-F810DF5F8613}"/>
              </a:ext>
            </a:extLst>
          </p:cNvPr>
          <p:cNvSpPr txBox="1"/>
          <p:nvPr/>
        </p:nvSpPr>
        <p:spPr>
          <a:xfrm>
            <a:off x="9622337" y="9080680"/>
            <a:ext cx="7525445" cy="646331"/>
          </a:xfrm>
          <a:prstGeom prst="rect">
            <a:avLst/>
          </a:prstGeom>
          <a:noFill/>
        </p:spPr>
        <p:txBody>
          <a:bodyPr wrap="square" rtlCol="0">
            <a:spAutoFit/>
          </a:bodyPr>
          <a:lstStyle/>
          <a:p>
            <a:r>
              <a:rPr lang="en-US" sz="3000" i="1">
                <a:solidFill>
                  <a:srgbClr val="0070C0"/>
                </a:solidFill>
                <a:latin typeface="Arial" panose="020B0604020202020204" pitchFamily="34" charset="0"/>
                <a:cs typeface="Arial" panose="020B0604020202020204" pitchFamily="34" charset="0"/>
              </a:rPr>
              <a:t> </a:t>
            </a:r>
            <a:r>
              <a:rPr lang="en-US" sz="3600">
                <a:solidFill>
                  <a:srgbClr val="3829FB"/>
                </a:solidFill>
                <a:latin typeface="Arial" panose="020B0604020202020204" pitchFamily="34" charset="0"/>
                <a:cs typeface="Arial" panose="020B0604020202020204" pitchFamily="34" charset="0"/>
              </a:rPr>
              <a:t>Hình 3.4. Lược đồ một khu phố</a:t>
            </a:r>
          </a:p>
        </p:txBody>
      </p:sp>
      <p:grpSp>
        <p:nvGrpSpPr>
          <p:cNvPr id="15" name="Group 14">
            <a:extLst>
              <a:ext uri="{FF2B5EF4-FFF2-40B4-BE49-F238E27FC236}">
                <a16:creationId xmlns:a16="http://schemas.microsoft.com/office/drawing/2014/main" id="{97364BA6-BA0B-4EC8-9A84-F307B92FA5CB}"/>
              </a:ext>
            </a:extLst>
          </p:cNvPr>
          <p:cNvGrpSpPr/>
          <p:nvPr/>
        </p:nvGrpSpPr>
        <p:grpSpPr>
          <a:xfrm>
            <a:off x="272667" y="3371162"/>
            <a:ext cx="6296139" cy="4263528"/>
            <a:chOff x="181778" y="2247441"/>
            <a:chExt cx="4197426" cy="2842352"/>
          </a:xfrm>
        </p:grpSpPr>
        <p:sp>
          <p:nvSpPr>
            <p:cNvPr id="13" name="Speech Bubble: Rectangle with Corners Rounded 12">
              <a:extLst>
                <a:ext uri="{FF2B5EF4-FFF2-40B4-BE49-F238E27FC236}">
                  <a16:creationId xmlns:a16="http://schemas.microsoft.com/office/drawing/2014/main" id="{052C45A4-3E54-4B86-A0EE-1EE744383ADA}"/>
                </a:ext>
              </a:extLst>
            </p:cNvPr>
            <p:cNvSpPr/>
            <p:nvPr/>
          </p:nvSpPr>
          <p:spPr>
            <a:xfrm>
              <a:off x="253388" y="2247441"/>
              <a:ext cx="4054207" cy="2842352"/>
            </a:xfrm>
            <a:prstGeom prst="wedgeRoundRectCallout">
              <a:avLst>
                <a:gd name="adj1" fmla="val 85960"/>
                <a:gd name="adj2" fmla="val -22384"/>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4" name="Rectangle 13">
              <a:extLst>
                <a:ext uri="{FF2B5EF4-FFF2-40B4-BE49-F238E27FC236}">
                  <a16:creationId xmlns:a16="http://schemas.microsoft.com/office/drawing/2014/main" id="{E35A0E5A-9934-49EC-995E-95CD57B1AB20}"/>
                </a:ext>
              </a:extLst>
            </p:cNvPr>
            <p:cNvSpPr/>
            <p:nvPr/>
          </p:nvSpPr>
          <p:spPr>
            <a:xfrm>
              <a:off x="181778" y="2391344"/>
              <a:ext cx="4197426" cy="2523768"/>
            </a:xfrm>
            <a:prstGeom prst="rect">
              <a:avLst/>
            </a:prstGeom>
          </p:spPr>
          <p:txBody>
            <a:bodyPr wrap="square">
              <a:spAutoFit/>
            </a:bodyPr>
            <a:lstStyle/>
            <a:p>
              <a:pPr algn="ctr"/>
              <a:r>
                <a:rPr lang="vi-VN" sz="4800">
                  <a:solidFill>
                    <a:srgbClr val="FF0000"/>
                  </a:solidFill>
                </a:rPr>
                <a:t>Xác định vị trí của tòa nhà thư viện. Siêu thị ở phía nào của lược đồ? Công viên ở phía nào của lược đồ?</a:t>
              </a:r>
              <a:endParaRPr lang="en-US" sz="4800">
                <a:solidFill>
                  <a:srgbClr val="FF0000"/>
                </a:solidFill>
              </a:endParaRPr>
            </a:p>
          </p:txBody>
        </p:sp>
      </p:grpSp>
      <p:grpSp>
        <p:nvGrpSpPr>
          <p:cNvPr id="29" name="Group 28">
            <a:extLst>
              <a:ext uri="{FF2B5EF4-FFF2-40B4-BE49-F238E27FC236}">
                <a16:creationId xmlns:a16="http://schemas.microsoft.com/office/drawing/2014/main" id="{AEA585F2-816C-4B5A-86E1-CE3936552890}"/>
              </a:ext>
            </a:extLst>
          </p:cNvPr>
          <p:cNvGrpSpPr/>
          <p:nvPr/>
        </p:nvGrpSpPr>
        <p:grpSpPr>
          <a:xfrm>
            <a:off x="900134" y="1953842"/>
            <a:ext cx="8373899" cy="6322338"/>
            <a:chOff x="600089" y="1302561"/>
            <a:chExt cx="5582599" cy="4214892"/>
          </a:xfrm>
        </p:grpSpPr>
        <p:grpSp>
          <p:nvGrpSpPr>
            <p:cNvPr id="27" name="Group 26">
              <a:extLst>
                <a:ext uri="{FF2B5EF4-FFF2-40B4-BE49-F238E27FC236}">
                  <a16:creationId xmlns:a16="http://schemas.microsoft.com/office/drawing/2014/main" id="{3556E747-642F-4EF3-87CF-36FCA15A3A59}"/>
                </a:ext>
              </a:extLst>
            </p:cNvPr>
            <p:cNvGrpSpPr/>
            <p:nvPr/>
          </p:nvGrpSpPr>
          <p:grpSpPr>
            <a:xfrm>
              <a:off x="600089" y="1302561"/>
              <a:ext cx="5212394" cy="4214892"/>
              <a:chOff x="600089" y="1302561"/>
              <a:chExt cx="5212394" cy="4214892"/>
            </a:xfrm>
          </p:grpSpPr>
          <p:cxnSp>
            <p:nvCxnSpPr>
              <p:cNvPr id="16" name="Straight Arrow Connector 15">
                <a:extLst>
                  <a:ext uri="{FF2B5EF4-FFF2-40B4-BE49-F238E27FC236}">
                    <a16:creationId xmlns:a16="http://schemas.microsoft.com/office/drawing/2014/main" id="{B21288D2-54E5-41D2-A1E0-21BB23CFF3F8}"/>
                  </a:ext>
                </a:extLst>
              </p:cNvPr>
              <p:cNvCxnSpPr>
                <a:cxnSpLocks/>
              </p:cNvCxnSpPr>
              <p:nvPr/>
            </p:nvCxnSpPr>
            <p:spPr>
              <a:xfrm>
                <a:off x="1290017" y="3446321"/>
                <a:ext cx="3434080" cy="0"/>
              </a:xfrm>
              <a:prstGeom prst="straightConnector1">
                <a:avLst/>
              </a:prstGeom>
              <a:ln w="38100">
                <a:solidFill>
                  <a:srgbClr val="53B578"/>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8A2A0A27-A0E4-4C93-80CC-6ECCB499D516}"/>
                  </a:ext>
                </a:extLst>
              </p:cNvPr>
              <p:cNvCxnSpPr>
                <a:cxnSpLocks/>
              </p:cNvCxnSpPr>
              <p:nvPr/>
            </p:nvCxnSpPr>
            <p:spPr>
              <a:xfrm>
                <a:off x="2998168" y="1708961"/>
                <a:ext cx="0" cy="3373120"/>
              </a:xfrm>
              <a:prstGeom prst="straightConnector1">
                <a:avLst/>
              </a:prstGeom>
              <a:ln w="38100">
                <a:solidFill>
                  <a:srgbClr val="53B578"/>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1D7C5AB9-C011-44D6-BDF1-8DCAE2D3EAAF}"/>
                  </a:ext>
                </a:extLst>
              </p:cNvPr>
              <p:cNvCxnSpPr>
                <a:cxnSpLocks/>
              </p:cNvCxnSpPr>
              <p:nvPr/>
            </p:nvCxnSpPr>
            <p:spPr>
              <a:xfrm flipV="1">
                <a:off x="1799288" y="2247441"/>
                <a:ext cx="2396489" cy="2362200"/>
              </a:xfrm>
              <a:prstGeom prst="straightConnector1">
                <a:avLst/>
              </a:prstGeom>
              <a:ln w="3810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012C351B-4186-4D95-A157-B53D275977C0}"/>
                  </a:ext>
                </a:extLst>
              </p:cNvPr>
              <p:cNvSpPr txBox="1"/>
              <p:nvPr/>
            </p:nvSpPr>
            <p:spPr>
              <a:xfrm>
                <a:off x="2712417" y="1302561"/>
                <a:ext cx="924560" cy="369332"/>
              </a:xfrm>
              <a:prstGeom prst="rect">
                <a:avLst/>
              </a:prstGeom>
              <a:noFill/>
            </p:spPr>
            <p:txBody>
              <a:bodyPr wrap="square" rtlCol="0">
                <a:spAutoFit/>
              </a:bodyPr>
              <a:lstStyle/>
              <a:p>
                <a:r>
                  <a:rPr lang="en-US" sz="3000">
                    <a:solidFill>
                      <a:srgbClr val="FF3399"/>
                    </a:solidFill>
                    <a:latin typeface="Arial" panose="020B0604020202020204" pitchFamily="34" charset="0"/>
                    <a:cs typeface="Arial" panose="020B0604020202020204" pitchFamily="34" charset="0"/>
                  </a:rPr>
                  <a:t>Bắc</a:t>
                </a:r>
              </a:p>
            </p:txBody>
          </p:sp>
          <p:cxnSp>
            <p:nvCxnSpPr>
              <p:cNvPr id="20" name="Straight Arrow Connector 19">
                <a:extLst>
                  <a:ext uri="{FF2B5EF4-FFF2-40B4-BE49-F238E27FC236}">
                    <a16:creationId xmlns:a16="http://schemas.microsoft.com/office/drawing/2014/main" id="{618449EC-3D3F-40C3-8D12-86FB033A7FBB}"/>
                  </a:ext>
                </a:extLst>
              </p:cNvPr>
              <p:cNvCxnSpPr>
                <a:cxnSpLocks/>
              </p:cNvCxnSpPr>
              <p:nvPr/>
            </p:nvCxnSpPr>
            <p:spPr>
              <a:xfrm>
                <a:off x="1808812" y="2247441"/>
                <a:ext cx="2396489" cy="2428240"/>
              </a:xfrm>
              <a:prstGeom prst="straightConnector1">
                <a:avLst/>
              </a:prstGeom>
              <a:ln w="3810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B1AA28AE-6CEF-4BF6-81B4-D0E9A7CD76E9}"/>
                  </a:ext>
                </a:extLst>
              </p:cNvPr>
              <p:cNvSpPr txBox="1"/>
              <p:nvPr/>
            </p:nvSpPr>
            <p:spPr>
              <a:xfrm>
                <a:off x="4353892" y="1824293"/>
                <a:ext cx="1458591" cy="369332"/>
              </a:xfrm>
              <a:prstGeom prst="rect">
                <a:avLst/>
              </a:prstGeom>
              <a:noFill/>
            </p:spPr>
            <p:txBody>
              <a:bodyPr wrap="square" rtlCol="0">
                <a:spAutoFit/>
              </a:bodyPr>
              <a:lstStyle/>
              <a:p>
                <a:r>
                  <a:rPr lang="en-US" sz="3000">
                    <a:solidFill>
                      <a:srgbClr val="7030A0"/>
                    </a:solidFill>
                    <a:latin typeface="Arial" panose="020B0604020202020204" pitchFamily="34" charset="0"/>
                    <a:cs typeface="Arial" panose="020B0604020202020204" pitchFamily="34" charset="0"/>
                  </a:rPr>
                  <a:t>Đông Bắc</a:t>
                </a:r>
              </a:p>
            </p:txBody>
          </p:sp>
          <p:sp>
            <p:nvSpPr>
              <p:cNvPr id="22" name="TextBox 21">
                <a:extLst>
                  <a:ext uri="{FF2B5EF4-FFF2-40B4-BE49-F238E27FC236}">
                    <a16:creationId xmlns:a16="http://schemas.microsoft.com/office/drawing/2014/main" id="{FA3EBBF6-1B8C-4900-BFC5-C940F52C95EE}"/>
                  </a:ext>
                </a:extLst>
              </p:cNvPr>
              <p:cNvSpPr txBox="1"/>
              <p:nvPr/>
            </p:nvSpPr>
            <p:spPr>
              <a:xfrm>
                <a:off x="873459" y="1812817"/>
                <a:ext cx="1252857" cy="369332"/>
              </a:xfrm>
              <a:prstGeom prst="rect">
                <a:avLst/>
              </a:prstGeom>
              <a:noFill/>
            </p:spPr>
            <p:txBody>
              <a:bodyPr wrap="square" rtlCol="0">
                <a:spAutoFit/>
              </a:bodyPr>
              <a:lstStyle/>
              <a:p>
                <a:r>
                  <a:rPr lang="en-US" sz="3000">
                    <a:solidFill>
                      <a:srgbClr val="7030A0"/>
                    </a:solidFill>
                    <a:latin typeface="Arial" panose="020B0604020202020204" pitchFamily="34" charset="0"/>
                    <a:cs typeface="Arial" panose="020B0604020202020204" pitchFamily="34" charset="0"/>
                  </a:rPr>
                  <a:t>Tây Bắc</a:t>
                </a:r>
              </a:p>
            </p:txBody>
          </p:sp>
          <p:sp>
            <p:nvSpPr>
              <p:cNvPr id="23" name="TextBox 22">
                <a:extLst>
                  <a:ext uri="{FF2B5EF4-FFF2-40B4-BE49-F238E27FC236}">
                    <a16:creationId xmlns:a16="http://schemas.microsoft.com/office/drawing/2014/main" id="{6F86E51E-310E-4D20-9120-3CF0DD12919C}"/>
                  </a:ext>
                </a:extLst>
              </p:cNvPr>
              <p:cNvSpPr txBox="1"/>
              <p:nvPr/>
            </p:nvSpPr>
            <p:spPr>
              <a:xfrm>
                <a:off x="651847" y="3225946"/>
                <a:ext cx="1458591" cy="369332"/>
              </a:xfrm>
              <a:prstGeom prst="rect">
                <a:avLst/>
              </a:prstGeom>
              <a:noFill/>
            </p:spPr>
            <p:txBody>
              <a:bodyPr wrap="square" rtlCol="0">
                <a:spAutoFit/>
              </a:bodyPr>
              <a:lstStyle/>
              <a:p>
                <a:r>
                  <a:rPr lang="en-US" sz="3000">
                    <a:solidFill>
                      <a:srgbClr val="FF3399"/>
                    </a:solidFill>
                    <a:latin typeface="Arial" panose="020B0604020202020204" pitchFamily="34" charset="0"/>
                    <a:cs typeface="Arial" panose="020B0604020202020204" pitchFamily="34" charset="0"/>
                  </a:rPr>
                  <a:t>Tây</a:t>
                </a:r>
              </a:p>
            </p:txBody>
          </p:sp>
          <p:sp>
            <p:nvSpPr>
              <p:cNvPr id="24" name="TextBox 23">
                <a:extLst>
                  <a:ext uri="{FF2B5EF4-FFF2-40B4-BE49-F238E27FC236}">
                    <a16:creationId xmlns:a16="http://schemas.microsoft.com/office/drawing/2014/main" id="{1363C64B-50B3-4F55-A8EF-CDEAC6985D75}"/>
                  </a:ext>
                </a:extLst>
              </p:cNvPr>
              <p:cNvSpPr txBox="1"/>
              <p:nvPr/>
            </p:nvSpPr>
            <p:spPr>
              <a:xfrm>
                <a:off x="600089" y="4546746"/>
                <a:ext cx="1458591" cy="369332"/>
              </a:xfrm>
              <a:prstGeom prst="rect">
                <a:avLst/>
              </a:prstGeom>
              <a:noFill/>
            </p:spPr>
            <p:txBody>
              <a:bodyPr wrap="square" rtlCol="0">
                <a:spAutoFit/>
              </a:bodyPr>
              <a:lstStyle/>
              <a:p>
                <a:r>
                  <a:rPr lang="en-US" sz="3000">
                    <a:solidFill>
                      <a:srgbClr val="7030A0"/>
                    </a:solidFill>
                    <a:latin typeface="Arial" panose="020B0604020202020204" pitchFamily="34" charset="0"/>
                    <a:cs typeface="Arial" panose="020B0604020202020204" pitchFamily="34" charset="0"/>
                  </a:rPr>
                  <a:t>Tây Nam</a:t>
                </a:r>
              </a:p>
            </p:txBody>
          </p:sp>
          <p:sp>
            <p:nvSpPr>
              <p:cNvPr id="25" name="TextBox 24">
                <a:extLst>
                  <a:ext uri="{FF2B5EF4-FFF2-40B4-BE49-F238E27FC236}">
                    <a16:creationId xmlns:a16="http://schemas.microsoft.com/office/drawing/2014/main" id="{FA2455FE-EFA0-42B5-A62D-E380916B7E0B}"/>
                  </a:ext>
                </a:extLst>
              </p:cNvPr>
              <p:cNvSpPr txBox="1"/>
              <p:nvPr/>
            </p:nvSpPr>
            <p:spPr>
              <a:xfrm>
                <a:off x="2445401" y="5148121"/>
                <a:ext cx="1458591" cy="369332"/>
              </a:xfrm>
              <a:prstGeom prst="rect">
                <a:avLst/>
              </a:prstGeom>
              <a:noFill/>
            </p:spPr>
            <p:txBody>
              <a:bodyPr wrap="square" rtlCol="0">
                <a:spAutoFit/>
              </a:bodyPr>
              <a:lstStyle/>
              <a:p>
                <a:r>
                  <a:rPr lang="en-US" sz="3000">
                    <a:solidFill>
                      <a:srgbClr val="FF3399"/>
                    </a:solidFill>
                    <a:latin typeface="Arial" panose="020B0604020202020204" pitchFamily="34" charset="0"/>
                    <a:cs typeface="Arial" panose="020B0604020202020204" pitchFamily="34" charset="0"/>
                  </a:rPr>
                  <a:t> Nam</a:t>
                </a:r>
              </a:p>
            </p:txBody>
          </p:sp>
          <p:sp>
            <p:nvSpPr>
              <p:cNvPr id="26" name="TextBox 25">
                <a:extLst>
                  <a:ext uri="{FF2B5EF4-FFF2-40B4-BE49-F238E27FC236}">
                    <a16:creationId xmlns:a16="http://schemas.microsoft.com/office/drawing/2014/main" id="{D1593F8D-ED01-486B-9A93-D2F1ACCE1590}"/>
                  </a:ext>
                </a:extLst>
              </p:cNvPr>
              <p:cNvSpPr txBox="1"/>
              <p:nvPr/>
            </p:nvSpPr>
            <p:spPr>
              <a:xfrm>
                <a:off x="4296435" y="4609641"/>
                <a:ext cx="1458591" cy="369332"/>
              </a:xfrm>
              <a:prstGeom prst="rect">
                <a:avLst/>
              </a:prstGeom>
              <a:noFill/>
            </p:spPr>
            <p:txBody>
              <a:bodyPr wrap="square" rtlCol="0">
                <a:spAutoFit/>
              </a:bodyPr>
              <a:lstStyle/>
              <a:p>
                <a:r>
                  <a:rPr lang="en-US" sz="3000">
                    <a:solidFill>
                      <a:srgbClr val="7030A0"/>
                    </a:solidFill>
                    <a:latin typeface="Arial" panose="020B0604020202020204" pitchFamily="34" charset="0"/>
                    <a:cs typeface="Arial" panose="020B0604020202020204" pitchFamily="34" charset="0"/>
                  </a:rPr>
                  <a:t>Đông Nam</a:t>
                </a:r>
              </a:p>
            </p:txBody>
          </p:sp>
        </p:grpSp>
        <p:sp>
          <p:nvSpPr>
            <p:cNvPr id="28" name="TextBox 27">
              <a:extLst>
                <a:ext uri="{FF2B5EF4-FFF2-40B4-BE49-F238E27FC236}">
                  <a16:creationId xmlns:a16="http://schemas.microsoft.com/office/drawing/2014/main" id="{346E6987-68C6-413C-8033-771CDAF094F7}"/>
                </a:ext>
              </a:extLst>
            </p:cNvPr>
            <p:cNvSpPr txBox="1"/>
            <p:nvPr/>
          </p:nvSpPr>
          <p:spPr>
            <a:xfrm>
              <a:off x="4724097" y="3268506"/>
              <a:ext cx="1458591" cy="369332"/>
            </a:xfrm>
            <a:prstGeom prst="rect">
              <a:avLst/>
            </a:prstGeom>
            <a:noFill/>
          </p:spPr>
          <p:txBody>
            <a:bodyPr wrap="square" rtlCol="0">
              <a:spAutoFit/>
            </a:bodyPr>
            <a:lstStyle/>
            <a:p>
              <a:r>
                <a:rPr lang="en-US" sz="3000">
                  <a:solidFill>
                    <a:srgbClr val="FF3399"/>
                  </a:solidFill>
                  <a:latin typeface="Arial" panose="020B0604020202020204" pitchFamily="34" charset="0"/>
                  <a:cs typeface="Arial" panose="020B0604020202020204" pitchFamily="34" charset="0"/>
                </a:rPr>
                <a:t>Đông</a:t>
              </a:r>
            </a:p>
          </p:txBody>
        </p:sp>
      </p:grpSp>
      <p:sp>
        <p:nvSpPr>
          <p:cNvPr id="30" name="Rectangle: Rounded Corners 29">
            <a:extLst>
              <a:ext uri="{FF2B5EF4-FFF2-40B4-BE49-F238E27FC236}">
                <a16:creationId xmlns:a16="http://schemas.microsoft.com/office/drawing/2014/main" id="{4530EE20-D21E-4325-9711-8AA58C7221DA}"/>
              </a:ext>
            </a:extLst>
          </p:cNvPr>
          <p:cNvSpPr/>
          <p:nvPr/>
        </p:nvSpPr>
        <p:spPr>
          <a:xfrm>
            <a:off x="6130886" y="231354"/>
            <a:ext cx="5816906" cy="1288974"/>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a:solidFill>
                  <a:srgbClr val="FFFF00"/>
                </a:solidFill>
                <a:latin typeface="Arial" panose="020B0604020202020204" pitchFamily="34" charset="0"/>
                <a:cs typeface="Arial" panose="020B0604020202020204" pitchFamily="34" charset="0"/>
              </a:rPr>
              <a:t>LUYỆN TẬP</a:t>
            </a:r>
          </a:p>
        </p:txBody>
      </p:sp>
    </p:spTree>
    <p:extLst>
      <p:ext uri="{BB962C8B-B14F-4D97-AF65-F5344CB8AC3E}">
        <p14:creationId xmlns:p14="http://schemas.microsoft.com/office/powerpoint/2010/main" val="1021782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5"/>
                                        </p:tgtEl>
                                      </p:cBhvr>
                                    </p:animEffect>
                                    <p:set>
                                      <p:cBhvr>
                                        <p:cTn id="20" dur="1" fill="hold">
                                          <p:stCondLst>
                                            <p:cond delay="499"/>
                                          </p:stCondLst>
                                        </p:cTn>
                                        <p:tgtEl>
                                          <p:spTgt spid="1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barn(inVertical)">
                                      <p:cBhvr>
                                        <p:cTn id="2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3" descr="Diagram&#10;&#10;Description automatically generated">
            <a:extLst>
              <a:ext uri="{FF2B5EF4-FFF2-40B4-BE49-F238E27FC236}">
                <a16:creationId xmlns:a16="http://schemas.microsoft.com/office/drawing/2014/main" id="{4F7DC9DF-5993-4391-AED4-ED1D107AC3C7}"/>
              </a:ext>
            </a:extLst>
          </p:cNvPr>
          <p:cNvPicPr/>
          <p:nvPr/>
        </p:nvPicPr>
        <p:blipFill rotWithShape="1">
          <a:blip r:embed="rId2"/>
          <a:srcRect l="1405" r="3" b="3"/>
          <a:stretch/>
        </p:blipFill>
        <p:spPr>
          <a:xfrm>
            <a:off x="228600" y="1305560"/>
            <a:ext cx="8229600" cy="8235414"/>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5" name="Rectangle 4">
            <a:extLst>
              <a:ext uri="{FF2B5EF4-FFF2-40B4-BE49-F238E27FC236}">
                <a16:creationId xmlns:a16="http://schemas.microsoft.com/office/drawing/2014/main" id="{DF1FCE03-3F01-43C5-AC17-AA85881E7740}"/>
              </a:ext>
            </a:extLst>
          </p:cNvPr>
          <p:cNvSpPr/>
          <p:nvPr/>
        </p:nvSpPr>
        <p:spPr>
          <a:xfrm>
            <a:off x="8610600" y="1305560"/>
            <a:ext cx="9448800" cy="7467600"/>
          </a:xfrm>
          <a:prstGeom prst="rect">
            <a:avLst/>
          </a:prstGeom>
          <a:ln>
            <a:solidFill>
              <a:srgbClr val="0070C0"/>
            </a:solidFill>
            <a:prstDash val="dash"/>
          </a:ln>
        </p:spPr>
        <p:txBody>
          <a:bodyPr vert="horz" lIns="137160" tIns="68580" rIns="137160" bIns="68580" rtlCol="0">
            <a:noAutofit/>
          </a:bodyPr>
          <a:lstStyle/>
          <a:p>
            <a:pPr>
              <a:lnSpc>
                <a:spcPct val="90000"/>
              </a:lnSpc>
              <a:spcAft>
                <a:spcPts val="1200"/>
              </a:spcAft>
            </a:pPr>
            <a:r>
              <a:rPr lang="en-US" sz="4400" dirty="0">
                <a:solidFill>
                  <a:srgbClr val="0033CC"/>
                </a:solidFill>
                <a:latin typeface="Arial" panose="020B0604020202020204" pitchFamily="34" charset="0"/>
                <a:cs typeface="Arial" panose="020B0604020202020204" pitchFamily="34" charset="0"/>
              </a:rPr>
              <a:t>2. </a:t>
            </a:r>
            <a:r>
              <a:rPr lang="en-US" sz="4400" dirty="0" err="1">
                <a:solidFill>
                  <a:srgbClr val="0033CC"/>
                </a:solidFill>
                <a:latin typeface="Arial" panose="020B0604020202020204" pitchFamily="34" charset="0"/>
                <a:cs typeface="Arial" panose="020B0604020202020204" pitchFamily="34" charset="0"/>
              </a:rPr>
              <a:t>Quan</a:t>
            </a:r>
            <a:r>
              <a:rPr lang="en-US" sz="4400" dirty="0">
                <a:solidFill>
                  <a:srgbClr val="0033CC"/>
                </a:solidFill>
                <a:latin typeface="Arial" panose="020B0604020202020204" pitchFamily="34" charset="0"/>
                <a:cs typeface="Arial" panose="020B0604020202020204" pitchFamily="34" charset="0"/>
              </a:rPr>
              <a:t> </a:t>
            </a:r>
            <a:r>
              <a:rPr lang="en-US" sz="4400" dirty="0" err="1">
                <a:solidFill>
                  <a:srgbClr val="0033CC"/>
                </a:solidFill>
                <a:latin typeface="Arial" panose="020B0604020202020204" pitchFamily="34" charset="0"/>
                <a:cs typeface="Arial" panose="020B0604020202020204" pitchFamily="34" charset="0"/>
              </a:rPr>
              <a:t>sát</a:t>
            </a:r>
            <a:r>
              <a:rPr lang="en-US" sz="4400" dirty="0">
                <a:solidFill>
                  <a:srgbClr val="0033CC"/>
                </a:solidFill>
                <a:latin typeface="Arial" panose="020B0604020202020204" pitchFamily="34" charset="0"/>
                <a:cs typeface="Arial" panose="020B0604020202020204" pitchFamily="34" charset="0"/>
              </a:rPr>
              <a:t>  </a:t>
            </a:r>
            <a:r>
              <a:rPr lang="en-US" sz="4400" dirty="0" err="1">
                <a:solidFill>
                  <a:srgbClr val="0033CC"/>
                </a:solidFill>
                <a:latin typeface="Arial" panose="020B0604020202020204" pitchFamily="34" charset="0"/>
                <a:cs typeface="Arial" panose="020B0604020202020204" pitchFamily="34" charset="0"/>
              </a:rPr>
              <a:t>hình</a:t>
            </a:r>
            <a:r>
              <a:rPr lang="en-US" sz="4400" dirty="0">
                <a:solidFill>
                  <a:srgbClr val="0033CC"/>
                </a:solidFill>
                <a:latin typeface="Arial" panose="020B0604020202020204" pitchFamily="34" charset="0"/>
                <a:cs typeface="Arial" panose="020B0604020202020204" pitchFamily="34" charset="0"/>
              </a:rPr>
              <a:t> 4.1 </a:t>
            </a:r>
            <a:r>
              <a:rPr lang="en-US" sz="4400" dirty="0" err="1">
                <a:solidFill>
                  <a:srgbClr val="0033CC"/>
                </a:solidFill>
                <a:latin typeface="Arial" panose="020B0604020202020204" pitchFamily="34" charset="0"/>
                <a:cs typeface="Arial" panose="020B0604020202020204" pitchFamily="34" charset="0"/>
              </a:rPr>
              <a:t>và</a:t>
            </a:r>
            <a:r>
              <a:rPr lang="en-US" sz="4400" dirty="0">
                <a:solidFill>
                  <a:srgbClr val="0033CC"/>
                </a:solidFill>
                <a:latin typeface="Arial" panose="020B0604020202020204" pitchFamily="34" charset="0"/>
                <a:cs typeface="Arial" panose="020B0604020202020204" pitchFamily="34" charset="0"/>
              </a:rPr>
              <a:t> </a:t>
            </a:r>
            <a:r>
              <a:rPr lang="en-US" sz="4400" dirty="0" err="1">
                <a:solidFill>
                  <a:srgbClr val="0033CC"/>
                </a:solidFill>
                <a:latin typeface="Arial" panose="020B0604020202020204" pitchFamily="34" charset="0"/>
                <a:cs typeface="Arial" panose="020B0604020202020204" pitchFamily="34" charset="0"/>
              </a:rPr>
              <a:t>trả</a:t>
            </a:r>
            <a:r>
              <a:rPr lang="en-US" sz="4400" dirty="0">
                <a:solidFill>
                  <a:srgbClr val="0033CC"/>
                </a:solidFill>
                <a:latin typeface="Arial" panose="020B0604020202020204" pitchFamily="34" charset="0"/>
                <a:cs typeface="Arial" panose="020B0604020202020204" pitchFamily="34" charset="0"/>
              </a:rPr>
              <a:t> </a:t>
            </a:r>
            <a:r>
              <a:rPr lang="en-US" sz="4400" dirty="0" err="1">
                <a:solidFill>
                  <a:srgbClr val="0033CC"/>
                </a:solidFill>
                <a:latin typeface="Arial" panose="020B0604020202020204" pitchFamily="34" charset="0"/>
                <a:cs typeface="Arial" panose="020B0604020202020204" pitchFamily="34" charset="0"/>
              </a:rPr>
              <a:t>lời</a:t>
            </a:r>
            <a:r>
              <a:rPr lang="en-US" sz="4400" dirty="0">
                <a:solidFill>
                  <a:srgbClr val="0033CC"/>
                </a:solidFill>
                <a:latin typeface="Arial" panose="020B0604020202020204" pitchFamily="34" charset="0"/>
                <a:cs typeface="Arial" panose="020B0604020202020204" pitchFamily="34" charset="0"/>
              </a:rPr>
              <a:t> </a:t>
            </a:r>
            <a:r>
              <a:rPr lang="en-US" sz="4400" dirty="0" err="1">
                <a:solidFill>
                  <a:srgbClr val="0033CC"/>
                </a:solidFill>
                <a:latin typeface="Arial" panose="020B0604020202020204" pitchFamily="34" charset="0"/>
                <a:cs typeface="Arial" panose="020B0604020202020204" pitchFamily="34" charset="0"/>
              </a:rPr>
              <a:t>những</a:t>
            </a:r>
            <a:r>
              <a:rPr lang="en-US" sz="4400" dirty="0">
                <a:solidFill>
                  <a:srgbClr val="0033CC"/>
                </a:solidFill>
                <a:latin typeface="Arial" panose="020B0604020202020204" pitchFamily="34" charset="0"/>
                <a:cs typeface="Arial" panose="020B0604020202020204" pitchFamily="34" charset="0"/>
              </a:rPr>
              <a:t> </a:t>
            </a:r>
            <a:r>
              <a:rPr lang="en-US" sz="4400" dirty="0" err="1">
                <a:solidFill>
                  <a:srgbClr val="0033CC"/>
                </a:solidFill>
                <a:latin typeface="Arial" panose="020B0604020202020204" pitchFamily="34" charset="0"/>
                <a:cs typeface="Arial" panose="020B0604020202020204" pitchFamily="34" charset="0"/>
              </a:rPr>
              <a:t>câu</a:t>
            </a:r>
            <a:r>
              <a:rPr lang="en-US" sz="4400" dirty="0">
                <a:solidFill>
                  <a:srgbClr val="0033CC"/>
                </a:solidFill>
                <a:latin typeface="Arial" panose="020B0604020202020204" pitchFamily="34" charset="0"/>
                <a:cs typeface="Arial" panose="020B0604020202020204" pitchFamily="34" charset="0"/>
              </a:rPr>
              <a:t> </a:t>
            </a:r>
            <a:r>
              <a:rPr lang="en-US" sz="4400" dirty="0" err="1">
                <a:solidFill>
                  <a:srgbClr val="0033CC"/>
                </a:solidFill>
                <a:latin typeface="Arial" panose="020B0604020202020204" pitchFamily="34" charset="0"/>
                <a:cs typeface="Arial" panose="020B0604020202020204" pitchFamily="34" charset="0"/>
              </a:rPr>
              <a:t>hỏi</a:t>
            </a:r>
            <a:r>
              <a:rPr lang="en-US" sz="4400" dirty="0">
                <a:solidFill>
                  <a:srgbClr val="0033CC"/>
                </a:solidFill>
                <a:latin typeface="Arial" panose="020B0604020202020204" pitchFamily="34" charset="0"/>
                <a:cs typeface="Arial" panose="020B0604020202020204" pitchFamily="34" charset="0"/>
              </a:rPr>
              <a:t> </a:t>
            </a:r>
            <a:r>
              <a:rPr lang="en-US" sz="4400" dirty="0" err="1">
                <a:solidFill>
                  <a:srgbClr val="0033CC"/>
                </a:solidFill>
                <a:latin typeface="Arial" panose="020B0604020202020204" pitchFamily="34" charset="0"/>
                <a:cs typeface="Arial" panose="020B0604020202020204" pitchFamily="34" charset="0"/>
              </a:rPr>
              <a:t>sau</a:t>
            </a:r>
            <a:r>
              <a:rPr lang="en-US" sz="4400" dirty="0">
                <a:solidFill>
                  <a:srgbClr val="0033CC"/>
                </a:solidFill>
                <a:latin typeface="Arial" panose="020B0604020202020204" pitchFamily="34" charset="0"/>
                <a:cs typeface="Arial" panose="020B0604020202020204" pitchFamily="34" charset="0"/>
              </a:rPr>
              <a:t>:</a:t>
            </a:r>
          </a:p>
          <a:p>
            <a:pPr algn="just">
              <a:lnSpc>
                <a:spcPct val="90000"/>
              </a:lnSpc>
              <a:spcAft>
                <a:spcPts val="1200"/>
              </a:spcAft>
            </a:pPr>
            <a:r>
              <a:rPr lang="en-US" sz="4400" dirty="0">
                <a:solidFill>
                  <a:srgbClr val="0033CC"/>
                </a:solidFill>
                <a:latin typeface="Arial" panose="020B0604020202020204" pitchFamily="34" charset="0"/>
                <a:cs typeface="Arial" panose="020B0604020202020204" pitchFamily="34" charset="0"/>
              </a:rPr>
              <a:t>+ </a:t>
            </a:r>
            <a:r>
              <a:rPr lang="en-US" sz="4400" dirty="0" err="1">
                <a:solidFill>
                  <a:srgbClr val="0033CC"/>
                </a:solidFill>
                <a:latin typeface="Arial" panose="020B0604020202020204" pitchFamily="34" charset="0"/>
                <a:cs typeface="Arial" panose="020B0604020202020204" pitchFamily="34" charset="0"/>
              </a:rPr>
              <a:t>Người</a:t>
            </a:r>
            <a:r>
              <a:rPr lang="en-US" sz="4400" dirty="0">
                <a:solidFill>
                  <a:srgbClr val="0033CC"/>
                </a:solidFill>
                <a:latin typeface="Arial" panose="020B0604020202020204" pitchFamily="34" charset="0"/>
                <a:cs typeface="Arial" panose="020B0604020202020204" pitchFamily="34" charset="0"/>
              </a:rPr>
              <a:t> </a:t>
            </a:r>
            <a:r>
              <a:rPr lang="en-US" sz="4400" dirty="0" err="1">
                <a:solidFill>
                  <a:srgbClr val="0033CC"/>
                </a:solidFill>
                <a:latin typeface="Arial" panose="020B0604020202020204" pitchFamily="34" charset="0"/>
                <a:cs typeface="Arial" panose="020B0604020202020204" pitchFamily="34" charset="0"/>
              </a:rPr>
              <a:t>vẽ</a:t>
            </a:r>
            <a:r>
              <a:rPr lang="en-US" sz="4400" dirty="0">
                <a:solidFill>
                  <a:srgbClr val="0033CC"/>
                </a:solidFill>
                <a:latin typeface="Arial" panose="020B0604020202020204" pitchFamily="34" charset="0"/>
                <a:cs typeface="Arial" panose="020B0604020202020204" pitchFamily="34" charset="0"/>
              </a:rPr>
              <a:t> </a:t>
            </a:r>
            <a:r>
              <a:rPr lang="en-US" sz="4400" dirty="0" err="1">
                <a:solidFill>
                  <a:srgbClr val="0033CC"/>
                </a:solidFill>
                <a:latin typeface="Arial" panose="020B0604020202020204" pitchFamily="34" charset="0"/>
                <a:cs typeface="Arial" panose="020B0604020202020204" pitchFamily="34" charset="0"/>
              </a:rPr>
              <a:t>lược</a:t>
            </a:r>
            <a:r>
              <a:rPr lang="en-US" sz="4400" dirty="0">
                <a:solidFill>
                  <a:srgbClr val="0033CC"/>
                </a:solidFill>
                <a:latin typeface="Arial" panose="020B0604020202020204" pitchFamily="34" charset="0"/>
                <a:cs typeface="Arial" panose="020B0604020202020204" pitchFamily="34" charset="0"/>
              </a:rPr>
              <a:t> </a:t>
            </a:r>
            <a:r>
              <a:rPr lang="en-US" sz="4400" dirty="0" err="1">
                <a:solidFill>
                  <a:srgbClr val="0033CC"/>
                </a:solidFill>
                <a:latin typeface="Arial" panose="020B0604020202020204" pitchFamily="34" charset="0"/>
                <a:cs typeface="Arial" panose="020B0604020202020204" pitchFamily="34" charset="0"/>
              </a:rPr>
              <a:t>đồ</a:t>
            </a:r>
            <a:r>
              <a:rPr lang="en-US" sz="4400" dirty="0">
                <a:solidFill>
                  <a:srgbClr val="0033CC"/>
                </a:solidFill>
                <a:latin typeface="Arial" panose="020B0604020202020204" pitchFamily="34" charset="0"/>
                <a:cs typeface="Arial" panose="020B0604020202020204" pitchFamily="34" charset="0"/>
              </a:rPr>
              <a:t> </a:t>
            </a:r>
            <a:r>
              <a:rPr lang="en-US" sz="4400" dirty="0" err="1">
                <a:solidFill>
                  <a:srgbClr val="0033CC"/>
                </a:solidFill>
                <a:latin typeface="Arial" panose="020B0604020202020204" pitchFamily="34" charset="0"/>
                <a:cs typeface="Arial" panose="020B0604020202020204" pitchFamily="34" charset="0"/>
              </a:rPr>
              <a:t>này</a:t>
            </a:r>
            <a:r>
              <a:rPr lang="en-US" sz="4400" dirty="0">
                <a:solidFill>
                  <a:srgbClr val="0033CC"/>
                </a:solidFill>
                <a:latin typeface="Arial" panose="020B0604020202020204" pitchFamily="34" charset="0"/>
                <a:cs typeface="Arial" panose="020B0604020202020204" pitchFamily="34" charset="0"/>
              </a:rPr>
              <a:t> </a:t>
            </a:r>
            <a:r>
              <a:rPr lang="en-US" sz="4400" dirty="0" err="1">
                <a:solidFill>
                  <a:srgbClr val="0033CC"/>
                </a:solidFill>
                <a:latin typeface="Arial" panose="020B0604020202020204" pitchFamily="34" charset="0"/>
                <a:cs typeface="Arial" panose="020B0604020202020204" pitchFamily="34" charset="0"/>
              </a:rPr>
              <a:t>sống</a:t>
            </a:r>
            <a:r>
              <a:rPr lang="en-US" sz="4400" dirty="0">
                <a:solidFill>
                  <a:srgbClr val="0033CC"/>
                </a:solidFill>
                <a:latin typeface="Arial" panose="020B0604020202020204" pitchFamily="34" charset="0"/>
                <a:cs typeface="Arial" panose="020B0604020202020204" pitchFamily="34" charset="0"/>
              </a:rPr>
              <a:t> ở </a:t>
            </a:r>
            <a:r>
              <a:rPr lang="en-US" sz="4400" dirty="0" err="1">
                <a:solidFill>
                  <a:srgbClr val="0033CC"/>
                </a:solidFill>
                <a:latin typeface="Arial" panose="020B0604020202020204" pitchFamily="34" charset="0"/>
                <a:cs typeface="Arial" panose="020B0604020202020204" pitchFamily="34" charset="0"/>
              </a:rPr>
              <a:t>đâu</a:t>
            </a:r>
            <a:r>
              <a:rPr lang="en-US" sz="4400" dirty="0">
                <a:solidFill>
                  <a:srgbClr val="0033CC"/>
                </a:solidFill>
                <a:latin typeface="Arial" panose="020B0604020202020204" pitchFamily="34" charset="0"/>
                <a:cs typeface="Arial" panose="020B0604020202020204" pitchFamily="34" charset="0"/>
              </a:rPr>
              <a:t>? </a:t>
            </a:r>
            <a:r>
              <a:rPr lang="en-US" sz="4400" dirty="0" err="1">
                <a:solidFill>
                  <a:srgbClr val="0033CC"/>
                </a:solidFill>
                <a:latin typeface="Arial" panose="020B0604020202020204" pitchFamily="34" charset="0"/>
                <a:cs typeface="Arial" panose="020B0604020202020204" pitchFamily="34" charset="0"/>
              </a:rPr>
              <a:t>Nơi</a:t>
            </a:r>
            <a:r>
              <a:rPr lang="en-US" sz="4400" dirty="0">
                <a:solidFill>
                  <a:srgbClr val="0033CC"/>
                </a:solidFill>
                <a:latin typeface="Arial" panose="020B0604020202020204" pitchFamily="34" charset="0"/>
                <a:cs typeface="Arial" panose="020B0604020202020204" pitchFamily="34" charset="0"/>
              </a:rPr>
              <a:t> </a:t>
            </a:r>
            <a:r>
              <a:rPr lang="en-US" sz="4400" dirty="0" err="1">
                <a:solidFill>
                  <a:srgbClr val="0033CC"/>
                </a:solidFill>
                <a:latin typeface="Arial" panose="020B0604020202020204" pitchFamily="34" charset="0"/>
                <a:cs typeface="Arial" panose="020B0604020202020204" pitchFamily="34" charset="0"/>
              </a:rPr>
              <a:t>đó</a:t>
            </a:r>
            <a:r>
              <a:rPr lang="en-US" sz="4400" dirty="0">
                <a:solidFill>
                  <a:srgbClr val="0033CC"/>
                </a:solidFill>
                <a:latin typeface="Arial" panose="020B0604020202020204" pitchFamily="34" charset="0"/>
                <a:cs typeface="Arial" panose="020B0604020202020204" pitchFamily="34" charset="0"/>
              </a:rPr>
              <a:t> </a:t>
            </a:r>
            <a:r>
              <a:rPr lang="en-US" sz="4400" dirty="0" err="1">
                <a:solidFill>
                  <a:srgbClr val="0033CC"/>
                </a:solidFill>
                <a:latin typeface="Arial" panose="020B0604020202020204" pitchFamily="34" charset="0"/>
                <a:cs typeface="Arial" panose="020B0604020202020204" pitchFamily="34" charset="0"/>
              </a:rPr>
              <a:t>có</a:t>
            </a:r>
            <a:r>
              <a:rPr lang="en-US" sz="4400" dirty="0">
                <a:solidFill>
                  <a:srgbClr val="0033CC"/>
                </a:solidFill>
                <a:latin typeface="Arial" panose="020B0604020202020204" pitchFamily="34" charset="0"/>
                <a:cs typeface="Arial" panose="020B0604020202020204" pitchFamily="34" charset="0"/>
              </a:rPr>
              <a:t> </a:t>
            </a:r>
            <a:r>
              <a:rPr lang="en-US" sz="4400" dirty="0" err="1">
                <a:solidFill>
                  <a:srgbClr val="0033CC"/>
                </a:solidFill>
                <a:latin typeface="Arial" panose="020B0604020202020204" pitchFamily="34" charset="0"/>
                <a:cs typeface="Arial" panose="020B0604020202020204" pitchFamily="34" charset="0"/>
              </a:rPr>
              <a:t>thể</a:t>
            </a:r>
            <a:r>
              <a:rPr lang="en-US" sz="4400" dirty="0">
                <a:solidFill>
                  <a:srgbClr val="0033CC"/>
                </a:solidFill>
                <a:latin typeface="Arial" panose="020B0604020202020204" pitchFamily="34" charset="0"/>
                <a:cs typeface="Arial" panose="020B0604020202020204" pitchFamily="34" charset="0"/>
              </a:rPr>
              <a:t> </a:t>
            </a:r>
            <a:r>
              <a:rPr lang="en-US" sz="4400" dirty="0" err="1">
                <a:solidFill>
                  <a:srgbClr val="0033CC"/>
                </a:solidFill>
                <a:latin typeface="Arial" panose="020B0604020202020204" pitchFamily="34" charset="0"/>
                <a:cs typeface="Arial" panose="020B0604020202020204" pitchFamily="34" charset="0"/>
              </a:rPr>
              <a:t>xem</a:t>
            </a:r>
            <a:r>
              <a:rPr lang="en-US" sz="4400" dirty="0">
                <a:solidFill>
                  <a:srgbClr val="0033CC"/>
                </a:solidFill>
                <a:latin typeface="Arial" panose="020B0604020202020204" pitchFamily="34" charset="0"/>
                <a:cs typeface="Arial" panose="020B0604020202020204" pitchFamily="34" charset="0"/>
              </a:rPr>
              <a:t> </a:t>
            </a:r>
            <a:r>
              <a:rPr lang="en-US" sz="4400" dirty="0" err="1">
                <a:solidFill>
                  <a:srgbClr val="0033CC"/>
                </a:solidFill>
                <a:latin typeface="Arial" panose="020B0604020202020204" pitchFamily="34" charset="0"/>
                <a:cs typeface="Arial" panose="020B0604020202020204" pitchFamily="34" charset="0"/>
              </a:rPr>
              <a:t>là</a:t>
            </a:r>
            <a:r>
              <a:rPr lang="en-US" sz="4400" dirty="0">
                <a:solidFill>
                  <a:srgbClr val="0033CC"/>
                </a:solidFill>
                <a:latin typeface="Arial" panose="020B0604020202020204" pitchFamily="34" charset="0"/>
                <a:cs typeface="Arial" panose="020B0604020202020204" pitchFamily="34" charset="0"/>
              </a:rPr>
              <a:t> </a:t>
            </a:r>
            <a:r>
              <a:rPr lang="en-US" sz="4400" dirty="0" err="1">
                <a:solidFill>
                  <a:srgbClr val="0033CC"/>
                </a:solidFill>
                <a:latin typeface="Arial" panose="020B0604020202020204" pitchFamily="34" charset="0"/>
                <a:cs typeface="Arial" panose="020B0604020202020204" pitchFamily="34" charset="0"/>
              </a:rPr>
              <a:t>vị</a:t>
            </a:r>
            <a:r>
              <a:rPr lang="en-US" sz="4400" dirty="0">
                <a:solidFill>
                  <a:srgbClr val="0033CC"/>
                </a:solidFill>
                <a:latin typeface="Arial" panose="020B0604020202020204" pitchFamily="34" charset="0"/>
                <a:cs typeface="Arial" panose="020B0604020202020204" pitchFamily="34" charset="0"/>
              </a:rPr>
              <a:t> </a:t>
            </a:r>
            <a:r>
              <a:rPr lang="en-US" sz="4400" dirty="0" err="1">
                <a:solidFill>
                  <a:srgbClr val="0033CC"/>
                </a:solidFill>
                <a:latin typeface="Arial" panose="020B0604020202020204" pitchFamily="34" charset="0"/>
                <a:cs typeface="Arial" panose="020B0604020202020204" pitchFamily="34" charset="0"/>
              </a:rPr>
              <a:t>trí</a:t>
            </a:r>
            <a:r>
              <a:rPr lang="en-US" sz="4400" dirty="0">
                <a:solidFill>
                  <a:srgbClr val="0033CC"/>
                </a:solidFill>
                <a:latin typeface="Arial" panose="020B0604020202020204" pitchFamily="34" charset="0"/>
                <a:cs typeface="Arial" panose="020B0604020202020204" pitchFamily="34" charset="0"/>
              </a:rPr>
              <a:t> </a:t>
            </a:r>
            <a:r>
              <a:rPr lang="en-US" sz="4400" dirty="0" err="1">
                <a:solidFill>
                  <a:srgbClr val="0033CC"/>
                </a:solidFill>
                <a:latin typeface="Arial" panose="020B0604020202020204" pitchFamily="34" charset="0"/>
                <a:cs typeface="Arial" panose="020B0604020202020204" pitchFamily="34" charset="0"/>
              </a:rPr>
              <a:t>để</a:t>
            </a:r>
            <a:r>
              <a:rPr lang="en-US" sz="4400" dirty="0">
                <a:solidFill>
                  <a:srgbClr val="0033CC"/>
                </a:solidFill>
                <a:latin typeface="Arial" panose="020B0604020202020204" pitchFamily="34" charset="0"/>
                <a:cs typeface="Arial" panose="020B0604020202020204" pitchFamily="34" charset="0"/>
              </a:rPr>
              <a:t> </a:t>
            </a:r>
            <a:r>
              <a:rPr lang="en-US" sz="4400" dirty="0" err="1">
                <a:solidFill>
                  <a:srgbClr val="0033CC"/>
                </a:solidFill>
                <a:latin typeface="Arial" panose="020B0604020202020204" pitchFamily="34" charset="0"/>
                <a:cs typeface="Arial" panose="020B0604020202020204" pitchFamily="34" charset="0"/>
              </a:rPr>
              <a:t>bắt</a:t>
            </a:r>
            <a:r>
              <a:rPr lang="en-US" sz="4400" dirty="0">
                <a:solidFill>
                  <a:srgbClr val="0033CC"/>
                </a:solidFill>
                <a:latin typeface="Arial" panose="020B0604020202020204" pitchFamily="34" charset="0"/>
                <a:cs typeface="Arial" panose="020B0604020202020204" pitchFamily="34" charset="0"/>
              </a:rPr>
              <a:t> </a:t>
            </a:r>
            <a:r>
              <a:rPr lang="en-US" sz="4400" dirty="0" err="1">
                <a:solidFill>
                  <a:srgbClr val="0033CC"/>
                </a:solidFill>
                <a:latin typeface="Arial" panose="020B0604020202020204" pitchFamily="34" charset="0"/>
                <a:cs typeface="Arial" panose="020B0604020202020204" pitchFamily="34" charset="0"/>
              </a:rPr>
              <a:t>đầu</a:t>
            </a:r>
            <a:r>
              <a:rPr lang="en-US" sz="4400" dirty="0">
                <a:solidFill>
                  <a:srgbClr val="0033CC"/>
                </a:solidFill>
                <a:latin typeface="Arial" panose="020B0604020202020204" pitchFamily="34" charset="0"/>
                <a:cs typeface="Arial" panose="020B0604020202020204" pitchFamily="34" charset="0"/>
              </a:rPr>
              <a:t> </a:t>
            </a:r>
            <a:r>
              <a:rPr lang="en-US" sz="4400" dirty="0" err="1">
                <a:solidFill>
                  <a:srgbClr val="0033CC"/>
                </a:solidFill>
                <a:latin typeface="Arial" panose="020B0604020202020204" pitchFamily="34" charset="0"/>
                <a:cs typeface="Arial" panose="020B0604020202020204" pitchFamily="34" charset="0"/>
              </a:rPr>
              <a:t>vẽ</a:t>
            </a:r>
            <a:r>
              <a:rPr lang="en-US" sz="4400" dirty="0">
                <a:solidFill>
                  <a:srgbClr val="0033CC"/>
                </a:solidFill>
                <a:latin typeface="Arial" panose="020B0604020202020204" pitchFamily="34" charset="0"/>
                <a:cs typeface="Arial" panose="020B0604020202020204" pitchFamily="34" charset="0"/>
              </a:rPr>
              <a:t> </a:t>
            </a:r>
            <a:r>
              <a:rPr lang="en-US" sz="4400" dirty="0" err="1">
                <a:solidFill>
                  <a:srgbClr val="0033CC"/>
                </a:solidFill>
                <a:latin typeface="Arial" panose="020B0604020202020204" pitchFamily="34" charset="0"/>
                <a:cs typeface="Arial" panose="020B0604020202020204" pitchFamily="34" charset="0"/>
              </a:rPr>
              <a:t>lược</a:t>
            </a:r>
            <a:r>
              <a:rPr lang="en-US" sz="4400" dirty="0">
                <a:solidFill>
                  <a:srgbClr val="0033CC"/>
                </a:solidFill>
                <a:latin typeface="Arial" panose="020B0604020202020204" pitchFamily="34" charset="0"/>
                <a:cs typeface="Arial" panose="020B0604020202020204" pitchFamily="34" charset="0"/>
              </a:rPr>
              <a:t> </a:t>
            </a:r>
            <a:r>
              <a:rPr lang="en-US" sz="4400" dirty="0" err="1">
                <a:solidFill>
                  <a:srgbClr val="0033CC"/>
                </a:solidFill>
                <a:latin typeface="Arial" panose="020B0604020202020204" pitchFamily="34" charset="0"/>
                <a:cs typeface="Arial" panose="020B0604020202020204" pitchFamily="34" charset="0"/>
              </a:rPr>
              <a:t>đồ</a:t>
            </a:r>
            <a:r>
              <a:rPr lang="en-US" sz="4400" dirty="0">
                <a:solidFill>
                  <a:srgbClr val="0033CC"/>
                </a:solidFill>
                <a:latin typeface="Arial" panose="020B0604020202020204" pitchFamily="34" charset="0"/>
                <a:cs typeface="Arial" panose="020B0604020202020204" pitchFamily="34" charset="0"/>
              </a:rPr>
              <a:t> </a:t>
            </a:r>
            <a:r>
              <a:rPr lang="en-US" sz="4400" dirty="0" err="1">
                <a:solidFill>
                  <a:srgbClr val="0033CC"/>
                </a:solidFill>
                <a:latin typeface="Arial" panose="020B0604020202020204" pitchFamily="34" charset="0"/>
                <a:cs typeface="Arial" panose="020B0604020202020204" pitchFamily="34" charset="0"/>
              </a:rPr>
              <a:t>này</a:t>
            </a:r>
            <a:r>
              <a:rPr lang="en-US" sz="4400" dirty="0">
                <a:solidFill>
                  <a:srgbClr val="0033CC"/>
                </a:solidFill>
                <a:latin typeface="Arial" panose="020B0604020202020204" pitchFamily="34" charset="0"/>
                <a:cs typeface="Arial" panose="020B0604020202020204" pitchFamily="34" charset="0"/>
              </a:rPr>
              <a:t> </a:t>
            </a:r>
            <a:r>
              <a:rPr lang="en-US" sz="4400" dirty="0" err="1">
                <a:solidFill>
                  <a:srgbClr val="0033CC"/>
                </a:solidFill>
                <a:latin typeface="Arial" panose="020B0604020202020204" pitchFamily="34" charset="0"/>
                <a:cs typeface="Arial" panose="020B0604020202020204" pitchFamily="34" charset="0"/>
              </a:rPr>
              <a:t>không</a:t>
            </a:r>
            <a:r>
              <a:rPr lang="en-US" sz="4400" dirty="0">
                <a:solidFill>
                  <a:srgbClr val="0033CC"/>
                </a:solidFill>
                <a:latin typeface="Arial" panose="020B0604020202020204" pitchFamily="34" charset="0"/>
                <a:cs typeface="Arial" panose="020B0604020202020204" pitchFamily="34" charset="0"/>
              </a:rPr>
              <a:t>?</a:t>
            </a:r>
          </a:p>
          <a:p>
            <a:pPr>
              <a:lnSpc>
                <a:spcPct val="90000"/>
              </a:lnSpc>
              <a:spcAft>
                <a:spcPts val="1200"/>
              </a:spcAft>
            </a:pPr>
            <a:r>
              <a:rPr lang="en-US" sz="4400" dirty="0">
                <a:solidFill>
                  <a:srgbClr val="0033CC"/>
                </a:solidFill>
                <a:latin typeface="Arial" panose="020B0604020202020204" pitchFamily="34" charset="0"/>
                <a:cs typeface="Arial" panose="020B0604020202020204" pitchFamily="34" charset="0"/>
              </a:rPr>
              <a:t>+ </a:t>
            </a:r>
            <a:r>
              <a:rPr lang="en-US" sz="4400" dirty="0" err="1">
                <a:solidFill>
                  <a:srgbClr val="0033CC"/>
                </a:solidFill>
                <a:latin typeface="Arial" panose="020B0604020202020204" pitchFamily="34" charset="0"/>
                <a:cs typeface="Arial" panose="020B0604020202020204" pitchFamily="34" charset="0"/>
              </a:rPr>
              <a:t>Từ</a:t>
            </a:r>
            <a:r>
              <a:rPr lang="en-US" sz="4400" dirty="0">
                <a:solidFill>
                  <a:srgbClr val="0033CC"/>
                </a:solidFill>
                <a:latin typeface="Arial" panose="020B0604020202020204" pitchFamily="34" charset="0"/>
                <a:cs typeface="Arial" panose="020B0604020202020204" pitchFamily="34" charset="0"/>
              </a:rPr>
              <a:t> </a:t>
            </a:r>
            <a:r>
              <a:rPr lang="en-US" sz="4400" dirty="0" err="1">
                <a:solidFill>
                  <a:srgbClr val="0033CC"/>
                </a:solidFill>
                <a:latin typeface="Arial" panose="020B0604020202020204" pitchFamily="34" charset="0"/>
                <a:cs typeface="Arial" panose="020B0604020202020204" pitchFamily="34" charset="0"/>
              </a:rPr>
              <a:t>thị</a:t>
            </a:r>
            <a:r>
              <a:rPr lang="en-US" sz="4400" dirty="0">
                <a:solidFill>
                  <a:srgbClr val="0033CC"/>
                </a:solidFill>
                <a:latin typeface="Arial" panose="020B0604020202020204" pitchFamily="34" charset="0"/>
                <a:cs typeface="Arial" panose="020B0604020202020204" pitchFamily="34" charset="0"/>
              </a:rPr>
              <a:t> </a:t>
            </a:r>
            <a:r>
              <a:rPr lang="en-US" sz="4400" dirty="0" err="1">
                <a:solidFill>
                  <a:srgbClr val="0033CC"/>
                </a:solidFill>
                <a:latin typeface="Arial" panose="020B0604020202020204" pitchFamily="34" charset="0"/>
                <a:cs typeface="Arial" panose="020B0604020202020204" pitchFamily="34" charset="0"/>
              </a:rPr>
              <a:t>trấn</a:t>
            </a:r>
            <a:r>
              <a:rPr lang="en-US" sz="4400" dirty="0">
                <a:solidFill>
                  <a:srgbClr val="0033CC"/>
                </a:solidFill>
                <a:latin typeface="Arial" panose="020B0604020202020204" pitchFamily="34" charset="0"/>
                <a:cs typeface="Arial" panose="020B0604020202020204" pitchFamily="34" charset="0"/>
              </a:rPr>
              <a:t> </a:t>
            </a:r>
            <a:r>
              <a:rPr lang="en-US" sz="4400" dirty="0" err="1">
                <a:solidFill>
                  <a:srgbClr val="0033CC"/>
                </a:solidFill>
                <a:latin typeface="Arial" panose="020B0604020202020204" pitchFamily="34" charset="0"/>
                <a:cs typeface="Arial" panose="020B0604020202020204" pitchFamily="34" charset="0"/>
              </a:rPr>
              <a:t>đến</a:t>
            </a:r>
            <a:r>
              <a:rPr lang="en-US" sz="4400" dirty="0">
                <a:solidFill>
                  <a:srgbClr val="0033CC"/>
                </a:solidFill>
                <a:latin typeface="Arial" panose="020B0604020202020204" pitchFamily="34" charset="0"/>
                <a:cs typeface="Arial" panose="020B0604020202020204" pitchFamily="34" charset="0"/>
              </a:rPr>
              <a:t> </a:t>
            </a:r>
            <a:r>
              <a:rPr lang="en-US" sz="4400" dirty="0" err="1">
                <a:solidFill>
                  <a:srgbClr val="0033CC"/>
                </a:solidFill>
                <a:latin typeface="Arial" panose="020B0604020202020204" pitchFamily="34" charset="0"/>
                <a:cs typeface="Arial" panose="020B0604020202020204" pitchFamily="34" charset="0"/>
              </a:rPr>
              <a:t>trường</a:t>
            </a:r>
            <a:r>
              <a:rPr lang="en-US" sz="4400" dirty="0">
                <a:solidFill>
                  <a:srgbClr val="0033CC"/>
                </a:solidFill>
                <a:latin typeface="Arial" panose="020B0604020202020204" pitchFamily="34" charset="0"/>
                <a:cs typeface="Arial" panose="020B0604020202020204" pitchFamily="34" charset="0"/>
              </a:rPr>
              <a:t> </a:t>
            </a:r>
            <a:r>
              <a:rPr lang="en-US" sz="4400" dirty="0" err="1">
                <a:solidFill>
                  <a:srgbClr val="0033CC"/>
                </a:solidFill>
                <a:latin typeface="Arial" panose="020B0604020202020204" pitchFamily="34" charset="0"/>
                <a:cs typeface="Arial" panose="020B0604020202020204" pitchFamily="34" charset="0"/>
              </a:rPr>
              <a:t>học</a:t>
            </a:r>
            <a:r>
              <a:rPr lang="en-US" sz="4400" dirty="0">
                <a:solidFill>
                  <a:srgbClr val="0033CC"/>
                </a:solidFill>
                <a:latin typeface="Arial" panose="020B0604020202020204" pitchFamily="34" charset="0"/>
                <a:cs typeface="Arial" panose="020B0604020202020204" pitchFamily="34" charset="0"/>
              </a:rPr>
              <a:t> </a:t>
            </a:r>
            <a:r>
              <a:rPr lang="en-US" sz="4400" dirty="0" err="1">
                <a:solidFill>
                  <a:srgbClr val="0033CC"/>
                </a:solidFill>
                <a:latin typeface="Arial" panose="020B0604020202020204" pitchFamily="34" charset="0"/>
                <a:cs typeface="Arial" panose="020B0604020202020204" pitchFamily="34" charset="0"/>
              </a:rPr>
              <a:t>sẽ</a:t>
            </a:r>
            <a:r>
              <a:rPr lang="en-US" sz="4400" dirty="0">
                <a:solidFill>
                  <a:srgbClr val="0033CC"/>
                </a:solidFill>
                <a:latin typeface="Arial" panose="020B0604020202020204" pitchFamily="34" charset="0"/>
                <a:cs typeface="Arial" panose="020B0604020202020204" pitchFamily="34" charset="0"/>
              </a:rPr>
              <a:t> </a:t>
            </a:r>
            <a:r>
              <a:rPr lang="en-US" sz="4400" dirty="0" err="1">
                <a:solidFill>
                  <a:srgbClr val="0033CC"/>
                </a:solidFill>
                <a:latin typeface="Arial" panose="020B0604020202020204" pitchFamily="34" charset="0"/>
                <a:cs typeface="Arial" panose="020B0604020202020204" pitchFamily="34" charset="0"/>
              </a:rPr>
              <a:t>đi</a:t>
            </a:r>
            <a:r>
              <a:rPr lang="en-US" sz="4400" dirty="0">
                <a:solidFill>
                  <a:srgbClr val="0033CC"/>
                </a:solidFill>
                <a:latin typeface="Arial" panose="020B0604020202020204" pitchFamily="34" charset="0"/>
                <a:cs typeface="Arial" panose="020B0604020202020204" pitchFamily="34" charset="0"/>
              </a:rPr>
              <a:t> qua </a:t>
            </a:r>
            <a:r>
              <a:rPr lang="en-US" sz="4400" dirty="0" err="1">
                <a:solidFill>
                  <a:srgbClr val="0033CC"/>
                </a:solidFill>
                <a:latin typeface="Arial" panose="020B0604020202020204" pitchFamily="34" charset="0"/>
                <a:cs typeface="Arial" panose="020B0604020202020204" pitchFamily="34" charset="0"/>
              </a:rPr>
              <a:t>những</a:t>
            </a:r>
            <a:r>
              <a:rPr lang="en-US" sz="4400" dirty="0">
                <a:solidFill>
                  <a:srgbClr val="0033CC"/>
                </a:solidFill>
                <a:latin typeface="Arial" panose="020B0604020202020204" pitchFamily="34" charset="0"/>
                <a:cs typeface="Arial" panose="020B0604020202020204" pitchFamily="34" charset="0"/>
              </a:rPr>
              <a:t> </a:t>
            </a:r>
            <a:r>
              <a:rPr lang="en-US" sz="4400" dirty="0" err="1">
                <a:solidFill>
                  <a:srgbClr val="0033CC"/>
                </a:solidFill>
                <a:latin typeface="Arial" panose="020B0604020202020204" pitchFamily="34" charset="0"/>
                <a:cs typeface="Arial" panose="020B0604020202020204" pitchFamily="34" charset="0"/>
              </a:rPr>
              <a:t>đối</a:t>
            </a:r>
            <a:r>
              <a:rPr lang="en-US" sz="4400" dirty="0">
                <a:solidFill>
                  <a:srgbClr val="0033CC"/>
                </a:solidFill>
                <a:latin typeface="Arial" panose="020B0604020202020204" pitchFamily="34" charset="0"/>
                <a:cs typeface="Arial" panose="020B0604020202020204" pitchFamily="34" charset="0"/>
              </a:rPr>
              <a:t> </a:t>
            </a:r>
            <a:r>
              <a:rPr lang="en-US" sz="4400" dirty="0" err="1">
                <a:solidFill>
                  <a:srgbClr val="0033CC"/>
                </a:solidFill>
                <a:latin typeface="Arial" panose="020B0604020202020204" pitchFamily="34" charset="0"/>
                <a:cs typeface="Arial" panose="020B0604020202020204" pitchFamily="34" charset="0"/>
              </a:rPr>
              <a:t>tượng</a:t>
            </a:r>
            <a:r>
              <a:rPr lang="en-US" sz="4400" dirty="0">
                <a:solidFill>
                  <a:srgbClr val="0033CC"/>
                </a:solidFill>
                <a:latin typeface="Arial" panose="020B0604020202020204" pitchFamily="34" charset="0"/>
                <a:cs typeface="Arial" panose="020B0604020202020204" pitchFamily="34" charset="0"/>
              </a:rPr>
              <a:t> </a:t>
            </a:r>
            <a:r>
              <a:rPr lang="en-US" sz="4400" dirty="0" err="1">
                <a:solidFill>
                  <a:srgbClr val="0033CC"/>
                </a:solidFill>
                <a:latin typeface="Arial" panose="020B0604020202020204" pitchFamily="34" charset="0"/>
                <a:cs typeface="Arial" panose="020B0604020202020204" pitchFamily="34" charset="0"/>
              </a:rPr>
              <a:t>địa</a:t>
            </a:r>
            <a:r>
              <a:rPr lang="en-US" sz="4400" dirty="0">
                <a:solidFill>
                  <a:srgbClr val="0033CC"/>
                </a:solidFill>
                <a:latin typeface="Arial" panose="020B0604020202020204" pitchFamily="34" charset="0"/>
                <a:cs typeface="Arial" panose="020B0604020202020204" pitchFamily="34" charset="0"/>
              </a:rPr>
              <a:t> </a:t>
            </a:r>
            <a:r>
              <a:rPr lang="en-US" sz="4400" dirty="0" err="1">
                <a:solidFill>
                  <a:srgbClr val="0033CC"/>
                </a:solidFill>
                <a:latin typeface="Arial" panose="020B0604020202020204" pitchFamily="34" charset="0"/>
                <a:cs typeface="Arial" panose="020B0604020202020204" pitchFamily="34" charset="0"/>
              </a:rPr>
              <a:t>lí</a:t>
            </a:r>
            <a:r>
              <a:rPr lang="en-US" sz="4400" dirty="0">
                <a:solidFill>
                  <a:srgbClr val="0033CC"/>
                </a:solidFill>
                <a:latin typeface="Arial" panose="020B0604020202020204" pitchFamily="34" charset="0"/>
                <a:cs typeface="Arial" panose="020B0604020202020204" pitchFamily="34" charset="0"/>
              </a:rPr>
              <a:t> </a:t>
            </a:r>
            <a:r>
              <a:rPr lang="en-US" sz="4400" dirty="0" err="1">
                <a:solidFill>
                  <a:srgbClr val="0033CC"/>
                </a:solidFill>
                <a:latin typeface="Arial" panose="020B0604020202020204" pitchFamily="34" charset="0"/>
                <a:cs typeface="Arial" panose="020B0604020202020204" pitchFamily="34" charset="0"/>
              </a:rPr>
              <a:t>nào</a:t>
            </a:r>
            <a:r>
              <a:rPr lang="en-US" sz="4400" dirty="0">
                <a:solidFill>
                  <a:srgbClr val="0033CC"/>
                </a:solidFill>
                <a:latin typeface="Arial" panose="020B0604020202020204" pitchFamily="34" charset="0"/>
                <a:cs typeface="Arial" panose="020B0604020202020204" pitchFamily="34" charset="0"/>
              </a:rPr>
              <a:t>?</a:t>
            </a:r>
          </a:p>
          <a:p>
            <a:pPr>
              <a:lnSpc>
                <a:spcPct val="90000"/>
              </a:lnSpc>
              <a:spcAft>
                <a:spcPts val="1200"/>
              </a:spcAft>
            </a:pPr>
            <a:r>
              <a:rPr lang="en-US" sz="4400" dirty="0">
                <a:solidFill>
                  <a:srgbClr val="0033CC"/>
                </a:solidFill>
                <a:latin typeface="Arial" panose="020B0604020202020204" pitchFamily="34" charset="0"/>
                <a:cs typeface="Arial" panose="020B0604020202020204" pitchFamily="34" charset="0"/>
              </a:rPr>
              <a:t>+ </a:t>
            </a:r>
            <a:r>
              <a:rPr lang="en-US" sz="4400" dirty="0" err="1">
                <a:solidFill>
                  <a:srgbClr val="0033CC"/>
                </a:solidFill>
                <a:latin typeface="Arial" panose="020B0604020202020204" pitchFamily="34" charset="0"/>
                <a:cs typeface="Arial" panose="020B0604020202020204" pitchFamily="34" charset="0"/>
              </a:rPr>
              <a:t>Đối</a:t>
            </a:r>
            <a:r>
              <a:rPr lang="en-US" sz="4400" dirty="0">
                <a:solidFill>
                  <a:srgbClr val="0033CC"/>
                </a:solidFill>
                <a:latin typeface="Arial" panose="020B0604020202020204" pitchFamily="34" charset="0"/>
                <a:cs typeface="Arial" panose="020B0604020202020204" pitchFamily="34" charset="0"/>
              </a:rPr>
              <a:t> </a:t>
            </a:r>
            <a:r>
              <a:rPr lang="en-US" sz="4400" dirty="0" err="1">
                <a:solidFill>
                  <a:srgbClr val="0033CC"/>
                </a:solidFill>
                <a:latin typeface="Arial" panose="020B0604020202020204" pitchFamily="34" charset="0"/>
                <a:cs typeface="Arial" panose="020B0604020202020204" pitchFamily="34" charset="0"/>
              </a:rPr>
              <a:t>tượng</a:t>
            </a:r>
            <a:r>
              <a:rPr lang="en-US" sz="4400" dirty="0">
                <a:solidFill>
                  <a:srgbClr val="0033CC"/>
                </a:solidFill>
                <a:latin typeface="Arial" panose="020B0604020202020204" pitchFamily="34" charset="0"/>
                <a:cs typeface="Arial" panose="020B0604020202020204" pitchFamily="34" charset="0"/>
              </a:rPr>
              <a:t> </a:t>
            </a:r>
            <a:r>
              <a:rPr lang="en-US" sz="4400" dirty="0" err="1">
                <a:solidFill>
                  <a:srgbClr val="0033CC"/>
                </a:solidFill>
                <a:latin typeface="Arial" panose="020B0604020202020204" pitchFamily="34" charset="0"/>
                <a:cs typeface="Arial" panose="020B0604020202020204" pitchFamily="34" charset="0"/>
              </a:rPr>
              <a:t>địa</a:t>
            </a:r>
            <a:r>
              <a:rPr lang="en-US" sz="4400" dirty="0">
                <a:solidFill>
                  <a:srgbClr val="0033CC"/>
                </a:solidFill>
                <a:latin typeface="Arial" panose="020B0604020202020204" pitchFamily="34" charset="0"/>
                <a:cs typeface="Arial" panose="020B0604020202020204" pitchFamily="34" charset="0"/>
              </a:rPr>
              <a:t> </a:t>
            </a:r>
            <a:r>
              <a:rPr lang="en-US" sz="4400" dirty="0" err="1">
                <a:solidFill>
                  <a:srgbClr val="0033CC"/>
                </a:solidFill>
                <a:latin typeface="Arial" panose="020B0604020202020204" pitchFamily="34" charset="0"/>
                <a:cs typeface="Arial" panose="020B0604020202020204" pitchFamily="34" charset="0"/>
              </a:rPr>
              <a:t>lí</a:t>
            </a:r>
            <a:r>
              <a:rPr lang="en-US" sz="4400" dirty="0">
                <a:solidFill>
                  <a:srgbClr val="0033CC"/>
                </a:solidFill>
                <a:latin typeface="Arial" panose="020B0604020202020204" pitchFamily="34" charset="0"/>
                <a:cs typeface="Arial" panose="020B0604020202020204" pitchFamily="34" charset="0"/>
              </a:rPr>
              <a:t> </a:t>
            </a:r>
            <a:r>
              <a:rPr lang="en-US" sz="4400" dirty="0" err="1">
                <a:solidFill>
                  <a:srgbClr val="0033CC"/>
                </a:solidFill>
                <a:latin typeface="Arial" panose="020B0604020202020204" pitchFamily="34" charset="0"/>
                <a:cs typeface="Arial" panose="020B0604020202020204" pitchFamily="34" charset="0"/>
              </a:rPr>
              <a:t>nào</a:t>
            </a:r>
            <a:r>
              <a:rPr lang="en-US" sz="4400" dirty="0">
                <a:solidFill>
                  <a:srgbClr val="0033CC"/>
                </a:solidFill>
                <a:latin typeface="Arial" panose="020B0604020202020204" pitchFamily="34" charset="0"/>
                <a:cs typeface="Arial" panose="020B0604020202020204" pitchFamily="34" charset="0"/>
              </a:rPr>
              <a:t> </a:t>
            </a:r>
            <a:r>
              <a:rPr lang="en-US" sz="4400" dirty="0" err="1">
                <a:solidFill>
                  <a:srgbClr val="0033CC"/>
                </a:solidFill>
                <a:latin typeface="Arial" panose="020B0604020202020204" pitchFamily="34" charset="0"/>
                <a:cs typeface="Arial" panose="020B0604020202020204" pitchFamily="34" charset="0"/>
              </a:rPr>
              <a:t>kéo</a:t>
            </a:r>
            <a:r>
              <a:rPr lang="en-US" sz="4400" dirty="0">
                <a:solidFill>
                  <a:srgbClr val="0033CC"/>
                </a:solidFill>
                <a:latin typeface="Arial" panose="020B0604020202020204" pitchFamily="34" charset="0"/>
                <a:cs typeface="Arial" panose="020B0604020202020204" pitchFamily="34" charset="0"/>
              </a:rPr>
              <a:t> </a:t>
            </a:r>
            <a:r>
              <a:rPr lang="en-US" sz="4400" dirty="0" err="1">
                <a:solidFill>
                  <a:srgbClr val="0033CC"/>
                </a:solidFill>
                <a:latin typeface="Arial" panose="020B0604020202020204" pitchFamily="34" charset="0"/>
                <a:cs typeface="Arial" panose="020B0604020202020204" pitchFamily="34" charset="0"/>
              </a:rPr>
              <a:t>dài</a:t>
            </a:r>
            <a:r>
              <a:rPr lang="en-US" sz="4400" dirty="0">
                <a:solidFill>
                  <a:srgbClr val="0033CC"/>
                </a:solidFill>
                <a:latin typeface="Arial" panose="020B0604020202020204" pitchFamily="34" charset="0"/>
                <a:cs typeface="Arial" panose="020B0604020202020204" pitchFamily="34" charset="0"/>
              </a:rPr>
              <a:t> </a:t>
            </a:r>
            <a:r>
              <a:rPr lang="en-US" sz="4400" dirty="0" err="1">
                <a:solidFill>
                  <a:srgbClr val="0033CC"/>
                </a:solidFill>
                <a:latin typeface="Arial" panose="020B0604020202020204" pitchFamily="34" charset="0"/>
                <a:cs typeface="Arial" panose="020B0604020202020204" pitchFamily="34" charset="0"/>
              </a:rPr>
              <a:t>từ</a:t>
            </a:r>
            <a:r>
              <a:rPr lang="en-US" sz="4400" dirty="0">
                <a:solidFill>
                  <a:srgbClr val="0033CC"/>
                </a:solidFill>
                <a:latin typeface="Arial" panose="020B0604020202020204" pitchFamily="34" charset="0"/>
                <a:cs typeface="Arial" panose="020B0604020202020204" pitchFamily="34" charset="0"/>
              </a:rPr>
              <a:t> </a:t>
            </a:r>
            <a:r>
              <a:rPr lang="en-US" sz="4400" dirty="0" err="1">
                <a:solidFill>
                  <a:srgbClr val="0033CC"/>
                </a:solidFill>
                <a:latin typeface="Arial" panose="020B0604020202020204" pitchFamily="34" charset="0"/>
                <a:cs typeface="Arial" panose="020B0604020202020204" pitchFamily="34" charset="0"/>
              </a:rPr>
              <a:t>bắc</a:t>
            </a:r>
            <a:r>
              <a:rPr lang="en-US" sz="4400" dirty="0">
                <a:solidFill>
                  <a:srgbClr val="0033CC"/>
                </a:solidFill>
                <a:latin typeface="Arial" panose="020B0604020202020204" pitchFamily="34" charset="0"/>
                <a:cs typeface="Arial" panose="020B0604020202020204" pitchFamily="34" charset="0"/>
              </a:rPr>
              <a:t> </a:t>
            </a:r>
            <a:r>
              <a:rPr lang="en-US" sz="4400" dirty="0" err="1">
                <a:solidFill>
                  <a:srgbClr val="0033CC"/>
                </a:solidFill>
                <a:latin typeface="Arial" panose="020B0604020202020204" pitchFamily="34" charset="0"/>
                <a:cs typeface="Arial" panose="020B0604020202020204" pitchFamily="34" charset="0"/>
              </a:rPr>
              <a:t>đến</a:t>
            </a:r>
            <a:r>
              <a:rPr lang="en-US" sz="4400" dirty="0">
                <a:solidFill>
                  <a:srgbClr val="0033CC"/>
                </a:solidFill>
                <a:latin typeface="Arial" panose="020B0604020202020204" pitchFamily="34" charset="0"/>
                <a:cs typeface="Arial" panose="020B0604020202020204" pitchFamily="34" charset="0"/>
              </a:rPr>
              <a:t> </a:t>
            </a:r>
            <a:r>
              <a:rPr lang="en-US" sz="4400" dirty="0" err="1">
                <a:solidFill>
                  <a:srgbClr val="0033CC"/>
                </a:solidFill>
                <a:latin typeface="Arial" panose="020B0604020202020204" pitchFamily="34" charset="0"/>
                <a:cs typeface="Arial" panose="020B0604020202020204" pitchFamily="34" charset="0"/>
              </a:rPr>
              <a:t>nam</a:t>
            </a:r>
            <a:r>
              <a:rPr lang="en-US" sz="4400" dirty="0">
                <a:solidFill>
                  <a:srgbClr val="0033CC"/>
                </a:solidFill>
                <a:latin typeface="Arial" panose="020B0604020202020204" pitchFamily="34" charset="0"/>
                <a:cs typeface="Arial" panose="020B0604020202020204" pitchFamily="34" charset="0"/>
              </a:rPr>
              <a:t> ở </a:t>
            </a:r>
            <a:r>
              <a:rPr lang="en-US" sz="4400" dirty="0" err="1">
                <a:solidFill>
                  <a:srgbClr val="0033CC"/>
                </a:solidFill>
                <a:latin typeface="Arial" panose="020B0604020202020204" pitchFamily="34" charset="0"/>
                <a:cs typeface="Arial" panose="020B0604020202020204" pitchFamily="34" charset="0"/>
              </a:rPr>
              <a:t>rìa</a:t>
            </a:r>
            <a:r>
              <a:rPr lang="en-US" sz="4400" dirty="0">
                <a:solidFill>
                  <a:srgbClr val="0033CC"/>
                </a:solidFill>
                <a:latin typeface="Arial" panose="020B0604020202020204" pitchFamily="34" charset="0"/>
                <a:cs typeface="Arial" panose="020B0604020202020204" pitchFamily="34" charset="0"/>
              </a:rPr>
              <a:t> </a:t>
            </a:r>
            <a:r>
              <a:rPr lang="en-US" sz="4400" dirty="0" err="1">
                <a:solidFill>
                  <a:srgbClr val="0033CC"/>
                </a:solidFill>
                <a:latin typeface="Arial" panose="020B0604020202020204" pitchFamily="34" charset="0"/>
                <a:cs typeface="Arial" panose="020B0604020202020204" pitchFamily="34" charset="0"/>
              </a:rPr>
              <a:t>phía</a:t>
            </a:r>
            <a:r>
              <a:rPr lang="en-US" sz="4400" dirty="0">
                <a:solidFill>
                  <a:srgbClr val="0033CC"/>
                </a:solidFill>
                <a:latin typeface="Arial" panose="020B0604020202020204" pitchFamily="34" charset="0"/>
                <a:cs typeface="Arial" panose="020B0604020202020204" pitchFamily="34" charset="0"/>
              </a:rPr>
              <a:t> </a:t>
            </a:r>
            <a:r>
              <a:rPr lang="en-US" sz="4400" dirty="0" err="1">
                <a:solidFill>
                  <a:srgbClr val="0033CC"/>
                </a:solidFill>
                <a:latin typeface="Arial" panose="020B0604020202020204" pitchFamily="34" charset="0"/>
                <a:cs typeface="Arial" panose="020B0604020202020204" pitchFamily="34" charset="0"/>
              </a:rPr>
              <a:t>Tây</a:t>
            </a:r>
            <a:r>
              <a:rPr lang="en-US" sz="4400" dirty="0">
                <a:solidFill>
                  <a:srgbClr val="0033CC"/>
                </a:solidFill>
                <a:latin typeface="Arial" panose="020B0604020202020204" pitchFamily="34" charset="0"/>
                <a:cs typeface="Arial" panose="020B0604020202020204" pitchFamily="34" charset="0"/>
              </a:rPr>
              <a:t> </a:t>
            </a:r>
            <a:r>
              <a:rPr lang="en-US" sz="4400" dirty="0" err="1">
                <a:solidFill>
                  <a:srgbClr val="0033CC"/>
                </a:solidFill>
                <a:latin typeface="Arial" panose="020B0604020202020204" pitchFamily="34" charset="0"/>
                <a:cs typeface="Arial" panose="020B0604020202020204" pitchFamily="34" charset="0"/>
              </a:rPr>
              <a:t>lược</a:t>
            </a:r>
            <a:r>
              <a:rPr lang="en-US" sz="4400" dirty="0">
                <a:solidFill>
                  <a:srgbClr val="0033CC"/>
                </a:solidFill>
                <a:latin typeface="Arial" panose="020B0604020202020204" pitchFamily="34" charset="0"/>
                <a:cs typeface="Arial" panose="020B0604020202020204" pitchFamily="34" charset="0"/>
              </a:rPr>
              <a:t> </a:t>
            </a:r>
            <a:r>
              <a:rPr lang="en-US" sz="4400" dirty="0" err="1">
                <a:solidFill>
                  <a:srgbClr val="0033CC"/>
                </a:solidFill>
                <a:latin typeface="Arial" panose="020B0604020202020204" pitchFamily="34" charset="0"/>
                <a:cs typeface="Arial" panose="020B0604020202020204" pitchFamily="34" charset="0"/>
              </a:rPr>
              <a:t>đồ</a:t>
            </a:r>
            <a:r>
              <a:rPr lang="en-US" sz="4400" dirty="0">
                <a:solidFill>
                  <a:srgbClr val="0033CC"/>
                </a:solidFill>
                <a:latin typeface="Arial" panose="020B0604020202020204" pitchFamily="34" charset="0"/>
                <a:cs typeface="Arial" panose="020B0604020202020204" pitchFamily="34" charset="0"/>
              </a:rPr>
              <a:t>?</a:t>
            </a:r>
          </a:p>
          <a:p>
            <a:pPr>
              <a:lnSpc>
                <a:spcPct val="90000"/>
              </a:lnSpc>
              <a:spcAft>
                <a:spcPts val="1200"/>
              </a:spcAft>
            </a:pPr>
            <a:r>
              <a:rPr lang="en-US" sz="4400" dirty="0">
                <a:solidFill>
                  <a:srgbClr val="0033CC"/>
                </a:solidFill>
                <a:latin typeface="Arial" panose="020B0604020202020204" pitchFamily="34" charset="0"/>
                <a:cs typeface="Arial" panose="020B0604020202020204" pitchFamily="34" charset="0"/>
              </a:rPr>
              <a:t>+ </a:t>
            </a:r>
            <a:r>
              <a:rPr lang="en-US" sz="4400" dirty="0" err="1">
                <a:solidFill>
                  <a:srgbClr val="0033CC"/>
                </a:solidFill>
                <a:latin typeface="Arial" panose="020B0604020202020204" pitchFamily="34" charset="0"/>
                <a:cs typeface="Arial" panose="020B0604020202020204" pitchFamily="34" charset="0"/>
              </a:rPr>
              <a:t>Hồ</a:t>
            </a:r>
            <a:r>
              <a:rPr lang="en-US" sz="4400" dirty="0">
                <a:solidFill>
                  <a:srgbClr val="0033CC"/>
                </a:solidFill>
                <a:latin typeface="Arial" panose="020B0604020202020204" pitchFamily="34" charset="0"/>
                <a:cs typeface="Arial" panose="020B0604020202020204" pitchFamily="34" charset="0"/>
              </a:rPr>
              <a:t> </a:t>
            </a:r>
            <a:r>
              <a:rPr lang="en-US" sz="4400" dirty="0" err="1">
                <a:solidFill>
                  <a:srgbClr val="0033CC"/>
                </a:solidFill>
                <a:latin typeface="Arial" panose="020B0604020202020204" pitchFamily="34" charset="0"/>
                <a:cs typeface="Arial" panose="020B0604020202020204" pitchFamily="34" charset="0"/>
              </a:rPr>
              <a:t>nằm</a:t>
            </a:r>
            <a:r>
              <a:rPr lang="en-US" sz="4400" dirty="0">
                <a:solidFill>
                  <a:srgbClr val="0033CC"/>
                </a:solidFill>
                <a:latin typeface="Arial" panose="020B0604020202020204" pitchFamily="34" charset="0"/>
                <a:cs typeface="Arial" panose="020B0604020202020204" pitchFamily="34" charset="0"/>
              </a:rPr>
              <a:t> ở </a:t>
            </a:r>
            <a:r>
              <a:rPr lang="en-US" sz="4400" dirty="0" err="1">
                <a:solidFill>
                  <a:srgbClr val="0033CC"/>
                </a:solidFill>
                <a:latin typeface="Arial" panose="020B0604020202020204" pitchFamily="34" charset="0"/>
                <a:cs typeface="Arial" panose="020B0604020202020204" pitchFamily="34" charset="0"/>
              </a:rPr>
              <a:t>hướng</a:t>
            </a:r>
            <a:r>
              <a:rPr lang="en-US" sz="4400" dirty="0">
                <a:solidFill>
                  <a:srgbClr val="0033CC"/>
                </a:solidFill>
                <a:latin typeface="Arial" panose="020B0604020202020204" pitchFamily="34" charset="0"/>
                <a:cs typeface="Arial" panose="020B0604020202020204" pitchFamily="34" charset="0"/>
              </a:rPr>
              <a:t> </a:t>
            </a:r>
            <a:r>
              <a:rPr lang="en-US" sz="4400" dirty="0" err="1">
                <a:solidFill>
                  <a:srgbClr val="0033CC"/>
                </a:solidFill>
                <a:latin typeface="Arial" panose="020B0604020202020204" pitchFamily="34" charset="0"/>
                <a:cs typeface="Arial" panose="020B0604020202020204" pitchFamily="34" charset="0"/>
              </a:rPr>
              <a:t>nào</a:t>
            </a:r>
            <a:r>
              <a:rPr lang="en-US" sz="4400" dirty="0">
                <a:solidFill>
                  <a:srgbClr val="0033CC"/>
                </a:solidFill>
                <a:latin typeface="Arial" panose="020B0604020202020204" pitchFamily="34" charset="0"/>
                <a:cs typeface="Arial" panose="020B0604020202020204" pitchFamily="34" charset="0"/>
              </a:rPr>
              <a:t> </a:t>
            </a:r>
            <a:r>
              <a:rPr lang="en-US" sz="4400" dirty="0" err="1">
                <a:solidFill>
                  <a:srgbClr val="0033CC"/>
                </a:solidFill>
                <a:latin typeface="Arial" panose="020B0604020202020204" pitchFamily="34" charset="0"/>
                <a:cs typeface="Arial" panose="020B0604020202020204" pitchFamily="34" charset="0"/>
              </a:rPr>
              <a:t>trên</a:t>
            </a:r>
            <a:r>
              <a:rPr lang="en-US" sz="4400" dirty="0">
                <a:solidFill>
                  <a:srgbClr val="0033CC"/>
                </a:solidFill>
                <a:latin typeface="Arial" panose="020B0604020202020204" pitchFamily="34" charset="0"/>
                <a:cs typeface="Arial" panose="020B0604020202020204" pitchFamily="34" charset="0"/>
              </a:rPr>
              <a:t> </a:t>
            </a:r>
            <a:r>
              <a:rPr lang="en-US" sz="4400" dirty="0" err="1">
                <a:solidFill>
                  <a:srgbClr val="0033CC"/>
                </a:solidFill>
                <a:latin typeface="Arial" panose="020B0604020202020204" pitchFamily="34" charset="0"/>
                <a:cs typeface="Arial" panose="020B0604020202020204" pitchFamily="34" charset="0"/>
              </a:rPr>
              <a:t>lược</a:t>
            </a:r>
            <a:r>
              <a:rPr lang="en-US" sz="4400" dirty="0">
                <a:solidFill>
                  <a:srgbClr val="0033CC"/>
                </a:solidFill>
                <a:latin typeface="Arial" panose="020B0604020202020204" pitchFamily="34" charset="0"/>
                <a:cs typeface="Arial" panose="020B0604020202020204" pitchFamily="34" charset="0"/>
              </a:rPr>
              <a:t> </a:t>
            </a:r>
            <a:r>
              <a:rPr lang="en-US" sz="4400" dirty="0" err="1">
                <a:solidFill>
                  <a:srgbClr val="0033CC"/>
                </a:solidFill>
                <a:latin typeface="Arial" panose="020B0604020202020204" pitchFamily="34" charset="0"/>
                <a:cs typeface="Arial" panose="020B0604020202020204" pitchFamily="34" charset="0"/>
              </a:rPr>
              <a:t>đồ</a:t>
            </a:r>
            <a:r>
              <a:rPr lang="en-US" sz="4400" dirty="0">
                <a:solidFill>
                  <a:srgbClr val="0033CC"/>
                </a:solidFill>
                <a:latin typeface="Arial" panose="020B0604020202020204" pitchFamily="34" charset="0"/>
                <a:cs typeface="Arial" panose="020B0604020202020204" pitchFamily="34" charset="0"/>
              </a:rPr>
              <a:t>?</a:t>
            </a:r>
          </a:p>
        </p:txBody>
      </p:sp>
      <p:sp>
        <p:nvSpPr>
          <p:cNvPr id="4" name="Rectangle 3">
            <a:extLst>
              <a:ext uri="{FF2B5EF4-FFF2-40B4-BE49-F238E27FC236}">
                <a16:creationId xmlns:a16="http://schemas.microsoft.com/office/drawing/2014/main" id="{76EC582E-1EF2-4221-96DC-1FDF6EE96246}"/>
              </a:ext>
            </a:extLst>
          </p:cNvPr>
          <p:cNvSpPr/>
          <p:nvPr/>
        </p:nvSpPr>
        <p:spPr>
          <a:xfrm>
            <a:off x="8610600" y="1305560"/>
            <a:ext cx="9448800" cy="8217634"/>
          </a:xfrm>
          <a:prstGeom prst="rect">
            <a:avLst/>
          </a:prstGeom>
          <a:solidFill>
            <a:schemeClr val="bg1"/>
          </a:solidFill>
          <a:ln>
            <a:solidFill>
              <a:srgbClr val="00B050"/>
            </a:solidFill>
          </a:ln>
        </p:spPr>
        <p:txBody>
          <a:bodyPr wrap="square">
            <a:spAutoFit/>
          </a:bodyPr>
          <a:lstStyle/>
          <a:p>
            <a:pPr algn="just"/>
            <a:r>
              <a:rPr lang="vi-VN" sz="4800" dirty="0">
                <a:solidFill>
                  <a:srgbClr val="1223FA"/>
                </a:solidFill>
                <a:latin typeface="Arial" panose="020B0604020202020204" pitchFamily="34" charset="0"/>
                <a:cs typeface="Arial" panose="020B0604020202020204" pitchFamily="34" charset="0"/>
              </a:rPr>
              <a:t>Người vẽ lược đồ này sống ở thị trấn. Nơi đây có thể xem là vị trí bắt đầu vẽ lược đồ này.</a:t>
            </a:r>
          </a:p>
          <a:p>
            <a:pPr algn="just"/>
            <a:r>
              <a:rPr lang="vi-VN" sz="4800" dirty="0">
                <a:solidFill>
                  <a:srgbClr val="1223FA"/>
                </a:solidFill>
                <a:latin typeface="Arial" panose="020B0604020202020204" pitchFamily="34" charset="0"/>
                <a:cs typeface="Arial" panose="020B0604020202020204" pitchFamily="34" charset="0"/>
              </a:rPr>
              <a:t>- Từ thị trấn đến trường học phải đi trên đường giao thông để qua rừng, cánh đồng.</a:t>
            </a:r>
          </a:p>
          <a:p>
            <a:pPr algn="just"/>
            <a:r>
              <a:rPr lang="vi-VN" sz="4800" dirty="0">
                <a:solidFill>
                  <a:srgbClr val="1223FA"/>
                </a:solidFill>
                <a:latin typeface="Arial" panose="020B0604020202020204" pitchFamily="34" charset="0"/>
                <a:cs typeface="Arial" panose="020B0604020202020204" pitchFamily="34" charset="0"/>
              </a:rPr>
              <a:t>- Đối tượng địa lí kéo dài từ bắc đến nam ở rìa phía tây lược đồ là sông.</a:t>
            </a:r>
          </a:p>
          <a:p>
            <a:pPr algn="just"/>
            <a:r>
              <a:rPr lang="en-US" sz="4800" dirty="0" smtClean="0">
                <a:solidFill>
                  <a:srgbClr val="1223FA"/>
                </a:solidFill>
                <a:latin typeface="Arial" panose="020B0604020202020204" pitchFamily="34" charset="0"/>
                <a:cs typeface="Arial" panose="020B0604020202020204" pitchFamily="34" charset="0"/>
              </a:rPr>
              <a:t>- </a:t>
            </a:r>
            <a:r>
              <a:rPr lang="vi-VN" sz="4800" dirty="0" smtClean="0">
                <a:solidFill>
                  <a:srgbClr val="1223FA"/>
                </a:solidFill>
                <a:latin typeface="Arial" panose="020B0604020202020204" pitchFamily="34" charset="0"/>
                <a:cs typeface="Arial" panose="020B0604020202020204" pitchFamily="34" charset="0"/>
              </a:rPr>
              <a:t>Hồ </a:t>
            </a:r>
            <a:r>
              <a:rPr lang="vi-VN" sz="4800" dirty="0">
                <a:solidFill>
                  <a:srgbClr val="1223FA"/>
                </a:solidFill>
                <a:latin typeface="Arial" panose="020B0604020202020204" pitchFamily="34" charset="0"/>
                <a:cs typeface="Arial" panose="020B0604020202020204" pitchFamily="34" charset="0"/>
              </a:rPr>
              <a:t>nằm ở hướng bắc trên lược đồ</a:t>
            </a:r>
            <a:r>
              <a:rPr lang="vi-VN" sz="4800" dirty="0" smtClean="0">
                <a:solidFill>
                  <a:srgbClr val="1223FA"/>
                </a:solidFill>
                <a:latin typeface="Arial" panose="020B0604020202020204" pitchFamily="34" charset="0"/>
                <a:cs typeface="Arial" panose="020B0604020202020204" pitchFamily="34" charset="0"/>
              </a:rPr>
              <a:t>.</a:t>
            </a:r>
            <a:endParaRPr lang="en-US" sz="4800" dirty="0">
              <a:solidFill>
                <a:srgbClr val="1223FA"/>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44FE511D-2CB7-4F71-A19D-CB7F358E0D54}"/>
              </a:ext>
            </a:extLst>
          </p:cNvPr>
          <p:cNvSpPr txBox="1">
            <a:spLocks noChangeArrowheads="1"/>
          </p:cNvSpPr>
          <p:nvPr/>
        </p:nvSpPr>
        <p:spPr bwMode="auto">
          <a:xfrm>
            <a:off x="3048000" y="124005"/>
            <a:ext cx="12192000" cy="1061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wrap="square" lIns="136617" tIns="68309" rIns="136617" bIns="68309">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ts val="900"/>
              </a:spcBef>
              <a:buNone/>
            </a:pPr>
            <a:r>
              <a:rPr lang="en-US" altLang="en-US" sz="6000" b="1" dirty="0">
                <a:solidFill>
                  <a:srgbClr val="FF0066"/>
                </a:solidFill>
                <a:latin typeface="Arial" panose="020B0604020202020204" pitchFamily="34" charset="0"/>
                <a:ea typeface="Kids"/>
                <a:cs typeface="Arial" panose="020B0604020202020204" pitchFamily="34" charset="0"/>
              </a:rPr>
              <a:t>LUYỆN </a:t>
            </a:r>
            <a:r>
              <a:rPr lang="en-US" altLang="en-US" sz="6000" b="1" dirty="0" smtClean="0">
                <a:solidFill>
                  <a:srgbClr val="FF0066"/>
                </a:solidFill>
                <a:latin typeface="Arial" panose="020B0604020202020204" pitchFamily="34" charset="0"/>
                <a:ea typeface="Kids"/>
                <a:cs typeface="Arial" panose="020B0604020202020204" pitchFamily="34" charset="0"/>
              </a:rPr>
              <a:t>TẬP VÀ </a:t>
            </a:r>
            <a:r>
              <a:rPr lang="en-US" altLang="en-US" sz="6000" b="1" dirty="0">
                <a:solidFill>
                  <a:srgbClr val="FF0066"/>
                </a:solidFill>
                <a:latin typeface="Arial" panose="020B0604020202020204" pitchFamily="34" charset="0"/>
                <a:ea typeface="Kids"/>
                <a:cs typeface="Arial" panose="020B0604020202020204" pitchFamily="34" charset="0"/>
              </a:rPr>
              <a:t>VẬN DỤNG</a:t>
            </a:r>
          </a:p>
        </p:txBody>
      </p:sp>
    </p:spTree>
    <p:extLst>
      <p:ext uri="{BB962C8B-B14F-4D97-AF65-F5344CB8AC3E}">
        <p14:creationId xmlns:p14="http://schemas.microsoft.com/office/powerpoint/2010/main" val="4278078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38" presetClass="entr" presetSubtype="0" accel="50000" fill="hold" grpId="0" nodeType="withEffect">
                                  <p:stCondLst>
                                    <p:cond delay="0"/>
                                  </p:stCondLst>
                                  <p:iterate type="lt">
                                    <p:tmPct val="50000"/>
                                  </p:iterate>
                                  <p:childTnLst>
                                    <p:set>
                                      <p:cBhvr>
                                        <p:cTn id="9" dur="1" fill="hold">
                                          <p:stCondLst>
                                            <p:cond delay="0"/>
                                          </p:stCondLst>
                                        </p:cTn>
                                        <p:tgtEl>
                                          <p:spTgt spid="7"/>
                                        </p:tgtEl>
                                        <p:attrNameLst>
                                          <p:attrName>style.visibility</p:attrName>
                                        </p:attrNameLst>
                                      </p:cBhvr>
                                      <p:to>
                                        <p:strVal val="visible"/>
                                      </p:to>
                                    </p:set>
                                    <p:set>
                                      <p:cBhvr>
                                        <p:cTn id="10" dur="114" fill="hold">
                                          <p:stCondLst>
                                            <p:cond delay="0"/>
                                          </p:stCondLst>
                                        </p:cTn>
                                        <p:tgtEl>
                                          <p:spTgt spid="7"/>
                                        </p:tgtEl>
                                        <p:attrNameLst>
                                          <p:attrName>style.rotation</p:attrName>
                                        </p:attrNameLst>
                                      </p:cBhvr>
                                      <p:to>
                                        <p:strVal val="-45.0"/>
                                      </p:to>
                                    </p:set>
                                    <p:anim calcmode="lin" valueType="num">
                                      <p:cBhvr>
                                        <p:cTn id="11" dur="114" fill="hold">
                                          <p:stCondLst>
                                            <p:cond delay="114"/>
                                          </p:stCondLst>
                                        </p:cTn>
                                        <p:tgtEl>
                                          <p:spTgt spid="7"/>
                                        </p:tgtEl>
                                        <p:attrNameLst>
                                          <p:attrName>style.rotation</p:attrName>
                                        </p:attrNameLst>
                                      </p:cBhvr>
                                      <p:tavLst>
                                        <p:tav tm="0">
                                          <p:val>
                                            <p:fltVal val="-45"/>
                                          </p:val>
                                        </p:tav>
                                        <p:tav tm="69900">
                                          <p:val>
                                            <p:fltVal val="45"/>
                                          </p:val>
                                        </p:tav>
                                        <p:tav tm="100000">
                                          <p:val>
                                            <p:fltVal val="0"/>
                                          </p:val>
                                        </p:tav>
                                      </p:tavLst>
                                    </p:anim>
                                    <p:anim calcmode="lin" valueType="num">
                                      <p:cBhvr>
                                        <p:cTn id="12" dur="114" fill="hold">
                                          <p:stCondLst>
                                            <p:cond delay="0"/>
                                          </p:stCondLst>
                                        </p:cTn>
                                        <p:tgtEl>
                                          <p:spTgt spid="7"/>
                                        </p:tgtEl>
                                        <p:attrNameLst>
                                          <p:attrName>ppt_y</p:attrName>
                                        </p:attrNameLst>
                                      </p:cBhvr>
                                      <p:tavLst>
                                        <p:tav tm="0">
                                          <p:val>
                                            <p:strVal val="#ppt_y-1"/>
                                          </p:val>
                                        </p:tav>
                                        <p:tav tm="100000">
                                          <p:val>
                                            <p:strVal val="#ppt_y-(0.354*#ppt_w-0.172*#ppt_h)"/>
                                          </p:val>
                                        </p:tav>
                                      </p:tavLst>
                                    </p:anim>
                                    <p:anim calcmode="lin" valueType="num">
                                      <p:cBhvr>
                                        <p:cTn id="13" dur="39" decel="50000" autoRev="1" fill="hold">
                                          <p:stCondLst>
                                            <p:cond delay="114"/>
                                          </p:stCondLst>
                                        </p:cTn>
                                        <p:tgtEl>
                                          <p:spTgt spid="7"/>
                                        </p:tgtEl>
                                        <p:attrNameLst>
                                          <p:attrName>ppt_y</p:attrName>
                                        </p:attrNameLst>
                                      </p:cBhvr>
                                      <p:tavLst>
                                        <p:tav tm="0">
                                          <p:val>
                                            <p:strVal val="#ppt_y-(0.354*#ppt_w-0.172*#ppt_h)"/>
                                          </p:val>
                                        </p:tav>
                                        <p:tav tm="100000">
                                          <p:val>
                                            <p:strVal val="#ppt_y-(0.354*#ppt_w-0.172*#ppt_h)-#ppt_h/2"/>
                                          </p:val>
                                        </p:tav>
                                      </p:tavLst>
                                    </p:anim>
                                    <p:anim calcmode="lin" valueType="num">
                                      <p:cBhvr>
                                        <p:cTn id="14" dur="34" fill="hold">
                                          <p:stCondLst>
                                            <p:cond delay="216"/>
                                          </p:stCondLst>
                                        </p:cTn>
                                        <p:tgtEl>
                                          <p:spTgt spid="7"/>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51BE436-0319-4543-9ECC-DCA90C2F8B1A}"/>
              </a:ext>
            </a:extLst>
          </p:cNvPr>
          <p:cNvSpPr txBox="1"/>
          <p:nvPr/>
        </p:nvSpPr>
        <p:spPr>
          <a:xfrm>
            <a:off x="456924" y="1718631"/>
            <a:ext cx="17374152" cy="2308324"/>
          </a:xfrm>
          <a:prstGeom prst="rect">
            <a:avLst/>
          </a:prstGeom>
          <a:noFill/>
          <a:ln>
            <a:solidFill>
              <a:srgbClr val="00B0F0"/>
            </a:solidFill>
            <a:prstDash val="sysDash"/>
          </a:ln>
        </p:spPr>
        <p:txBody>
          <a:bodyPr wrap="square" rtlCol="0">
            <a:spAutoFit/>
          </a:bodyPr>
          <a:lstStyle/>
          <a:p>
            <a:pPr algn="ctr"/>
            <a:r>
              <a:rPr lang="vi-VN" sz="7200">
                <a:solidFill>
                  <a:srgbClr val="3829FB"/>
                </a:solidFill>
              </a:rPr>
              <a:t>Hãy tưởng tượng và vẽ lại lược đồ trí nhớ từ nhà em tới trường.</a:t>
            </a:r>
            <a:endParaRPr lang="en-US" sz="7200" b="1">
              <a:solidFill>
                <a:srgbClr val="3829FB"/>
              </a:solidFill>
              <a:latin typeface="Arial" panose="020B0604020202020204" pitchFamily="34" charset="0"/>
              <a:cs typeface="Arial" panose="020B0604020202020204" pitchFamily="34" charset="0"/>
            </a:endParaRPr>
          </a:p>
        </p:txBody>
      </p:sp>
      <p:pic>
        <p:nvPicPr>
          <p:cNvPr id="5" name="Picture 4" descr="A picture containing text, doll, toy, vector graphics&#10;&#10;Description automatically generated">
            <a:extLst>
              <a:ext uri="{FF2B5EF4-FFF2-40B4-BE49-F238E27FC236}">
                <a16:creationId xmlns:a16="http://schemas.microsoft.com/office/drawing/2014/main" id="{D38B68E0-D833-40D2-9DF5-DE7FDBADB21E}"/>
              </a:ext>
            </a:extLst>
          </p:cNvPr>
          <p:cNvPicPr>
            <a:picLocks noChangeAspect="1"/>
          </p:cNvPicPr>
          <p:nvPr/>
        </p:nvPicPr>
        <p:blipFill rotWithShape="1">
          <a:blip r:embed="rId2">
            <a:extLst>
              <a:ext uri="{28A0092B-C50C-407E-A947-70E740481C1C}">
                <a14:useLocalDpi xmlns:a14="http://schemas.microsoft.com/office/drawing/2010/main" val="0"/>
              </a:ext>
            </a:extLst>
          </a:blip>
          <a:srcRect l="6334" t="10853" r="5648" b="14572"/>
          <a:stretch/>
        </p:blipFill>
        <p:spPr>
          <a:xfrm>
            <a:off x="2070620" y="4865046"/>
            <a:ext cx="6175506" cy="4758546"/>
          </a:xfrm>
          <a:prstGeom prst="rect">
            <a:avLst/>
          </a:prstGeom>
        </p:spPr>
      </p:pic>
      <p:pic>
        <p:nvPicPr>
          <p:cNvPr id="6" name="Hình ảnh 1">
            <a:extLst>
              <a:ext uri="{FF2B5EF4-FFF2-40B4-BE49-F238E27FC236}">
                <a16:creationId xmlns:a16="http://schemas.microsoft.com/office/drawing/2014/main" id="{57B25ACB-D211-43C1-8E78-44D5F43C1D55}"/>
              </a:ext>
            </a:extLst>
          </p:cNvPr>
          <p:cNvPicPr/>
          <p:nvPr/>
        </p:nvPicPr>
        <p:blipFill>
          <a:blip r:embed="rId3"/>
          <a:stretch>
            <a:fillRect/>
          </a:stretch>
        </p:blipFill>
        <p:spPr>
          <a:xfrm>
            <a:off x="9144000" y="4577509"/>
            <a:ext cx="8323203" cy="5248895"/>
          </a:xfrm>
          <a:prstGeom prst="rect">
            <a:avLst/>
          </a:prstGeom>
        </p:spPr>
      </p:pic>
      <p:sp>
        <p:nvSpPr>
          <p:cNvPr id="7" name="Rectangle: Rounded Corners 6">
            <a:extLst>
              <a:ext uri="{FF2B5EF4-FFF2-40B4-BE49-F238E27FC236}">
                <a16:creationId xmlns:a16="http://schemas.microsoft.com/office/drawing/2014/main" id="{73030BF0-115A-45C5-86EE-657B8E0314FA}"/>
              </a:ext>
            </a:extLst>
          </p:cNvPr>
          <p:cNvSpPr/>
          <p:nvPr/>
        </p:nvSpPr>
        <p:spPr>
          <a:xfrm>
            <a:off x="6130886" y="231354"/>
            <a:ext cx="5816906" cy="1288974"/>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a:solidFill>
                  <a:srgbClr val="FFFF00"/>
                </a:solidFill>
                <a:latin typeface="Arial" panose="020B0604020202020204" pitchFamily="34" charset="0"/>
                <a:cs typeface="Arial" panose="020B0604020202020204" pitchFamily="34" charset="0"/>
              </a:rPr>
              <a:t>VẬN DỤNG</a:t>
            </a:r>
          </a:p>
        </p:txBody>
      </p:sp>
    </p:spTree>
    <p:extLst>
      <p:ext uri="{BB962C8B-B14F-4D97-AF65-F5344CB8AC3E}">
        <p14:creationId xmlns:p14="http://schemas.microsoft.com/office/powerpoint/2010/main" val="1247181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53"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500" fill="hold"/>
                                        <p:tgtEl>
                                          <p:spTgt spid="5"/>
                                        </p:tgtEl>
                                        <p:attrNameLst>
                                          <p:attrName>ppt_w</p:attrName>
                                        </p:attrNameLst>
                                      </p:cBhvr>
                                      <p:tavLst>
                                        <p:tav tm="0">
                                          <p:val>
                                            <p:fltVal val="0"/>
                                          </p:val>
                                        </p:tav>
                                        <p:tav tm="100000">
                                          <p:val>
                                            <p:strVal val="#ppt_w"/>
                                          </p:val>
                                        </p:tav>
                                      </p:tavLst>
                                    </p:anim>
                                    <p:anim calcmode="lin" valueType="num">
                                      <p:cBhvr>
                                        <p:cTn id="11" dur="500" fill="hold"/>
                                        <p:tgtEl>
                                          <p:spTgt spid="5"/>
                                        </p:tgtEl>
                                        <p:attrNameLst>
                                          <p:attrName>ppt_h</p:attrName>
                                        </p:attrNameLst>
                                      </p:cBhvr>
                                      <p:tavLst>
                                        <p:tav tm="0">
                                          <p:val>
                                            <p:fltVal val="0"/>
                                          </p:val>
                                        </p:tav>
                                        <p:tav tm="100000">
                                          <p:val>
                                            <p:strVal val="#ppt_h"/>
                                          </p:val>
                                        </p:tav>
                                      </p:tavLst>
                                    </p:anim>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5200" y="1333500"/>
            <a:ext cx="11963400" cy="7228113"/>
          </a:xfrm>
        </p:spPr>
        <p:txBody>
          <a:bodyPr>
            <a:normAutofit/>
          </a:bodyPr>
          <a:lstStyle/>
          <a:p>
            <a:pPr algn="just"/>
            <a:r>
              <a:rPr lang="en-US" b="1" dirty="0">
                <a:latin typeface="Times New Roman" pitchFamily="18" charset="0"/>
                <a:cs typeface="Times New Roman" pitchFamily="18" charset="0"/>
              </a:rPr>
              <a:t/>
            </a:r>
            <a:br>
              <a:rPr lang="en-US" b="1" dirty="0">
                <a:latin typeface="Times New Roman" pitchFamily="18" charset="0"/>
                <a:cs typeface="Times New Roman" pitchFamily="18" charset="0"/>
              </a:rPr>
            </a:br>
            <a:r>
              <a:rPr lang="en-US" b="1" dirty="0" err="1">
                <a:latin typeface="Times New Roman" pitchFamily="18" charset="0"/>
                <a:cs typeface="Times New Roman" pitchFamily="18" charset="0"/>
              </a:rPr>
              <a:t>Trên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đường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đi</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học</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về</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em</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gặp</a:t>
            </a:r>
            <a:r>
              <a:rPr lang="en-US" b="1" dirty="0">
                <a:latin typeface="Times New Roman" pitchFamily="18" charset="0"/>
                <a:cs typeface="Times New Roman" pitchFamily="18" charset="0"/>
              </a:rPr>
              <a:t> 1 </a:t>
            </a:r>
            <a:r>
              <a:rPr lang="en-US" b="1" dirty="0" err="1">
                <a:latin typeface="Times New Roman" pitchFamily="18" charset="0"/>
                <a:cs typeface="Times New Roman" pitchFamily="18" charset="0"/>
              </a:rPr>
              <a:t>đoàn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khách</a:t>
            </a:r>
            <a:r>
              <a:rPr lang="en-US" b="1" dirty="0">
                <a:latin typeface="Times New Roman" pitchFamily="18" charset="0"/>
                <a:cs typeface="Times New Roman" pitchFamily="18" charset="0"/>
              </a:rPr>
              <a:t> du </a:t>
            </a:r>
            <a:r>
              <a:rPr lang="en-US" b="1" dirty="0" err="1">
                <a:latin typeface="Times New Roman" pitchFamily="18" charset="0"/>
                <a:cs typeface="Times New Roman" pitchFamily="18" charset="0"/>
              </a:rPr>
              <a:t>lịch</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Đoàn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khách</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hỏi</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thăm</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em</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đường</a:t>
            </a:r>
            <a:r>
              <a:rPr lang="en-US" b="1" dirty="0">
                <a:latin typeface="Times New Roman" pitchFamily="18" charset="0"/>
                <a:cs typeface="Times New Roman" pitchFamily="18" charset="0"/>
              </a:rPr>
              <a:t> </a:t>
            </a:r>
            <a:r>
              <a:rPr lang="en-US" b="1" dirty="0" err="1" smtClean="0">
                <a:latin typeface="Times New Roman" pitchFamily="18" charset="0"/>
                <a:cs typeface="Times New Roman" pitchFamily="18" charset="0"/>
              </a:rPr>
              <a:t>đến</a:t>
            </a:r>
            <a:r>
              <a:rPr lang="en-US" b="1" dirty="0" smtClean="0">
                <a:latin typeface="Times New Roman" pitchFamily="18" charset="0"/>
                <a:cs typeface="Times New Roman" pitchFamily="18" charset="0"/>
              </a:rPr>
              <a:t> Crescent Mall. </a:t>
            </a:r>
            <a:r>
              <a:rPr lang="en-US" b="1" dirty="0" err="1">
                <a:latin typeface="Times New Roman" pitchFamily="18" charset="0"/>
                <a:cs typeface="Times New Roman" pitchFamily="18" charset="0"/>
              </a:rPr>
              <a:t>Vậy</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lúc</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đó</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em</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sẽ</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làm</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thế</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nào</a:t>
            </a:r>
            <a:r>
              <a:rPr lang="en-US" b="1" dirty="0">
                <a:latin typeface="Times New Roman" pitchFamily="18" charset="0"/>
                <a:cs typeface="Times New Roman" pitchFamily="18" charset="0"/>
              </a:rPr>
              <a:t>?</a:t>
            </a:r>
            <a:r>
              <a:rPr lang="en-US" dirty="0"/>
              <a:t/>
            </a:r>
            <a:br>
              <a:rPr lang="en-US" dirty="0"/>
            </a:br>
            <a:endParaRPr lang="en-US" dirty="0"/>
          </a:p>
        </p:txBody>
      </p:sp>
      <p:sp>
        <p:nvSpPr>
          <p:cNvPr id="4" name="WordArt 2"/>
          <p:cNvSpPr>
            <a:spLocks noChangeArrowheads="1" noChangeShapeType="1" noTextEdit="1"/>
          </p:cNvSpPr>
          <p:nvPr/>
        </p:nvSpPr>
        <p:spPr bwMode="auto">
          <a:xfrm>
            <a:off x="4800600" y="892631"/>
            <a:ext cx="8675915" cy="1654628"/>
          </a:xfrm>
          <a:prstGeom prst="rect">
            <a:avLst/>
          </a:prstGeom>
        </p:spPr>
        <p:txBody>
          <a:bodyPr wrap="none" fromWordArt="1">
            <a:prstTxWarp prst="textWave1">
              <a:avLst>
                <a:gd name="adj1" fmla="val 13005"/>
                <a:gd name="adj2" fmla="val 251"/>
              </a:avLst>
            </a:prstTxWarp>
          </a:bodyPr>
          <a:lstStyle/>
          <a:p>
            <a:r>
              <a:rPr lang="en-US" sz="4800" kern="10" dirty="0" err="1">
                <a:ln w="9525">
                  <a:solidFill>
                    <a:srgbClr val="0000FF"/>
                  </a:solidFill>
                  <a:round/>
                  <a:headEnd/>
                  <a:tailEnd/>
                </a:ln>
                <a:gradFill rotWithShape="1">
                  <a:gsLst>
                    <a:gs pos="0">
                      <a:srgbClr val="9999FF"/>
                    </a:gs>
                    <a:gs pos="100000">
                      <a:srgbClr val="009999"/>
                    </a:gs>
                  </a:gsLst>
                  <a:lin ang="5400000" scaled="1"/>
                </a:gradFill>
                <a:effectLst>
                  <a:outerShdw dist="53882" dir="2700000" algn="ctr" rotWithShape="0">
                    <a:srgbClr val="C0C0C0">
                      <a:alpha val="75000"/>
                    </a:srgbClr>
                  </a:outerShdw>
                </a:effectLst>
                <a:latin typeface="Times New Roman"/>
                <a:cs typeface="Times New Roman"/>
              </a:rPr>
              <a:t>Tình</a:t>
            </a:r>
            <a:r>
              <a:rPr lang="en-US" sz="4800" kern="10" dirty="0">
                <a:ln w="9525">
                  <a:solidFill>
                    <a:srgbClr val="0000FF"/>
                  </a:solidFill>
                  <a:round/>
                  <a:headEnd/>
                  <a:tailEnd/>
                </a:ln>
                <a:gradFill rotWithShape="1">
                  <a:gsLst>
                    <a:gs pos="0">
                      <a:srgbClr val="9999FF"/>
                    </a:gs>
                    <a:gs pos="100000">
                      <a:srgbClr val="009999"/>
                    </a:gs>
                  </a:gsLst>
                  <a:lin ang="5400000" scaled="1"/>
                </a:gradFill>
                <a:effectLst>
                  <a:outerShdw dist="53882" dir="2700000" algn="ctr" rotWithShape="0">
                    <a:srgbClr val="C0C0C0">
                      <a:alpha val="75000"/>
                    </a:srgbClr>
                  </a:outerShdw>
                </a:effectLst>
                <a:latin typeface="Times New Roman"/>
                <a:cs typeface="Times New Roman"/>
              </a:rPr>
              <a:t> </a:t>
            </a:r>
            <a:r>
              <a:rPr lang="en-US" sz="4800" kern="10" dirty="0" err="1">
                <a:ln w="9525">
                  <a:solidFill>
                    <a:srgbClr val="0000FF"/>
                  </a:solidFill>
                  <a:round/>
                  <a:headEnd/>
                  <a:tailEnd/>
                </a:ln>
                <a:gradFill rotWithShape="1">
                  <a:gsLst>
                    <a:gs pos="0">
                      <a:srgbClr val="9999FF"/>
                    </a:gs>
                    <a:gs pos="100000">
                      <a:srgbClr val="009999"/>
                    </a:gs>
                  </a:gsLst>
                  <a:lin ang="5400000" scaled="1"/>
                </a:gradFill>
                <a:effectLst>
                  <a:outerShdw dist="53882" dir="2700000" algn="ctr" rotWithShape="0">
                    <a:srgbClr val="C0C0C0">
                      <a:alpha val="75000"/>
                    </a:srgbClr>
                  </a:outerShdw>
                </a:effectLst>
                <a:latin typeface="Times New Roman"/>
                <a:cs typeface="Times New Roman"/>
              </a:rPr>
              <a:t>huống</a:t>
            </a:r>
            <a:endParaRPr lang="en-US" sz="4800" kern="10" dirty="0">
              <a:ln w="9525">
                <a:solidFill>
                  <a:srgbClr val="0000FF"/>
                </a:solidFill>
                <a:round/>
                <a:headEnd/>
                <a:tailEnd/>
              </a:ln>
              <a:gradFill rotWithShape="1">
                <a:gsLst>
                  <a:gs pos="0">
                    <a:srgbClr val="9999FF"/>
                  </a:gs>
                  <a:gs pos="100000">
                    <a:srgbClr val="009999"/>
                  </a:gs>
                </a:gsLst>
                <a:lin ang="5400000" scaled="1"/>
              </a:gradFill>
              <a:effectLst>
                <a:outerShdw dist="53882" dir="2700000" algn="ctr" rotWithShape="0">
                  <a:srgbClr val="C0C0C0">
                    <a:alpha val="75000"/>
                  </a:srgbClr>
                </a:outerShdw>
              </a:effectLst>
              <a:latin typeface="Times New Roman"/>
              <a:cs typeface="Times New Roman"/>
            </a:endParaRPr>
          </a:p>
        </p:txBody>
      </p:sp>
    </p:spTree>
    <p:extLst>
      <p:ext uri="{BB962C8B-B14F-4D97-AF65-F5344CB8AC3E}">
        <p14:creationId xmlns:p14="http://schemas.microsoft.com/office/powerpoint/2010/main" val="201262575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t="8966" b="22413"/>
          <a:stretch/>
        </p:blipFill>
        <p:spPr bwMode="auto">
          <a:xfrm>
            <a:off x="1447800" y="2064960"/>
            <a:ext cx="15544800" cy="7726740"/>
          </a:xfrm>
          <a:prstGeom prst="rect">
            <a:avLst/>
          </a:prstGeom>
          <a:ln>
            <a:noFill/>
          </a:ln>
          <a:extLst>
            <a:ext uri="{53640926-AAD7-44D8-BBD7-CCE9431645EC}">
              <a14:shadowObscured xmlns:a14="http://schemas.microsoft.com/office/drawing/2010/main"/>
            </a:ext>
          </a:extLst>
        </p:spPr>
      </p:pic>
      <p:sp>
        <p:nvSpPr>
          <p:cNvPr id="3" name="TextBox 2"/>
          <p:cNvSpPr txBox="1"/>
          <p:nvPr/>
        </p:nvSpPr>
        <p:spPr>
          <a:xfrm>
            <a:off x="2895600" y="342900"/>
            <a:ext cx="12649200" cy="1569660"/>
          </a:xfrm>
          <a:prstGeom prst="rect">
            <a:avLst/>
          </a:prstGeom>
          <a:noFill/>
        </p:spPr>
        <p:txBody>
          <a:bodyPr wrap="square" rtlCol="0">
            <a:spAutoFit/>
          </a:bodyPr>
          <a:lstStyle/>
          <a:p>
            <a:pPr algn="just"/>
            <a:r>
              <a:rPr lang="vi-VN" sz="4800" dirty="0" smtClean="0">
                <a:solidFill>
                  <a:srgbClr val="FF0000"/>
                </a:solidFill>
                <a:latin typeface="+mj-lt"/>
              </a:rPr>
              <a:t>Mỗi </a:t>
            </a:r>
            <a:r>
              <a:rPr lang="en-US" sz="4800" dirty="0" err="1" smtClean="0">
                <a:solidFill>
                  <a:srgbClr val="FF0000"/>
                </a:solidFill>
                <a:latin typeface="+mj-lt"/>
              </a:rPr>
              <a:t>em</a:t>
            </a:r>
            <a:r>
              <a:rPr lang="en-US" sz="4800" dirty="0" smtClean="0">
                <a:solidFill>
                  <a:srgbClr val="FF0000"/>
                </a:solidFill>
                <a:latin typeface="+mj-lt"/>
              </a:rPr>
              <a:t> </a:t>
            </a:r>
            <a:r>
              <a:rPr lang="vi-VN" sz="4800" dirty="0" smtClean="0">
                <a:solidFill>
                  <a:srgbClr val="FF0000"/>
                </a:solidFill>
                <a:latin typeface="+mj-lt"/>
              </a:rPr>
              <a:t>vẽ 1 lược đồ trí nhớ từ nhà em đến trường</a:t>
            </a:r>
          </a:p>
          <a:p>
            <a:pPr algn="just"/>
            <a:r>
              <a:rPr lang="vi-VN" sz="4800" dirty="0" smtClean="0">
                <a:solidFill>
                  <a:srgbClr val="FF0000"/>
                </a:solidFill>
                <a:latin typeface="+mj-lt"/>
              </a:rPr>
              <a:t>Nộp bài vào tiết học sau lấy điểm</a:t>
            </a:r>
            <a:r>
              <a:rPr lang="en-US" sz="4800" dirty="0" smtClean="0">
                <a:solidFill>
                  <a:srgbClr val="FF0000"/>
                </a:solidFill>
                <a:latin typeface="+mj-lt"/>
              </a:rPr>
              <a:t> (</a:t>
            </a:r>
            <a:r>
              <a:rPr lang="en-US" sz="4800" dirty="0" err="1" smtClean="0">
                <a:solidFill>
                  <a:srgbClr val="FF0000"/>
                </a:solidFill>
                <a:latin typeface="+mj-lt"/>
              </a:rPr>
              <a:t>Vẽ</a:t>
            </a:r>
            <a:r>
              <a:rPr lang="en-US" sz="4800" dirty="0" smtClean="0">
                <a:solidFill>
                  <a:srgbClr val="FF0000"/>
                </a:solidFill>
                <a:latin typeface="+mj-lt"/>
              </a:rPr>
              <a:t> </a:t>
            </a:r>
            <a:r>
              <a:rPr lang="en-US" sz="4800" dirty="0" err="1" smtClean="0">
                <a:solidFill>
                  <a:srgbClr val="FF0000"/>
                </a:solidFill>
                <a:latin typeface="+mj-lt"/>
              </a:rPr>
              <a:t>giấy</a:t>
            </a:r>
            <a:r>
              <a:rPr lang="en-US" sz="4800" dirty="0" smtClean="0">
                <a:solidFill>
                  <a:srgbClr val="FF0000"/>
                </a:solidFill>
                <a:latin typeface="+mj-lt"/>
              </a:rPr>
              <a:t> A4)</a:t>
            </a:r>
            <a:endParaRPr lang="en-US" sz="4800" dirty="0">
              <a:solidFill>
                <a:srgbClr val="FF0000"/>
              </a:solidFill>
              <a:latin typeface="+mj-lt"/>
            </a:endParaRPr>
          </a:p>
        </p:txBody>
      </p:sp>
    </p:spTree>
    <p:extLst>
      <p:ext uri="{BB962C8B-B14F-4D97-AF65-F5344CB8AC3E}">
        <p14:creationId xmlns:p14="http://schemas.microsoft.com/office/powerpoint/2010/main" val="20059615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1103919" y="2597520"/>
            <a:ext cx="5115905" cy="51206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82732" tIns="91365" rIns="182732" bIns="91365" rtlCol="0" anchor="ctr"/>
          <a:lstStyle/>
          <a:p>
            <a:pPr algn="ctr"/>
            <a:r>
              <a:rPr lang="en-US" sz="6494" b="1">
                <a:latin typeface="Arial" pitchFamily="34" charset="0"/>
                <a:cs typeface="Arial" pitchFamily="34" charset="0"/>
              </a:rPr>
              <a:t>  </a:t>
            </a:r>
            <a:r>
              <a:rPr lang="en-US" sz="9000" b="1">
                <a:latin typeface="Arial" pitchFamily="34" charset="0"/>
                <a:cs typeface="Arial" pitchFamily="34" charset="0"/>
              </a:rPr>
              <a:t>Dặn dò</a:t>
            </a:r>
          </a:p>
        </p:txBody>
      </p:sp>
      <p:sp>
        <p:nvSpPr>
          <p:cNvPr id="5" name="Block Arc 4"/>
          <p:cNvSpPr/>
          <p:nvPr/>
        </p:nvSpPr>
        <p:spPr>
          <a:xfrm>
            <a:off x="-5847081" y="-329312"/>
            <a:ext cx="10935507" cy="10945632"/>
          </a:xfrm>
          <a:prstGeom prst="blockArc">
            <a:avLst>
              <a:gd name="adj1" fmla="val 18900000"/>
              <a:gd name="adj2" fmla="val 2700000"/>
              <a:gd name="adj3" fmla="val 395"/>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5"/>
          <p:cNvSpPr/>
          <p:nvPr/>
        </p:nvSpPr>
        <p:spPr>
          <a:xfrm>
            <a:off x="4462004" y="1892303"/>
            <a:ext cx="13529937" cy="1625600"/>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289271" tIns="142125" rIns="142125" bIns="142125" numCol="1" spcCol="2541" anchor="ctr" anchorCtr="0">
            <a:noAutofit/>
          </a:bodyPr>
          <a:lstStyle/>
          <a:p>
            <a:pPr defTabSz="2486991">
              <a:lnSpc>
                <a:spcPct val="90000"/>
              </a:lnSpc>
              <a:spcBef>
                <a:spcPct val="0"/>
              </a:spcBef>
              <a:spcAft>
                <a:spcPct val="35000"/>
              </a:spcAft>
            </a:pPr>
            <a:r>
              <a:rPr lang="en-US" sz="5400" b="1">
                <a:solidFill>
                  <a:srgbClr val="00B050"/>
                </a:solidFill>
                <a:latin typeface="Arial" pitchFamily="34" charset="0"/>
                <a:cs typeface="Arial" pitchFamily="34" charset="0"/>
              </a:rPr>
              <a:t>Xem lại bài đã học</a:t>
            </a:r>
          </a:p>
        </p:txBody>
      </p:sp>
      <p:sp>
        <p:nvSpPr>
          <p:cNvPr id="7" name="Oval 6"/>
          <p:cNvSpPr/>
          <p:nvPr/>
        </p:nvSpPr>
        <p:spPr>
          <a:xfrm>
            <a:off x="3446944" y="1689102"/>
            <a:ext cx="2030120" cy="2031999"/>
          </a:xfrm>
          <a:prstGeom prst="ellipse">
            <a:avLst/>
          </a:prstGeom>
          <a:solidFill>
            <a:srgbClr val="00B050"/>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82732" tIns="91365" rIns="182732" bIns="91365"/>
          <a:lstStyle/>
          <a:p>
            <a:pPr algn="ctr">
              <a:spcBef>
                <a:spcPts val="1199"/>
              </a:spcBef>
            </a:pPr>
            <a:r>
              <a:rPr lang="en-US" sz="7992" b="1">
                <a:solidFill>
                  <a:schemeClr val="bg1"/>
                </a:solidFill>
                <a:latin typeface="Arial" pitchFamily="34" charset="0"/>
                <a:cs typeface="Arial" pitchFamily="34" charset="0"/>
              </a:rPr>
              <a:t>1</a:t>
            </a:r>
          </a:p>
        </p:txBody>
      </p:sp>
      <p:sp>
        <p:nvSpPr>
          <p:cNvPr id="8" name="Freeform 7"/>
          <p:cNvSpPr/>
          <p:nvPr/>
        </p:nvSpPr>
        <p:spPr>
          <a:xfrm>
            <a:off x="5052362" y="4330702"/>
            <a:ext cx="12939581" cy="1625600"/>
          </a:xfrm>
          <a:custGeom>
            <a:avLst/>
            <a:gdLst>
              <a:gd name="connsiteX0" fmla="*/ 0 w 6475780"/>
              <a:gd name="connsiteY0" fmla="*/ 0 h 812800"/>
              <a:gd name="connsiteX1" fmla="*/ 6475780 w 6475780"/>
              <a:gd name="connsiteY1" fmla="*/ 0 h 812800"/>
              <a:gd name="connsiteX2" fmla="*/ 6475780 w 6475780"/>
              <a:gd name="connsiteY2" fmla="*/ 812800 h 812800"/>
              <a:gd name="connsiteX3" fmla="*/ 0 w 6475780"/>
              <a:gd name="connsiteY3" fmla="*/ 812800 h 812800"/>
              <a:gd name="connsiteX4" fmla="*/ 0 w 6475780"/>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5780" h="812800">
                <a:moveTo>
                  <a:pt x="0" y="0"/>
                </a:moveTo>
                <a:lnTo>
                  <a:pt x="6475780" y="0"/>
                </a:lnTo>
                <a:lnTo>
                  <a:pt x="6475780" y="812800"/>
                </a:lnTo>
                <a:lnTo>
                  <a:pt x="0" y="812800"/>
                </a:lnTo>
                <a:lnTo>
                  <a:pt x="0" y="0"/>
                </a:lnTo>
                <a:close/>
              </a:path>
            </a:pathLst>
          </a:custGeom>
          <a:noFill/>
          <a:ln>
            <a:solidFill>
              <a:srgbClr val="FF99CC"/>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289271" tIns="142125" rIns="142125" bIns="142125" numCol="1" spcCol="2541" anchor="ctr" anchorCtr="0">
            <a:noAutofit/>
          </a:bodyPr>
          <a:lstStyle/>
          <a:p>
            <a:r>
              <a:rPr lang="vi-VN" sz="5400" b="1">
                <a:solidFill>
                  <a:srgbClr val="FF00FF"/>
                </a:solidFill>
              </a:rPr>
              <a:t>Về nhà </a:t>
            </a:r>
            <a:r>
              <a:rPr lang="en-US" sz="5400" b="1">
                <a:solidFill>
                  <a:srgbClr val="FF00FF"/>
                </a:solidFill>
              </a:rPr>
              <a:t>…</a:t>
            </a:r>
          </a:p>
        </p:txBody>
      </p:sp>
      <p:sp>
        <p:nvSpPr>
          <p:cNvPr id="9" name="Oval 8"/>
          <p:cNvSpPr/>
          <p:nvPr/>
        </p:nvSpPr>
        <p:spPr>
          <a:xfrm>
            <a:off x="4037303" y="4127499"/>
            <a:ext cx="2030120" cy="2031999"/>
          </a:xfrm>
          <a:prstGeom prst="ellipse">
            <a:avLst/>
          </a:prstGeom>
          <a:solidFill>
            <a:srgbClr val="FF99CC"/>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82732" tIns="91365" rIns="182732" bIns="91365"/>
          <a:lstStyle/>
          <a:p>
            <a:pPr algn="ctr"/>
            <a:r>
              <a:rPr lang="en-US" sz="7992" b="1">
                <a:solidFill>
                  <a:schemeClr val="bg1"/>
                </a:solidFill>
                <a:latin typeface="Arial" pitchFamily="34" charset="0"/>
                <a:cs typeface="Arial" pitchFamily="34" charset="0"/>
              </a:rPr>
              <a:t>2</a:t>
            </a:r>
          </a:p>
        </p:txBody>
      </p:sp>
      <p:sp>
        <p:nvSpPr>
          <p:cNvPr id="10" name="Freeform 9"/>
          <p:cNvSpPr/>
          <p:nvPr/>
        </p:nvSpPr>
        <p:spPr>
          <a:xfrm>
            <a:off x="4462004" y="6362701"/>
            <a:ext cx="13529937" cy="2641598"/>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3399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289271" tIns="142125" rIns="142125" bIns="142125" numCol="1" spcCol="2541" anchor="ctr" anchorCtr="0">
            <a:noAutofit/>
          </a:bodyPr>
          <a:lstStyle/>
          <a:p>
            <a:r>
              <a:rPr lang="en-US" sz="5400" b="1" dirty="0" err="1">
                <a:solidFill>
                  <a:srgbClr val="3399FF"/>
                </a:solidFill>
                <a:latin typeface="Arial" pitchFamily="34" charset="0"/>
                <a:cs typeface="Arial" pitchFamily="34" charset="0"/>
              </a:rPr>
              <a:t>Chuẩn</a:t>
            </a:r>
            <a:r>
              <a:rPr lang="en-US" sz="5400" b="1" dirty="0">
                <a:solidFill>
                  <a:srgbClr val="3399FF"/>
                </a:solidFill>
                <a:latin typeface="Arial" pitchFamily="34" charset="0"/>
                <a:cs typeface="Arial" pitchFamily="34" charset="0"/>
              </a:rPr>
              <a:t> </a:t>
            </a:r>
            <a:r>
              <a:rPr lang="en-US" sz="5400" b="1" dirty="0" err="1">
                <a:solidFill>
                  <a:srgbClr val="3399FF"/>
                </a:solidFill>
                <a:latin typeface="Arial" pitchFamily="34" charset="0"/>
                <a:cs typeface="Arial" pitchFamily="34" charset="0"/>
              </a:rPr>
              <a:t>bị</a:t>
            </a:r>
            <a:r>
              <a:rPr lang="en-US" sz="5400" b="1" dirty="0">
                <a:solidFill>
                  <a:srgbClr val="3399FF"/>
                </a:solidFill>
                <a:latin typeface="Arial" pitchFamily="34" charset="0"/>
                <a:cs typeface="Arial" pitchFamily="34" charset="0"/>
              </a:rPr>
              <a:t> </a:t>
            </a:r>
            <a:r>
              <a:rPr lang="en-US" sz="5400" b="1" err="1">
                <a:solidFill>
                  <a:srgbClr val="3399FF"/>
                </a:solidFill>
                <a:latin typeface="Arial" pitchFamily="34" charset="0"/>
                <a:cs typeface="Arial" pitchFamily="34" charset="0"/>
              </a:rPr>
              <a:t>bài</a:t>
            </a:r>
            <a:r>
              <a:rPr lang="en-US" sz="5400" b="1">
                <a:solidFill>
                  <a:srgbClr val="3399FF"/>
                </a:solidFill>
                <a:latin typeface="Arial" pitchFamily="34" charset="0"/>
                <a:cs typeface="Arial" pitchFamily="34" charset="0"/>
              </a:rPr>
              <a:t> ……..</a:t>
            </a:r>
            <a:endParaRPr lang="en-US" sz="5400" b="1" dirty="0">
              <a:solidFill>
                <a:srgbClr val="00B0F0"/>
              </a:solidFill>
              <a:latin typeface="Arial" panose="020B0604020202020204" pitchFamily="34" charset="0"/>
              <a:cs typeface="Arial" panose="020B0604020202020204" pitchFamily="34" charset="0"/>
            </a:endParaRPr>
          </a:p>
        </p:txBody>
      </p:sp>
      <p:sp>
        <p:nvSpPr>
          <p:cNvPr id="11" name="Oval 10"/>
          <p:cNvSpPr/>
          <p:nvPr/>
        </p:nvSpPr>
        <p:spPr>
          <a:xfrm>
            <a:off x="3446944" y="6565901"/>
            <a:ext cx="2030120" cy="2031999"/>
          </a:xfrm>
          <a:prstGeom prst="ellipse">
            <a:avLst/>
          </a:prstGeom>
          <a:solidFill>
            <a:srgbClr val="3399FF"/>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82732" tIns="91365" rIns="182732" bIns="91365"/>
          <a:lstStyle/>
          <a:p>
            <a:pPr algn="ctr"/>
            <a:r>
              <a:rPr lang="en-US" sz="7193" b="1">
                <a:solidFill>
                  <a:schemeClr val="bg1"/>
                </a:solidFill>
                <a:latin typeface="Arial" pitchFamily="34" charset="0"/>
                <a:cs typeface="Arial" pitchFamily="34" charset="0"/>
              </a:rPr>
              <a:t>3</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864031" y="146783"/>
            <a:ext cx="4415511" cy="3084639"/>
          </a:xfrm>
          <a:prstGeom prst="rect">
            <a:avLst/>
          </a:prstGeom>
        </p:spPr>
      </p:pic>
    </p:spTree>
    <p:extLst>
      <p:ext uri="{BB962C8B-B14F-4D97-AF65-F5344CB8AC3E}">
        <p14:creationId xmlns:p14="http://schemas.microsoft.com/office/powerpoint/2010/main" val="1444957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40"/>
        <p:cNvGrpSpPr/>
        <p:nvPr/>
      </p:nvGrpSpPr>
      <p:grpSpPr>
        <a:xfrm>
          <a:off x="0" y="0"/>
          <a:ext cx="0" cy="0"/>
          <a:chOff x="0" y="0"/>
          <a:chExt cx="0" cy="0"/>
        </a:xfrm>
      </p:grpSpPr>
      <p:grpSp>
        <p:nvGrpSpPr>
          <p:cNvPr id="1743" name="Google Shape;1743;p54"/>
          <p:cNvGrpSpPr/>
          <p:nvPr/>
        </p:nvGrpSpPr>
        <p:grpSpPr>
          <a:xfrm>
            <a:off x="10480508" y="2945455"/>
            <a:ext cx="3692693" cy="1250033"/>
            <a:chOff x="5736824" y="1306229"/>
            <a:chExt cx="998278" cy="307106"/>
          </a:xfrm>
        </p:grpSpPr>
        <p:sp>
          <p:nvSpPr>
            <p:cNvPr id="1744" name="Google Shape;1744;p54"/>
            <p:cNvSpPr/>
            <p:nvPr/>
          </p:nvSpPr>
          <p:spPr>
            <a:xfrm rot="29745">
              <a:off x="6066655" y="1307562"/>
              <a:ext cx="309130" cy="233147"/>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4">
                <a:lumMod val="60000"/>
                <a:lumOff val="40000"/>
              </a:schemeClr>
            </a:solidFill>
            <a:ln>
              <a:noFill/>
            </a:ln>
          </p:spPr>
          <p:txBody>
            <a:bodyPr spcFirstLastPara="1" wrap="square" lIns="182850" tIns="182850" rIns="182850" bIns="182850" anchor="ctr" anchorCtr="0">
              <a:noAutofit/>
            </a:bodyPr>
            <a:lstStyle/>
            <a:p>
              <a:pPr defTabSz="1828710">
                <a:buClr>
                  <a:srgbClr val="000000"/>
                </a:buClr>
                <a:defRPr/>
              </a:pPr>
              <a:endParaRPr sz="2801" kern="0">
                <a:solidFill>
                  <a:srgbClr val="000000"/>
                </a:solidFill>
                <a:latin typeface="Arial"/>
                <a:cs typeface="Arial"/>
                <a:sym typeface="Arial"/>
              </a:endParaRPr>
            </a:p>
          </p:txBody>
        </p:sp>
        <p:sp>
          <p:nvSpPr>
            <p:cNvPr id="1745" name="Google Shape;1745;p54"/>
            <p:cNvSpPr/>
            <p:nvPr/>
          </p:nvSpPr>
          <p:spPr>
            <a:xfrm rot="-5662215" flipH="1">
              <a:off x="5699741" y="1387793"/>
              <a:ext cx="266330" cy="172372"/>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rgbClr val="F7F1E6"/>
            </a:solidFill>
            <a:ln>
              <a:noFill/>
            </a:ln>
          </p:spPr>
        </p:sp>
        <p:sp>
          <p:nvSpPr>
            <p:cNvPr id="1746" name="Google Shape;1746;p54"/>
            <p:cNvSpPr/>
            <p:nvPr/>
          </p:nvSpPr>
          <p:spPr>
            <a:xfrm rot="-654913" flipH="1">
              <a:off x="6454894" y="1407325"/>
              <a:ext cx="266291" cy="17238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rgbClr val="F7F1E6"/>
            </a:solidFill>
            <a:ln>
              <a:noFill/>
            </a:ln>
          </p:spPr>
        </p:sp>
      </p:grpSp>
      <p:sp>
        <p:nvSpPr>
          <p:cNvPr id="79" name="TextBox 78">
            <a:extLst>
              <a:ext uri="{FF2B5EF4-FFF2-40B4-BE49-F238E27FC236}">
                <a16:creationId xmlns:a16="http://schemas.microsoft.com/office/drawing/2014/main" id="{2F961E20-A278-4B6C-9158-AD68D542C072}"/>
              </a:ext>
            </a:extLst>
          </p:cNvPr>
          <p:cNvSpPr txBox="1"/>
          <p:nvPr/>
        </p:nvSpPr>
        <p:spPr>
          <a:xfrm>
            <a:off x="8759651" y="4995483"/>
            <a:ext cx="7188564" cy="1754326"/>
          </a:xfrm>
          <a:prstGeom prst="rect">
            <a:avLst/>
          </a:prstGeom>
          <a:noFill/>
        </p:spPr>
        <p:txBody>
          <a:bodyPr wrap="square">
            <a:spAutoFit/>
          </a:bodyPr>
          <a:lstStyle/>
          <a:p>
            <a:pPr algn="ctr" defTabSz="1371531">
              <a:defRPr/>
            </a:pPr>
            <a:r>
              <a:rPr lang="en-US" sz="10800" dirty="0">
                <a:solidFill>
                  <a:prstClr val="white"/>
                </a:solidFill>
                <a:latin typeface="#9Slide05 Great Vibes" panose="02000507080000020002" pitchFamily="2" charset="-93"/>
                <a:ea typeface="#9Slide03 Roboto Medium" panose="02000000000000000000" pitchFamily="2" charset="0"/>
              </a:rPr>
              <a:t>Thank You</a:t>
            </a:r>
            <a:endParaRPr lang="en-US" sz="10800" dirty="0">
              <a:solidFill>
                <a:prstClr val="white"/>
              </a:solidFill>
              <a:latin typeface="#9Slide05 Great Vibes" panose="02000507080000020002" pitchFamily="2" charset="-93"/>
            </a:endParaRPr>
          </a:p>
        </p:txBody>
      </p:sp>
    </p:spTree>
    <p:extLst>
      <p:ext uri="{BB962C8B-B14F-4D97-AF65-F5344CB8AC3E}">
        <p14:creationId xmlns:p14="http://schemas.microsoft.com/office/powerpoint/2010/main" val="419014872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9" name="图片 2068" descr="2"/>
          <p:cNvPicPr>
            <a:picLocks noChangeAspect="1"/>
          </p:cNvPicPr>
          <p:nvPr/>
        </p:nvPicPr>
        <p:blipFill>
          <a:blip r:embed="rId3"/>
          <a:stretch>
            <a:fillRect/>
          </a:stretch>
        </p:blipFill>
        <p:spPr>
          <a:xfrm>
            <a:off x="1482608" y="1047830"/>
            <a:ext cx="14617916" cy="9156447"/>
          </a:xfrm>
          <a:prstGeom prst="rect">
            <a:avLst/>
          </a:prstGeom>
          <a:noFill/>
          <a:ln w="9525">
            <a:noFill/>
          </a:ln>
        </p:spPr>
      </p:pic>
      <p:pic>
        <p:nvPicPr>
          <p:cNvPr id="2071" name="图片 2070" descr="4"/>
          <p:cNvPicPr>
            <a:picLocks noChangeAspect="1"/>
          </p:cNvPicPr>
          <p:nvPr/>
        </p:nvPicPr>
        <p:blipFill>
          <a:blip r:embed="rId4"/>
          <a:stretch>
            <a:fillRect/>
          </a:stretch>
        </p:blipFill>
        <p:spPr>
          <a:xfrm>
            <a:off x="36671" y="4972022"/>
            <a:ext cx="18214661" cy="5314979"/>
          </a:xfrm>
          <a:prstGeom prst="rect">
            <a:avLst/>
          </a:prstGeom>
          <a:noFill/>
          <a:ln w="9525">
            <a:noFill/>
          </a:ln>
        </p:spPr>
      </p:pic>
      <p:sp>
        <p:nvSpPr>
          <p:cNvPr id="2056" name="文本框 2055"/>
          <p:cNvSpPr txBox="1"/>
          <p:nvPr/>
        </p:nvSpPr>
        <p:spPr>
          <a:xfrm>
            <a:off x="4236234" y="693131"/>
            <a:ext cx="10397298" cy="3099759"/>
          </a:xfrm>
          <a:prstGeom prst="rect">
            <a:avLst/>
          </a:prstGeom>
          <a:noFill/>
          <a:ln w="9525">
            <a:noFill/>
          </a:ln>
        </p:spPr>
        <p:txBody>
          <a:bodyPr>
            <a:spAutoFit/>
          </a:bodyPr>
          <a:lstStyle/>
          <a:p>
            <a:pPr algn="ctr" defTabSz="1628873">
              <a:spcBef>
                <a:spcPct val="50000"/>
              </a:spcBef>
            </a:pPr>
            <a:r>
              <a:rPr lang="en-US" altLang="zh-CN" sz="7817" b="1" dirty="0">
                <a:solidFill>
                  <a:srgbClr val="FF0000"/>
                </a:solidFill>
                <a:latin typeface="Segoe Script" panose="030B0504020000000003" pitchFamily="66" charset="0"/>
                <a:ea typeface="黑体" panose="02010609060101010101" pitchFamily="2" charset="-122"/>
              </a:rPr>
              <a:t>BÀI 4</a:t>
            </a:r>
          </a:p>
          <a:p>
            <a:pPr algn="ctr" defTabSz="1628873">
              <a:spcBef>
                <a:spcPct val="50000"/>
              </a:spcBef>
            </a:pPr>
            <a:r>
              <a:rPr lang="en-US" altLang="zh-CN" sz="7817" b="1" dirty="0">
                <a:solidFill>
                  <a:srgbClr val="FF0000"/>
                </a:solidFill>
                <a:latin typeface="Segoe Script" panose="030B0504020000000003" pitchFamily="66" charset="0"/>
                <a:ea typeface="黑体" panose="02010609060101010101" pitchFamily="2" charset="-122"/>
              </a:rPr>
              <a:t>LƯỢC ĐỒ TRÍ NHỚ</a:t>
            </a:r>
          </a:p>
        </p:txBody>
      </p:sp>
      <p:pic>
        <p:nvPicPr>
          <p:cNvPr id="2070" name="图片 2069" descr="3"/>
          <p:cNvPicPr>
            <a:picLocks noChangeAspect="1"/>
          </p:cNvPicPr>
          <p:nvPr/>
        </p:nvPicPr>
        <p:blipFill>
          <a:blip r:embed="rId5"/>
          <a:stretch>
            <a:fillRect/>
          </a:stretch>
        </p:blipFill>
        <p:spPr>
          <a:xfrm>
            <a:off x="2265032" y="4439490"/>
            <a:ext cx="13840659" cy="5316702"/>
          </a:xfrm>
          <a:prstGeom prst="rect">
            <a:avLst/>
          </a:prstGeom>
          <a:noFill/>
          <a:ln w="9525">
            <a:noFill/>
          </a:ln>
        </p:spPr>
      </p:pic>
    </p:spTree>
    <p:extLst>
      <p:ext uri="{BB962C8B-B14F-4D97-AF65-F5344CB8AC3E}">
        <p14:creationId xmlns:p14="http://schemas.microsoft.com/office/powerpoint/2010/main" val="1120436505"/>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4062D72-9A41-465F-9850-15A629F723F4}"/>
              </a:ext>
            </a:extLst>
          </p:cNvPr>
          <p:cNvSpPr/>
          <p:nvPr/>
        </p:nvSpPr>
        <p:spPr>
          <a:xfrm>
            <a:off x="110168" y="188318"/>
            <a:ext cx="18111731" cy="3668618"/>
          </a:xfrm>
          <a:prstGeom prst="rect">
            <a:avLst/>
          </a:prstGeom>
          <a:solidFill>
            <a:srgbClr val="86D1F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nvGrpSpPr>
          <p:cNvPr id="10" name="Group 9">
            <a:extLst>
              <a:ext uri="{FF2B5EF4-FFF2-40B4-BE49-F238E27FC236}">
                <a16:creationId xmlns:a16="http://schemas.microsoft.com/office/drawing/2014/main" id="{83F0F8EC-4511-4956-9419-300D954D59C5}"/>
              </a:ext>
            </a:extLst>
          </p:cNvPr>
          <p:cNvGrpSpPr/>
          <p:nvPr/>
        </p:nvGrpSpPr>
        <p:grpSpPr>
          <a:xfrm>
            <a:off x="285062" y="396609"/>
            <a:ext cx="3495102" cy="3205908"/>
            <a:chOff x="190041" y="264406"/>
            <a:chExt cx="2330068" cy="2137272"/>
          </a:xfrm>
        </p:grpSpPr>
        <p:sp>
          <p:nvSpPr>
            <p:cNvPr id="11" name="Flowchart: Connector 10">
              <a:extLst>
                <a:ext uri="{FF2B5EF4-FFF2-40B4-BE49-F238E27FC236}">
                  <a16:creationId xmlns:a16="http://schemas.microsoft.com/office/drawing/2014/main" id="{E5EDD67D-D240-4541-B054-3463B343E5F0}"/>
                </a:ext>
              </a:extLst>
            </p:cNvPr>
            <p:cNvSpPr/>
            <p:nvPr/>
          </p:nvSpPr>
          <p:spPr>
            <a:xfrm>
              <a:off x="275422" y="264406"/>
              <a:ext cx="2159306" cy="2137272"/>
            </a:xfrm>
            <a:prstGeom prst="flowChartConnector">
              <a:avLst/>
            </a:prstGeom>
            <a:noFill/>
            <a:ln w="107950" cmpd="thinThick">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2" name="TextBox 11">
              <a:extLst>
                <a:ext uri="{FF2B5EF4-FFF2-40B4-BE49-F238E27FC236}">
                  <a16:creationId xmlns:a16="http://schemas.microsoft.com/office/drawing/2014/main" id="{FE9E1BF4-1D2D-4768-B491-02ED41A09BFE}"/>
                </a:ext>
              </a:extLst>
            </p:cNvPr>
            <p:cNvSpPr txBox="1"/>
            <p:nvPr/>
          </p:nvSpPr>
          <p:spPr>
            <a:xfrm>
              <a:off x="190041" y="841469"/>
              <a:ext cx="2330068" cy="677109"/>
            </a:xfrm>
            <a:prstGeom prst="rect">
              <a:avLst/>
            </a:prstGeom>
            <a:noFill/>
          </p:spPr>
          <p:txBody>
            <a:bodyPr wrap="square" rtlCol="0">
              <a:spAutoFit/>
            </a:bodyPr>
            <a:lstStyle/>
            <a:p>
              <a:pPr algn="ctr"/>
              <a:r>
                <a:rPr lang="en-US" sz="6000" b="1" dirty="0">
                  <a:solidFill>
                    <a:srgbClr val="7030A0"/>
                  </a:solidFill>
                  <a:latin typeface="Arial" panose="020B0604020202020204" pitchFamily="34" charset="0"/>
                  <a:cs typeface="Arial" panose="020B0604020202020204" pitchFamily="34" charset="0"/>
                </a:rPr>
                <a:t>BÀI </a:t>
              </a:r>
              <a:r>
                <a:rPr lang="en-US" sz="6000" b="1" dirty="0" smtClean="0">
                  <a:solidFill>
                    <a:srgbClr val="7030A0"/>
                  </a:solidFill>
                  <a:latin typeface="Arial" panose="020B0604020202020204" pitchFamily="34" charset="0"/>
                  <a:cs typeface="Arial" panose="020B0604020202020204" pitchFamily="34" charset="0"/>
                </a:rPr>
                <a:t>4</a:t>
              </a:r>
              <a:endParaRPr lang="en-US" sz="6000" b="1" dirty="0">
                <a:solidFill>
                  <a:srgbClr val="7030A0"/>
                </a:solidFill>
                <a:latin typeface="Arial" panose="020B0604020202020204" pitchFamily="34" charset="0"/>
                <a:cs typeface="Arial" panose="020B0604020202020204" pitchFamily="34" charset="0"/>
              </a:endParaRPr>
            </a:p>
          </p:txBody>
        </p:sp>
      </p:grpSp>
      <p:sp>
        <p:nvSpPr>
          <p:cNvPr id="13" name="TextBox 12">
            <a:extLst>
              <a:ext uri="{FF2B5EF4-FFF2-40B4-BE49-F238E27FC236}">
                <a16:creationId xmlns:a16="http://schemas.microsoft.com/office/drawing/2014/main" id="{C572A391-672F-47D8-81D7-192D848CE7D8}"/>
              </a:ext>
            </a:extLst>
          </p:cNvPr>
          <p:cNvSpPr txBox="1"/>
          <p:nvPr/>
        </p:nvSpPr>
        <p:spPr>
          <a:xfrm>
            <a:off x="3908235" y="1399378"/>
            <a:ext cx="13820661" cy="1200329"/>
          </a:xfrm>
          <a:prstGeom prst="rect">
            <a:avLst/>
          </a:prstGeom>
          <a:noFill/>
        </p:spPr>
        <p:txBody>
          <a:bodyPr wrap="square" rtlCol="0">
            <a:spAutoFit/>
          </a:bodyPr>
          <a:lstStyle/>
          <a:p>
            <a:pPr algn="ctr"/>
            <a:r>
              <a:rPr lang="en-US" sz="7200" b="1" dirty="0">
                <a:solidFill>
                  <a:srgbClr val="FF0000"/>
                </a:solidFill>
                <a:latin typeface="Arial" panose="020B0604020202020204" pitchFamily="34" charset="0"/>
                <a:cs typeface="Arial" panose="020B0604020202020204" pitchFamily="34" charset="0"/>
              </a:rPr>
              <a:t>L</a:t>
            </a:r>
            <a:r>
              <a:rPr lang="vi-VN" sz="7200" b="1" dirty="0">
                <a:solidFill>
                  <a:srgbClr val="FF0000"/>
                </a:solidFill>
                <a:latin typeface="Arial" panose="020B0604020202020204" pitchFamily="34" charset="0"/>
                <a:cs typeface="Arial" panose="020B0604020202020204" pitchFamily="34" charset="0"/>
              </a:rPr>
              <a:t>Ư</a:t>
            </a:r>
            <a:r>
              <a:rPr lang="en-US" sz="7200" b="1" dirty="0">
                <a:solidFill>
                  <a:srgbClr val="FF0000"/>
                </a:solidFill>
                <a:latin typeface="Arial" panose="020B0604020202020204" pitchFamily="34" charset="0"/>
                <a:cs typeface="Arial" panose="020B0604020202020204" pitchFamily="34" charset="0"/>
              </a:rPr>
              <a:t>ỢC ĐỒ TRÍ NHỚ</a:t>
            </a:r>
          </a:p>
        </p:txBody>
      </p:sp>
      <p:sp>
        <p:nvSpPr>
          <p:cNvPr id="16" name="Rectangle 15">
            <a:extLst>
              <a:ext uri="{FF2B5EF4-FFF2-40B4-BE49-F238E27FC236}">
                <a16:creationId xmlns:a16="http://schemas.microsoft.com/office/drawing/2014/main" id="{BC61F664-EAAB-47D8-80F0-DA4A88B96A09}"/>
              </a:ext>
            </a:extLst>
          </p:cNvPr>
          <p:cNvSpPr/>
          <p:nvPr/>
        </p:nvSpPr>
        <p:spPr>
          <a:xfrm>
            <a:off x="908892" y="5212009"/>
            <a:ext cx="16227846" cy="3046988"/>
          </a:xfrm>
          <a:prstGeom prst="rect">
            <a:avLst/>
          </a:prstGeom>
        </p:spPr>
        <p:txBody>
          <a:bodyPr wrap="square">
            <a:spAutoFit/>
          </a:bodyPr>
          <a:lstStyle/>
          <a:p>
            <a:pPr marL="428625" indent="-428625" algn="just">
              <a:buFont typeface="Wingdings" panose="05000000000000000000" pitchFamily="2" charset="2"/>
              <a:buChar char="§"/>
            </a:pPr>
            <a:r>
              <a:rPr lang="en-US" sz="4800">
                <a:solidFill>
                  <a:srgbClr val="3829FB"/>
                </a:solidFill>
                <a:latin typeface="Arial" panose="020B0604020202020204" pitchFamily="34" charset="0"/>
                <a:cs typeface="Arial" panose="020B0604020202020204" pitchFamily="34" charset="0"/>
              </a:rPr>
              <a:t>Trình bày được khái niệm lược đồ trí nhớ.</a:t>
            </a:r>
          </a:p>
          <a:p>
            <a:pPr marL="428625" indent="-428625" algn="just">
              <a:buFont typeface="Wingdings" panose="05000000000000000000" pitchFamily="2" charset="2"/>
              <a:buChar char="§"/>
            </a:pPr>
            <a:r>
              <a:rPr lang="en-US" sz="4800">
                <a:solidFill>
                  <a:srgbClr val="3829FB"/>
                </a:solidFill>
                <a:latin typeface="Arial" panose="020B0604020202020204" pitchFamily="34" charset="0"/>
                <a:cs typeface="Arial" panose="020B0604020202020204" pitchFamily="34" charset="0"/>
              </a:rPr>
              <a:t> Nêu được vai trò của lược đồ trí nhớ trong cuộc sống.</a:t>
            </a:r>
          </a:p>
          <a:p>
            <a:pPr marL="428625" indent="-428625" algn="just">
              <a:buFont typeface="Wingdings" panose="05000000000000000000" pitchFamily="2" charset="2"/>
              <a:buChar char="§"/>
            </a:pPr>
            <a:r>
              <a:rPr lang="en-US" sz="4800">
                <a:solidFill>
                  <a:srgbClr val="3829FB"/>
                </a:solidFill>
                <a:latin typeface="Arial" panose="020B0604020202020204" pitchFamily="34" charset="0"/>
                <a:cs typeface="Arial" panose="020B0604020202020204" pitchFamily="34" charset="0"/>
              </a:rPr>
              <a:t>Vẽ được lược đồ trí nhớ thể hiện các đối tượng địa lí thân quen đối với cá nhân học sinh.</a:t>
            </a:r>
          </a:p>
        </p:txBody>
      </p:sp>
      <p:sp>
        <p:nvSpPr>
          <p:cNvPr id="17" name="TextBox 16">
            <a:extLst>
              <a:ext uri="{FF2B5EF4-FFF2-40B4-BE49-F238E27FC236}">
                <a16:creationId xmlns:a16="http://schemas.microsoft.com/office/drawing/2014/main" id="{3C35C537-87DC-4620-B9D1-F3857441A44B}"/>
              </a:ext>
            </a:extLst>
          </p:cNvPr>
          <p:cNvSpPr txBox="1"/>
          <p:nvPr/>
        </p:nvSpPr>
        <p:spPr>
          <a:xfrm>
            <a:off x="652749" y="4150179"/>
            <a:ext cx="5213733" cy="1015663"/>
          </a:xfrm>
          <a:prstGeom prst="rect">
            <a:avLst/>
          </a:prstGeom>
          <a:noFill/>
        </p:spPr>
        <p:txBody>
          <a:bodyPr wrap="square" rtlCol="0">
            <a:spAutoFit/>
          </a:bodyPr>
          <a:lstStyle/>
          <a:p>
            <a:r>
              <a:rPr lang="en-US" sz="6000" b="1">
                <a:solidFill>
                  <a:srgbClr val="00B050"/>
                </a:solidFill>
                <a:latin typeface="Arial" panose="020B0604020202020204" pitchFamily="34" charset="0"/>
                <a:cs typeface="Arial" panose="020B0604020202020204" pitchFamily="34" charset="0"/>
              </a:rPr>
              <a:t>MỤC TIÊU:</a:t>
            </a:r>
          </a:p>
        </p:txBody>
      </p:sp>
      <p:pic>
        <p:nvPicPr>
          <p:cNvPr id="14" name="Picture 13">
            <a:extLst>
              <a:ext uri="{FF2B5EF4-FFF2-40B4-BE49-F238E27FC236}">
                <a16:creationId xmlns:a16="http://schemas.microsoft.com/office/drawing/2014/main" id="{57BCA7C3-F836-4E00-80A1-4381CCA6286E}"/>
              </a:ext>
            </a:extLst>
          </p:cNvPr>
          <p:cNvPicPr>
            <a:picLocks noChangeAspect="1"/>
          </p:cNvPicPr>
          <p:nvPr/>
        </p:nvPicPr>
        <p:blipFill rotWithShape="1">
          <a:blip r:embed="rId2"/>
          <a:srcRect l="40184" t="24340" r="23238" b="37333"/>
          <a:stretch/>
        </p:blipFill>
        <p:spPr>
          <a:xfrm>
            <a:off x="14520524" y="7505700"/>
            <a:ext cx="3701375" cy="2781300"/>
          </a:xfrm>
          <a:prstGeom prst="rect">
            <a:avLst/>
          </a:prstGeom>
        </p:spPr>
      </p:pic>
    </p:spTree>
    <p:extLst>
      <p:ext uri="{BB962C8B-B14F-4D97-AF65-F5344CB8AC3E}">
        <p14:creationId xmlns:p14="http://schemas.microsoft.com/office/powerpoint/2010/main" val="5940740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B83D0BF1-3303-4C6D-8ADD-F2F37651FF47}"/>
              </a:ext>
            </a:extLst>
          </p:cNvPr>
          <p:cNvSpPr txBox="1"/>
          <p:nvPr/>
        </p:nvSpPr>
        <p:spPr>
          <a:xfrm>
            <a:off x="5787714" y="858099"/>
            <a:ext cx="8168640" cy="1459563"/>
          </a:xfrm>
          <a:custGeom>
            <a:avLst/>
            <a:gdLst/>
            <a:ahLst/>
            <a:cxnLst/>
            <a:rect l="l" t="t" r="r" b="b"/>
            <a:pathLst>
              <a:path w="6208084" h="919518">
                <a:moveTo>
                  <a:pt x="5143023" y="668672"/>
                </a:moveTo>
                <a:cubicBezTo>
                  <a:pt x="5130234" y="668672"/>
                  <a:pt x="5119127" y="672963"/>
                  <a:pt x="5109704" y="681545"/>
                </a:cubicBezTo>
                <a:cubicBezTo>
                  <a:pt x="5100281" y="690127"/>
                  <a:pt x="5095569" y="701317"/>
                  <a:pt x="5095569" y="715115"/>
                </a:cubicBezTo>
                <a:cubicBezTo>
                  <a:pt x="5095569" y="729250"/>
                  <a:pt x="5100281" y="740525"/>
                  <a:pt x="5109704" y="748939"/>
                </a:cubicBezTo>
                <a:cubicBezTo>
                  <a:pt x="5119127" y="757352"/>
                  <a:pt x="5130234" y="761559"/>
                  <a:pt x="5143023" y="761559"/>
                </a:cubicBezTo>
                <a:cubicBezTo>
                  <a:pt x="5155475" y="761559"/>
                  <a:pt x="5166497" y="757352"/>
                  <a:pt x="5176089" y="748939"/>
                </a:cubicBezTo>
                <a:cubicBezTo>
                  <a:pt x="5185680" y="740525"/>
                  <a:pt x="5190476" y="729250"/>
                  <a:pt x="5190476" y="715115"/>
                </a:cubicBezTo>
                <a:cubicBezTo>
                  <a:pt x="5190476" y="701317"/>
                  <a:pt x="5185680" y="690127"/>
                  <a:pt x="5176089" y="681545"/>
                </a:cubicBezTo>
                <a:cubicBezTo>
                  <a:pt x="5166497" y="672963"/>
                  <a:pt x="5155475" y="668672"/>
                  <a:pt x="5143023" y="668672"/>
                </a:cubicBezTo>
                <a:close/>
                <a:moveTo>
                  <a:pt x="1609248" y="668672"/>
                </a:moveTo>
                <a:cubicBezTo>
                  <a:pt x="1596459" y="668672"/>
                  <a:pt x="1585353" y="672963"/>
                  <a:pt x="1575929" y="681545"/>
                </a:cubicBezTo>
                <a:cubicBezTo>
                  <a:pt x="1566506" y="690127"/>
                  <a:pt x="1561794" y="701317"/>
                  <a:pt x="1561794" y="715115"/>
                </a:cubicBezTo>
                <a:cubicBezTo>
                  <a:pt x="1561794" y="729250"/>
                  <a:pt x="1566506" y="740525"/>
                  <a:pt x="1575929" y="748939"/>
                </a:cubicBezTo>
                <a:cubicBezTo>
                  <a:pt x="1585353" y="757352"/>
                  <a:pt x="1596459" y="761559"/>
                  <a:pt x="1609248" y="761559"/>
                </a:cubicBezTo>
                <a:cubicBezTo>
                  <a:pt x="1621700" y="761559"/>
                  <a:pt x="1632722" y="757352"/>
                  <a:pt x="1642314" y="748939"/>
                </a:cubicBezTo>
                <a:cubicBezTo>
                  <a:pt x="1651905" y="740525"/>
                  <a:pt x="1656701" y="729250"/>
                  <a:pt x="1656701" y="715115"/>
                </a:cubicBezTo>
                <a:cubicBezTo>
                  <a:pt x="1656701" y="701317"/>
                  <a:pt x="1651905" y="690127"/>
                  <a:pt x="1642314" y="681545"/>
                </a:cubicBezTo>
                <a:cubicBezTo>
                  <a:pt x="1632722" y="672963"/>
                  <a:pt x="1621700" y="668672"/>
                  <a:pt x="1609248" y="668672"/>
                </a:cubicBezTo>
                <a:close/>
                <a:moveTo>
                  <a:pt x="3758840" y="500565"/>
                </a:moveTo>
                <a:lnTo>
                  <a:pt x="3813866" y="500565"/>
                </a:lnTo>
                <a:cubicBezTo>
                  <a:pt x="3828674" y="500565"/>
                  <a:pt x="3839023" y="503678"/>
                  <a:pt x="3844913" y="509904"/>
                </a:cubicBezTo>
                <a:cubicBezTo>
                  <a:pt x="3850802" y="516130"/>
                  <a:pt x="3853747" y="524796"/>
                  <a:pt x="3853747" y="535903"/>
                </a:cubicBezTo>
                <a:cubicBezTo>
                  <a:pt x="3853747" y="547009"/>
                  <a:pt x="3850886" y="555759"/>
                  <a:pt x="3845165" y="562153"/>
                </a:cubicBezTo>
                <a:cubicBezTo>
                  <a:pt x="3839443" y="568548"/>
                  <a:pt x="3829011" y="571745"/>
                  <a:pt x="3813866" y="571745"/>
                </a:cubicBezTo>
                <a:lnTo>
                  <a:pt x="3758840" y="571745"/>
                </a:lnTo>
                <a:close/>
                <a:moveTo>
                  <a:pt x="643967" y="468691"/>
                </a:moveTo>
                <a:lnTo>
                  <a:pt x="643967" y="886673"/>
                </a:lnTo>
                <a:lnTo>
                  <a:pt x="658728" y="886673"/>
                </a:lnTo>
                <a:lnTo>
                  <a:pt x="657234" y="889376"/>
                </a:lnTo>
                <a:lnTo>
                  <a:pt x="411449" y="889376"/>
                </a:lnTo>
                <a:close/>
                <a:moveTo>
                  <a:pt x="4132163" y="463208"/>
                </a:moveTo>
                <a:lnTo>
                  <a:pt x="4163462" y="535903"/>
                </a:lnTo>
                <a:lnTo>
                  <a:pt x="4101369" y="535903"/>
                </a:lnTo>
                <a:close/>
                <a:moveTo>
                  <a:pt x="643967" y="420685"/>
                </a:moveTo>
                <a:lnTo>
                  <a:pt x="657234" y="444688"/>
                </a:lnTo>
                <a:lnTo>
                  <a:pt x="643967" y="468691"/>
                </a:lnTo>
                <a:close/>
                <a:moveTo>
                  <a:pt x="2199769" y="378902"/>
                </a:moveTo>
                <a:lnTo>
                  <a:pt x="2230563" y="378902"/>
                </a:lnTo>
                <a:cubicBezTo>
                  <a:pt x="2258497" y="378902"/>
                  <a:pt x="2280457" y="387354"/>
                  <a:pt x="2296443" y="404258"/>
                </a:cubicBezTo>
                <a:cubicBezTo>
                  <a:pt x="2312429" y="421161"/>
                  <a:pt x="2320422" y="443840"/>
                  <a:pt x="2320422" y="472295"/>
                </a:cubicBezTo>
                <a:cubicBezTo>
                  <a:pt x="2320422" y="500749"/>
                  <a:pt x="2312429" y="523428"/>
                  <a:pt x="2296443" y="540332"/>
                </a:cubicBezTo>
                <a:cubicBezTo>
                  <a:pt x="2280457" y="557235"/>
                  <a:pt x="2258497" y="565687"/>
                  <a:pt x="2230563" y="565687"/>
                </a:cubicBezTo>
                <a:lnTo>
                  <a:pt x="2199769" y="565687"/>
                </a:lnTo>
                <a:close/>
                <a:moveTo>
                  <a:pt x="5142265" y="376378"/>
                </a:moveTo>
                <a:cubicBezTo>
                  <a:pt x="5156779" y="376378"/>
                  <a:pt x="5169603" y="378818"/>
                  <a:pt x="5180738" y="383698"/>
                </a:cubicBezTo>
                <a:cubicBezTo>
                  <a:pt x="5191873" y="388578"/>
                  <a:pt x="5201323" y="395309"/>
                  <a:pt x="5209087" y="403891"/>
                </a:cubicBezTo>
                <a:cubicBezTo>
                  <a:pt x="5216852" y="412473"/>
                  <a:pt x="5222759" y="422653"/>
                  <a:pt x="5226807" y="434433"/>
                </a:cubicBezTo>
                <a:cubicBezTo>
                  <a:pt x="5230857" y="446212"/>
                  <a:pt x="5232881" y="458833"/>
                  <a:pt x="5232881" y="472295"/>
                </a:cubicBezTo>
                <a:cubicBezTo>
                  <a:pt x="5232881" y="485757"/>
                  <a:pt x="5230857" y="498377"/>
                  <a:pt x="5226807" y="510156"/>
                </a:cubicBezTo>
                <a:cubicBezTo>
                  <a:pt x="5222759" y="521936"/>
                  <a:pt x="5216852" y="532116"/>
                  <a:pt x="5209087" y="540698"/>
                </a:cubicBezTo>
                <a:cubicBezTo>
                  <a:pt x="5201323" y="549280"/>
                  <a:pt x="5191873" y="556096"/>
                  <a:pt x="5180738" y="561144"/>
                </a:cubicBezTo>
                <a:cubicBezTo>
                  <a:pt x="5169603" y="566192"/>
                  <a:pt x="5156779" y="568716"/>
                  <a:pt x="5142265" y="568716"/>
                </a:cubicBezTo>
                <a:cubicBezTo>
                  <a:pt x="5127751" y="568716"/>
                  <a:pt x="5114927" y="566192"/>
                  <a:pt x="5103792" y="561144"/>
                </a:cubicBezTo>
                <a:cubicBezTo>
                  <a:pt x="5092657" y="556096"/>
                  <a:pt x="5083207" y="549280"/>
                  <a:pt x="5075443" y="540698"/>
                </a:cubicBezTo>
                <a:cubicBezTo>
                  <a:pt x="5067679" y="532116"/>
                  <a:pt x="5061772" y="521936"/>
                  <a:pt x="5057723" y="510156"/>
                </a:cubicBezTo>
                <a:cubicBezTo>
                  <a:pt x="5053674" y="498377"/>
                  <a:pt x="5051649" y="485757"/>
                  <a:pt x="5051649" y="472295"/>
                </a:cubicBezTo>
                <a:cubicBezTo>
                  <a:pt x="5051649" y="458833"/>
                  <a:pt x="5053674" y="446212"/>
                  <a:pt x="5057723" y="434433"/>
                </a:cubicBezTo>
                <a:cubicBezTo>
                  <a:pt x="5061772" y="422653"/>
                  <a:pt x="5067679" y="412473"/>
                  <a:pt x="5075443" y="403891"/>
                </a:cubicBezTo>
                <a:cubicBezTo>
                  <a:pt x="5083207" y="395309"/>
                  <a:pt x="5092657" y="388578"/>
                  <a:pt x="5103792" y="383698"/>
                </a:cubicBezTo>
                <a:cubicBezTo>
                  <a:pt x="5114927" y="378818"/>
                  <a:pt x="5127751" y="376378"/>
                  <a:pt x="5142265" y="376378"/>
                </a:cubicBezTo>
                <a:close/>
                <a:moveTo>
                  <a:pt x="1608490" y="376378"/>
                </a:moveTo>
                <a:cubicBezTo>
                  <a:pt x="1623004" y="376378"/>
                  <a:pt x="1635829" y="378818"/>
                  <a:pt x="1646964" y="383698"/>
                </a:cubicBezTo>
                <a:cubicBezTo>
                  <a:pt x="1658099" y="388578"/>
                  <a:pt x="1667548" y="395309"/>
                  <a:pt x="1675313" y="403891"/>
                </a:cubicBezTo>
                <a:cubicBezTo>
                  <a:pt x="1683077" y="412473"/>
                  <a:pt x="1688984" y="422653"/>
                  <a:pt x="1693033" y="434433"/>
                </a:cubicBezTo>
                <a:cubicBezTo>
                  <a:pt x="1697082" y="446212"/>
                  <a:pt x="1699107" y="458833"/>
                  <a:pt x="1699107" y="472295"/>
                </a:cubicBezTo>
                <a:cubicBezTo>
                  <a:pt x="1699107" y="485757"/>
                  <a:pt x="1697082" y="498377"/>
                  <a:pt x="1693033" y="510156"/>
                </a:cubicBezTo>
                <a:cubicBezTo>
                  <a:pt x="1688984" y="521936"/>
                  <a:pt x="1683077" y="532116"/>
                  <a:pt x="1675313" y="540698"/>
                </a:cubicBezTo>
                <a:cubicBezTo>
                  <a:pt x="1667548" y="549280"/>
                  <a:pt x="1658099" y="556096"/>
                  <a:pt x="1646964" y="561144"/>
                </a:cubicBezTo>
                <a:cubicBezTo>
                  <a:pt x="1635829" y="566192"/>
                  <a:pt x="1623004" y="568716"/>
                  <a:pt x="1608490" y="568716"/>
                </a:cubicBezTo>
                <a:cubicBezTo>
                  <a:pt x="1593977" y="568716"/>
                  <a:pt x="1581152" y="566192"/>
                  <a:pt x="1570017" y="561144"/>
                </a:cubicBezTo>
                <a:cubicBezTo>
                  <a:pt x="1558882" y="556096"/>
                  <a:pt x="1549433" y="549280"/>
                  <a:pt x="1541668" y="540698"/>
                </a:cubicBezTo>
                <a:cubicBezTo>
                  <a:pt x="1533904" y="532116"/>
                  <a:pt x="1527997" y="521936"/>
                  <a:pt x="1523948" y="510156"/>
                </a:cubicBezTo>
                <a:cubicBezTo>
                  <a:pt x="1519899" y="498377"/>
                  <a:pt x="1517874" y="485757"/>
                  <a:pt x="1517874" y="472295"/>
                </a:cubicBezTo>
                <a:cubicBezTo>
                  <a:pt x="1517874" y="458833"/>
                  <a:pt x="1519899" y="446212"/>
                  <a:pt x="1523948" y="434433"/>
                </a:cubicBezTo>
                <a:cubicBezTo>
                  <a:pt x="1527997" y="422653"/>
                  <a:pt x="1533904" y="412473"/>
                  <a:pt x="1541668" y="403891"/>
                </a:cubicBezTo>
                <a:cubicBezTo>
                  <a:pt x="1549433" y="395309"/>
                  <a:pt x="1558882" y="388578"/>
                  <a:pt x="1570017" y="383698"/>
                </a:cubicBezTo>
                <a:cubicBezTo>
                  <a:pt x="1581152" y="378818"/>
                  <a:pt x="1593977" y="376378"/>
                  <a:pt x="1608490" y="376378"/>
                </a:cubicBezTo>
                <a:close/>
                <a:moveTo>
                  <a:pt x="3758840" y="372844"/>
                </a:moveTo>
                <a:lnTo>
                  <a:pt x="3807303" y="372844"/>
                </a:lnTo>
                <a:cubicBezTo>
                  <a:pt x="3820092" y="372844"/>
                  <a:pt x="3828927" y="375621"/>
                  <a:pt x="3833807" y="381174"/>
                </a:cubicBezTo>
                <a:cubicBezTo>
                  <a:pt x="3838687" y="386727"/>
                  <a:pt x="3841127" y="394383"/>
                  <a:pt x="3841127" y="404143"/>
                </a:cubicBezTo>
                <a:cubicBezTo>
                  <a:pt x="3841127" y="413903"/>
                  <a:pt x="3838518" y="421476"/>
                  <a:pt x="3833302" y="426860"/>
                </a:cubicBezTo>
                <a:cubicBezTo>
                  <a:pt x="3828085" y="432245"/>
                  <a:pt x="3819082" y="434938"/>
                  <a:pt x="3806293" y="434938"/>
                </a:cubicBezTo>
                <a:lnTo>
                  <a:pt x="3758840" y="434938"/>
                </a:lnTo>
                <a:close/>
                <a:moveTo>
                  <a:pt x="4612966" y="300654"/>
                </a:moveTo>
                <a:lnTo>
                  <a:pt x="4612966" y="643935"/>
                </a:lnTo>
                <a:lnTo>
                  <a:pt x="4704844" y="643935"/>
                </a:lnTo>
                <a:lnTo>
                  <a:pt x="4704844" y="509652"/>
                </a:lnTo>
                <a:lnTo>
                  <a:pt x="4823983" y="509652"/>
                </a:lnTo>
                <a:lnTo>
                  <a:pt x="4823983" y="643935"/>
                </a:lnTo>
                <a:lnTo>
                  <a:pt x="4915861" y="643935"/>
                </a:lnTo>
                <a:lnTo>
                  <a:pt x="4915861" y="300654"/>
                </a:lnTo>
                <a:lnTo>
                  <a:pt x="4823983" y="300654"/>
                </a:lnTo>
                <a:lnTo>
                  <a:pt x="4823983" y="432413"/>
                </a:lnTo>
                <a:lnTo>
                  <a:pt x="4704844" y="432413"/>
                </a:lnTo>
                <a:lnTo>
                  <a:pt x="4704844" y="300654"/>
                </a:lnTo>
                <a:close/>
                <a:moveTo>
                  <a:pt x="4338760" y="300654"/>
                </a:moveTo>
                <a:lnTo>
                  <a:pt x="4338760" y="643935"/>
                </a:lnTo>
                <a:lnTo>
                  <a:pt x="4430638" y="643935"/>
                </a:lnTo>
                <a:lnTo>
                  <a:pt x="4430638" y="300654"/>
                </a:lnTo>
                <a:close/>
                <a:moveTo>
                  <a:pt x="3669991" y="300654"/>
                </a:moveTo>
                <a:lnTo>
                  <a:pt x="3669991" y="643935"/>
                </a:lnTo>
                <a:lnTo>
                  <a:pt x="3814371" y="643935"/>
                </a:lnTo>
                <a:cubicBezTo>
                  <a:pt x="3857449" y="643935"/>
                  <a:pt x="3890095" y="635269"/>
                  <a:pt x="3912307" y="617937"/>
                </a:cubicBezTo>
                <a:cubicBezTo>
                  <a:pt x="3934519" y="600604"/>
                  <a:pt x="3945625" y="576120"/>
                  <a:pt x="3945625" y="544485"/>
                </a:cubicBezTo>
                <a:cubicBezTo>
                  <a:pt x="3945625" y="532369"/>
                  <a:pt x="3943859" y="521683"/>
                  <a:pt x="3940325" y="512428"/>
                </a:cubicBezTo>
                <a:cubicBezTo>
                  <a:pt x="3936791" y="503173"/>
                  <a:pt x="3932163" y="495264"/>
                  <a:pt x="3926442" y="488701"/>
                </a:cubicBezTo>
                <a:cubicBezTo>
                  <a:pt x="3920721" y="482139"/>
                  <a:pt x="3914158" y="476838"/>
                  <a:pt x="3906754" y="472799"/>
                </a:cubicBezTo>
                <a:cubicBezTo>
                  <a:pt x="3899349" y="468761"/>
                  <a:pt x="3891609" y="465564"/>
                  <a:pt x="3883532" y="463208"/>
                </a:cubicBezTo>
                <a:cubicBezTo>
                  <a:pt x="3897330" y="458159"/>
                  <a:pt x="3908689" y="449746"/>
                  <a:pt x="3917607" y="437966"/>
                </a:cubicBezTo>
                <a:cubicBezTo>
                  <a:pt x="3926526" y="426187"/>
                  <a:pt x="3930985" y="410033"/>
                  <a:pt x="3930985" y="389503"/>
                </a:cubicBezTo>
                <a:cubicBezTo>
                  <a:pt x="3930985" y="360560"/>
                  <a:pt x="3920889" y="338516"/>
                  <a:pt x="3900696" y="323371"/>
                </a:cubicBezTo>
                <a:cubicBezTo>
                  <a:pt x="3880503" y="308226"/>
                  <a:pt x="3853242" y="300654"/>
                  <a:pt x="3818914" y="300654"/>
                </a:cubicBezTo>
                <a:close/>
                <a:moveTo>
                  <a:pt x="2447257" y="300654"/>
                </a:moveTo>
                <a:lnTo>
                  <a:pt x="2447257" y="511166"/>
                </a:lnTo>
                <a:cubicBezTo>
                  <a:pt x="2447257" y="534388"/>
                  <a:pt x="2450959" y="554581"/>
                  <a:pt x="2458363" y="571745"/>
                </a:cubicBezTo>
                <a:cubicBezTo>
                  <a:pt x="2465767" y="588909"/>
                  <a:pt x="2476116" y="603213"/>
                  <a:pt x="2489410" y="614655"/>
                </a:cubicBezTo>
                <a:cubicBezTo>
                  <a:pt x="2502704" y="626098"/>
                  <a:pt x="2518438" y="634680"/>
                  <a:pt x="2536611" y="640401"/>
                </a:cubicBezTo>
                <a:cubicBezTo>
                  <a:pt x="2554785" y="646123"/>
                  <a:pt x="2574641" y="648983"/>
                  <a:pt x="2596181" y="648983"/>
                </a:cubicBezTo>
                <a:cubicBezTo>
                  <a:pt x="2617720" y="648983"/>
                  <a:pt x="2637576" y="646123"/>
                  <a:pt x="2655750" y="640401"/>
                </a:cubicBezTo>
                <a:cubicBezTo>
                  <a:pt x="2673924" y="634680"/>
                  <a:pt x="2689657" y="626098"/>
                  <a:pt x="2702951" y="614655"/>
                </a:cubicBezTo>
                <a:cubicBezTo>
                  <a:pt x="2716245" y="603213"/>
                  <a:pt x="2726593" y="588909"/>
                  <a:pt x="2733998" y="571745"/>
                </a:cubicBezTo>
                <a:cubicBezTo>
                  <a:pt x="2741402" y="554581"/>
                  <a:pt x="2745104" y="534388"/>
                  <a:pt x="2745104" y="511166"/>
                </a:cubicBezTo>
                <a:lnTo>
                  <a:pt x="2745104" y="300654"/>
                </a:lnTo>
                <a:lnTo>
                  <a:pt x="2653226" y="300654"/>
                </a:lnTo>
                <a:lnTo>
                  <a:pt x="2653226" y="509762"/>
                </a:lnTo>
                <a:cubicBezTo>
                  <a:pt x="2653226" y="529250"/>
                  <a:pt x="2648598" y="544285"/>
                  <a:pt x="2639343" y="554865"/>
                </a:cubicBezTo>
                <a:cubicBezTo>
                  <a:pt x="2630088" y="565445"/>
                  <a:pt x="2615700" y="570735"/>
                  <a:pt x="2596181" y="570735"/>
                </a:cubicBezTo>
                <a:cubicBezTo>
                  <a:pt x="2576661" y="570735"/>
                  <a:pt x="2562273" y="565445"/>
                  <a:pt x="2553018" y="554865"/>
                </a:cubicBezTo>
                <a:cubicBezTo>
                  <a:pt x="2543763" y="544285"/>
                  <a:pt x="2539135" y="529250"/>
                  <a:pt x="2539135" y="509762"/>
                </a:cubicBezTo>
                <a:lnTo>
                  <a:pt x="2539135" y="300654"/>
                </a:lnTo>
                <a:close/>
                <a:moveTo>
                  <a:pt x="2107891" y="300654"/>
                </a:moveTo>
                <a:lnTo>
                  <a:pt x="2107891" y="643935"/>
                </a:lnTo>
                <a:lnTo>
                  <a:pt x="2240439" y="643935"/>
                </a:lnTo>
                <a:cubicBezTo>
                  <a:pt x="2264971" y="643935"/>
                  <a:pt x="2287819" y="639981"/>
                  <a:pt x="2308985" y="632072"/>
                </a:cubicBezTo>
                <a:cubicBezTo>
                  <a:pt x="2330151" y="624163"/>
                  <a:pt x="2348545" y="612804"/>
                  <a:pt x="2364168" y="597996"/>
                </a:cubicBezTo>
                <a:cubicBezTo>
                  <a:pt x="2379792" y="583188"/>
                  <a:pt x="2391972" y="565182"/>
                  <a:pt x="2400709" y="543980"/>
                </a:cubicBezTo>
                <a:cubicBezTo>
                  <a:pt x="2409446" y="522777"/>
                  <a:pt x="2413815" y="498882"/>
                  <a:pt x="2413815" y="472295"/>
                </a:cubicBezTo>
                <a:cubicBezTo>
                  <a:pt x="2413815" y="445707"/>
                  <a:pt x="2409446" y="421812"/>
                  <a:pt x="2400709" y="400609"/>
                </a:cubicBezTo>
                <a:cubicBezTo>
                  <a:pt x="2391972" y="379407"/>
                  <a:pt x="2379792" y="361401"/>
                  <a:pt x="2364168" y="346593"/>
                </a:cubicBezTo>
                <a:cubicBezTo>
                  <a:pt x="2348545" y="331785"/>
                  <a:pt x="2330151" y="320426"/>
                  <a:pt x="2308985" y="312517"/>
                </a:cubicBezTo>
                <a:cubicBezTo>
                  <a:pt x="2287819" y="304609"/>
                  <a:pt x="2264971" y="300654"/>
                  <a:pt x="2240439" y="300654"/>
                </a:cubicBezTo>
                <a:close/>
                <a:moveTo>
                  <a:pt x="1833685" y="300654"/>
                </a:moveTo>
                <a:lnTo>
                  <a:pt x="1833685" y="643935"/>
                </a:lnTo>
                <a:lnTo>
                  <a:pt x="1925563" y="643935"/>
                </a:lnTo>
                <a:lnTo>
                  <a:pt x="1925563" y="300654"/>
                </a:lnTo>
                <a:close/>
                <a:moveTo>
                  <a:pt x="5521937" y="296615"/>
                </a:moveTo>
                <a:cubicBezTo>
                  <a:pt x="5499051" y="296615"/>
                  <a:pt x="5477107" y="300906"/>
                  <a:pt x="5456104" y="309489"/>
                </a:cubicBezTo>
                <a:cubicBezTo>
                  <a:pt x="5435101" y="318071"/>
                  <a:pt x="5416650" y="330102"/>
                  <a:pt x="5400751" y="345583"/>
                </a:cubicBezTo>
                <a:cubicBezTo>
                  <a:pt x="5384851" y="361065"/>
                  <a:pt x="5372215" y="379575"/>
                  <a:pt x="5362841" y="401114"/>
                </a:cubicBezTo>
                <a:cubicBezTo>
                  <a:pt x="5353469" y="422653"/>
                  <a:pt x="5348781" y="446380"/>
                  <a:pt x="5348781" y="472295"/>
                </a:cubicBezTo>
                <a:cubicBezTo>
                  <a:pt x="5348781" y="498209"/>
                  <a:pt x="5353551" y="521936"/>
                  <a:pt x="5363090" y="543475"/>
                </a:cubicBezTo>
                <a:cubicBezTo>
                  <a:pt x="5372629" y="565014"/>
                  <a:pt x="5385517" y="583608"/>
                  <a:pt x="5401753" y="599258"/>
                </a:cubicBezTo>
                <a:cubicBezTo>
                  <a:pt x="5417988" y="614908"/>
                  <a:pt x="5436861" y="627023"/>
                  <a:pt x="5458372" y="635605"/>
                </a:cubicBezTo>
                <a:cubicBezTo>
                  <a:pt x="5479882" y="644188"/>
                  <a:pt x="5502753" y="648479"/>
                  <a:pt x="5526985" y="648479"/>
                </a:cubicBezTo>
                <a:cubicBezTo>
                  <a:pt x="5561986" y="648479"/>
                  <a:pt x="5591603" y="642000"/>
                  <a:pt x="5615833" y="629043"/>
                </a:cubicBezTo>
                <a:cubicBezTo>
                  <a:pt x="5640065" y="616086"/>
                  <a:pt x="5660763" y="595304"/>
                  <a:pt x="5677927" y="566697"/>
                </a:cubicBezTo>
                <a:lnTo>
                  <a:pt x="5607252" y="521263"/>
                </a:lnTo>
                <a:cubicBezTo>
                  <a:pt x="5599847" y="535061"/>
                  <a:pt x="5590088" y="546420"/>
                  <a:pt x="5577972" y="555338"/>
                </a:cubicBezTo>
                <a:cubicBezTo>
                  <a:pt x="5565857" y="564257"/>
                  <a:pt x="5548692" y="568716"/>
                  <a:pt x="5526480" y="568716"/>
                </a:cubicBezTo>
                <a:cubicBezTo>
                  <a:pt x="5513355" y="568716"/>
                  <a:pt x="5501575" y="566192"/>
                  <a:pt x="5491142" y="561144"/>
                </a:cubicBezTo>
                <a:cubicBezTo>
                  <a:pt x="5480709" y="556096"/>
                  <a:pt x="5471875" y="549280"/>
                  <a:pt x="5464639" y="540698"/>
                </a:cubicBezTo>
                <a:cubicBezTo>
                  <a:pt x="5457403" y="532116"/>
                  <a:pt x="5451850" y="521936"/>
                  <a:pt x="5447979" y="510156"/>
                </a:cubicBezTo>
                <a:cubicBezTo>
                  <a:pt x="5444109" y="498377"/>
                  <a:pt x="5442174" y="485757"/>
                  <a:pt x="5442174" y="472295"/>
                </a:cubicBezTo>
                <a:cubicBezTo>
                  <a:pt x="5442174" y="458833"/>
                  <a:pt x="5444025" y="446212"/>
                  <a:pt x="5447727" y="434433"/>
                </a:cubicBezTo>
                <a:cubicBezTo>
                  <a:pt x="5451429" y="422653"/>
                  <a:pt x="5456814" y="412473"/>
                  <a:pt x="5463881" y="403891"/>
                </a:cubicBezTo>
                <a:cubicBezTo>
                  <a:pt x="5470949" y="395309"/>
                  <a:pt x="5479447" y="388578"/>
                  <a:pt x="5489375" y="383698"/>
                </a:cubicBezTo>
                <a:cubicBezTo>
                  <a:pt x="5499303" y="378818"/>
                  <a:pt x="5510662" y="376378"/>
                  <a:pt x="5523451" y="376378"/>
                </a:cubicBezTo>
                <a:cubicBezTo>
                  <a:pt x="5534221" y="376378"/>
                  <a:pt x="5543728" y="377556"/>
                  <a:pt x="5551973" y="379912"/>
                </a:cubicBezTo>
                <a:cubicBezTo>
                  <a:pt x="5560219" y="382267"/>
                  <a:pt x="5567455" y="385381"/>
                  <a:pt x="5573681" y="389251"/>
                </a:cubicBezTo>
                <a:cubicBezTo>
                  <a:pt x="5579907" y="393121"/>
                  <a:pt x="5585207" y="397496"/>
                  <a:pt x="5589583" y="402376"/>
                </a:cubicBezTo>
                <a:cubicBezTo>
                  <a:pt x="5593959" y="407256"/>
                  <a:pt x="5597828" y="412220"/>
                  <a:pt x="5601194" y="417269"/>
                </a:cubicBezTo>
                <a:lnTo>
                  <a:pt x="5670355" y="370320"/>
                </a:lnTo>
                <a:cubicBezTo>
                  <a:pt x="5663287" y="359887"/>
                  <a:pt x="5655042" y="350127"/>
                  <a:pt x="5645619" y="341040"/>
                </a:cubicBezTo>
                <a:cubicBezTo>
                  <a:pt x="5636195" y="331953"/>
                  <a:pt x="5625425" y="324128"/>
                  <a:pt x="5613310" y="317566"/>
                </a:cubicBezTo>
                <a:cubicBezTo>
                  <a:pt x="5601194" y="311003"/>
                  <a:pt x="5587563" y="305871"/>
                  <a:pt x="5572419" y="302169"/>
                </a:cubicBezTo>
                <a:cubicBezTo>
                  <a:pt x="5557274" y="298467"/>
                  <a:pt x="5540447" y="296615"/>
                  <a:pt x="5521937" y="296615"/>
                </a:cubicBezTo>
                <a:close/>
                <a:moveTo>
                  <a:pt x="5142265" y="296615"/>
                </a:moveTo>
                <a:cubicBezTo>
                  <a:pt x="5117392" y="296615"/>
                  <a:pt x="5093865" y="300906"/>
                  <a:pt x="5071685" y="309489"/>
                </a:cubicBezTo>
                <a:cubicBezTo>
                  <a:pt x="5049503" y="318071"/>
                  <a:pt x="5030011" y="330102"/>
                  <a:pt x="5013207" y="345583"/>
                </a:cubicBezTo>
                <a:cubicBezTo>
                  <a:pt x="4996404" y="361065"/>
                  <a:pt x="4983044" y="379575"/>
                  <a:pt x="4973129" y="401114"/>
                </a:cubicBezTo>
                <a:cubicBezTo>
                  <a:pt x="4963214" y="422653"/>
                  <a:pt x="4958257" y="446380"/>
                  <a:pt x="4958257" y="472295"/>
                </a:cubicBezTo>
                <a:cubicBezTo>
                  <a:pt x="4958257" y="498209"/>
                  <a:pt x="4963214" y="521936"/>
                  <a:pt x="4973129" y="543475"/>
                </a:cubicBezTo>
                <a:cubicBezTo>
                  <a:pt x="4983044" y="565014"/>
                  <a:pt x="4996404" y="583608"/>
                  <a:pt x="5013207" y="599258"/>
                </a:cubicBezTo>
                <a:cubicBezTo>
                  <a:pt x="5030011" y="614908"/>
                  <a:pt x="5049503" y="627023"/>
                  <a:pt x="5071685" y="635605"/>
                </a:cubicBezTo>
                <a:cubicBezTo>
                  <a:pt x="5093865" y="644188"/>
                  <a:pt x="5117392" y="648479"/>
                  <a:pt x="5142265" y="648479"/>
                </a:cubicBezTo>
                <a:cubicBezTo>
                  <a:pt x="5166802" y="648479"/>
                  <a:pt x="5190245" y="644188"/>
                  <a:pt x="5212593" y="635605"/>
                </a:cubicBezTo>
                <a:cubicBezTo>
                  <a:pt x="5234943" y="627023"/>
                  <a:pt x="5254519" y="614908"/>
                  <a:pt x="5271323" y="599258"/>
                </a:cubicBezTo>
                <a:cubicBezTo>
                  <a:pt x="5288127" y="583608"/>
                  <a:pt x="5301486" y="565014"/>
                  <a:pt x="5311401" y="543475"/>
                </a:cubicBezTo>
                <a:cubicBezTo>
                  <a:pt x="5321316" y="521936"/>
                  <a:pt x="5326274" y="498209"/>
                  <a:pt x="5326274" y="472295"/>
                </a:cubicBezTo>
                <a:cubicBezTo>
                  <a:pt x="5326274" y="446380"/>
                  <a:pt x="5321316" y="422653"/>
                  <a:pt x="5311401" y="401114"/>
                </a:cubicBezTo>
                <a:cubicBezTo>
                  <a:pt x="5301486" y="379575"/>
                  <a:pt x="5288127" y="361065"/>
                  <a:pt x="5271323" y="345583"/>
                </a:cubicBezTo>
                <a:cubicBezTo>
                  <a:pt x="5254519" y="330102"/>
                  <a:pt x="5234943" y="318071"/>
                  <a:pt x="5212593" y="309489"/>
                </a:cubicBezTo>
                <a:cubicBezTo>
                  <a:pt x="5190245" y="300906"/>
                  <a:pt x="5166802" y="296615"/>
                  <a:pt x="5142265" y="296615"/>
                </a:cubicBezTo>
                <a:close/>
                <a:moveTo>
                  <a:pt x="3349799" y="296615"/>
                </a:moveTo>
                <a:cubicBezTo>
                  <a:pt x="3324894" y="296615"/>
                  <a:pt x="3301433" y="300906"/>
                  <a:pt x="3279415" y="309489"/>
                </a:cubicBezTo>
                <a:cubicBezTo>
                  <a:pt x="3257397" y="318071"/>
                  <a:pt x="3238103" y="330102"/>
                  <a:pt x="3221533" y="345583"/>
                </a:cubicBezTo>
                <a:cubicBezTo>
                  <a:pt x="3204963" y="361065"/>
                  <a:pt x="3191825" y="379575"/>
                  <a:pt x="3182118" y="401114"/>
                </a:cubicBezTo>
                <a:cubicBezTo>
                  <a:pt x="3172410" y="422653"/>
                  <a:pt x="3167557" y="446380"/>
                  <a:pt x="3167557" y="472295"/>
                </a:cubicBezTo>
                <a:cubicBezTo>
                  <a:pt x="3167557" y="498209"/>
                  <a:pt x="3172437" y="521936"/>
                  <a:pt x="3182197" y="543475"/>
                </a:cubicBezTo>
                <a:cubicBezTo>
                  <a:pt x="3191957" y="565014"/>
                  <a:pt x="3205250" y="583608"/>
                  <a:pt x="3222078" y="599258"/>
                </a:cubicBezTo>
                <a:cubicBezTo>
                  <a:pt x="3238905" y="614908"/>
                  <a:pt x="3258509" y="627023"/>
                  <a:pt x="3280890" y="635605"/>
                </a:cubicBezTo>
                <a:cubicBezTo>
                  <a:pt x="3303270" y="644188"/>
                  <a:pt x="3327081" y="648479"/>
                  <a:pt x="3352323" y="648479"/>
                </a:cubicBezTo>
                <a:cubicBezTo>
                  <a:pt x="3371506" y="648479"/>
                  <a:pt x="3388586" y="647216"/>
                  <a:pt x="3403562" y="644692"/>
                </a:cubicBezTo>
                <a:cubicBezTo>
                  <a:pt x="3418539" y="642168"/>
                  <a:pt x="3431917" y="638803"/>
                  <a:pt x="3443696" y="634596"/>
                </a:cubicBezTo>
                <a:cubicBezTo>
                  <a:pt x="3455475" y="630389"/>
                  <a:pt x="3466076" y="625425"/>
                  <a:pt x="3475500" y="619703"/>
                </a:cubicBezTo>
                <a:cubicBezTo>
                  <a:pt x="3484923" y="613982"/>
                  <a:pt x="3493673" y="607756"/>
                  <a:pt x="3501751" y="601025"/>
                </a:cubicBezTo>
                <a:lnTo>
                  <a:pt x="3501751" y="452606"/>
                </a:lnTo>
                <a:lnTo>
                  <a:pt x="3351818" y="452606"/>
                </a:lnTo>
                <a:lnTo>
                  <a:pt x="3351818" y="523282"/>
                </a:lnTo>
                <a:lnTo>
                  <a:pt x="3419969" y="523282"/>
                </a:lnTo>
                <a:lnTo>
                  <a:pt x="3419969" y="557610"/>
                </a:lnTo>
                <a:cubicBezTo>
                  <a:pt x="3412544" y="561312"/>
                  <a:pt x="3403766" y="564509"/>
                  <a:pt x="3393635" y="567202"/>
                </a:cubicBezTo>
                <a:cubicBezTo>
                  <a:pt x="3383505" y="569894"/>
                  <a:pt x="3369999" y="571240"/>
                  <a:pt x="3353119" y="571240"/>
                </a:cubicBezTo>
                <a:cubicBezTo>
                  <a:pt x="3337927" y="571240"/>
                  <a:pt x="3324591" y="568632"/>
                  <a:pt x="3313112" y="563415"/>
                </a:cubicBezTo>
                <a:cubicBezTo>
                  <a:pt x="3301632" y="558199"/>
                  <a:pt x="3292011" y="551047"/>
                  <a:pt x="3284246" y="541960"/>
                </a:cubicBezTo>
                <a:cubicBezTo>
                  <a:pt x="3276482" y="532874"/>
                  <a:pt x="3270658" y="522356"/>
                  <a:pt x="3266775" y="510409"/>
                </a:cubicBezTo>
                <a:cubicBezTo>
                  <a:pt x="3262891" y="498461"/>
                  <a:pt x="3260949" y="485757"/>
                  <a:pt x="3260949" y="472295"/>
                </a:cubicBezTo>
                <a:cubicBezTo>
                  <a:pt x="3260949" y="458833"/>
                  <a:pt x="3262884" y="446212"/>
                  <a:pt x="3266755" y="434433"/>
                </a:cubicBezTo>
                <a:cubicBezTo>
                  <a:pt x="3270625" y="422653"/>
                  <a:pt x="3276178" y="412473"/>
                  <a:pt x="3283414" y="403891"/>
                </a:cubicBezTo>
                <a:cubicBezTo>
                  <a:pt x="3290650" y="395309"/>
                  <a:pt x="3299653" y="388578"/>
                  <a:pt x="3310422" y="383698"/>
                </a:cubicBezTo>
                <a:cubicBezTo>
                  <a:pt x="3321191" y="378818"/>
                  <a:pt x="3333644" y="376378"/>
                  <a:pt x="3347779" y="376378"/>
                </a:cubicBezTo>
                <a:cubicBezTo>
                  <a:pt x="3364943" y="376378"/>
                  <a:pt x="3379667" y="379743"/>
                  <a:pt x="3391951" y="386474"/>
                </a:cubicBezTo>
                <a:cubicBezTo>
                  <a:pt x="3404235" y="393205"/>
                  <a:pt x="3414753" y="402124"/>
                  <a:pt x="3423503" y="413230"/>
                </a:cubicBezTo>
                <a:lnTo>
                  <a:pt x="3487616" y="357699"/>
                </a:lnTo>
                <a:cubicBezTo>
                  <a:pt x="3472471" y="338516"/>
                  <a:pt x="3453371" y="323539"/>
                  <a:pt x="3430318" y="312770"/>
                </a:cubicBezTo>
                <a:cubicBezTo>
                  <a:pt x="3407264" y="302000"/>
                  <a:pt x="3380424" y="296615"/>
                  <a:pt x="3349799" y="296615"/>
                </a:cubicBezTo>
                <a:close/>
                <a:moveTo>
                  <a:pt x="1608490" y="296615"/>
                </a:moveTo>
                <a:cubicBezTo>
                  <a:pt x="1583617" y="296615"/>
                  <a:pt x="1560090" y="300906"/>
                  <a:pt x="1537910" y="309489"/>
                </a:cubicBezTo>
                <a:cubicBezTo>
                  <a:pt x="1515729" y="318071"/>
                  <a:pt x="1496237" y="330102"/>
                  <a:pt x="1479433" y="345583"/>
                </a:cubicBezTo>
                <a:cubicBezTo>
                  <a:pt x="1462629" y="361065"/>
                  <a:pt x="1449269" y="379575"/>
                  <a:pt x="1439354" y="401114"/>
                </a:cubicBezTo>
                <a:cubicBezTo>
                  <a:pt x="1429439" y="422653"/>
                  <a:pt x="1424482" y="446380"/>
                  <a:pt x="1424482" y="472295"/>
                </a:cubicBezTo>
                <a:cubicBezTo>
                  <a:pt x="1424482" y="498209"/>
                  <a:pt x="1429439" y="521936"/>
                  <a:pt x="1439354" y="543475"/>
                </a:cubicBezTo>
                <a:cubicBezTo>
                  <a:pt x="1449269" y="565014"/>
                  <a:pt x="1462629" y="583608"/>
                  <a:pt x="1479433" y="599258"/>
                </a:cubicBezTo>
                <a:cubicBezTo>
                  <a:pt x="1496237" y="614908"/>
                  <a:pt x="1515729" y="627023"/>
                  <a:pt x="1537910" y="635605"/>
                </a:cubicBezTo>
                <a:cubicBezTo>
                  <a:pt x="1560090" y="644188"/>
                  <a:pt x="1583617" y="648479"/>
                  <a:pt x="1608490" y="648479"/>
                </a:cubicBezTo>
                <a:cubicBezTo>
                  <a:pt x="1633027" y="648479"/>
                  <a:pt x="1656470" y="644188"/>
                  <a:pt x="1678819" y="635605"/>
                </a:cubicBezTo>
                <a:cubicBezTo>
                  <a:pt x="1701168" y="627023"/>
                  <a:pt x="1720744" y="614908"/>
                  <a:pt x="1737548" y="599258"/>
                </a:cubicBezTo>
                <a:cubicBezTo>
                  <a:pt x="1754352" y="583608"/>
                  <a:pt x="1767711" y="565014"/>
                  <a:pt x="1777627" y="543475"/>
                </a:cubicBezTo>
                <a:cubicBezTo>
                  <a:pt x="1787542" y="521936"/>
                  <a:pt x="1792499" y="498209"/>
                  <a:pt x="1792499" y="472295"/>
                </a:cubicBezTo>
                <a:cubicBezTo>
                  <a:pt x="1792499" y="446380"/>
                  <a:pt x="1787542" y="422653"/>
                  <a:pt x="1777627" y="401114"/>
                </a:cubicBezTo>
                <a:cubicBezTo>
                  <a:pt x="1767711" y="379575"/>
                  <a:pt x="1754352" y="361065"/>
                  <a:pt x="1737548" y="345583"/>
                </a:cubicBezTo>
                <a:cubicBezTo>
                  <a:pt x="1720744" y="330102"/>
                  <a:pt x="1701168" y="318071"/>
                  <a:pt x="1678819" y="309489"/>
                </a:cubicBezTo>
                <a:cubicBezTo>
                  <a:pt x="1656470" y="300906"/>
                  <a:pt x="1633027" y="296615"/>
                  <a:pt x="1608490" y="296615"/>
                </a:cubicBezTo>
                <a:close/>
                <a:moveTo>
                  <a:pt x="2804730" y="292577"/>
                </a:moveTo>
                <a:cubicBezTo>
                  <a:pt x="2803721" y="293250"/>
                  <a:pt x="2803216" y="294428"/>
                  <a:pt x="2803216" y="296111"/>
                </a:cubicBezTo>
                <a:lnTo>
                  <a:pt x="2803216" y="643935"/>
                </a:lnTo>
                <a:lnTo>
                  <a:pt x="2889541" y="643935"/>
                </a:lnTo>
                <a:lnTo>
                  <a:pt x="2889541" y="472799"/>
                </a:lnTo>
                <a:lnTo>
                  <a:pt x="3105101" y="649993"/>
                </a:lnTo>
                <a:cubicBezTo>
                  <a:pt x="3107794" y="652349"/>
                  <a:pt x="3109645" y="653274"/>
                  <a:pt x="3110654" y="652770"/>
                </a:cubicBezTo>
                <a:cubicBezTo>
                  <a:pt x="3111664" y="652265"/>
                  <a:pt x="3112169" y="651003"/>
                  <a:pt x="3112169" y="648983"/>
                </a:cubicBezTo>
                <a:lnTo>
                  <a:pt x="3112169" y="300654"/>
                </a:lnTo>
                <a:lnTo>
                  <a:pt x="3025844" y="300654"/>
                </a:lnTo>
                <a:lnTo>
                  <a:pt x="3025844" y="472799"/>
                </a:lnTo>
                <a:lnTo>
                  <a:pt x="2810283" y="295101"/>
                </a:lnTo>
                <a:cubicBezTo>
                  <a:pt x="2807591" y="292745"/>
                  <a:pt x="2805740" y="291904"/>
                  <a:pt x="2804730" y="292577"/>
                </a:cubicBezTo>
                <a:close/>
                <a:moveTo>
                  <a:pt x="1061655" y="292577"/>
                </a:moveTo>
                <a:cubicBezTo>
                  <a:pt x="1060646" y="293250"/>
                  <a:pt x="1060141" y="294428"/>
                  <a:pt x="1060141" y="296111"/>
                </a:cubicBezTo>
                <a:lnTo>
                  <a:pt x="1060141" y="643935"/>
                </a:lnTo>
                <a:lnTo>
                  <a:pt x="1146466" y="643935"/>
                </a:lnTo>
                <a:lnTo>
                  <a:pt x="1146466" y="472799"/>
                </a:lnTo>
                <a:lnTo>
                  <a:pt x="1362026" y="649993"/>
                </a:lnTo>
                <a:cubicBezTo>
                  <a:pt x="1364719" y="652349"/>
                  <a:pt x="1366570" y="653274"/>
                  <a:pt x="1367579" y="652770"/>
                </a:cubicBezTo>
                <a:cubicBezTo>
                  <a:pt x="1368589" y="652265"/>
                  <a:pt x="1369094" y="651003"/>
                  <a:pt x="1369094" y="648983"/>
                </a:cubicBezTo>
                <a:lnTo>
                  <a:pt x="1369094" y="300654"/>
                </a:lnTo>
                <a:lnTo>
                  <a:pt x="1282769" y="300654"/>
                </a:lnTo>
                <a:lnTo>
                  <a:pt x="1282769" y="472799"/>
                </a:lnTo>
                <a:lnTo>
                  <a:pt x="1067209" y="295101"/>
                </a:lnTo>
                <a:cubicBezTo>
                  <a:pt x="1064516" y="292745"/>
                  <a:pt x="1062665" y="291904"/>
                  <a:pt x="1061655" y="292577"/>
                </a:cubicBezTo>
                <a:close/>
                <a:moveTo>
                  <a:pt x="4136201" y="292072"/>
                </a:moveTo>
                <a:cubicBezTo>
                  <a:pt x="4134855" y="292072"/>
                  <a:pt x="4133846" y="292913"/>
                  <a:pt x="4133173" y="294596"/>
                </a:cubicBezTo>
                <a:lnTo>
                  <a:pt x="3966075" y="643935"/>
                </a:lnTo>
                <a:lnTo>
                  <a:pt x="4055934" y="643935"/>
                </a:lnTo>
                <a:lnTo>
                  <a:pt x="4073098" y="602539"/>
                </a:lnTo>
                <a:lnTo>
                  <a:pt x="4192742" y="602539"/>
                </a:lnTo>
                <a:lnTo>
                  <a:pt x="4210915" y="643935"/>
                </a:lnTo>
                <a:lnTo>
                  <a:pt x="4305823" y="643935"/>
                </a:lnTo>
                <a:lnTo>
                  <a:pt x="4139230" y="294596"/>
                </a:lnTo>
                <a:cubicBezTo>
                  <a:pt x="4138557" y="292913"/>
                  <a:pt x="4137547" y="292072"/>
                  <a:pt x="4136201" y="292072"/>
                </a:cubicBezTo>
                <a:close/>
                <a:moveTo>
                  <a:pt x="4054420" y="187573"/>
                </a:moveTo>
                <a:lnTo>
                  <a:pt x="4102378" y="279451"/>
                </a:lnTo>
                <a:lnTo>
                  <a:pt x="4169520" y="279451"/>
                </a:lnTo>
                <a:lnTo>
                  <a:pt x="4149327" y="187573"/>
                </a:lnTo>
                <a:close/>
                <a:moveTo>
                  <a:pt x="1608364" y="171924"/>
                </a:moveTo>
                <a:cubicBezTo>
                  <a:pt x="1607607" y="171924"/>
                  <a:pt x="1606892" y="172428"/>
                  <a:pt x="1606219" y="173438"/>
                </a:cubicBezTo>
                <a:lnTo>
                  <a:pt x="1525447" y="279451"/>
                </a:lnTo>
                <a:lnTo>
                  <a:pt x="1589560" y="279451"/>
                </a:lnTo>
                <a:lnTo>
                  <a:pt x="1608743" y="259763"/>
                </a:lnTo>
                <a:lnTo>
                  <a:pt x="1627421" y="279451"/>
                </a:lnTo>
                <a:lnTo>
                  <a:pt x="1691534" y="279451"/>
                </a:lnTo>
                <a:lnTo>
                  <a:pt x="1610762" y="173438"/>
                </a:lnTo>
                <a:cubicBezTo>
                  <a:pt x="1609921" y="172428"/>
                  <a:pt x="1609121" y="171924"/>
                  <a:pt x="1608364" y="171924"/>
                </a:cubicBezTo>
                <a:close/>
                <a:moveTo>
                  <a:pt x="0" y="30142"/>
                </a:moveTo>
                <a:lnTo>
                  <a:pt x="245785" y="30142"/>
                </a:lnTo>
                <a:lnTo>
                  <a:pt x="491570" y="474830"/>
                </a:lnTo>
                <a:lnTo>
                  <a:pt x="245785" y="919518"/>
                </a:lnTo>
                <a:lnTo>
                  <a:pt x="0" y="919518"/>
                </a:lnTo>
                <a:lnTo>
                  <a:pt x="245785" y="474830"/>
                </a:lnTo>
                <a:close/>
                <a:moveTo>
                  <a:pt x="657234" y="0"/>
                </a:moveTo>
                <a:lnTo>
                  <a:pt x="5764748" y="0"/>
                </a:lnTo>
                <a:lnTo>
                  <a:pt x="6208084" y="443337"/>
                </a:lnTo>
                <a:lnTo>
                  <a:pt x="5764748" y="886673"/>
                </a:lnTo>
                <a:lnTo>
                  <a:pt x="658728" y="886673"/>
                </a:lnTo>
                <a:lnTo>
                  <a:pt x="903019" y="444688"/>
                </a:lnTo>
                <a:close/>
                <a:moveTo>
                  <a:pt x="411449" y="0"/>
                </a:moveTo>
                <a:lnTo>
                  <a:pt x="643967" y="0"/>
                </a:lnTo>
                <a:lnTo>
                  <a:pt x="643967" y="420685"/>
                </a:lnTo>
                <a:close/>
              </a:path>
            </a:pathLst>
          </a:custGeom>
          <a:gradFill>
            <a:gsLst>
              <a:gs pos="0">
                <a:srgbClr val="00B0F0"/>
              </a:gs>
              <a:gs pos="74000">
                <a:srgbClr val="93E3FF"/>
              </a:gs>
              <a:gs pos="83000">
                <a:schemeClr val="accent4">
                  <a:lumMod val="45000"/>
                  <a:lumOff val="55000"/>
                </a:schemeClr>
              </a:gs>
              <a:gs pos="100000">
                <a:schemeClr val="accent4">
                  <a:lumMod val="30000"/>
                  <a:lumOff val="70000"/>
                </a:schemeClr>
              </a:gs>
            </a:gsLst>
            <a:lin ang="5400000" scaled="1"/>
          </a:gradFill>
          <a:ln>
            <a:noFill/>
          </a:ln>
          <a:effectLst/>
        </p:spPr>
        <p:txBody>
          <a:bodyPr rot="0" spcFirstLastPara="0" vertOverflow="overflow" horzOverflow="overflow" vert="horz" wrap="square" lIns="102870" tIns="51435" rIns="102870" bIns="51435" numCol="1" spcCol="0" rtlCol="0" fromWordArt="0" anchor="t" anchorCtr="0" forceAA="0" compatLnSpc="1">
            <a:prstTxWarp prst="textNoShape">
              <a:avLst/>
            </a:prstTxWarp>
            <a:noAutofit/>
          </a:bodyPr>
          <a:lstStyle/>
          <a:p>
            <a:endParaRPr lang="en-US" sz="2700">
              <a:latin typeface="Arial" pitchFamily="34" charset="0"/>
              <a:cs typeface="Arial" pitchFamily="34" charset="0"/>
            </a:endParaRPr>
          </a:p>
        </p:txBody>
      </p:sp>
      <p:sp>
        <p:nvSpPr>
          <p:cNvPr id="16" name="TextBox 15">
            <a:extLst>
              <a:ext uri="{FF2B5EF4-FFF2-40B4-BE49-F238E27FC236}">
                <a16:creationId xmlns:a16="http://schemas.microsoft.com/office/drawing/2014/main" id="{699D1AF4-9E39-439C-BEE4-442B3AF969B2}"/>
              </a:ext>
            </a:extLst>
          </p:cNvPr>
          <p:cNvSpPr txBox="1"/>
          <p:nvPr/>
        </p:nvSpPr>
        <p:spPr>
          <a:xfrm>
            <a:off x="4994429" y="3824703"/>
            <a:ext cx="8423985" cy="854080"/>
          </a:xfrm>
          <a:prstGeom prst="rect">
            <a:avLst/>
          </a:prstGeom>
          <a:noFill/>
        </p:spPr>
        <p:txBody>
          <a:bodyPr wrap="square" rtlCol="0">
            <a:spAutoFit/>
          </a:bodyPr>
          <a:lstStyle/>
          <a:p>
            <a:endParaRPr lang="en-US" sz="4950">
              <a:solidFill>
                <a:srgbClr val="0070C0"/>
              </a:solidFill>
              <a:latin typeface="Arial" pitchFamily="34" charset="0"/>
              <a:cs typeface="Arial" pitchFamily="34" charset="0"/>
            </a:endParaRPr>
          </a:p>
        </p:txBody>
      </p:sp>
      <p:grpSp>
        <p:nvGrpSpPr>
          <p:cNvPr id="27" name="Group 26">
            <a:extLst>
              <a:ext uri="{FF2B5EF4-FFF2-40B4-BE49-F238E27FC236}">
                <a16:creationId xmlns:a16="http://schemas.microsoft.com/office/drawing/2014/main" id="{9730D462-2DE3-43AB-BD8E-4DF8B313D096}"/>
              </a:ext>
            </a:extLst>
          </p:cNvPr>
          <p:cNvGrpSpPr/>
          <p:nvPr/>
        </p:nvGrpSpPr>
        <p:grpSpPr>
          <a:xfrm>
            <a:off x="5787714" y="3169992"/>
            <a:ext cx="9245535" cy="1309424"/>
            <a:chOff x="1133366" y="2220084"/>
            <a:chExt cx="5681780" cy="914400"/>
          </a:xfrm>
        </p:grpSpPr>
        <p:sp>
          <p:nvSpPr>
            <p:cNvPr id="28" name="Arrow: Pentagon 27">
              <a:extLst>
                <a:ext uri="{FF2B5EF4-FFF2-40B4-BE49-F238E27FC236}">
                  <a16:creationId xmlns:a16="http://schemas.microsoft.com/office/drawing/2014/main" id="{1959BD2B-BB71-4012-8821-92D636251AC5}"/>
                </a:ext>
              </a:extLst>
            </p:cNvPr>
            <p:cNvSpPr/>
            <p:nvPr/>
          </p:nvSpPr>
          <p:spPr>
            <a:xfrm>
              <a:off x="1133366" y="2220084"/>
              <a:ext cx="5681780" cy="914400"/>
            </a:xfrm>
            <a:prstGeom prst="homePlate">
              <a:avLst/>
            </a:prstGeom>
            <a:solidFill>
              <a:srgbClr val="FFFC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atin typeface="Arial" pitchFamily="34" charset="0"/>
                <a:cs typeface="Arial" pitchFamily="34" charset="0"/>
              </a:endParaRPr>
            </a:p>
          </p:txBody>
        </p:sp>
        <p:sp>
          <p:nvSpPr>
            <p:cNvPr id="29" name="TextBox 28">
              <a:extLst>
                <a:ext uri="{FF2B5EF4-FFF2-40B4-BE49-F238E27FC236}">
                  <a16:creationId xmlns:a16="http://schemas.microsoft.com/office/drawing/2014/main" id="{1E5B762F-0045-4595-AC5F-D40D3EE91CA1}"/>
                </a:ext>
              </a:extLst>
            </p:cNvPr>
            <p:cNvSpPr txBox="1"/>
            <p:nvPr/>
          </p:nvSpPr>
          <p:spPr>
            <a:xfrm>
              <a:off x="1307656" y="2384346"/>
              <a:ext cx="5176902" cy="596423"/>
            </a:xfrm>
            <a:prstGeom prst="rect">
              <a:avLst/>
            </a:prstGeom>
            <a:noFill/>
          </p:spPr>
          <p:txBody>
            <a:bodyPr wrap="square" rtlCol="0">
              <a:spAutoFit/>
            </a:bodyPr>
            <a:lstStyle/>
            <a:p>
              <a:endParaRPr lang="en-US" sz="4950">
                <a:solidFill>
                  <a:srgbClr val="0070C0"/>
                </a:solidFill>
                <a:latin typeface="Arial" pitchFamily="34" charset="0"/>
                <a:cs typeface="Arial" pitchFamily="34" charset="0"/>
              </a:endParaRPr>
            </a:p>
          </p:txBody>
        </p:sp>
      </p:grpSp>
      <p:sp>
        <p:nvSpPr>
          <p:cNvPr id="30" name="TextBox 29">
            <a:extLst>
              <a:ext uri="{FF2B5EF4-FFF2-40B4-BE49-F238E27FC236}">
                <a16:creationId xmlns:a16="http://schemas.microsoft.com/office/drawing/2014/main" id="{C1CB36ED-5515-4DEC-9039-107AB93B7773}"/>
              </a:ext>
            </a:extLst>
          </p:cNvPr>
          <p:cNvSpPr txBox="1"/>
          <p:nvPr/>
        </p:nvSpPr>
        <p:spPr>
          <a:xfrm>
            <a:off x="6792255" y="3368175"/>
            <a:ext cx="9847248" cy="738664"/>
          </a:xfrm>
          <a:prstGeom prst="rect">
            <a:avLst/>
          </a:prstGeom>
          <a:noFill/>
        </p:spPr>
        <p:txBody>
          <a:bodyPr wrap="square" rtlCol="0">
            <a:spAutoFit/>
          </a:bodyPr>
          <a:lstStyle/>
          <a:p>
            <a:r>
              <a:rPr lang="en-US" sz="4200" dirty="0" err="1">
                <a:solidFill>
                  <a:srgbClr val="0070C0"/>
                </a:solidFill>
                <a:latin typeface="Arial" panose="020B0604020202020204" pitchFamily="34" charset="0"/>
                <a:cs typeface="Arial" panose="020B0604020202020204" pitchFamily="34" charset="0"/>
              </a:rPr>
              <a:t>Lược</a:t>
            </a:r>
            <a:r>
              <a:rPr lang="en-US" sz="4200" dirty="0">
                <a:solidFill>
                  <a:srgbClr val="0070C0"/>
                </a:solidFill>
                <a:latin typeface="Arial" panose="020B0604020202020204" pitchFamily="34" charset="0"/>
                <a:cs typeface="Arial" panose="020B0604020202020204" pitchFamily="34" charset="0"/>
              </a:rPr>
              <a:t> </a:t>
            </a:r>
            <a:r>
              <a:rPr lang="en-US" sz="4200" dirty="0" err="1">
                <a:solidFill>
                  <a:srgbClr val="0070C0"/>
                </a:solidFill>
                <a:latin typeface="Arial" panose="020B0604020202020204" pitchFamily="34" charset="0"/>
                <a:cs typeface="Arial" panose="020B0604020202020204" pitchFamily="34" charset="0"/>
              </a:rPr>
              <a:t>đồ</a:t>
            </a:r>
            <a:r>
              <a:rPr lang="en-US" sz="4200" dirty="0">
                <a:solidFill>
                  <a:srgbClr val="0070C0"/>
                </a:solidFill>
                <a:latin typeface="Arial" panose="020B0604020202020204" pitchFamily="34" charset="0"/>
                <a:cs typeface="Arial" panose="020B0604020202020204" pitchFamily="34" charset="0"/>
              </a:rPr>
              <a:t> </a:t>
            </a:r>
            <a:r>
              <a:rPr lang="en-US" sz="4200" dirty="0" err="1">
                <a:solidFill>
                  <a:srgbClr val="0070C0"/>
                </a:solidFill>
                <a:latin typeface="Arial" panose="020B0604020202020204" pitchFamily="34" charset="0"/>
                <a:cs typeface="Arial" panose="020B0604020202020204" pitchFamily="34" charset="0"/>
              </a:rPr>
              <a:t>trí</a:t>
            </a:r>
            <a:r>
              <a:rPr lang="en-US" sz="4200" dirty="0">
                <a:solidFill>
                  <a:srgbClr val="0070C0"/>
                </a:solidFill>
                <a:latin typeface="Arial" panose="020B0604020202020204" pitchFamily="34" charset="0"/>
                <a:cs typeface="Arial" panose="020B0604020202020204" pitchFamily="34" charset="0"/>
              </a:rPr>
              <a:t> </a:t>
            </a:r>
            <a:r>
              <a:rPr lang="en-US" sz="4200" dirty="0" err="1">
                <a:solidFill>
                  <a:srgbClr val="0070C0"/>
                </a:solidFill>
                <a:latin typeface="Arial" panose="020B0604020202020204" pitchFamily="34" charset="0"/>
                <a:cs typeface="Arial" panose="020B0604020202020204" pitchFamily="34" charset="0"/>
              </a:rPr>
              <a:t>nhớ</a:t>
            </a:r>
            <a:endParaRPr lang="en-US" sz="4200" dirty="0">
              <a:solidFill>
                <a:srgbClr val="0070C0"/>
              </a:solidFill>
              <a:latin typeface="Arial" panose="020B0604020202020204" pitchFamily="34" charset="0"/>
              <a:cs typeface="Arial" panose="020B0604020202020204" pitchFamily="34" charset="0"/>
            </a:endParaRPr>
          </a:p>
        </p:txBody>
      </p:sp>
      <p:grpSp>
        <p:nvGrpSpPr>
          <p:cNvPr id="31" name="Group 30">
            <a:extLst>
              <a:ext uri="{FF2B5EF4-FFF2-40B4-BE49-F238E27FC236}">
                <a16:creationId xmlns:a16="http://schemas.microsoft.com/office/drawing/2014/main" id="{830F10FD-45B7-4A4E-AC2E-391C0DB6A585}"/>
              </a:ext>
            </a:extLst>
          </p:cNvPr>
          <p:cNvGrpSpPr/>
          <p:nvPr/>
        </p:nvGrpSpPr>
        <p:grpSpPr>
          <a:xfrm>
            <a:off x="4644371" y="3169991"/>
            <a:ext cx="1952928" cy="1309424"/>
            <a:chOff x="344605" y="154323"/>
            <a:chExt cx="1301952" cy="872949"/>
          </a:xfrm>
        </p:grpSpPr>
        <p:sp>
          <p:nvSpPr>
            <p:cNvPr id="32" name="Arrow: Pentagon 31">
              <a:extLst>
                <a:ext uri="{FF2B5EF4-FFF2-40B4-BE49-F238E27FC236}">
                  <a16:creationId xmlns:a16="http://schemas.microsoft.com/office/drawing/2014/main" id="{60AA898A-3C51-4B37-AB22-E6279EB6116A}"/>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itchFamily="34" charset="0"/>
                  <a:cs typeface="Arial" pitchFamily="34" charset="0"/>
                </a:rPr>
                <a:t>I</a:t>
              </a:r>
            </a:p>
          </p:txBody>
        </p:sp>
        <p:sp>
          <p:nvSpPr>
            <p:cNvPr id="33" name="Isosceles Triangle 32">
              <a:extLst>
                <a:ext uri="{FF2B5EF4-FFF2-40B4-BE49-F238E27FC236}">
                  <a16:creationId xmlns:a16="http://schemas.microsoft.com/office/drawing/2014/main" id="{DE0B599F-CB48-4636-B758-BCCDEF3E1501}"/>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grpSp>
        <p:nvGrpSpPr>
          <p:cNvPr id="34" name="Group 33">
            <a:extLst>
              <a:ext uri="{FF2B5EF4-FFF2-40B4-BE49-F238E27FC236}">
                <a16:creationId xmlns:a16="http://schemas.microsoft.com/office/drawing/2014/main" id="{F24F5EFE-F6A9-4B2E-A8E7-6F9C45DE9A7B}"/>
              </a:ext>
            </a:extLst>
          </p:cNvPr>
          <p:cNvGrpSpPr/>
          <p:nvPr/>
        </p:nvGrpSpPr>
        <p:grpSpPr>
          <a:xfrm>
            <a:off x="4809101" y="5096520"/>
            <a:ext cx="9911405" cy="1309424"/>
            <a:chOff x="1133366" y="2220084"/>
            <a:chExt cx="5681780" cy="914400"/>
          </a:xfrm>
          <a:solidFill>
            <a:schemeClr val="accent4">
              <a:lumMod val="20000"/>
              <a:lumOff val="80000"/>
            </a:schemeClr>
          </a:solidFill>
        </p:grpSpPr>
        <p:sp>
          <p:nvSpPr>
            <p:cNvPr id="35" name="Arrow: Pentagon 34">
              <a:extLst>
                <a:ext uri="{FF2B5EF4-FFF2-40B4-BE49-F238E27FC236}">
                  <a16:creationId xmlns:a16="http://schemas.microsoft.com/office/drawing/2014/main" id="{A46844E8-FB37-4444-B8DA-D758A266EDB7}"/>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atin typeface="Arial" pitchFamily="34" charset="0"/>
                <a:cs typeface="Arial" pitchFamily="34" charset="0"/>
              </a:endParaRPr>
            </a:p>
          </p:txBody>
        </p:sp>
        <p:sp>
          <p:nvSpPr>
            <p:cNvPr id="36" name="TextBox 35">
              <a:extLst>
                <a:ext uri="{FF2B5EF4-FFF2-40B4-BE49-F238E27FC236}">
                  <a16:creationId xmlns:a16="http://schemas.microsoft.com/office/drawing/2014/main" id="{E1AD94D8-A3AA-4E77-A547-D54130F9E667}"/>
                </a:ext>
              </a:extLst>
            </p:cNvPr>
            <p:cNvSpPr txBox="1"/>
            <p:nvPr/>
          </p:nvSpPr>
          <p:spPr>
            <a:xfrm>
              <a:off x="1307656" y="2384346"/>
              <a:ext cx="5176902" cy="596423"/>
            </a:xfrm>
            <a:prstGeom prst="rect">
              <a:avLst/>
            </a:prstGeom>
            <a:grpFill/>
          </p:spPr>
          <p:txBody>
            <a:bodyPr wrap="square" rtlCol="0">
              <a:spAutoFit/>
            </a:bodyPr>
            <a:lstStyle/>
            <a:p>
              <a:endParaRPr lang="en-US" sz="4950">
                <a:solidFill>
                  <a:srgbClr val="0070C0"/>
                </a:solidFill>
                <a:latin typeface="Arial" pitchFamily="34" charset="0"/>
                <a:cs typeface="Arial" pitchFamily="34" charset="0"/>
              </a:endParaRPr>
            </a:p>
          </p:txBody>
        </p:sp>
      </p:grpSp>
      <p:sp>
        <p:nvSpPr>
          <p:cNvPr id="37" name="TextBox 36">
            <a:extLst>
              <a:ext uri="{FF2B5EF4-FFF2-40B4-BE49-F238E27FC236}">
                <a16:creationId xmlns:a16="http://schemas.microsoft.com/office/drawing/2014/main" id="{EFC475D8-99C4-4FE7-81C4-0BB9BAB2A317}"/>
              </a:ext>
            </a:extLst>
          </p:cNvPr>
          <p:cNvSpPr txBox="1"/>
          <p:nvPr/>
        </p:nvSpPr>
        <p:spPr>
          <a:xfrm>
            <a:off x="5412153" y="5422928"/>
            <a:ext cx="8195832" cy="738664"/>
          </a:xfrm>
          <a:prstGeom prst="rect">
            <a:avLst/>
          </a:prstGeom>
          <a:noFill/>
        </p:spPr>
        <p:txBody>
          <a:bodyPr wrap="square" rtlCol="0">
            <a:spAutoFit/>
          </a:bodyPr>
          <a:lstStyle/>
          <a:p>
            <a:pPr algn="ctr"/>
            <a:r>
              <a:rPr lang="en-US" sz="4200">
                <a:solidFill>
                  <a:srgbClr val="0070C0"/>
                </a:solidFill>
                <a:latin typeface="Arial" panose="020B0604020202020204" pitchFamily="34" charset="0"/>
                <a:cs typeface="Arial" panose="020B0604020202020204" pitchFamily="34" charset="0"/>
              </a:rPr>
              <a:t>Vẽ lược đồ trí nhớ</a:t>
            </a:r>
          </a:p>
        </p:txBody>
      </p:sp>
      <p:sp>
        <p:nvSpPr>
          <p:cNvPr id="38" name="Arrow: Pentagon 37">
            <a:extLst>
              <a:ext uri="{FF2B5EF4-FFF2-40B4-BE49-F238E27FC236}">
                <a16:creationId xmlns:a16="http://schemas.microsoft.com/office/drawing/2014/main" id="{0C8363FC-6424-4EBD-B421-CAA225B2A438}"/>
              </a:ext>
            </a:extLst>
          </p:cNvPr>
          <p:cNvSpPr/>
          <p:nvPr/>
        </p:nvSpPr>
        <p:spPr>
          <a:xfrm>
            <a:off x="4644371" y="5092133"/>
            <a:ext cx="1952928" cy="1309424"/>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itchFamily="34" charset="0"/>
                <a:cs typeface="Arial" pitchFamily="34" charset="0"/>
              </a:rPr>
              <a:t>II</a:t>
            </a:r>
          </a:p>
        </p:txBody>
      </p:sp>
      <p:sp>
        <p:nvSpPr>
          <p:cNvPr id="39" name="Isosceles Triangle 38">
            <a:extLst>
              <a:ext uri="{FF2B5EF4-FFF2-40B4-BE49-F238E27FC236}">
                <a16:creationId xmlns:a16="http://schemas.microsoft.com/office/drawing/2014/main" id="{C2BFEA74-6662-4CDE-A92D-64685BB49313}"/>
              </a:ext>
            </a:extLst>
          </p:cNvPr>
          <p:cNvSpPr/>
          <p:nvPr/>
        </p:nvSpPr>
        <p:spPr>
          <a:xfrm rot="5400000">
            <a:off x="6130469" y="5553192"/>
            <a:ext cx="393591" cy="381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24" name="Hình ảnh 9">
            <a:extLst>
              <a:ext uri="{FF2B5EF4-FFF2-40B4-BE49-F238E27FC236}">
                <a16:creationId xmlns:a16="http://schemas.microsoft.com/office/drawing/2014/main" id="{031210A0-A43E-4D31-BE09-2926FE6BD026}"/>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backgroundMark x1="45341" y1="35326" x2="45341" y2="35326"/>
                      </a14:backgroundRemoval>
                    </a14:imgEffect>
                  </a14:imgLayer>
                </a14:imgProps>
              </a:ext>
            </a:extLst>
          </a:blip>
          <a:stretch>
            <a:fillRect/>
          </a:stretch>
        </p:blipFill>
        <p:spPr>
          <a:xfrm>
            <a:off x="3826367" y="381776"/>
            <a:ext cx="2336124" cy="2442312"/>
          </a:xfrm>
          <a:prstGeom prst="rect">
            <a:avLst/>
          </a:prstGeom>
        </p:spPr>
      </p:pic>
    </p:spTree>
    <p:extLst>
      <p:ext uri="{BB962C8B-B14F-4D97-AF65-F5344CB8AC3E}">
        <p14:creationId xmlns:p14="http://schemas.microsoft.com/office/powerpoint/2010/main" val="2295795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nodeType="withEffect">
                                  <p:stCondLst>
                                    <p:cond delay="0"/>
                                  </p:stCondLst>
                                  <p:endCondLst>
                                    <p:cond evt="onNext" delay="0">
                                      <p:tgtEl>
                                        <p:sldTgt/>
                                      </p:tgtEl>
                                    </p:cond>
                                  </p:endCondLst>
                                  <p:childTnLst>
                                    <p:animClr clrSpc="hsl" dir="cw">
                                      <p:cBhvr override="childStyle">
                                        <p:cTn id="6" dur="500" fill="hold"/>
                                        <p:tgtEl>
                                          <p:spTgt spid="24"/>
                                        </p:tgtEl>
                                        <p:attrNameLst>
                                          <p:attrName>style.color</p:attrName>
                                        </p:attrNameLst>
                                      </p:cBhvr>
                                      <p:by>
                                        <p:hsl h="7200000" s="0" l="0"/>
                                      </p:by>
                                    </p:animClr>
                                    <p:animClr clrSpc="hsl" dir="cw">
                                      <p:cBhvr>
                                        <p:cTn id="7" dur="500" fill="hold"/>
                                        <p:tgtEl>
                                          <p:spTgt spid="24"/>
                                        </p:tgtEl>
                                        <p:attrNameLst>
                                          <p:attrName>fillcolor</p:attrName>
                                        </p:attrNameLst>
                                      </p:cBhvr>
                                      <p:by>
                                        <p:hsl h="7200000" s="0" l="0"/>
                                      </p:by>
                                    </p:animClr>
                                    <p:animClr clrSpc="hsl" dir="cw">
                                      <p:cBhvr>
                                        <p:cTn id="8" dur="500" fill="hold"/>
                                        <p:tgtEl>
                                          <p:spTgt spid="24"/>
                                        </p:tgtEl>
                                        <p:attrNameLst>
                                          <p:attrName>stroke.color</p:attrName>
                                        </p:attrNameLst>
                                      </p:cBhvr>
                                      <p:by>
                                        <p:hsl h="7200000" s="0" l="0"/>
                                      </p:by>
                                    </p:animClr>
                                    <p:set>
                                      <p:cBhvr>
                                        <p:cTn id="9" dur="500" fill="hold"/>
                                        <p:tgtEl>
                                          <p:spTgt spid="2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1" presetClass="emph" presetSubtype="0" repeatCount="indefinite" fill="hold" grpId="0" nodeType="clickEffect">
                                  <p:stCondLst>
                                    <p:cond delay="0"/>
                                  </p:stCondLst>
                                  <p:endCondLst>
                                    <p:cond evt="onNext" delay="0">
                                      <p:tgtEl>
                                        <p:sldTgt/>
                                      </p:tgtEl>
                                    </p:cond>
                                  </p:endCondLst>
                                  <p:childTnLst>
                                    <p:animClr clrSpc="hsl" dir="cw">
                                      <p:cBhvr override="childStyle">
                                        <p:cTn id="13" dur="500" fill="hold"/>
                                        <p:tgtEl>
                                          <p:spTgt spid="13"/>
                                        </p:tgtEl>
                                        <p:attrNameLst>
                                          <p:attrName>style.color</p:attrName>
                                        </p:attrNameLst>
                                      </p:cBhvr>
                                      <p:by>
                                        <p:hsl h="7200000" s="0" l="0"/>
                                      </p:by>
                                    </p:animClr>
                                    <p:animClr clrSpc="hsl" dir="cw">
                                      <p:cBhvr>
                                        <p:cTn id="14" dur="500" fill="hold"/>
                                        <p:tgtEl>
                                          <p:spTgt spid="13"/>
                                        </p:tgtEl>
                                        <p:attrNameLst>
                                          <p:attrName>fillcolor</p:attrName>
                                        </p:attrNameLst>
                                      </p:cBhvr>
                                      <p:by>
                                        <p:hsl h="7200000" s="0" l="0"/>
                                      </p:by>
                                    </p:animClr>
                                    <p:animClr clrSpc="hsl" dir="cw">
                                      <p:cBhvr>
                                        <p:cTn id="15" dur="500" fill="hold"/>
                                        <p:tgtEl>
                                          <p:spTgt spid="13"/>
                                        </p:tgtEl>
                                        <p:attrNameLst>
                                          <p:attrName>stroke.color</p:attrName>
                                        </p:attrNameLst>
                                      </p:cBhvr>
                                      <p:by>
                                        <p:hsl h="7200000" s="0" l="0"/>
                                      </p:by>
                                    </p:animClr>
                                    <p:set>
                                      <p:cBhvr>
                                        <p:cTn id="16" dur="500" fill="hold"/>
                                        <p:tgtEl>
                                          <p:spTgt spid="13"/>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wipe(left)">
                                      <p:cBhvr>
                                        <p:cTn id="21" dur="500"/>
                                        <p:tgtEl>
                                          <p:spTgt spid="27"/>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wipe(left)">
                                      <p:cBhvr>
                                        <p:cTn id="24" dur="500"/>
                                        <p:tgtEl>
                                          <p:spTgt spid="30"/>
                                        </p:tgtEl>
                                      </p:cBhvr>
                                    </p:animEffect>
                                  </p:childTnLst>
                                </p:cTn>
                              </p:par>
                              <p:par>
                                <p:cTn id="25" presetID="22" presetClass="entr" presetSubtype="8"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left)">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wipe(left)">
                                      <p:cBhvr>
                                        <p:cTn id="32" dur="500"/>
                                        <p:tgtEl>
                                          <p:spTgt spid="34"/>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wipe(left)">
                                      <p:cBhvr>
                                        <p:cTn id="35" dur="500"/>
                                        <p:tgtEl>
                                          <p:spTgt spid="37"/>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wipe(left)">
                                      <p:cBhvr>
                                        <p:cTn id="38" dur="500"/>
                                        <p:tgtEl>
                                          <p:spTgt spid="38"/>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wipe(left)">
                                      <p:cBhvr>
                                        <p:cTn id="4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0" grpId="0"/>
      <p:bldP spid="37" grpId="0"/>
      <p:bldP spid="38" grpId="0" animBg="1"/>
      <p:bldP spid="3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E85A4BF0-C408-4931-96DE-78831048ACC3}"/>
              </a:ext>
            </a:extLst>
          </p:cNvPr>
          <p:cNvGrpSpPr/>
          <p:nvPr/>
        </p:nvGrpSpPr>
        <p:grpSpPr>
          <a:xfrm>
            <a:off x="5526641" y="190500"/>
            <a:ext cx="10856359" cy="830997"/>
            <a:chOff x="77626" y="-23566"/>
            <a:chExt cx="7996755" cy="966052"/>
          </a:xfrm>
        </p:grpSpPr>
        <p:grpSp>
          <p:nvGrpSpPr>
            <p:cNvPr id="3" name="Group 2">
              <a:extLst>
                <a:ext uri="{FF2B5EF4-FFF2-40B4-BE49-F238E27FC236}">
                  <a16:creationId xmlns:a16="http://schemas.microsoft.com/office/drawing/2014/main" id="{5AE44C6A-5AFD-47C0-9548-647BEE371FE0}"/>
                </a:ext>
              </a:extLst>
            </p:cNvPr>
            <p:cNvGrpSpPr/>
            <p:nvPr/>
          </p:nvGrpSpPr>
          <p:grpSpPr>
            <a:xfrm>
              <a:off x="839855" y="33051"/>
              <a:ext cx="5805063" cy="872949"/>
              <a:chOff x="1133366" y="2220084"/>
              <a:chExt cx="5351192" cy="914400"/>
            </a:xfrm>
          </p:grpSpPr>
          <p:sp>
            <p:nvSpPr>
              <p:cNvPr id="4" name="Arrow: Pentagon 3">
                <a:extLst>
                  <a:ext uri="{FF2B5EF4-FFF2-40B4-BE49-F238E27FC236}">
                    <a16:creationId xmlns:a16="http://schemas.microsoft.com/office/drawing/2014/main" id="{EF916AD1-F9FA-48EF-9E84-2675243E46CF}"/>
                  </a:ext>
                </a:extLst>
              </p:cNvPr>
              <p:cNvSpPr/>
              <p:nvPr/>
            </p:nvSpPr>
            <p:spPr>
              <a:xfrm>
                <a:off x="1133366" y="2220084"/>
                <a:ext cx="3866877" cy="914400"/>
              </a:xfrm>
              <a:prstGeom prst="homePlate">
                <a:avLst/>
              </a:prstGeom>
              <a:solidFill>
                <a:srgbClr val="FFFC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atin typeface="Arial" pitchFamily="34" charset="0"/>
                  <a:cs typeface="Arial" pitchFamily="34" charset="0"/>
                </a:endParaRPr>
              </a:p>
            </p:txBody>
          </p:sp>
          <p:sp>
            <p:nvSpPr>
              <p:cNvPr id="5" name="TextBox 4">
                <a:extLst>
                  <a:ext uri="{FF2B5EF4-FFF2-40B4-BE49-F238E27FC236}">
                    <a16:creationId xmlns:a16="http://schemas.microsoft.com/office/drawing/2014/main" id="{14F0D239-3A52-4D49-9A29-6CBCD40CA3B4}"/>
                  </a:ext>
                </a:extLst>
              </p:cNvPr>
              <p:cNvSpPr txBox="1"/>
              <p:nvPr/>
            </p:nvSpPr>
            <p:spPr>
              <a:xfrm>
                <a:off x="1307656" y="2384346"/>
                <a:ext cx="5176902" cy="596423"/>
              </a:xfrm>
              <a:prstGeom prst="rect">
                <a:avLst/>
              </a:prstGeom>
              <a:noFill/>
            </p:spPr>
            <p:txBody>
              <a:bodyPr wrap="square" rtlCol="0">
                <a:spAutoFit/>
              </a:bodyPr>
              <a:lstStyle/>
              <a:p>
                <a:endParaRPr lang="en-US" sz="4950">
                  <a:solidFill>
                    <a:srgbClr val="0070C0"/>
                  </a:solidFill>
                  <a:latin typeface="Arial" pitchFamily="34" charset="0"/>
                  <a:cs typeface="Arial" pitchFamily="34" charset="0"/>
                </a:endParaRPr>
              </a:p>
            </p:txBody>
          </p:sp>
        </p:grpSp>
        <p:sp>
          <p:nvSpPr>
            <p:cNvPr id="6" name="TextBox 5">
              <a:extLst>
                <a:ext uri="{FF2B5EF4-FFF2-40B4-BE49-F238E27FC236}">
                  <a16:creationId xmlns:a16="http://schemas.microsoft.com/office/drawing/2014/main" id="{BA60F768-0C34-4EAB-A517-A4E0F376B708}"/>
                </a:ext>
              </a:extLst>
            </p:cNvPr>
            <p:cNvSpPr txBox="1"/>
            <p:nvPr/>
          </p:nvSpPr>
          <p:spPr>
            <a:xfrm>
              <a:off x="1509549" y="-23566"/>
              <a:ext cx="6564832" cy="966052"/>
            </a:xfrm>
            <a:prstGeom prst="rect">
              <a:avLst/>
            </a:prstGeom>
            <a:noFill/>
          </p:spPr>
          <p:txBody>
            <a:bodyPr wrap="square" rtlCol="0">
              <a:spAutoFit/>
            </a:bodyPr>
            <a:lstStyle/>
            <a:p>
              <a:r>
                <a:rPr lang="en-US" sz="4800" dirty="0" err="1">
                  <a:solidFill>
                    <a:srgbClr val="0070C0"/>
                  </a:solidFill>
                  <a:latin typeface="Arial" panose="020B0604020202020204" pitchFamily="34" charset="0"/>
                  <a:cs typeface="Arial" panose="020B0604020202020204" pitchFamily="34" charset="0"/>
                </a:rPr>
                <a:t>Lược</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đồ</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trí</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nhớ</a:t>
              </a:r>
              <a:endParaRPr lang="en-US" sz="4800" dirty="0">
                <a:solidFill>
                  <a:srgbClr val="0070C0"/>
                </a:solidFill>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D0AE5EB5-D1FD-4C01-8219-5EBA88E60C9C}"/>
                </a:ext>
              </a:extLst>
            </p:cNvPr>
            <p:cNvGrpSpPr/>
            <p:nvPr/>
          </p:nvGrpSpPr>
          <p:grpSpPr>
            <a:xfrm>
              <a:off x="77626" y="33051"/>
              <a:ext cx="1301952" cy="872949"/>
              <a:chOff x="344605" y="154323"/>
              <a:chExt cx="1301952" cy="872949"/>
            </a:xfrm>
          </p:grpSpPr>
          <p:sp>
            <p:nvSpPr>
              <p:cNvPr id="8" name="Arrow: Pentagon 7">
                <a:extLst>
                  <a:ext uri="{FF2B5EF4-FFF2-40B4-BE49-F238E27FC236}">
                    <a16:creationId xmlns:a16="http://schemas.microsoft.com/office/drawing/2014/main" id="{2980F06D-C2D2-4696-B098-F225FE966B9B}"/>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itchFamily="34" charset="0"/>
                    <a:cs typeface="Arial" pitchFamily="34" charset="0"/>
                  </a:rPr>
                  <a:t>I</a:t>
                </a:r>
              </a:p>
            </p:txBody>
          </p:sp>
          <p:sp>
            <p:nvSpPr>
              <p:cNvPr id="9" name="Isosceles Triangle 8">
                <a:extLst>
                  <a:ext uri="{FF2B5EF4-FFF2-40B4-BE49-F238E27FC236}">
                    <a16:creationId xmlns:a16="http://schemas.microsoft.com/office/drawing/2014/main" id="{8315DBDE-3032-47D7-8580-4935C251F4FC}"/>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grpSp>
      <p:sp>
        <p:nvSpPr>
          <p:cNvPr id="12" name="TextBox 11">
            <a:extLst>
              <a:ext uri="{FF2B5EF4-FFF2-40B4-BE49-F238E27FC236}">
                <a16:creationId xmlns:a16="http://schemas.microsoft.com/office/drawing/2014/main" id="{91AC95A6-D088-443A-88DF-5AF584131BCE}"/>
              </a:ext>
            </a:extLst>
          </p:cNvPr>
          <p:cNvSpPr txBox="1"/>
          <p:nvPr/>
        </p:nvSpPr>
        <p:spPr>
          <a:xfrm>
            <a:off x="609599" y="1539628"/>
            <a:ext cx="17378413" cy="830997"/>
          </a:xfrm>
          <a:prstGeom prst="rect">
            <a:avLst/>
          </a:prstGeom>
          <a:noFill/>
        </p:spPr>
        <p:txBody>
          <a:bodyPr wrap="square" rtlCol="0">
            <a:spAutoFit/>
          </a:bodyPr>
          <a:lstStyle/>
          <a:p>
            <a:r>
              <a:rPr lang="en-US" sz="4800" b="1" dirty="0" err="1">
                <a:solidFill>
                  <a:srgbClr val="FF0000"/>
                </a:solidFill>
                <a:latin typeface="Arial" panose="020B0604020202020204" pitchFamily="34" charset="0"/>
                <a:cs typeface="Arial" panose="020B0604020202020204" pitchFamily="34" charset="0"/>
              </a:rPr>
              <a:t>Hãy</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đọc</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đoạn</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văn</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sau</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và</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hoàn</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thành</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nhiệm</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vụ</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phía</a:t>
            </a:r>
            <a:r>
              <a:rPr lang="en-US" sz="4800" b="1" dirty="0">
                <a:solidFill>
                  <a:srgbClr val="FF0000"/>
                </a:solidFill>
                <a:latin typeface="Arial" panose="020B0604020202020204" pitchFamily="34" charset="0"/>
                <a:cs typeface="Arial" panose="020B0604020202020204" pitchFamily="34" charset="0"/>
              </a:rPr>
              <a:t> d</a:t>
            </a:r>
            <a:r>
              <a:rPr lang="vi-VN" sz="4800" b="1" dirty="0">
                <a:solidFill>
                  <a:srgbClr val="FF0000"/>
                </a:solidFill>
                <a:latin typeface="Arial" panose="020B0604020202020204" pitchFamily="34" charset="0"/>
                <a:cs typeface="Arial" panose="020B0604020202020204" pitchFamily="34" charset="0"/>
              </a:rPr>
              <a:t>ư</a:t>
            </a:r>
            <a:r>
              <a:rPr lang="en-US" sz="4800" b="1" dirty="0" err="1">
                <a:solidFill>
                  <a:srgbClr val="FF0000"/>
                </a:solidFill>
                <a:latin typeface="Arial" panose="020B0604020202020204" pitchFamily="34" charset="0"/>
                <a:cs typeface="Arial" panose="020B0604020202020204" pitchFamily="34" charset="0"/>
              </a:rPr>
              <a:t>ới</a:t>
            </a:r>
            <a:r>
              <a:rPr lang="en-US" sz="4800" b="1" dirty="0">
                <a:solidFill>
                  <a:srgbClr val="FF0000"/>
                </a:solidFill>
                <a:latin typeface="Arial" panose="020B0604020202020204" pitchFamily="34" charset="0"/>
                <a:cs typeface="Arial" panose="020B0604020202020204" pitchFamily="34" charset="0"/>
              </a:rPr>
              <a:t>:</a:t>
            </a:r>
          </a:p>
        </p:txBody>
      </p:sp>
      <p:sp>
        <p:nvSpPr>
          <p:cNvPr id="13" name="TextBox 12">
            <a:extLst>
              <a:ext uri="{FF2B5EF4-FFF2-40B4-BE49-F238E27FC236}">
                <a16:creationId xmlns:a16="http://schemas.microsoft.com/office/drawing/2014/main" id="{C53996CA-283E-47B0-9E63-BD7E343A739F}"/>
              </a:ext>
            </a:extLst>
          </p:cNvPr>
          <p:cNvSpPr txBox="1"/>
          <p:nvPr/>
        </p:nvSpPr>
        <p:spPr>
          <a:xfrm>
            <a:off x="816491" y="2331606"/>
            <a:ext cx="16202829" cy="5909310"/>
          </a:xfrm>
          <a:prstGeom prst="rect">
            <a:avLst/>
          </a:prstGeom>
          <a:noFill/>
        </p:spPr>
        <p:txBody>
          <a:bodyPr wrap="square" rtlCol="0">
            <a:spAutoFit/>
          </a:bodyPr>
          <a:lstStyle/>
          <a:p>
            <a:pPr algn="just"/>
            <a:r>
              <a:rPr lang="en-US" sz="5400" dirty="0" err="1">
                <a:solidFill>
                  <a:srgbClr val="0070C0"/>
                </a:solidFill>
                <a:latin typeface="Times New Roman" panose="02020603050405020304" pitchFamily="18" charset="0"/>
                <a:cs typeface="Times New Roman" panose="02020603050405020304" pitchFamily="18" charset="0"/>
              </a:rPr>
              <a:t>Bằng</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xe</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máy</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chúng</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smtClean="0">
                <a:solidFill>
                  <a:srgbClr val="0070C0"/>
                </a:solidFill>
                <a:latin typeface="Times New Roman" panose="02020603050405020304" pitchFamily="18" charset="0"/>
                <a:cs typeface="Times New Roman" panose="02020603050405020304" pitchFamily="18" charset="0"/>
              </a:rPr>
              <a:t>tôi</a:t>
            </a:r>
            <a:r>
              <a:rPr lang="en-US" sz="5400" dirty="0" smtClean="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xuất</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phát</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từ</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Hà</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Nội</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đi</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về</a:t>
            </a:r>
            <a:r>
              <a:rPr lang="en-US" sz="5400" dirty="0">
                <a:solidFill>
                  <a:srgbClr val="0070C0"/>
                </a:solidFill>
                <a:latin typeface="Times New Roman" panose="02020603050405020304" pitchFamily="18" charset="0"/>
                <a:cs typeface="Times New Roman" panose="02020603050405020304" pitchFamily="18" charset="0"/>
              </a:rPr>
              <a:t> h</a:t>
            </a:r>
            <a:r>
              <a:rPr lang="vi-VN" sz="5400" dirty="0">
                <a:solidFill>
                  <a:srgbClr val="0070C0"/>
                </a:solidFill>
                <a:latin typeface="Times New Roman" panose="02020603050405020304" pitchFamily="18" charset="0"/>
                <a:cs typeface="Times New Roman" panose="02020603050405020304" pitchFamily="18" charset="0"/>
              </a:rPr>
              <a:t>ư</a:t>
            </a:r>
            <a:r>
              <a:rPr lang="en-US" sz="5400" dirty="0" err="1">
                <a:solidFill>
                  <a:srgbClr val="0070C0"/>
                </a:solidFill>
                <a:latin typeface="Times New Roman" panose="02020603050405020304" pitchFamily="18" charset="0"/>
                <a:cs typeface="Times New Roman" panose="02020603050405020304" pitchFamily="18" charset="0"/>
              </a:rPr>
              <a:t>ớng</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nam</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dọc</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theo</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quốc</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lộ</a:t>
            </a:r>
            <a:r>
              <a:rPr lang="en-US" sz="5400" dirty="0">
                <a:solidFill>
                  <a:srgbClr val="0070C0"/>
                </a:solidFill>
                <a:latin typeface="Times New Roman" panose="02020603050405020304" pitchFamily="18" charset="0"/>
                <a:cs typeface="Times New Roman" panose="02020603050405020304" pitchFamily="18" charset="0"/>
              </a:rPr>
              <a:t> 1A. </a:t>
            </a:r>
            <a:r>
              <a:rPr lang="en-US" sz="5400" dirty="0" err="1">
                <a:solidFill>
                  <a:srgbClr val="0070C0"/>
                </a:solidFill>
                <a:latin typeface="Times New Roman" panose="02020603050405020304" pitchFamily="18" charset="0"/>
                <a:cs typeface="Times New Roman" panose="02020603050405020304" pitchFamily="18" charset="0"/>
              </a:rPr>
              <a:t>Dừng</a:t>
            </a:r>
            <a:r>
              <a:rPr lang="en-US" sz="5400" dirty="0">
                <a:solidFill>
                  <a:srgbClr val="0070C0"/>
                </a:solidFill>
                <a:latin typeface="Times New Roman" panose="02020603050405020304" pitchFamily="18" charset="0"/>
                <a:cs typeface="Times New Roman" panose="02020603050405020304" pitchFamily="18" charset="0"/>
              </a:rPr>
              <a:t> ở </a:t>
            </a:r>
            <a:r>
              <a:rPr lang="en-US" sz="5400" dirty="0" err="1">
                <a:solidFill>
                  <a:srgbClr val="0070C0"/>
                </a:solidFill>
                <a:latin typeface="Times New Roman" panose="02020603050405020304" pitchFamily="18" charset="0"/>
                <a:cs typeface="Times New Roman" panose="02020603050405020304" pitchFamily="18" charset="0"/>
              </a:rPr>
              <a:t>một</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trạm</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xăng</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ven</a:t>
            </a:r>
            <a:r>
              <a:rPr lang="en-US" sz="5400" dirty="0">
                <a:solidFill>
                  <a:srgbClr val="0070C0"/>
                </a:solidFill>
                <a:latin typeface="Times New Roman" panose="02020603050405020304" pitchFamily="18" charset="0"/>
                <a:cs typeface="Times New Roman" panose="02020603050405020304" pitchFamily="18" charset="0"/>
              </a:rPr>
              <a:t> đ</a:t>
            </a:r>
            <a:r>
              <a:rPr lang="vi-VN" sz="5400" dirty="0">
                <a:solidFill>
                  <a:srgbClr val="0070C0"/>
                </a:solidFill>
                <a:latin typeface="Times New Roman" panose="02020603050405020304" pitchFamily="18" charset="0"/>
                <a:cs typeface="Times New Roman" panose="02020603050405020304" pitchFamily="18" charset="0"/>
              </a:rPr>
              <a:t>ư</a:t>
            </a:r>
            <a:r>
              <a:rPr lang="en-US" sz="5400" dirty="0" err="1">
                <a:solidFill>
                  <a:srgbClr val="0070C0"/>
                </a:solidFill>
                <a:latin typeface="Times New Roman" panose="02020603050405020304" pitchFamily="18" charset="0"/>
                <a:cs typeface="Times New Roman" panose="02020603050405020304" pitchFamily="18" charset="0"/>
              </a:rPr>
              <a:t>ờng</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trong</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thành</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phố</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Phủ</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Lý</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Hà</a:t>
            </a:r>
            <a:r>
              <a:rPr lang="en-US" sz="5400" dirty="0">
                <a:solidFill>
                  <a:srgbClr val="0070C0"/>
                </a:solidFill>
                <a:latin typeface="Times New Roman" panose="02020603050405020304" pitchFamily="18" charset="0"/>
                <a:cs typeface="Times New Roman" panose="02020603050405020304" pitchFamily="18" charset="0"/>
              </a:rPr>
              <a:t> Nam), </a:t>
            </a:r>
            <a:r>
              <a:rPr lang="en-US" sz="5400" dirty="0" err="1">
                <a:solidFill>
                  <a:srgbClr val="0070C0"/>
                </a:solidFill>
                <a:latin typeface="Times New Roman" panose="02020603050405020304" pitchFamily="18" charset="0"/>
                <a:cs typeface="Times New Roman" panose="02020603050405020304" pitchFamily="18" charset="0"/>
              </a:rPr>
              <a:t>sau</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đó</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chúng</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tôi</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tiếp</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tục</a:t>
            </a:r>
            <a:r>
              <a:rPr lang="en-US" sz="5400" dirty="0">
                <a:solidFill>
                  <a:srgbClr val="0070C0"/>
                </a:solidFill>
                <a:latin typeface="Times New Roman" panose="02020603050405020304" pitchFamily="18" charset="0"/>
                <a:cs typeface="Times New Roman" panose="02020603050405020304" pitchFamily="18" charset="0"/>
              </a:rPr>
              <a:t> di </a:t>
            </a:r>
            <a:r>
              <a:rPr lang="en-US" sz="5400" dirty="0" err="1">
                <a:solidFill>
                  <a:srgbClr val="0070C0"/>
                </a:solidFill>
                <a:latin typeface="Times New Roman" panose="02020603050405020304" pitchFamily="18" charset="0"/>
                <a:cs typeface="Times New Roman" panose="02020603050405020304" pitchFamily="18" charset="0"/>
              </a:rPr>
              <a:t>chuyển</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Sau</a:t>
            </a:r>
            <a:r>
              <a:rPr lang="en-US" sz="5400" dirty="0">
                <a:solidFill>
                  <a:srgbClr val="0070C0"/>
                </a:solidFill>
                <a:latin typeface="Times New Roman" panose="02020603050405020304" pitchFamily="18" charset="0"/>
                <a:cs typeface="Times New Roman" panose="02020603050405020304" pitchFamily="18" charset="0"/>
              </a:rPr>
              <a:t> h</a:t>
            </a:r>
            <a:r>
              <a:rPr lang="vi-VN" sz="5400" dirty="0">
                <a:solidFill>
                  <a:srgbClr val="0070C0"/>
                </a:solidFill>
                <a:latin typeface="Times New Roman" panose="02020603050405020304" pitchFamily="18" charset="0"/>
                <a:cs typeface="Times New Roman" panose="02020603050405020304" pitchFamily="18" charset="0"/>
              </a:rPr>
              <a:t>ơ</a:t>
            </a:r>
            <a:r>
              <a:rPr lang="en-US" sz="5400" dirty="0">
                <a:solidFill>
                  <a:srgbClr val="0070C0"/>
                </a:solidFill>
                <a:latin typeface="Times New Roman" panose="02020603050405020304" pitchFamily="18" charset="0"/>
                <a:cs typeface="Times New Roman" panose="02020603050405020304" pitchFamily="18" charset="0"/>
              </a:rPr>
              <a:t>n 3 </a:t>
            </a:r>
            <a:r>
              <a:rPr lang="en-US" sz="5400" dirty="0" err="1">
                <a:solidFill>
                  <a:srgbClr val="0070C0"/>
                </a:solidFill>
                <a:latin typeface="Times New Roman" panose="02020603050405020304" pitchFamily="18" charset="0"/>
                <a:cs typeface="Times New Roman" panose="02020603050405020304" pitchFamily="18" charset="0"/>
              </a:rPr>
              <a:t>giờ</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đồng</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hồ</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chúng</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tôi</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đã</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có</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mặt</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tại</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thành</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phố</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Ninh</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Bình</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Từ</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đây</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theo</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đại</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lộ</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Tràng</a:t>
            </a:r>
            <a:r>
              <a:rPr lang="en-US" sz="5400" dirty="0">
                <a:solidFill>
                  <a:srgbClr val="0070C0"/>
                </a:solidFill>
                <a:latin typeface="Times New Roman" panose="02020603050405020304" pitchFamily="18" charset="0"/>
                <a:cs typeface="Times New Roman" panose="02020603050405020304" pitchFamily="18" charset="0"/>
              </a:rPr>
              <a:t> An </a:t>
            </a:r>
            <a:r>
              <a:rPr lang="en-US" sz="5400" dirty="0" err="1">
                <a:solidFill>
                  <a:srgbClr val="0070C0"/>
                </a:solidFill>
                <a:latin typeface="Times New Roman" panose="02020603050405020304" pitchFamily="18" charset="0"/>
                <a:cs typeface="Times New Roman" panose="02020603050405020304" pitchFamily="18" charset="0"/>
              </a:rPr>
              <a:t>về</a:t>
            </a:r>
            <a:r>
              <a:rPr lang="en-US" sz="5400" dirty="0">
                <a:solidFill>
                  <a:srgbClr val="0070C0"/>
                </a:solidFill>
                <a:latin typeface="Times New Roman" panose="02020603050405020304" pitchFamily="18" charset="0"/>
                <a:cs typeface="Times New Roman" panose="02020603050405020304" pitchFamily="18" charset="0"/>
              </a:rPr>
              <a:t> h</a:t>
            </a:r>
            <a:r>
              <a:rPr lang="vi-VN" sz="5400" dirty="0">
                <a:solidFill>
                  <a:srgbClr val="0070C0"/>
                </a:solidFill>
                <a:latin typeface="Times New Roman" panose="02020603050405020304" pitchFamily="18" charset="0"/>
                <a:cs typeface="Times New Roman" panose="02020603050405020304" pitchFamily="18" charset="0"/>
              </a:rPr>
              <a:t>ư</a:t>
            </a:r>
            <a:r>
              <a:rPr lang="en-US" sz="5400" dirty="0" err="1">
                <a:solidFill>
                  <a:srgbClr val="0070C0"/>
                </a:solidFill>
                <a:latin typeface="Times New Roman" panose="02020603050405020304" pitchFamily="18" charset="0"/>
                <a:cs typeface="Times New Roman" panose="02020603050405020304" pitchFamily="18" charset="0"/>
              </a:rPr>
              <a:t>ớng</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tây</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khoảng</a:t>
            </a:r>
            <a:r>
              <a:rPr lang="en-US" sz="5400" dirty="0">
                <a:solidFill>
                  <a:srgbClr val="0070C0"/>
                </a:solidFill>
                <a:latin typeface="Times New Roman" panose="02020603050405020304" pitchFamily="18" charset="0"/>
                <a:cs typeface="Times New Roman" panose="02020603050405020304" pitchFamily="18" charset="0"/>
              </a:rPr>
              <a:t> 6km, </a:t>
            </a:r>
            <a:r>
              <a:rPr lang="en-US" sz="5400" dirty="0" err="1">
                <a:solidFill>
                  <a:srgbClr val="0070C0"/>
                </a:solidFill>
                <a:latin typeface="Times New Roman" panose="02020603050405020304" pitchFamily="18" charset="0"/>
                <a:cs typeface="Times New Roman" panose="02020603050405020304" pitchFamily="18" charset="0"/>
              </a:rPr>
              <a:t>danh</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thắng</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Tràng</a:t>
            </a:r>
            <a:r>
              <a:rPr lang="en-US" sz="5400" dirty="0">
                <a:solidFill>
                  <a:srgbClr val="0070C0"/>
                </a:solidFill>
                <a:latin typeface="Times New Roman" panose="02020603050405020304" pitchFamily="18" charset="0"/>
                <a:cs typeface="Times New Roman" panose="02020603050405020304" pitchFamily="18" charset="0"/>
              </a:rPr>
              <a:t> An </a:t>
            </a:r>
            <a:r>
              <a:rPr lang="en-US" sz="5400" dirty="0" err="1">
                <a:solidFill>
                  <a:srgbClr val="0070C0"/>
                </a:solidFill>
                <a:latin typeface="Times New Roman" panose="02020603050405020304" pitchFamily="18" charset="0"/>
                <a:cs typeface="Times New Roman" panose="02020603050405020304" pitchFamily="18" charset="0"/>
              </a:rPr>
              <a:t>hiện</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ra</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tr</a:t>
            </a:r>
            <a:r>
              <a:rPr lang="vi-VN" sz="5400" dirty="0">
                <a:solidFill>
                  <a:srgbClr val="0070C0"/>
                </a:solidFill>
                <a:latin typeface="Times New Roman" panose="02020603050405020304" pitchFamily="18" charset="0"/>
                <a:cs typeface="Times New Roman" panose="02020603050405020304" pitchFamily="18" charset="0"/>
              </a:rPr>
              <a:t>ư</a:t>
            </a:r>
            <a:r>
              <a:rPr lang="en-US" sz="5400" dirty="0" err="1">
                <a:solidFill>
                  <a:srgbClr val="0070C0"/>
                </a:solidFill>
                <a:latin typeface="Times New Roman" panose="02020603050405020304" pitchFamily="18" charset="0"/>
                <a:cs typeface="Times New Roman" panose="02020603050405020304" pitchFamily="18" charset="0"/>
              </a:rPr>
              <a:t>ớc</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mắt</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chúng</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tôi</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với</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khung</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cảnh</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thật</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đẹp</a:t>
            </a:r>
            <a:r>
              <a:rPr lang="en-US" sz="5400" dirty="0">
                <a:solidFill>
                  <a:srgbClr val="0070C0"/>
                </a:solidFill>
                <a:latin typeface="Times New Roman" panose="02020603050405020304" pitchFamily="18" charset="0"/>
                <a:cs typeface="Times New Roman" panose="02020603050405020304" pitchFamily="18" charset="0"/>
              </a:rPr>
              <a:t>.</a:t>
            </a:r>
          </a:p>
        </p:txBody>
      </p:sp>
      <p:sp>
        <p:nvSpPr>
          <p:cNvPr id="14" name="TextBox 13">
            <a:extLst>
              <a:ext uri="{FF2B5EF4-FFF2-40B4-BE49-F238E27FC236}">
                <a16:creationId xmlns:a16="http://schemas.microsoft.com/office/drawing/2014/main" id="{5F079485-CA54-4B63-B4C2-54B893A6B42E}"/>
              </a:ext>
            </a:extLst>
          </p:cNvPr>
          <p:cNvSpPr txBox="1"/>
          <p:nvPr/>
        </p:nvSpPr>
        <p:spPr>
          <a:xfrm>
            <a:off x="609600" y="8507243"/>
            <a:ext cx="17378413" cy="861774"/>
          </a:xfrm>
          <a:prstGeom prst="rect">
            <a:avLst/>
          </a:prstGeom>
          <a:noFill/>
        </p:spPr>
        <p:txBody>
          <a:bodyPr wrap="square" rtlCol="0">
            <a:spAutoFit/>
          </a:bodyPr>
          <a:lstStyle/>
          <a:p>
            <a:r>
              <a:rPr lang="en-US" sz="4800" b="1" dirty="0" err="1">
                <a:solidFill>
                  <a:srgbClr val="FF0000"/>
                </a:solidFill>
                <a:latin typeface="Times New Roman" panose="02020603050405020304" pitchFamily="18" charset="0"/>
                <a:cs typeface="Times New Roman" panose="02020603050405020304" pitchFamily="18" charset="0"/>
              </a:rPr>
              <a:t>Hãy</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vẽ</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lại</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hành</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trình</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của</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chuyến</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đi</a:t>
            </a:r>
            <a:r>
              <a:rPr lang="en-US" sz="4800" b="1" dirty="0">
                <a:solidFill>
                  <a:srgbClr val="FF0000"/>
                </a:solidFill>
                <a:latin typeface="Times New Roman" panose="02020603050405020304" pitchFamily="18" charset="0"/>
                <a:cs typeface="Times New Roman" panose="02020603050405020304" pitchFamily="18" charset="0"/>
              </a:rPr>
              <a:t> đ</a:t>
            </a:r>
            <a:r>
              <a:rPr lang="vi-VN" sz="4800" b="1" dirty="0">
                <a:solidFill>
                  <a:srgbClr val="FF0000"/>
                </a:solidFill>
                <a:latin typeface="Times New Roman" panose="02020603050405020304" pitchFamily="18" charset="0"/>
                <a:cs typeface="Times New Roman" panose="02020603050405020304" pitchFamily="18" charset="0"/>
              </a:rPr>
              <a:t>ư</a:t>
            </a:r>
            <a:r>
              <a:rPr lang="en-US" sz="4800" b="1" dirty="0" err="1">
                <a:solidFill>
                  <a:srgbClr val="FF0000"/>
                </a:solidFill>
                <a:latin typeface="Times New Roman" panose="02020603050405020304" pitchFamily="18" charset="0"/>
                <a:cs typeface="Times New Roman" panose="02020603050405020304" pitchFamily="18" charset="0"/>
              </a:rPr>
              <a:t>ợc</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mô</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tả</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trong</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đoạn</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văn</a:t>
            </a:r>
            <a:r>
              <a:rPr lang="en-US" sz="4800" b="1" dirty="0">
                <a:solidFill>
                  <a:srgbClr val="FF0000"/>
                </a:solidFill>
                <a:latin typeface="Times New Roman" panose="02020603050405020304" pitchFamily="18" charset="0"/>
                <a:cs typeface="Times New Roman" panose="02020603050405020304" pitchFamily="18" charset="0"/>
              </a:rPr>
              <a:t>?</a:t>
            </a:r>
          </a:p>
        </p:txBody>
      </p:sp>
      <p:cxnSp>
        <p:nvCxnSpPr>
          <p:cNvPr id="16" name="Straight Connector 15">
            <a:extLst>
              <a:ext uri="{FF2B5EF4-FFF2-40B4-BE49-F238E27FC236}">
                <a16:creationId xmlns:a16="http://schemas.microsoft.com/office/drawing/2014/main" id="{6C20DBE9-1330-4368-A573-AB0C54A52D64}"/>
              </a:ext>
            </a:extLst>
          </p:cNvPr>
          <p:cNvCxnSpPr/>
          <p:nvPr/>
        </p:nvCxnSpPr>
        <p:spPr>
          <a:xfrm>
            <a:off x="10851464" y="3182178"/>
            <a:ext cx="1944546" cy="0"/>
          </a:xfrm>
          <a:prstGeom prst="line">
            <a:avLst/>
          </a:prstGeom>
          <a:ln w="34925">
            <a:solidFill>
              <a:srgbClr val="FF3399"/>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6821722-55ED-4293-BFC9-E75DBBE3A456}"/>
              </a:ext>
            </a:extLst>
          </p:cNvPr>
          <p:cNvCxnSpPr>
            <a:cxnSpLocks/>
          </p:cNvCxnSpPr>
          <p:nvPr/>
        </p:nvCxnSpPr>
        <p:spPr>
          <a:xfrm>
            <a:off x="14647509" y="3155694"/>
            <a:ext cx="2505753" cy="0"/>
          </a:xfrm>
          <a:prstGeom prst="line">
            <a:avLst/>
          </a:prstGeom>
          <a:ln w="34925">
            <a:solidFill>
              <a:srgbClr val="FF3399"/>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EBF43A5-D5DB-47C0-B0AD-36B285230B9D}"/>
              </a:ext>
            </a:extLst>
          </p:cNvPr>
          <p:cNvCxnSpPr>
            <a:cxnSpLocks/>
          </p:cNvCxnSpPr>
          <p:nvPr/>
        </p:nvCxnSpPr>
        <p:spPr>
          <a:xfrm>
            <a:off x="816491" y="3938949"/>
            <a:ext cx="5363972" cy="0"/>
          </a:xfrm>
          <a:prstGeom prst="line">
            <a:avLst/>
          </a:prstGeom>
          <a:ln w="34925">
            <a:solidFill>
              <a:srgbClr val="FF3399"/>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B1E7E95-D9E5-4785-BC85-E351199BAD9D}"/>
              </a:ext>
            </a:extLst>
          </p:cNvPr>
          <p:cNvCxnSpPr>
            <a:cxnSpLocks/>
          </p:cNvCxnSpPr>
          <p:nvPr/>
        </p:nvCxnSpPr>
        <p:spPr>
          <a:xfrm>
            <a:off x="6747600" y="3921320"/>
            <a:ext cx="6885774" cy="0"/>
          </a:xfrm>
          <a:prstGeom prst="line">
            <a:avLst/>
          </a:prstGeom>
          <a:ln w="34925">
            <a:solidFill>
              <a:srgbClr val="FF3399"/>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B5D15AF-1DBD-474C-9C4B-14472D1F1E4B}"/>
              </a:ext>
            </a:extLst>
          </p:cNvPr>
          <p:cNvCxnSpPr>
            <a:cxnSpLocks/>
          </p:cNvCxnSpPr>
          <p:nvPr/>
        </p:nvCxnSpPr>
        <p:spPr>
          <a:xfrm>
            <a:off x="1799333" y="6479987"/>
            <a:ext cx="2893853" cy="0"/>
          </a:xfrm>
          <a:prstGeom prst="line">
            <a:avLst/>
          </a:prstGeom>
          <a:ln w="34925">
            <a:solidFill>
              <a:srgbClr val="FF3399"/>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520B214-0E94-4562-AE8B-46DC22C36DB5}"/>
              </a:ext>
            </a:extLst>
          </p:cNvPr>
          <p:cNvCxnSpPr>
            <a:cxnSpLocks/>
          </p:cNvCxnSpPr>
          <p:nvPr/>
        </p:nvCxnSpPr>
        <p:spPr>
          <a:xfrm>
            <a:off x="4038600" y="7353300"/>
            <a:ext cx="6004308" cy="0"/>
          </a:xfrm>
          <a:prstGeom prst="line">
            <a:avLst/>
          </a:prstGeom>
          <a:ln w="34925">
            <a:solidFill>
              <a:srgbClr val="FF339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44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10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arn(inVertical)">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barn(inVertical)">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barn(inVertical)">
                                      <p:cBhvr>
                                        <p:cTn id="41" dur="5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barn(inVertical)">
                                      <p:cBhvr>
                                        <p:cTn id="4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0FA95C4E-8350-4A1B-B27D-77598B9BD51B}"/>
              </a:ext>
            </a:extLst>
          </p:cNvPr>
          <p:cNvSpPr/>
          <p:nvPr/>
        </p:nvSpPr>
        <p:spPr>
          <a:xfrm>
            <a:off x="13550499" y="786224"/>
            <a:ext cx="2761650" cy="1024569"/>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FF00"/>
                </a:solidFill>
                <a:latin typeface="Arial" panose="020B0604020202020204" pitchFamily="34" charset="0"/>
                <a:cs typeface="Arial" panose="020B0604020202020204" pitchFamily="34" charset="0"/>
              </a:rPr>
              <a:t>HÀ NỘI</a:t>
            </a:r>
          </a:p>
        </p:txBody>
      </p:sp>
      <p:sp>
        <p:nvSpPr>
          <p:cNvPr id="13" name="Rectangle 12">
            <a:extLst>
              <a:ext uri="{FF2B5EF4-FFF2-40B4-BE49-F238E27FC236}">
                <a16:creationId xmlns:a16="http://schemas.microsoft.com/office/drawing/2014/main" id="{B1C34DF4-6218-49BD-9161-635D2FCA6B9A}"/>
              </a:ext>
            </a:extLst>
          </p:cNvPr>
          <p:cNvSpPr/>
          <p:nvPr/>
        </p:nvSpPr>
        <p:spPr>
          <a:xfrm>
            <a:off x="14494367" y="1810793"/>
            <a:ext cx="1371600" cy="6420408"/>
          </a:xfrm>
          <a:prstGeom prst="rect">
            <a:avLst/>
          </a:prstGeom>
          <a:noFill/>
          <a:ln w="22225">
            <a:solidFill>
              <a:srgbClr val="1223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4" name="TextBox 13">
            <a:extLst>
              <a:ext uri="{FF2B5EF4-FFF2-40B4-BE49-F238E27FC236}">
                <a16:creationId xmlns:a16="http://schemas.microsoft.com/office/drawing/2014/main" id="{B5ED5537-F85A-4CE2-B146-D9601D85308B}"/>
              </a:ext>
            </a:extLst>
          </p:cNvPr>
          <p:cNvSpPr txBox="1"/>
          <p:nvPr/>
        </p:nvSpPr>
        <p:spPr>
          <a:xfrm>
            <a:off x="14392229" y="3820632"/>
            <a:ext cx="1636562" cy="1754326"/>
          </a:xfrm>
          <a:prstGeom prst="rect">
            <a:avLst/>
          </a:prstGeom>
          <a:noFill/>
        </p:spPr>
        <p:txBody>
          <a:bodyPr wrap="square" rtlCol="0">
            <a:spAutoFit/>
          </a:bodyPr>
          <a:lstStyle/>
          <a:p>
            <a:pPr algn="ctr"/>
            <a:r>
              <a:rPr lang="en-US" sz="3600">
                <a:solidFill>
                  <a:srgbClr val="FF3399"/>
                </a:solidFill>
                <a:latin typeface="Arial" panose="020B0604020202020204" pitchFamily="34" charset="0"/>
                <a:cs typeface="Arial" panose="020B0604020202020204" pitchFamily="34" charset="0"/>
              </a:rPr>
              <a:t>Quốc lộ</a:t>
            </a:r>
          </a:p>
          <a:p>
            <a:pPr algn="ctr"/>
            <a:r>
              <a:rPr lang="en-US" sz="3600">
                <a:solidFill>
                  <a:srgbClr val="FF3399"/>
                </a:solidFill>
                <a:latin typeface="Arial" panose="020B0604020202020204" pitchFamily="34" charset="0"/>
                <a:cs typeface="Arial" panose="020B0604020202020204" pitchFamily="34" charset="0"/>
              </a:rPr>
              <a:t> 1A</a:t>
            </a:r>
          </a:p>
        </p:txBody>
      </p:sp>
      <p:sp>
        <p:nvSpPr>
          <p:cNvPr id="15" name="Rectangle 14">
            <a:extLst>
              <a:ext uri="{FF2B5EF4-FFF2-40B4-BE49-F238E27FC236}">
                <a16:creationId xmlns:a16="http://schemas.microsoft.com/office/drawing/2014/main" id="{851071AD-951E-4F2A-9541-DB8103756009}"/>
              </a:ext>
            </a:extLst>
          </p:cNvPr>
          <p:cNvSpPr/>
          <p:nvPr/>
        </p:nvSpPr>
        <p:spPr>
          <a:xfrm>
            <a:off x="12116515" y="4431443"/>
            <a:ext cx="2275715" cy="69818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solidFill>
                  <a:srgbClr val="00B050"/>
                </a:solidFill>
                <a:latin typeface="Arial" panose="020B0604020202020204" pitchFamily="34" charset="0"/>
                <a:cs typeface="Arial" panose="020B0604020202020204" pitchFamily="34" charset="0"/>
              </a:rPr>
              <a:t>Trạm xăng</a:t>
            </a:r>
          </a:p>
        </p:txBody>
      </p:sp>
      <p:sp>
        <p:nvSpPr>
          <p:cNvPr id="16" name="Rectangle: Rounded Corners 15">
            <a:extLst>
              <a:ext uri="{FF2B5EF4-FFF2-40B4-BE49-F238E27FC236}">
                <a16:creationId xmlns:a16="http://schemas.microsoft.com/office/drawing/2014/main" id="{AE9A6666-19B0-47CE-BA83-63E5834763FB}"/>
              </a:ext>
            </a:extLst>
          </p:cNvPr>
          <p:cNvSpPr/>
          <p:nvPr/>
        </p:nvSpPr>
        <p:spPr>
          <a:xfrm>
            <a:off x="10446686" y="2672663"/>
            <a:ext cx="3945543" cy="280765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a:solidFill>
                <a:srgbClr val="FFFF00"/>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0AC3C2B0-1DF0-410C-BB88-25A8D737AFAF}"/>
              </a:ext>
            </a:extLst>
          </p:cNvPr>
          <p:cNvSpPr txBox="1"/>
          <p:nvPr/>
        </p:nvSpPr>
        <p:spPr>
          <a:xfrm>
            <a:off x="10841081" y="2866236"/>
            <a:ext cx="2891927" cy="1015663"/>
          </a:xfrm>
          <a:prstGeom prst="rect">
            <a:avLst/>
          </a:prstGeom>
          <a:noFill/>
        </p:spPr>
        <p:txBody>
          <a:bodyPr wrap="square" rtlCol="0">
            <a:spAutoFit/>
          </a:bodyPr>
          <a:lstStyle/>
          <a:p>
            <a:pPr algn="ctr"/>
            <a:r>
              <a:rPr lang="en-US" sz="3000">
                <a:solidFill>
                  <a:srgbClr val="3829FB"/>
                </a:solidFill>
                <a:latin typeface="Arial" panose="020B0604020202020204" pitchFamily="34" charset="0"/>
                <a:cs typeface="Arial" panose="020B0604020202020204" pitchFamily="34" charset="0"/>
              </a:rPr>
              <a:t>Thành phố</a:t>
            </a:r>
          </a:p>
          <a:p>
            <a:pPr algn="ctr"/>
            <a:r>
              <a:rPr lang="en-US" sz="3000">
                <a:solidFill>
                  <a:srgbClr val="3829FB"/>
                </a:solidFill>
                <a:latin typeface="Arial" panose="020B0604020202020204" pitchFamily="34" charset="0"/>
                <a:cs typeface="Arial" panose="020B0604020202020204" pitchFamily="34" charset="0"/>
              </a:rPr>
              <a:t>Phủ Lí</a:t>
            </a:r>
          </a:p>
        </p:txBody>
      </p:sp>
      <p:sp>
        <p:nvSpPr>
          <p:cNvPr id="18" name="Rectangle 17">
            <a:extLst>
              <a:ext uri="{FF2B5EF4-FFF2-40B4-BE49-F238E27FC236}">
                <a16:creationId xmlns:a16="http://schemas.microsoft.com/office/drawing/2014/main" id="{BB5B482F-C84D-4653-94DB-D2BE7A91E528}"/>
              </a:ext>
            </a:extLst>
          </p:cNvPr>
          <p:cNvSpPr/>
          <p:nvPr/>
        </p:nvSpPr>
        <p:spPr>
          <a:xfrm rot="16200000">
            <a:off x="12034029" y="5770865"/>
            <a:ext cx="1371600" cy="6292275"/>
          </a:xfrm>
          <a:prstGeom prst="rect">
            <a:avLst/>
          </a:prstGeom>
          <a:noFill/>
          <a:ln w="22225">
            <a:solidFill>
              <a:srgbClr val="1223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9" name="Rectangle: Top Corners Snipped 18">
            <a:extLst>
              <a:ext uri="{FF2B5EF4-FFF2-40B4-BE49-F238E27FC236}">
                <a16:creationId xmlns:a16="http://schemas.microsoft.com/office/drawing/2014/main" id="{D4876615-030E-4DE3-B3DF-90B741DE9995}"/>
              </a:ext>
            </a:extLst>
          </p:cNvPr>
          <p:cNvSpPr/>
          <p:nvPr/>
        </p:nvSpPr>
        <p:spPr>
          <a:xfrm>
            <a:off x="9624761" y="6112628"/>
            <a:ext cx="4818537" cy="2031597"/>
          </a:xfrm>
          <a:prstGeom prst="snip2Same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0" name="TextBox 19">
            <a:extLst>
              <a:ext uri="{FF2B5EF4-FFF2-40B4-BE49-F238E27FC236}">
                <a16:creationId xmlns:a16="http://schemas.microsoft.com/office/drawing/2014/main" id="{C8214BB7-5CCC-4CE8-A7EE-D67DAC3F422F}"/>
              </a:ext>
            </a:extLst>
          </p:cNvPr>
          <p:cNvSpPr txBox="1"/>
          <p:nvPr/>
        </p:nvSpPr>
        <p:spPr>
          <a:xfrm>
            <a:off x="10028180" y="6348159"/>
            <a:ext cx="2891927" cy="1015663"/>
          </a:xfrm>
          <a:prstGeom prst="rect">
            <a:avLst/>
          </a:prstGeom>
          <a:noFill/>
        </p:spPr>
        <p:txBody>
          <a:bodyPr wrap="square" rtlCol="0">
            <a:spAutoFit/>
          </a:bodyPr>
          <a:lstStyle/>
          <a:p>
            <a:pPr algn="ctr"/>
            <a:r>
              <a:rPr lang="en-US" sz="3000">
                <a:solidFill>
                  <a:srgbClr val="3829FB"/>
                </a:solidFill>
                <a:latin typeface="Arial" panose="020B0604020202020204" pitchFamily="34" charset="0"/>
                <a:cs typeface="Arial" panose="020B0604020202020204" pitchFamily="34" charset="0"/>
              </a:rPr>
              <a:t>Thành phố</a:t>
            </a:r>
          </a:p>
          <a:p>
            <a:pPr algn="ctr"/>
            <a:r>
              <a:rPr lang="en-US" sz="3000">
                <a:solidFill>
                  <a:srgbClr val="3829FB"/>
                </a:solidFill>
                <a:latin typeface="Arial" panose="020B0604020202020204" pitchFamily="34" charset="0"/>
                <a:cs typeface="Arial" panose="020B0604020202020204" pitchFamily="34" charset="0"/>
              </a:rPr>
              <a:t>Ninh Bình</a:t>
            </a:r>
          </a:p>
        </p:txBody>
      </p:sp>
      <p:sp>
        <p:nvSpPr>
          <p:cNvPr id="22" name="Rectangle: Top Corners Snipped 21">
            <a:extLst>
              <a:ext uri="{FF2B5EF4-FFF2-40B4-BE49-F238E27FC236}">
                <a16:creationId xmlns:a16="http://schemas.microsoft.com/office/drawing/2014/main" id="{2180E1C4-7E7F-4A7A-85FE-E792EFA372D8}"/>
              </a:ext>
            </a:extLst>
          </p:cNvPr>
          <p:cNvSpPr/>
          <p:nvPr/>
        </p:nvSpPr>
        <p:spPr>
          <a:xfrm>
            <a:off x="9872880" y="7594655"/>
            <a:ext cx="2243634" cy="462593"/>
          </a:xfrm>
          <a:prstGeom prst="snip2Same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solidFill>
                  <a:srgbClr val="00B050"/>
                </a:solidFill>
                <a:latin typeface="Arial" panose="020B0604020202020204" pitchFamily="34" charset="0"/>
                <a:cs typeface="Arial" panose="020B0604020202020204" pitchFamily="34" charset="0"/>
              </a:rPr>
              <a:t>TRÀNG AN</a:t>
            </a:r>
          </a:p>
        </p:txBody>
      </p:sp>
      <p:cxnSp>
        <p:nvCxnSpPr>
          <p:cNvPr id="24" name="Straight Connector 23">
            <a:extLst>
              <a:ext uri="{FF2B5EF4-FFF2-40B4-BE49-F238E27FC236}">
                <a16:creationId xmlns:a16="http://schemas.microsoft.com/office/drawing/2014/main" id="{3491F60E-188E-44A7-8963-6BDCD97C3523}"/>
              </a:ext>
            </a:extLst>
          </p:cNvPr>
          <p:cNvCxnSpPr>
            <a:cxnSpLocks/>
          </p:cNvCxnSpPr>
          <p:nvPr/>
        </p:nvCxnSpPr>
        <p:spPr>
          <a:xfrm flipH="1">
            <a:off x="16062058" y="1810793"/>
            <a:ext cx="95033" cy="8005041"/>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612F7801-391D-4F81-85A1-99BA56745FD2}"/>
              </a:ext>
            </a:extLst>
          </p:cNvPr>
          <p:cNvCxnSpPr/>
          <p:nvPr/>
        </p:nvCxnSpPr>
        <p:spPr>
          <a:xfrm flipH="1" flipV="1">
            <a:off x="10156083" y="9790758"/>
            <a:ext cx="5934000" cy="50151"/>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4EF91AE1-7D4E-4129-A09F-C551EEF9B52C}"/>
              </a:ext>
            </a:extLst>
          </p:cNvPr>
          <p:cNvCxnSpPr/>
          <p:nvPr/>
        </p:nvCxnSpPr>
        <p:spPr>
          <a:xfrm flipV="1">
            <a:off x="16776023" y="8367498"/>
            <a:ext cx="0" cy="150040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C8A65003-C794-48CC-B3F8-00DEA70D39C5}"/>
              </a:ext>
            </a:extLst>
          </p:cNvPr>
          <p:cNvSpPr txBox="1"/>
          <p:nvPr/>
        </p:nvSpPr>
        <p:spPr>
          <a:xfrm>
            <a:off x="17105902" y="8367499"/>
            <a:ext cx="729182" cy="830997"/>
          </a:xfrm>
          <a:prstGeom prst="rect">
            <a:avLst/>
          </a:prstGeom>
          <a:noFill/>
        </p:spPr>
        <p:txBody>
          <a:bodyPr wrap="square" rtlCol="0">
            <a:spAutoFit/>
          </a:bodyPr>
          <a:lstStyle/>
          <a:p>
            <a:r>
              <a:rPr lang="en-US" sz="4800" b="1">
                <a:solidFill>
                  <a:srgbClr val="1223FA"/>
                </a:solidFill>
              </a:rPr>
              <a:t>B</a:t>
            </a:r>
          </a:p>
        </p:txBody>
      </p:sp>
      <p:sp>
        <p:nvSpPr>
          <p:cNvPr id="37" name="TextBox 36">
            <a:extLst>
              <a:ext uri="{FF2B5EF4-FFF2-40B4-BE49-F238E27FC236}">
                <a16:creationId xmlns:a16="http://schemas.microsoft.com/office/drawing/2014/main" id="{4E54A178-05D1-4720-BF72-D7F2AA4E381C}"/>
              </a:ext>
            </a:extLst>
          </p:cNvPr>
          <p:cNvSpPr txBox="1"/>
          <p:nvPr/>
        </p:nvSpPr>
        <p:spPr>
          <a:xfrm>
            <a:off x="183802" y="3874681"/>
            <a:ext cx="9203546" cy="3554819"/>
          </a:xfrm>
          <a:prstGeom prst="rect">
            <a:avLst/>
          </a:prstGeom>
          <a:noFill/>
          <a:ln>
            <a:solidFill>
              <a:srgbClr val="00B050"/>
            </a:solidFill>
            <a:prstDash val="sysDash"/>
          </a:ln>
        </p:spPr>
        <p:txBody>
          <a:bodyPr wrap="square" rtlCol="0">
            <a:spAutoFit/>
          </a:bodyPr>
          <a:lstStyle/>
          <a:p>
            <a:r>
              <a:rPr lang="en-US" sz="4500" dirty="0" err="1">
                <a:solidFill>
                  <a:srgbClr val="FF3399"/>
                </a:solidFill>
                <a:latin typeface="Arial" panose="020B0604020202020204" pitchFamily="34" charset="0"/>
                <a:cs typeface="Arial" panose="020B0604020202020204" pitchFamily="34" charset="0"/>
              </a:rPr>
              <a:t>Dựa</a:t>
            </a:r>
            <a:r>
              <a:rPr lang="en-US" sz="4500" dirty="0">
                <a:solidFill>
                  <a:srgbClr val="FF3399"/>
                </a:solidFill>
                <a:latin typeface="Arial" panose="020B0604020202020204" pitchFamily="34" charset="0"/>
                <a:cs typeface="Arial" panose="020B0604020202020204" pitchFamily="34" charset="0"/>
              </a:rPr>
              <a:t> </a:t>
            </a:r>
            <a:r>
              <a:rPr lang="en-US" sz="4500" dirty="0" err="1">
                <a:solidFill>
                  <a:srgbClr val="FF3399"/>
                </a:solidFill>
                <a:latin typeface="Arial" panose="020B0604020202020204" pitchFamily="34" charset="0"/>
                <a:cs typeface="Arial" panose="020B0604020202020204" pitchFamily="34" charset="0"/>
              </a:rPr>
              <a:t>vào</a:t>
            </a:r>
            <a:r>
              <a:rPr lang="en-US" sz="4500" dirty="0">
                <a:solidFill>
                  <a:srgbClr val="FF3399"/>
                </a:solidFill>
                <a:latin typeface="Arial" panose="020B0604020202020204" pitchFamily="34" charset="0"/>
                <a:cs typeface="Arial" panose="020B0604020202020204" pitchFamily="34" charset="0"/>
              </a:rPr>
              <a:t> </a:t>
            </a:r>
            <a:r>
              <a:rPr lang="en-US" sz="4500" dirty="0" err="1">
                <a:solidFill>
                  <a:srgbClr val="FF3399"/>
                </a:solidFill>
                <a:latin typeface="Arial" panose="020B0604020202020204" pitchFamily="34" charset="0"/>
                <a:cs typeface="Arial" panose="020B0604020202020204" pitchFamily="34" charset="0"/>
              </a:rPr>
              <a:t>thông</a:t>
            </a:r>
            <a:r>
              <a:rPr lang="en-US" sz="4500" dirty="0">
                <a:solidFill>
                  <a:srgbClr val="FF3399"/>
                </a:solidFill>
                <a:latin typeface="Arial" panose="020B0604020202020204" pitchFamily="34" charset="0"/>
                <a:cs typeface="Arial" panose="020B0604020202020204" pitchFamily="34" charset="0"/>
              </a:rPr>
              <a:t> tin SGK </a:t>
            </a:r>
            <a:r>
              <a:rPr lang="en-US" sz="4500" dirty="0" err="1">
                <a:solidFill>
                  <a:srgbClr val="FF3399"/>
                </a:solidFill>
                <a:latin typeface="Arial" panose="020B0604020202020204" pitchFamily="34" charset="0"/>
                <a:cs typeface="Arial" panose="020B0604020202020204" pitchFamily="34" charset="0"/>
              </a:rPr>
              <a:t>và</a:t>
            </a:r>
            <a:r>
              <a:rPr lang="en-US" sz="4500" dirty="0">
                <a:solidFill>
                  <a:srgbClr val="FF3399"/>
                </a:solidFill>
                <a:latin typeface="Arial" panose="020B0604020202020204" pitchFamily="34" charset="0"/>
                <a:cs typeface="Arial" panose="020B0604020202020204" pitchFamily="34" charset="0"/>
              </a:rPr>
              <a:t> </a:t>
            </a:r>
            <a:r>
              <a:rPr lang="en-US" sz="4500" dirty="0" err="1">
                <a:solidFill>
                  <a:srgbClr val="FF3399"/>
                </a:solidFill>
                <a:latin typeface="Arial" panose="020B0604020202020204" pitchFamily="34" charset="0"/>
                <a:cs typeface="Arial" panose="020B0604020202020204" pitchFamily="34" charset="0"/>
              </a:rPr>
              <a:t>lược</a:t>
            </a:r>
            <a:r>
              <a:rPr lang="en-US" sz="4500" dirty="0">
                <a:solidFill>
                  <a:srgbClr val="FF3399"/>
                </a:solidFill>
                <a:latin typeface="Arial" panose="020B0604020202020204" pitchFamily="34" charset="0"/>
                <a:cs typeface="Arial" panose="020B0604020202020204" pitchFamily="34" charset="0"/>
              </a:rPr>
              <a:t> </a:t>
            </a:r>
            <a:r>
              <a:rPr lang="en-US" sz="4500" dirty="0" err="1">
                <a:solidFill>
                  <a:srgbClr val="FF3399"/>
                </a:solidFill>
                <a:latin typeface="Arial" panose="020B0604020202020204" pitchFamily="34" charset="0"/>
                <a:cs typeface="Arial" panose="020B0604020202020204" pitchFamily="34" charset="0"/>
              </a:rPr>
              <a:t>đồ</a:t>
            </a:r>
            <a:r>
              <a:rPr lang="en-US" sz="4500" dirty="0">
                <a:solidFill>
                  <a:srgbClr val="FF3399"/>
                </a:solidFill>
                <a:latin typeface="Arial" panose="020B0604020202020204" pitchFamily="34" charset="0"/>
                <a:cs typeface="Arial" panose="020B0604020202020204" pitchFamily="34" charset="0"/>
              </a:rPr>
              <a:t> </a:t>
            </a:r>
            <a:r>
              <a:rPr lang="en-US" sz="4500" dirty="0" err="1">
                <a:solidFill>
                  <a:srgbClr val="FF3399"/>
                </a:solidFill>
                <a:latin typeface="Arial" panose="020B0604020202020204" pitchFamily="34" charset="0"/>
                <a:cs typeface="Arial" panose="020B0604020202020204" pitchFamily="34" charset="0"/>
              </a:rPr>
              <a:t>đã</a:t>
            </a:r>
            <a:r>
              <a:rPr lang="en-US" sz="4500" dirty="0">
                <a:solidFill>
                  <a:srgbClr val="FF3399"/>
                </a:solidFill>
                <a:latin typeface="Arial" panose="020B0604020202020204" pitchFamily="34" charset="0"/>
                <a:cs typeface="Arial" panose="020B0604020202020204" pitchFamily="34" charset="0"/>
              </a:rPr>
              <a:t> </a:t>
            </a:r>
            <a:r>
              <a:rPr lang="en-US" sz="4500" dirty="0" err="1">
                <a:solidFill>
                  <a:srgbClr val="FF3399"/>
                </a:solidFill>
                <a:latin typeface="Arial" panose="020B0604020202020204" pitchFamily="34" charset="0"/>
                <a:cs typeface="Arial" panose="020B0604020202020204" pitchFamily="34" charset="0"/>
              </a:rPr>
              <a:t>vẽ</a:t>
            </a:r>
            <a:r>
              <a:rPr lang="en-US" sz="4500" dirty="0" smtClean="0">
                <a:solidFill>
                  <a:srgbClr val="FF3399"/>
                </a:solidFill>
                <a:latin typeface="Arial" panose="020B0604020202020204" pitchFamily="34" charset="0"/>
                <a:cs typeface="Arial" panose="020B0604020202020204" pitchFamily="34" charset="0"/>
              </a:rPr>
              <a:t>, </a:t>
            </a:r>
            <a:r>
              <a:rPr lang="en-US" sz="4500" dirty="0" err="1" smtClean="0">
                <a:solidFill>
                  <a:srgbClr val="FF3399"/>
                </a:solidFill>
                <a:latin typeface="Arial" panose="020B0604020202020204" pitchFamily="34" charset="0"/>
                <a:cs typeface="Arial" panose="020B0604020202020204" pitchFamily="34" charset="0"/>
              </a:rPr>
              <a:t>em</a:t>
            </a:r>
            <a:r>
              <a:rPr lang="en-US" sz="4500" dirty="0" smtClean="0">
                <a:solidFill>
                  <a:srgbClr val="FF3399"/>
                </a:solidFill>
                <a:latin typeface="Arial" panose="020B0604020202020204" pitchFamily="34" charset="0"/>
                <a:cs typeface="Arial" panose="020B0604020202020204" pitchFamily="34" charset="0"/>
              </a:rPr>
              <a:t> </a:t>
            </a:r>
            <a:r>
              <a:rPr lang="en-US" sz="4500" dirty="0" err="1">
                <a:solidFill>
                  <a:srgbClr val="FF3399"/>
                </a:solidFill>
                <a:latin typeface="Arial" panose="020B0604020202020204" pitchFamily="34" charset="0"/>
                <a:cs typeface="Arial" panose="020B0604020202020204" pitchFamily="34" charset="0"/>
              </a:rPr>
              <a:t>hãy</a:t>
            </a:r>
            <a:r>
              <a:rPr lang="en-US" sz="4500" dirty="0">
                <a:solidFill>
                  <a:srgbClr val="FF3399"/>
                </a:solidFill>
                <a:latin typeface="Arial" panose="020B0604020202020204" pitchFamily="34" charset="0"/>
                <a:cs typeface="Arial" panose="020B0604020202020204" pitchFamily="34" charset="0"/>
              </a:rPr>
              <a:t> </a:t>
            </a:r>
            <a:r>
              <a:rPr lang="en-US" sz="4500" dirty="0" err="1">
                <a:solidFill>
                  <a:srgbClr val="FF3399"/>
                </a:solidFill>
                <a:latin typeface="Arial" panose="020B0604020202020204" pitchFamily="34" charset="0"/>
                <a:cs typeface="Arial" panose="020B0604020202020204" pitchFamily="34" charset="0"/>
              </a:rPr>
              <a:t>cho</a:t>
            </a:r>
            <a:r>
              <a:rPr lang="en-US" sz="4500" dirty="0">
                <a:solidFill>
                  <a:srgbClr val="FF3399"/>
                </a:solidFill>
                <a:latin typeface="Arial" panose="020B0604020202020204" pitchFamily="34" charset="0"/>
                <a:cs typeface="Arial" panose="020B0604020202020204" pitchFamily="34" charset="0"/>
              </a:rPr>
              <a:t> </a:t>
            </a:r>
            <a:r>
              <a:rPr lang="en-US" sz="4500" dirty="0" err="1">
                <a:solidFill>
                  <a:srgbClr val="FF3399"/>
                </a:solidFill>
                <a:latin typeface="Arial" panose="020B0604020202020204" pitchFamily="34" charset="0"/>
                <a:cs typeface="Arial" panose="020B0604020202020204" pitchFamily="34" charset="0"/>
              </a:rPr>
              <a:t>biết</a:t>
            </a:r>
            <a:r>
              <a:rPr lang="en-US" sz="4500" dirty="0">
                <a:solidFill>
                  <a:srgbClr val="FF3399"/>
                </a:solidFill>
                <a:latin typeface="Arial" panose="020B0604020202020204" pitchFamily="34" charset="0"/>
                <a:cs typeface="Arial" panose="020B0604020202020204" pitchFamily="34" charset="0"/>
              </a:rPr>
              <a:t>:</a:t>
            </a:r>
          </a:p>
          <a:p>
            <a:pPr marL="428625" indent="-428625">
              <a:buFontTx/>
              <a:buChar char="-"/>
            </a:pPr>
            <a:r>
              <a:rPr lang="en-US" sz="4500" dirty="0">
                <a:solidFill>
                  <a:srgbClr val="1223FA"/>
                </a:solidFill>
                <a:latin typeface="Arial" panose="020B0604020202020204" pitchFamily="34" charset="0"/>
                <a:cs typeface="Arial" panose="020B0604020202020204" pitchFamily="34" charset="0"/>
              </a:rPr>
              <a:t>L</a:t>
            </a:r>
            <a:r>
              <a:rPr lang="vi-VN" sz="4500" dirty="0">
                <a:solidFill>
                  <a:srgbClr val="1223FA"/>
                </a:solidFill>
                <a:latin typeface="Arial" panose="020B0604020202020204" pitchFamily="34" charset="0"/>
                <a:cs typeface="Arial" panose="020B0604020202020204" pitchFamily="34" charset="0"/>
              </a:rPr>
              <a:t>ư</a:t>
            </a:r>
            <a:r>
              <a:rPr lang="en-US" sz="4500" dirty="0" err="1">
                <a:solidFill>
                  <a:srgbClr val="1223FA"/>
                </a:solidFill>
                <a:latin typeface="Arial" panose="020B0604020202020204" pitchFamily="34" charset="0"/>
                <a:cs typeface="Arial" panose="020B0604020202020204" pitchFamily="34" charset="0"/>
              </a:rPr>
              <a:t>ợc</a:t>
            </a:r>
            <a:r>
              <a:rPr lang="en-US" sz="4500" dirty="0">
                <a:solidFill>
                  <a:srgbClr val="1223FA"/>
                </a:solidFill>
                <a:latin typeface="Arial" panose="020B0604020202020204" pitchFamily="34" charset="0"/>
                <a:cs typeface="Arial" panose="020B0604020202020204" pitchFamily="34" charset="0"/>
              </a:rPr>
              <a:t> </a:t>
            </a:r>
            <a:r>
              <a:rPr lang="en-US" sz="4500" dirty="0" err="1">
                <a:solidFill>
                  <a:srgbClr val="1223FA"/>
                </a:solidFill>
                <a:latin typeface="Arial" panose="020B0604020202020204" pitchFamily="34" charset="0"/>
                <a:cs typeface="Arial" panose="020B0604020202020204" pitchFamily="34" charset="0"/>
              </a:rPr>
              <a:t>đồ</a:t>
            </a:r>
            <a:r>
              <a:rPr lang="en-US" sz="4500" dirty="0">
                <a:solidFill>
                  <a:srgbClr val="1223FA"/>
                </a:solidFill>
                <a:latin typeface="Arial" panose="020B0604020202020204" pitchFamily="34" charset="0"/>
                <a:cs typeface="Arial" panose="020B0604020202020204" pitchFamily="34" charset="0"/>
              </a:rPr>
              <a:t> </a:t>
            </a:r>
            <a:r>
              <a:rPr lang="en-US" sz="4500" dirty="0" err="1">
                <a:solidFill>
                  <a:srgbClr val="1223FA"/>
                </a:solidFill>
                <a:latin typeface="Arial" panose="020B0604020202020204" pitchFamily="34" charset="0"/>
                <a:cs typeface="Arial" panose="020B0604020202020204" pitchFamily="34" charset="0"/>
              </a:rPr>
              <a:t>trí</a:t>
            </a:r>
            <a:r>
              <a:rPr lang="en-US" sz="4500" dirty="0">
                <a:solidFill>
                  <a:srgbClr val="1223FA"/>
                </a:solidFill>
                <a:latin typeface="Arial" panose="020B0604020202020204" pitchFamily="34" charset="0"/>
                <a:cs typeface="Arial" panose="020B0604020202020204" pitchFamily="34" charset="0"/>
              </a:rPr>
              <a:t> </a:t>
            </a:r>
            <a:r>
              <a:rPr lang="en-US" sz="4500" dirty="0" err="1">
                <a:solidFill>
                  <a:srgbClr val="1223FA"/>
                </a:solidFill>
                <a:latin typeface="Arial" panose="020B0604020202020204" pitchFamily="34" charset="0"/>
                <a:cs typeface="Arial" panose="020B0604020202020204" pitchFamily="34" charset="0"/>
              </a:rPr>
              <a:t>nhớ</a:t>
            </a:r>
            <a:r>
              <a:rPr lang="en-US" sz="4500" dirty="0">
                <a:solidFill>
                  <a:srgbClr val="1223FA"/>
                </a:solidFill>
                <a:latin typeface="Arial" panose="020B0604020202020204" pitchFamily="34" charset="0"/>
                <a:cs typeface="Arial" panose="020B0604020202020204" pitchFamily="34" charset="0"/>
              </a:rPr>
              <a:t> </a:t>
            </a:r>
            <a:r>
              <a:rPr lang="en-US" sz="4500" dirty="0" err="1">
                <a:solidFill>
                  <a:srgbClr val="1223FA"/>
                </a:solidFill>
                <a:latin typeface="Arial" panose="020B0604020202020204" pitchFamily="34" charset="0"/>
                <a:cs typeface="Arial" panose="020B0604020202020204" pitchFamily="34" charset="0"/>
              </a:rPr>
              <a:t>là</a:t>
            </a:r>
            <a:r>
              <a:rPr lang="en-US" sz="4500" dirty="0">
                <a:solidFill>
                  <a:srgbClr val="1223FA"/>
                </a:solidFill>
                <a:latin typeface="Arial" panose="020B0604020202020204" pitchFamily="34" charset="0"/>
                <a:cs typeface="Arial" panose="020B0604020202020204" pitchFamily="34" charset="0"/>
              </a:rPr>
              <a:t> </a:t>
            </a:r>
            <a:r>
              <a:rPr lang="en-US" sz="4500" dirty="0" err="1">
                <a:solidFill>
                  <a:srgbClr val="1223FA"/>
                </a:solidFill>
                <a:latin typeface="Arial" panose="020B0604020202020204" pitchFamily="34" charset="0"/>
                <a:cs typeface="Arial" panose="020B0604020202020204" pitchFamily="34" charset="0"/>
              </a:rPr>
              <a:t>gì</a:t>
            </a:r>
            <a:r>
              <a:rPr lang="en-US" sz="4500" dirty="0">
                <a:solidFill>
                  <a:srgbClr val="1223FA"/>
                </a:solidFill>
                <a:latin typeface="Arial" panose="020B0604020202020204" pitchFamily="34" charset="0"/>
                <a:cs typeface="Arial" panose="020B0604020202020204" pitchFamily="34" charset="0"/>
              </a:rPr>
              <a:t>?</a:t>
            </a:r>
          </a:p>
          <a:p>
            <a:pPr marL="428625" indent="-428625">
              <a:buFontTx/>
              <a:buChar char="-"/>
            </a:pPr>
            <a:r>
              <a:rPr lang="en-US" sz="4500" dirty="0" err="1">
                <a:solidFill>
                  <a:srgbClr val="1223FA"/>
                </a:solidFill>
                <a:latin typeface="Arial" panose="020B0604020202020204" pitchFamily="34" charset="0"/>
                <a:cs typeface="Arial" panose="020B0604020202020204" pitchFamily="34" charset="0"/>
              </a:rPr>
              <a:t>Vai</a:t>
            </a:r>
            <a:r>
              <a:rPr lang="en-US" sz="4500" dirty="0">
                <a:solidFill>
                  <a:srgbClr val="1223FA"/>
                </a:solidFill>
                <a:latin typeface="Arial" panose="020B0604020202020204" pitchFamily="34" charset="0"/>
                <a:cs typeface="Arial" panose="020B0604020202020204" pitchFamily="34" charset="0"/>
              </a:rPr>
              <a:t> </a:t>
            </a:r>
            <a:r>
              <a:rPr lang="en-US" sz="4500" dirty="0" err="1">
                <a:solidFill>
                  <a:srgbClr val="1223FA"/>
                </a:solidFill>
                <a:latin typeface="Arial" panose="020B0604020202020204" pitchFamily="34" charset="0"/>
                <a:cs typeface="Arial" panose="020B0604020202020204" pitchFamily="34" charset="0"/>
              </a:rPr>
              <a:t>trò</a:t>
            </a:r>
            <a:r>
              <a:rPr lang="en-US" sz="4500" dirty="0">
                <a:solidFill>
                  <a:srgbClr val="1223FA"/>
                </a:solidFill>
                <a:latin typeface="Arial" panose="020B0604020202020204" pitchFamily="34" charset="0"/>
                <a:cs typeface="Arial" panose="020B0604020202020204" pitchFamily="34" charset="0"/>
              </a:rPr>
              <a:t> </a:t>
            </a:r>
            <a:r>
              <a:rPr lang="en-US" sz="4500" dirty="0" err="1">
                <a:solidFill>
                  <a:srgbClr val="1223FA"/>
                </a:solidFill>
                <a:latin typeface="Arial" panose="020B0604020202020204" pitchFamily="34" charset="0"/>
                <a:cs typeface="Arial" panose="020B0604020202020204" pitchFamily="34" charset="0"/>
              </a:rPr>
              <a:t>của</a:t>
            </a:r>
            <a:r>
              <a:rPr lang="en-US" sz="4500" dirty="0">
                <a:solidFill>
                  <a:srgbClr val="1223FA"/>
                </a:solidFill>
                <a:latin typeface="Arial" panose="020B0604020202020204" pitchFamily="34" charset="0"/>
                <a:cs typeface="Arial" panose="020B0604020202020204" pitchFamily="34" charset="0"/>
              </a:rPr>
              <a:t> l</a:t>
            </a:r>
            <a:r>
              <a:rPr lang="vi-VN" sz="4500" dirty="0">
                <a:solidFill>
                  <a:srgbClr val="1223FA"/>
                </a:solidFill>
                <a:latin typeface="Arial" panose="020B0604020202020204" pitchFamily="34" charset="0"/>
                <a:cs typeface="Arial" panose="020B0604020202020204" pitchFamily="34" charset="0"/>
              </a:rPr>
              <a:t>ư</a:t>
            </a:r>
            <a:r>
              <a:rPr lang="en-US" sz="4500" dirty="0" err="1">
                <a:solidFill>
                  <a:srgbClr val="1223FA"/>
                </a:solidFill>
                <a:latin typeface="Arial" panose="020B0604020202020204" pitchFamily="34" charset="0"/>
                <a:cs typeface="Arial" panose="020B0604020202020204" pitchFamily="34" charset="0"/>
              </a:rPr>
              <a:t>ợc</a:t>
            </a:r>
            <a:r>
              <a:rPr lang="en-US" sz="4500" dirty="0">
                <a:solidFill>
                  <a:srgbClr val="1223FA"/>
                </a:solidFill>
                <a:latin typeface="Arial" panose="020B0604020202020204" pitchFamily="34" charset="0"/>
                <a:cs typeface="Arial" panose="020B0604020202020204" pitchFamily="34" charset="0"/>
              </a:rPr>
              <a:t> </a:t>
            </a:r>
            <a:r>
              <a:rPr lang="en-US" sz="4500" dirty="0" err="1">
                <a:solidFill>
                  <a:srgbClr val="1223FA"/>
                </a:solidFill>
                <a:latin typeface="Arial" panose="020B0604020202020204" pitchFamily="34" charset="0"/>
                <a:cs typeface="Arial" panose="020B0604020202020204" pitchFamily="34" charset="0"/>
              </a:rPr>
              <a:t>đồ</a:t>
            </a:r>
            <a:r>
              <a:rPr lang="en-US" sz="4500" dirty="0">
                <a:solidFill>
                  <a:srgbClr val="1223FA"/>
                </a:solidFill>
                <a:latin typeface="Arial" panose="020B0604020202020204" pitchFamily="34" charset="0"/>
                <a:cs typeface="Arial" panose="020B0604020202020204" pitchFamily="34" charset="0"/>
              </a:rPr>
              <a:t> </a:t>
            </a:r>
            <a:r>
              <a:rPr lang="en-US" sz="4500" dirty="0" err="1">
                <a:solidFill>
                  <a:srgbClr val="1223FA"/>
                </a:solidFill>
                <a:latin typeface="Arial" panose="020B0604020202020204" pitchFamily="34" charset="0"/>
                <a:cs typeface="Arial" panose="020B0604020202020204" pitchFamily="34" charset="0"/>
              </a:rPr>
              <a:t>trí</a:t>
            </a:r>
            <a:r>
              <a:rPr lang="en-US" sz="4500" dirty="0">
                <a:solidFill>
                  <a:srgbClr val="1223FA"/>
                </a:solidFill>
                <a:latin typeface="Arial" panose="020B0604020202020204" pitchFamily="34" charset="0"/>
                <a:cs typeface="Arial" panose="020B0604020202020204" pitchFamily="34" charset="0"/>
              </a:rPr>
              <a:t> </a:t>
            </a:r>
            <a:r>
              <a:rPr lang="en-US" sz="4500" dirty="0" err="1">
                <a:solidFill>
                  <a:srgbClr val="1223FA"/>
                </a:solidFill>
                <a:latin typeface="Arial" panose="020B0604020202020204" pitchFamily="34" charset="0"/>
                <a:cs typeface="Arial" panose="020B0604020202020204" pitchFamily="34" charset="0"/>
              </a:rPr>
              <a:t>nhớ</a:t>
            </a:r>
            <a:r>
              <a:rPr lang="en-US" sz="4500" dirty="0">
                <a:solidFill>
                  <a:srgbClr val="1223FA"/>
                </a:solidFill>
                <a:latin typeface="Arial" panose="020B0604020202020204" pitchFamily="34" charset="0"/>
                <a:cs typeface="Arial" panose="020B0604020202020204" pitchFamily="34" charset="0"/>
              </a:rPr>
              <a:t> </a:t>
            </a:r>
            <a:r>
              <a:rPr lang="en-US" sz="4500" dirty="0" err="1">
                <a:solidFill>
                  <a:srgbClr val="1223FA"/>
                </a:solidFill>
                <a:latin typeface="Arial" panose="020B0604020202020204" pitchFamily="34" charset="0"/>
                <a:cs typeface="Arial" panose="020B0604020202020204" pitchFamily="34" charset="0"/>
              </a:rPr>
              <a:t>trong</a:t>
            </a:r>
            <a:r>
              <a:rPr lang="en-US" sz="4500" dirty="0">
                <a:solidFill>
                  <a:srgbClr val="1223FA"/>
                </a:solidFill>
                <a:latin typeface="Arial" panose="020B0604020202020204" pitchFamily="34" charset="0"/>
                <a:cs typeface="Arial" panose="020B0604020202020204" pitchFamily="34" charset="0"/>
              </a:rPr>
              <a:t> </a:t>
            </a:r>
            <a:r>
              <a:rPr lang="en-US" sz="4500" dirty="0" err="1">
                <a:solidFill>
                  <a:srgbClr val="1223FA"/>
                </a:solidFill>
                <a:latin typeface="Arial" panose="020B0604020202020204" pitchFamily="34" charset="0"/>
                <a:cs typeface="Arial" panose="020B0604020202020204" pitchFamily="34" charset="0"/>
              </a:rPr>
              <a:t>cuộc</a:t>
            </a:r>
            <a:r>
              <a:rPr lang="en-US" sz="4500" dirty="0">
                <a:solidFill>
                  <a:srgbClr val="1223FA"/>
                </a:solidFill>
                <a:latin typeface="Arial" panose="020B0604020202020204" pitchFamily="34" charset="0"/>
                <a:cs typeface="Arial" panose="020B0604020202020204" pitchFamily="34" charset="0"/>
              </a:rPr>
              <a:t> </a:t>
            </a:r>
            <a:r>
              <a:rPr lang="en-US" sz="4500" dirty="0" err="1">
                <a:solidFill>
                  <a:srgbClr val="1223FA"/>
                </a:solidFill>
                <a:latin typeface="Arial" panose="020B0604020202020204" pitchFamily="34" charset="0"/>
                <a:cs typeface="Arial" panose="020B0604020202020204" pitchFamily="34" charset="0"/>
              </a:rPr>
              <a:t>sống?Lấy</a:t>
            </a:r>
            <a:r>
              <a:rPr lang="en-US" sz="4500" dirty="0">
                <a:solidFill>
                  <a:srgbClr val="1223FA"/>
                </a:solidFill>
                <a:latin typeface="Arial" panose="020B0604020202020204" pitchFamily="34" charset="0"/>
                <a:cs typeface="Arial" panose="020B0604020202020204" pitchFamily="34" charset="0"/>
              </a:rPr>
              <a:t>  </a:t>
            </a:r>
            <a:r>
              <a:rPr lang="en-US" sz="4500" dirty="0" err="1">
                <a:solidFill>
                  <a:srgbClr val="1223FA"/>
                </a:solidFill>
                <a:latin typeface="Arial" panose="020B0604020202020204" pitchFamily="34" charset="0"/>
                <a:cs typeface="Arial" panose="020B0604020202020204" pitchFamily="34" charset="0"/>
              </a:rPr>
              <a:t>ví</a:t>
            </a:r>
            <a:r>
              <a:rPr lang="en-US" sz="4500" dirty="0">
                <a:solidFill>
                  <a:srgbClr val="1223FA"/>
                </a:solidFill>
                <a:latin typeface="Arial" panose="020B0604020202020204" pitchFamily="34" charset="0"/>
                <a:cs typeface="Arial" panose="020B0604020202020204" pitchFamily="34" charset="0"/>
              </a:rPr>
              <a:t> </a:t>
            </a:r>
            <a:r>
              <a:rPr lang="en-US" sz="4500" dirty="0" err="1">
                <a:solidFill>
                  <a:srgbClr val="1223FA"/>
                </a:solidFill>
                <a:latin typeface="Arial" panose="020B0604020202020204" pitchFamily="34" charset="0"/>
                <a:cs typeface="Arial" panose="020B0604020202020204" pitchFamily="34" charset="0"/>
              </a:rPr>
              <a:t>dụ</a:t>
            </a:r>
            <a:r>
              <a:rPr lang="en-US" sz="4500" dirty="0">
                <a:solidFill>
                  <a:srgbClr val="1223FA"/>
                </a:solidFill>
                <a:latin typeface="Arial" panose="020B0604020202020204" pitchFamily="34" charset="0"/>
                <a:cs typeface="Arial" panose="020B0604020202020204" pitchFamily="34" charset="0"/>
              </a:rPr>
              <a:t>?</a:t>
            </a:r>
          </a:p>
        </p:txBody>
      </p:sp>
      <p:sp>
        <p:nvSpPr>
          <p:cNvPr id="39" name="Rectangle: Rounded Corners 38">
            <a:extLst>
              <a:ext uri="{FF2B5EF4-FFF2-40B4-BE49-F238E27FC236}">
                <a16:creationId xmlns:a16="http://schemas.microsoft.com/office/drawing/2014/main" id="{D9090287-8126-48B8-9541-6E0348A778FC}"/>
              </a:ext>
            </a:extLst>
          </p:cNvPr>
          <p:cNvSpPr/>
          <p:nvPr/>
        </p:nvSpPr>
        <p:spPr>
          <a:xfrm>
            <a:off x="2594472" y="2675259"/>
            <a:ext cx="5041014" cy="968619"/>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AI NHANH HƠN</a:t>
            </a:r>
          </a:p>
        </p:txBody>
      </p:sp>
      <p:pic>
        <p:nvPicPr>
          <p:cNvPr id="40" name="Picture 2" descr="Trang chủ - NQ Education">
            <a:extLst>
              <a:ext uri="{FF2B5EF4-FFF2-40B4-BE49-F238E27FC236}">
                <a16:creationId xmlns:a16="http://schemas.microsoft.com/office/drawing/2014/main" id="{5EC17A94-1409-48E6-839A-E4B8535691C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91578" y="2297250"/>
            <a:ext cx="1305258" cy="151334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a:extLst>
              <a:ext uri="{FF2B5EF4-FFF2-40B4-BE49-F238E27FC236}">
                <a16:creationId xmlns:a16="http://schemas.microsoft.com/office/drawing/2014/main" id="{D2C2F71D-81BA-499E-801A-4BE913F35D4A}"/>
              </a:ext>
            </a:extLst>
          </p:cNvPr>
          <p:cNvPicPr>
            <a:picLocks noChangeAspect="1"/>
          </p:cNvPicPr>
          <p:nvPr/>
        </p:nvPicPr>
        <p:blipFill rotWithShape="1">
          <a:blip r:embed="rId3"/>
          <a:srcRect l="10000" t="28444" r="83037" b="60622"/>
          <a:stretch/>
        </p:blipFill>
        <p:spPr>
          <a:xfrm>
            <a:off x="838829" y="2275357"/>
            <a:ext cx="1613664" cy="1425371"/>
          </a:xfrm>
          <a:prstGeom prst="rect">
            <a:avLst/>
          </a:prstGeom>
        </p:spPr>
      </p:pic>
      <p:grpSp>
        <p:nvGrpSpPr>
          <p:cNvPr id="50" name="Group 49">
            <a:extLst>
              <a:ext uri="{FF2B5EF4-FFF2-40B4-BE49-F238E27FC236}">
                <a16:creationId xmlns:a16="http://schemas.microsoft.com/office/drawing/2014/main" id="{E85A4BF0-C408-4931-96DE-78831048ACC3}"/>
              </a:ext>
            </a:extLst>
          </p:cNvPr>
          <p:cNvGrpSpPr/>
          <p:nvPr/>
        </p:nvGrpSpPr>
        <p:grpSpPr>
          <a:xfrm>
            <a:off x="5526641" y="190500"/>
            <a:ext cx="10856359" cy="830997"/>
            <a:chOff x="77626" y="-23566"/>
            <a:chExt cx="7996755" cy="966052"/>
          </a:xfrm>
        </p:grpSpPr>
        <p:grpSp>
          <p:nvGrpSpPr>
            <p:cNvPr id="51" name="Group 50">
              <a:extLst>
                <a:ext uri="{FF2B5EF4-FFF2-40B4-BE49-F238E27FC236}">
                  <a16:creationId xmlns:a16="http://schemas.microsoft.com/office/drawing/2014/main" id="{5AE44C6A-5AFD-47C0-9548-647BEE371FE0}"/>
                </a:ext>
              </a:extLst>
            </p:cNvPr>
            <p:cNvGrpSpPr/>
            <p:nvPr/>
          </p:nvGrpSpPr>
          <p:grpSpPr>
            <a:xfrm>
              <a:off x="839855" y="33051"/>
              <a:ext cx="5805063" cy="872949"/>
              <a:chOff x="1133366" y="2220084"/>
              <a:chExt cx="5351192" cy="914400"/>
            </a:xfrm>
          </p:grpSpPr>
          <p:sp>
            <p:nvSpPr>
              <p:cNvPr id="56" name="Arrow: Pentagon 3">
                <a:extLst>
                  <a:ext uri="{FF2B5EF4-FFF2-40B4-BE49-F238E27FC236}">
                    <a16:creationId xmlns:a16="http://schemas.microsoft.com/office/drawing/2014/main" id="{EF916AD1-F9FA-48EF-9E84-2675243E46CF}"/>
                  </a:ext>
                </a:extLst>
              </p:cNvPr>
              <p:cNvSpPr/>
              <p:nvPr/>
            </p:nvSpPr>
            <p:spPr>
              <a:xfrm>
                <a:off x="1133366" y="2220084"/>
                <a:ext cx="3866877" cy="914400"/>
              </a:xfrm>
              <a:prstGeom prst="homePlate">
                <a:avLst/>
              </a:prstGeom>
              <a:solidFill>
                <a:srgbClr val="FFFC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atin typeface="Arial" pitchFamily="34" charset="0"/>
                  <a:cs typeface="Arial" pitchFamily="34" charset="0"/>
                </a:endParaRPr>
              </a:p>
            </p:txBody>
          </p:sp>
          <p:sp>
            <p:nvSpPr>
              <p:cNvPr id="57" name="TextBox 56">
                <a:extLst>
                  <a:ext uri="{FF2B5EF4-FFF2-40B4-BE49-F238E27FC236}">
                    <a16:creationId xmlns:a16="http://schemas.microsoft.com/office/drawing/2014/main" id="{14F0D239-3A52-4D49-9A29-6CBCD40CA3B4}"/>
                  </a:ext>
                </a:extLst>
              </p:cNvPr>
              <p:cNvSpPr txBox="1"/>
              <p:nvPr/>
            </p:nvSpPr>
            <p:spPr>
              <a:xfrm>
                <a:off x="1307656" y="2384346"/>
                <a:ext cx="5176902" cy="596423"/>
              </a:xfrm>
              <a:prstGeom prst="rect">
                <a:avLst/>
              </a:prstGeom>
              <a:noFill/>
            </p:spPr>
            <p:txBody>
              <a:bodyPr wrap="square" rtlCol="0">
                <a:spAutoFit/>
              </a:bodyPr>
              <a:lstStyle/>
              <a:p>
                <a:endParaRPr lang="en-US" sz="4950">
                  <a:solidFill>
                    <a:srgbClr val="0070C0"/>
                  </a:solidFill>
                  <a:latin typeface="Arial" pitchFamily="34" charset="0"/>
                  <a:cs typeface="Arial" pitchFamily="34" charset="0"/>
                </a:endParaRPr>
              </a:p>
            </p:txBody>
          </p:sp>
        </p:grpSp>
        <p:sp>
          <p:nvSpPr>
            <p:cNvPr id="52" name="TextBox 51">
              <a:extLst>
                <a:ext uri="{FF2B5EF4-FFF2-40B4-BE49-F238E27FC236}">
                  <a16:creationId xmlns:a16="http://schemas.microsoft.com/office/drawing/2014/main" id="{BA60F768-0C34-4EAB-A517-A4E0F376B708}"/>
                </a:ext>
              </a:extLst>
            </p:cNvPr>
            <p:cNvSpPr txBox="1"/>
            <p:nvPr/>
          </p:nvSpPr>
          <p:spPr>
            <a:xfrm>
              <a:off x="1509549" y="-23566"/>
              <a:ext cx="6564832" cy="966052"/>
            </a:xfrm>
            <a:prstGeom prst="rect">
              <a:avLst/>
            </a:prstGeom>
            <a:noFill/>
          </p:spPr>
          <p:txBody>
            <a:bodyPr wrap="square" rtlCol="0">
              <a:spAutoFit/>
            </a:bodyPr>
            <a:lstStyle/>
            <a:p>
              <a:r>
                <a:rPr lang="en-US" sz="4800" dirty="0" err="1">
                  <a:solidFill>
                    <a:srgbClr val="0070C0"/>
                  </a:solidFill>
                  <a:latin typeface="Arial" panose="020B0604020202020204" pitchFamily="34" charset="0"/>
                  <a:cs typeface="Arial" panose="020B0604020202020204" pitchFamily="34" charset="0"/>
                </a:rPr>
                <a:t>Lược</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đồ</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trí</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nhớ</a:t>
              </a:r>
              <a:endParaRPr lang="en-US" sz="4800" dirty="0">
                <a:solidFill>
                  <a:srgbClr val="0070C0"/>
                </a:solidFill>
                <a:latin typeface="Arial" panose="020B0604020202020204" pitchFamily="34" charset="0"/>
                <a:cs typeface="Arial" panose="020B0604020202020204" pitchFamily="34" charset="0"/>
              </a:endParaRPr>
            </a:p>
          </p:txBody>
        </p:sp>
        <p:grpSp>
          <p:nvGrpSpPr>
            <p:cNvPr id="53" name="Group 52">
              <a:extLst>
                <a:ext uri="{FF2B5EF4-FFF2-40B4-BE49-F238E27FC236}">
                  <a16:creationId xmlns:a16="http://schemas.microsoft.com/office/drawing/2014/main" id="{D0AE5EB5-D1FD-4C01-8219-5EBA88E60C9C}"/>
                </a:ext>
              </a:extLst>
            </p:cNvPr>
            <p:cNvGrpSpPr/>
            <p:nvPr/>
          </p:nvGrpSpPr>
          <p:grpSpPr>
            <a:xfrm>
              <a:off x="77626" y="33051"/>
              <a:ext cx="1301952" cy="872949"/>
              <a:chOff x="344605" y="154323"/>
              <a:chExt cx="1301952" cy="872949"/>
            </a:xfrm>
          </p:grpSpPr>
          <p:sp>
            <p:nvSpPr>
              <p:cNvPr id="54" name="Arrow: Pentagon 7">
                <a:extLst>
                  <a:ext uri="{FF2B5EF4-FFF2-40B4-BE49-F238E27FC236}">
                    <a16:creationId xmlns:a16="http://schemas.microsoft.com/office/drawing/2014/main" id="{2980F06D-C2D2-4696-B098-F225FE966B9B}"/>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itchFamily="34" charset="0"/>
                    <a:cs typeface="Arial" pitchFamily="34" charset="0"/>
                  </a:rPr>
                  <a:t>I</a:t>
                </a:r>
              </a:p>
            </p:txBody>
          </p:sp>
          <p:sp>
            <p:nvSpPr>
              <p:cNvPr id="55" name="Isosceles Triangle 54">
                <a:extLst>
                  <a:ext uri="{FF2B5EF4-FFF2-40B4-BE49-F238E27FC236}">
                    <a16:creationId xmlns:a16="http://schemas.microsoft.com/office/drawing/2014/main" id="{8315DBDE-3032-47D7-8580-4935C251F4FC}"/>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grpSp>
    </p:spTree>
    <p:extLst>
      <p:ext uri="{BB962C8B-B14F-4D97-AF65-F5344CB8AC3E}">
        <p14:creationId xmlns:p14="http://schemas.microsoft.com/office/powerpoint/2010/main" val="2910134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right)">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p:cTn id="17" dur="500" fill="hold"/>
                                        <p:tgtEl>
                                          <p:spTgt spid="40"/>
                                        </p:tgtEl>
                                        <p:attrNameLst>
                                          <p:attrName>ppt_w</p:attrName>
                                        </p:attrNameLst>
                                      </p:cBhvr>
                                      <p:tavLst>
                                        <p:tav tm="0">
                                          <p:val>
                                            <p:fltVal val="0"/>
                                          </p:val>
                                        </p:tav>
                                        <p:tav tm="100000">
                                          <p:val>
                                            <p:strVal val="#ppt_w"/>
                                          </p:val>
                                        </p:tav>
                                      </p:tavLst>
                                    </p:anim>
                                    <p:anim calcmode="lin" valueType="num">
                                      <p:cBhvr>
                                        <p:cTn id="18" dur="500" fill="hold"/>
                                        <p:tgtEl>
                                          <p:spTgt spid="40"/>
                                        </p:tgtEl>
                                        <p:attrNameLst>
                                          <p:attrName>ppt_h</p:attrName>
                                        </p:attrNameLst>
                                      </p:cBhvr>
                                      <p:tavLst>
                                        <p:tav tm="0">
                                          <p:val>
                                            <p:fltVal val="0"/>
                                          </p:val>
                                        </p:tav>
                                        <p:tav tm="100000">
                                          <p:val>
                                            <p:strVal val="#ppt_h"/>
                                          </p:val>
                                        </p:tav>
                                      </p:tavLst>
                                    </p:anim>
                                    <p:animEffect transition="in" filter="fade">
                                      <p:cBhvr>
                                        <p:cTn id="19" dur="500"/>
                                        <p:tgtEl>
                                          <p:spTgt spid="40"/>
                                        </p:tgtEl>
                                      </p:cBhvr>
                                    </p:animEffect>
                                  </p:childTnLst>
                                </p:cTn>
                              </p:par>
                            </p:childTnLst>
                          </p:cTn>
                        </p:par>
                        <p:par>
                          <p:cTn id="20" fill="hold">
                            <p:stCondLst>
                              <p:cond delay="500"/>
                            </p:stCondLst>
                            <p:childTnLst>
                              <p:par>
                                <p:cTn id="21" presetID="16" presetClass="entr" presetSubtype="21" fill="hold" grpId="0"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barn(inVertical)">
                                      <p:cBhvr>
                                        <p:cTn id="23" dur="500"/>
                                        <p:tgtEl>
                                          <p:spTgt spid="3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arn(inVertical)">
                                      <p:cBhvr>
                                        <p:cTn id="26" dur="500"/>
                                        <p:tgtEl>
                                          <p:spTgt spid="39"/>
                                        </p:tgtEl>
                                      </p:cBhvr>
                                    </p:animEffect>
                                  </p:childTnLst>
                                </p:cTn>
                              </p:par>
                              <p:par>
                                <p:cTn id="27" presetID="53" presetClass="entr" presetSubtype="16" fill="hold" nodeType="withEffect">
                                  <p:stCondLst>
                                    <p:cond delay="0"/>
                                  </p:stCondLst>
                                  <p:childTnLst>
                                    <p:set>
                                      <p:cBhvr>
                                        <p:cTn id="28" dur="1" fill="hold">
                                          <p:stCondLst>
                                            <p:cond delay="0"/>
                                          </p:stCondLst>
                                        </p:cTn>
                                        <p:tgtEl>
                                          <p:spTgt spid="42"/>
                                        </p:tgtEl>
                                        <p:attrNameLst>
                                          <p:attrName>style.visibility</p:attrName>
                                        </p:attrNameLst>
                                      </p:cBhvr>
                                      <p:to>
                                        <p:strVal val="visible"/>
                                      </p:to>
                                    </p:set>
                                    <p:anim calcmode="lin" valueType="num">
                                      <p:cBhvr>
                                        <p:cTn id="29" dur="500" fill="hold"/>
                                        <p:tgtEl>
                                          <p:spTgt spid="42"/>
                                        </p:tgtEl>
                                        <p:attrNameLst>
                                          <p:attrName>ppt_w</p:attrName>
                                        </p:attrNameLst>
                                      </p:cBhvr>
                                      <p:tavLst>
                                        <p:tav tm="0">
                                          <p:val>
                                            <p:fltVal val="0"/>
                                          </p:val>
                                        </p:tav>
                                        <p:tav tm="100000">
                                          <p:val>
                                            <p:strVal val="#ppt_w"/>
                                          </p:val>
                                        </p:tav>
                                      </p:tavLst>
                                    </p:anim>
                                    <p:anim calcmode="lin" valueType="num">
                                      <p:cBhvr>
                                        <p:cTn id="30" dur="500" fill="hold"/>
                                        <p:tgtEl>
                                          <p:spTgt spid="42"/>
                                        </p:tgtEl>
                                        <p:attrNameLst>
                                          <p:attrName>ppt_h</p:attrName>
                                        </p:attrNameLst>
                                      </p:cBhvr>
                                      <p:tavLst>
                                        <p:tav tm="0">
                                          <p:val>
                                            <p:fltVal val="0"/>
                                          </p:val>
                                        </p:tav>
                                        <p:tav tm="100000">
                                          <p:val>
                                            <p:strVal val="#ppt_h"/>
                                          </p:val>
                                        </p:tav>
                                      </p:tavLst>
                                    </p:anim>
                                    <p:animEffect transition="in" filter="fade">
                                      <p:cBhvr>
                                        <p:cTn id="3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ản đồ đường đi từ Hà Nội đến Tràng An, Ninh Bình: Cách di chuyển từ Hà Nội tới Tràng An du lịch"/>
          <p:cNvPicPr>
            <a:picLocks noChangeAspect="1" noChangeArrowheads="1"/>
          </p:cNvPicPr>
          <p:nvPr/>
        </p:nvPicPr>
        <p:blipFill>
          <a:blip r:embed="rId2"/>
          <a:srcRect/>
          <a:stretch>
            <a:fillRect/>
          </a:stretch>
        </p:blipFill>
        <p:spPr bwMode="auto">
          <a:xfrm>
            <a:off x="2133600" y="1257300"/>
            <a:ext cx="13498284" cy="8200572"/>
          </a:xfrm>
          <a:prstGeom prst="rect">
            <a:avLst/>
          </a:prstGeom>
          <a:noFill/>
        </p:spPr>
      </p:pic>
    </p:spTree>
    <p:extLst>
      <p:ext uri="{BB962C8B-B14F-4D97-AF65-F5344CB8AC3E}">
        <p14:creationId xmlns:p14="http://schemas.microsoft.com/office/powerpoint/2010/main" val="27466998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21654" y="155979"/>
            <a:ext cx="3009332" cy="2026893"/>
          </a:xfrm>
          <a:prstGeom prst="rect">
            <a:avLst/>
          </a:prstGeom>
        </p:spPr>
      </p:pic>
      <p:cxnSp>
        <p:nvCxnSpPr>
          <p:cNvPr id="7" name="Straight Arrow Connector 6"/>
          <p:cNvCxnSpPr/>
          <p:nvPr/>
        </p:nvCxnSpPr>
        <p:spPr>
          <a:xfrm>
            <a:off x="9351818" y="2258722"/>
            <a:ext cx="0" cy="18559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rot="16200000">
            <a:off x="8189570" y="2367416"/>
            <a:ext cx="1519503" cy="507831"/>
          </a:xfrm>
          <a:prstGeom prst="rect">
            <a:avLst/>
          </a:prstGeom>
          <a:noFill/>
        </p:spPr>
        <p:txBody>
          <a:bodyPr wrap="square" rtlCol="0">
            <a:spAutoFit/>
          </a:bodyPr>
          <a:lstStyle/>
          <a:p>
            <a:r>
              <a:rPr lang="vi-VN" sz="2700" dirty="0"/>
              <a:t>QL1A</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04082" y="4073237"/>
            <a:ext cx="1837242" cy="951692"/>
          </a:xfrm>
          <a:prstGeom prst="rect">
            <a:avLst/>
          </a:prstGeom>
        </p:spPr>
      </p:pic>
      <p:cxnSp>
        <p:nvCxnSpPr>
          <p:cNvPr id="11" name="Straight Arrow Connector 10"/>
          <p:cNvCxnSpPr>
            <a:stCxn id="9" idx="2"/>
          </p:cNvCxnSpPr>
          <p:nvPr/>
        </p:nvCxnSpPr>
        <p:spPr>
          <a:xfrm>
            <a:off x="9322703" y="5024929"/>
            <a:ext cx="29115" cy="20963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04850" y="7130819"/>
            <a:ext cx="1693935" cy="1058058"/>
          </a:xfrm>
          <a:prstGeom prst="rect">
            <a:avLst/>
          </a:prstGeom>
        </p:spPr>
      </p:pic>
      <p:cxnSp>
        <p:nvCxnSpPr>
          <p:cNvPr id="18" name="Straight Arrow Connector 17"/>
          <p:cNvCxnSpPr>
            <a:stCxn id="16" idx="1"/>
          </p:cNvCxnSpPr>
          <p:nvPr/>
        </p:nvCxnSpPr>
        <p:spPr>
          <a:xfrm flipH="1">
            <a:off x="5084618" y="7659848"/>
            <a:ext cx="342023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4783" y="6526532"/>
            <a:ext cx="3082635" cy="2057658"/>
          </a:xfrm>
          <a:prstGeom prst="rect">
            <a:avLst/>
          </a:prstGeom>
        </p:spPr>
      </p:pic>
      <p:sp>
        <p:nvSpPr>
          <p:cNvPr id="23" name="TextBox 22"/>
          <p:cNvSpPr txBox="1"/>
          <p:nvPr/>
        </p:nvSpPr>
        <p:spPr>
          <a:xfrm>
            <a:off x="5216235" y="6646070"/>
            <a:ext cx="2699796" cy="923330"/>
          </a:xfrm>
          <a:prstGeom prst="rect">
            <a:avLst/>
          </a:prstGeom>
          <a:noFill/>
        </p:spPr>
        <p:txBody>
          <a:bodyPr wrap="square" rtlCol="0">
            <a:spAutoFit/>
          </a:bodyPr>
          <a:lstStyle/>
          <a:p>
            <a:pPr algn="ctr"/>
            <a:r>
              <a:rPr lang="vi-VN" sz="2700" dirty="0"/>
              <a:t>Đại lộ Tràng An</a:t>
            </a:r>
          </a:p>
          <a:p>
            <a:pPr algn="ctr"/>
            <a:r>
              <a:rPr lang="vi-VN" sz="2700" dirty="0"/>
              <a:t>6km</a:t>
            </a:r>
          </a:p>
        </p:txBody>
      </p:sp>
      <p:sp>
        <p:nvSpPr>
          <p:cNvPr id="24" name="TextBox 23"/>
          <p:cNvSpPr txBox="1"/>
          <p:nvPr/>
        </p:nvSpPr>
        <p:spPr>
          <a:xfrm>
            <a:off x="556786" y="1458206"/>
            <a:ext cx="5646781" cy="1323439"/>
          </a:xfrm>
          <a:prstGeom prst="rect">
            <a:avLst/>
          </a:prstGeom>
          <a:noFill/>
        </p:spPr>
        <p:txBody>
          <a:bodyPr wrap="square" rtlCol="0">
            <a:spAutoFit/>
          </a:bodyPr>
          <a:lstStyle/>
          <a:p>
            <a:r>
              <a:rPr lang="vi-VN" sz="4000" b="1" dirty="0">
                <a:solidFill>
                  <a:srgbClr val="FF0000"/>
                </a:solidFill>
              </a:rPr>
              <a:t>Sơ đồ Hà Nội đến Tràng An ( Ninh Bình)</a:t>
            </a:r>
          </a:p>
        </p:txBody>
      </p:sp>
      <p:sp>
        <p:nvSpPr>
          <p:cNvPr id="25" name="TextBox 24"/>
          <p:cNvSpPr txBox="1"/>
          <p:nvPr/>
        </p:nvSpPr>
        <p:spPr>
          <a:xfrm>
            <a:off x="10366821" y="4073237"/>
            <a:ext cx="1801092" cy="923330"/>
          </a:xfrm>
          <a:prstGeom prst="rect">
            <a:avLst/>
          </a:prstGeom>
          <a:noFill/>
        </p:spPr>
        <p:txBody>
          <a:bodyPr wrap="square" rtlCol="0">
            <a:spAutoFit/>
          </a:bodyPr>
          <a:lstStyle/>
          <a:p>
            <a:r>
              <a:rPr lang="vi-VN" sz="2700" dirty="0"/>
              <a:t>Phủ Lý – Hà Nam</a:t>
            </a:r>
          </a:p>
        </p:txBody>
      </p:sp>
      <p:pic>
        <p:nvPicPr>
          <p:cNvPr id="26" name="Pictur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704620" y="484909"/>
            <a:ext cx="2386445" cy="2386445"/>
          </a:xfrm>
          <a:prstGeom prst="rect">
            <a:avLst/>
          </a:prstGeom>
        </p:spPr>
      </p:pic>
      <p:sp>
        <p:nvSpPr>
          <p:cNvPr id="27" name="Oval 26"/>
          <p:cNvSpPr/>
          <p:nvPr/>
        </p:nvSpPr>
        <p:spPr>
          <a:xfrm>
            <a:off x="13200135" y="3018415"/>
            <a:ext cx="4807527" cy="341009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4200" dirty="0"/>
              <a:t>LƯỢC ĐỒ TRÍ NHỚ CÓ TÁC DỤNG GÌ?</a:t>
            </a:r>
          </a:p>
        </p:txBody>
      </p:sp>
    </p:spTree>
    <p:extLst>
      <p:ext uri="{BB962C8B-B14F-4D97-AF65-F5344CB8AC3E}">
        <p14:creationId xmlns:p14="http://schemas.microsoft.com/office/powerpoint/2010/main" val="1743321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barn(inVertical)">
                                      <p:cBhvr>
                                        <p:cTn id="1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712</TotalTime>
  <Words>1079</Words>
  <Application>Microsoft Office PowerPoint</Application>
  <PresentationFormat>Custom</PresentationFormat>
  <Paragraphs>118</Paragraphs>
  <Slides>22</Slides>
  <Notes>5</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22</vt:i4>
      </vt:variant>
    </vt:vector>
  </HeadingPairs>
  <TitlesOfParts>
    <vt:vector size="33" baseType="lpstr">
      <vt:lpstr>等线</vt:lpstr>
      <vt:lpstr>Times New Roman</vt:lpstr>
      <vt:lpstr>Arial</vt:lpstr>
      <vt:lpstr>黑体</vt:lpstr>
      <vt:lpstr>Kids</vt:lpstr>
      <vt:lpstr>Segoe Script</vt:lpstr>
      <vt:lpstr>Calibri</vt:lpstr>
      <vt:lpstr>#9Slide03 Roboto Medium</vt:lpstr>
      <vt:lpstr>Wingdings</vt:lpstr>
      <vt:lpstr>#9Slide05 Great Vibes</vt:lpstr>
      <vt:lpstr>Office Theme</vt:lpstr>
      <vt:lpstr>PowerPoint Presentation</vt:lpstr>
      <vt:lpstr> Trên đường đi học về em gặp 1 đoàn khách du lịch. Đoàn khách hỏi thăm em đường đến Crescent Mall. Vậy lúc đó em sẽ làm thế nào?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GIÁO ÁN ĐỊNH HƯỚNG NĂM HỌC 2024-2025</dc:title>
  <dc:creator>ROYAL SCHOOL</dc:creator>
  <cp:lastModifiedBy>Intel</cp:lastModifiedBy>
  <cp:revision>53</cp:revision>
  <dcterms:created xsi:type="dcterms:W3CDTF">2006-08-16T00:00:00Z</dcterms:created>
  <dcterms:modified xsi:type="dcterms:W3CDTF">2026-01-20T01:47:34Z</dcterms:modified>
  <dc:identifier>DAGM-CiAHLQ</dc:identifier>
</cp:coreProperties>
</file>