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95" r:id="rId2"/>
    <p:sldId id="296" r:id="rId3"/>
    <p:sldId id="323" r:id="rId4"/>
    <p:sldId id="360" r:id="rId5"/>
    <p:sldId id="362" r:id="rId6"/>
    <p:sldId id="363" r:id="rId7"/>
    <p:sldId id="364" r:id="rId8"/>
    <p:sldId id="365" r:id="rId9"/>
    <p:sldId id="366" r:id="rId10"/>
    <p:sldId id="297" r:id="rId11"/>
    <p:sldId id="298" r:id="rId12"/>
    <p:sldId id="299" r:id="rId13"/>
    <p:sldId id="264" r:id="rId14"/>
    <p:sldId id="265" r:id="rId15"/>
    <p:sldId id="270" r:id="rId16"/>
    <p:sldId id="371" r:id="rId17"/>
    <p:sldId id="372" r:id="rId18"/>
    <p:sldId id="368" r:id="rId19"/>
    <p:sldId id="369" r:id="rId20"/>
    <p:sldId id="370" r:id="rId21"/>
    <p:sldId id="308" r:id="rId22"/>
    <p:sldId id="306" r:id="rId23"/>
    <p:sldId id="307" r:id="rId24"/>
    <p:sldId id="321" r:id="rId25"/>
    <p:sldId id="300" r:id="rId26"/>
    <p:sldId id="302" r:id="rId27"/>
    <p:sldId id="303" r:id="rId28"/>
    <p:sldId id="373" r:id="rId29"/>
    <p:sldId id="374" r:id="rId30"/>
    <p:sldId id="375" r:id="rId31"/>
    <p:sldId id="325" r:id="rId32"/>
    <p:sldId id="327" r:id="rId33"/>
    <p:sldId id="347" r:id="rId34"/>
    <p:sldId id="348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8" r:id="rId43"/>
    <p:sldId id="304" r:id="rId44"/>
    <p:sldId id="278" r:id="rId45"/>
  </p:sldIdLst>
  <p:sldSz cx="12192000" cy="6858000"/>
  <p:notesSz cx="6858000" cy="9144000"/>
  <p:embeddedFontLst>
    <p:embeddedFont>
      <p:font typeface="Century" panose="02040604050505020304" pitchFamily="18" charset="0"/>
      <p:regular r:id="rId47"/>
    </p:embeddedFont>
    <p:embeddedFont>
      <p:font typeface="Palatino Linotype" panose="02040502050505030304" pitchFamily="18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1" roundtripDataSignature="AMtx7mi75FDjBjhaTMgoBVZoAqfA5wSp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402F8C-416B-4D7A-9071-0ACF935F73CB}">
  <a:tblStyle styleId="{B4402F8C-416B-4D7A-9071-0ACF935F73CB}" styleName="Table_0">
    <a:wholeTbl>
      <a:tcTxStyle b="off" i="off">
        <a:font>
          <a:latin typeface="Palatino Linotype"/>
          <a:ea typeface="Palatino Linotype"/>
          <a:cs typeface="Palatino Linotype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Palatino Linotype"/>
          <a:ea typeface="Palatino Linotype"/>
          <a:cs typeface="Palatino Linotype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351AF5-E92A-4C4A-BEB4-695E7472DBF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AD849B-DC0B-45F1-B329-076D47B543B0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" Type="http://schemas.openxmlformats.org/officeDocument/2006/relationships/slide" Target="slides/slide4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57F4A-8DA2-448A-90DE-E63AE57854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55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</a:t>
            </a:r>
          </a:p>
          <a:p>
            <a:pPr marL="158750" indent="0">
              <a:buNone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A, B, C, D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372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03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12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57F4A-8DA2-448A-90DE-E63AE578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1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857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66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94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5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518E-40C9-4DA0-974C-3091B007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08D5-8A00-46FE-9F4A-9B42C07C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402AB-3A6D-4EDD-BC5C-EADD64E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3C2CF-B15A-4849-A3F6-3C9F3C8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B814D-BB37-4D29-A72A-3200A6BD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12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21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2308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1219170">
              <a:defRPr/>
            </a:pPr>
            <a:fld id="{00000000-1234-1234-1234-123412341234}" type="slidenum">
              <a:rPr lang="en" sz="1333" smtClean="0">
                <a:solidFill>
                  <a:srgbClr val="A01127"/>
                </a:solidFill>
              </a:rPr>
              <a:pPr algn="r" defTabSz="1219170">
                <a:defRPr/>
              </a:pPr>
              <a:t>‹#›</a:t>
            </a:fld>
            <a:endParaRPr lang="en" sz="1333">
              <a:solidFill>
                <a:srgbClr val="A01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5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1;p4"/>
          <p:cNvGraphicFramePr/>
          <p:nvPr userDrawn="1">
            <p:extLst>
              <p:ext uri="{D42A27DB-BD31-4B8C-83A1-F6EECF244321}">
                <p14:modId xmlns:p14="http://schemas.microsoft.com/office/powerpoint/2010/main" val="1261904542"/>
              </p:ext>
            </p:extLst>
          </p:nvPr>
        </p:nvGraphicFramePr>
        <p:xfrm>
          <a:off x="0" y="6564022"/>
          <a:ext cx="12192000" cy="335290"/>
        </p:xfrm>
        <a:graphic>
          <a:graphicData uri="http://schemas.openxmlformats.org/drawingml/2006/table">
            <a:tbl>
              <a:tblPr firstRow="1" bandRow="1">
                <a:noFill/>
                <a:tableStyleId>{B4402F8C-416B-4D7A-9071-0ACF935F73CB}</a:tableStyleId>
              </a:tblPr>
              <a:tblGrid>
                <a:gridCol w="29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entury"/>
                        <a:buNone/>
                      </a:pPr>
                      <a:r>
                        <a:rPr lang="en-US" sz="1500" u="none" strike="noStrike" cap="none" dirty="0" smtClean="0"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GV:</a:t>
                      </a:r>
                      <a:r>
                        <a:rPr lang="en-US" sz="1500" u="none" strike="noStrike" cap="none" baseline="0" dirty="0" smtClean="0"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 HUỲNH TRUNG HIẾU</a:t>
                      </a:r>
                      <a:endParaRPr sz="1400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DC2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strike="noStrike" cap="none" dirty="0" smtClean="0">
                          <a:solidFill>
                            <a:srgbClr val="007DC2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XÃ</a:t>
                      </a:r>
                      <a:r>
                        <a:rPr lang="en-US" sz="1600" u="none" strike="noStrike" cap="none" baseline="0" dirty="0" smtClean="0">
                          <a:solidFill>
                            <a:srgbClr val="007DC2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 HỘI LOÀI NGƯỜI- GIAI ĐOẠN SƠ KHAI</a:t>
                      </a:r>
                      <a:endParaRPr sz="1400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B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"/>
                        <a:buNone/>
                      </a:pPr>
                      <a:r>
                        <a:rPr lang="en-US" sz="1600" u="none" strike="noStrike" cap="none" dirty="0" smtClean="0"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2024 </a:t>
                      </a:r>
                      <a:r>
                        <a:rPr lang="en-US" sz="1600" u="none" strike="noStrike" cap="none" dirty="0"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- </a:t>
                      </a:r>
                      <a:r>
                        <a:rPr lang="en-US" sz="1600" u="none" strike="noStrike" cap="none" dirty="0" smtClean="0">
                          <a:latin typeface="Century"/>
                          <a:ea typeface="Century"/>
                          <a:cs typeface="Century"/>
                          <a:sym typeface="Century"/>
                        </a:rPr>
                        <a:t>2025</a:t>
                      </a:r>
                      <a:endParaRPr sz="1400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sv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12" Type="http://schemas.openxmlformats.org/officeDocument/2006/relationships/image" Target="../media/image7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26" Type="http://schemas.openxmlformats.org/officeDocument/2006/relationships/image" Target="../media/image72.png"/><Relationship Id="rId39" Type="http://schemas.openxmlformats.org/officeDocument/2006/relationships/image" Target="../media/image69.png"/><Relationship Id="rId21" Type="http://schemas.openxmlformats.org/officeDocument/2006/relationships/tags" Target="../tags/tag17.xml"/><Relationship Id="rId34" Type="http://schemas.openxmlformats.org/officeDocument/2006/relationships/image" Target="../media/image78.png"/><Relationship Id="rId7" Type="http://schemas.microsoft.com/office/2007/relationships/media" Target="../media/media2.wav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5" Type="http://schemas.openxmlformats.org/officeDocument/2006/relationships/audio" Target="../media/audio2.wav"/><Relationship Id="rId33" Type="http://schemas.openxmlformats.org/officeDocument/2006/relationships/image" Target="../media/image65.png"/><Relationship Id="rId38" Type="http://schemas.openxmlformats.org/officeDocument/2006/relationships/image" Target="../media/image81.png"/><Relationship Id="rId2" Type="http://schemas.openxmlformats.org/officeDocument/2006/relationships/tags" Target="../tags/tag2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29" Type="http://schemas.openxmlformats.org/officeDocument/2006/relationships/image" Target="../media/image7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7.xml"/><Relationship Id="rId24" Type="http://schemas.openxmlformats.org/officeDocument/2006/relationships/notesSlide" Target="../notesSlides/notesSlide10.xml"/><Relationship Id="rId32" Type="http://schemas.openxmlformats.org/officeDocument/2006/relationships/image" Target="../media/image77.png"/><Relationship Id="rId37" Type="http://schemas.openxmlformats.org/officeDocument/2006/relationships/image" Target="../media/image67.png"/><Relationship Id="rId5" Type="http://schemas.openxmlformats.org/officeDocument/2006/relationships/tags" Target="../tags/tag5.xml"/><Relationship Id="rId15" Type="http://schemas.openxmlformats.org/officeDocument/2006/relationships/tags" Target="../tags/tag11.xml"/><Relationship Id="rId23" Type="http://schemas.openxmlformats.org/officeDocument/2006/relationships/slideLayout" Target="../slideLayouts/slideLayout3.xml"/><Relationship Id="rId28" Type="http://schemas.openxmlformats.org/officeDocument/2006/relationships/image" Target="../media/image64.png"/><Relationship Id="rId36" Type="http://schemas.openxmlformats.org/officeDocument/2006/relationships/image" Target="../media/image80.emf"/><Relationship Id="rId10" Type="http://schemas.openxmlformats.org/officeDocument/2006/relationships/audio" Target="../media/media3.mp3"/><Relationship Id="rId19" Type="http://schemas.openxmlformats.org/officeDocument/2006/relationships/tags" Target="../tags/tag15.xml"/><Relationship Id="rId31" Type="http://schemas.openxmlformats.org/officeDocument/2006/relationships/image" Target="../media/image76.png"/><Relationship Id="rId4" Type="http://schemas.openxmlformats.org/officeDocument/2006/relationships/tags" Target="../tags/tag4.xml"/><Relationship Id="rId9" Type="http://schemas.microsoft.com/office/2007/relationships/media" Target="../media/media3.mp3"/><Relationship Id="rId14" Type="http://schemas.openxmlformats.org/officeDocument/2006/relationships/tags" Target="../tags/tag10.xml"/><Relationship Id="rId22" Type="http://schemas.openxmlformats.org/officeDocument/2006/relationships/tags" Target="../tags/tag18.xml"/><Relationship Id="rId27" Type="http://schemas.openxmlformats.org/officeDocument/2006/relationships/image" Target="../media/image73.png"/><Relationship Id="rId30" Type="http://schemas.openxmlformats.org/officeDocument/2006/relationships/image" Target="../media/image75.png"/><Relationship Id="rId35" Type="http://schemas.openxmlformats.org/officeDocument/2006/relationships/image" Target="../media/image79.png"/><Relationship Id="rId8" Type="http://schemas.openxmlformats.org/officeDocument/2006/relationships/audio" Target="../media/media2.wav"/><Relationship Id="rId3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image" Target="../media/image73.png"/><Relationship Id="rId21" Type="http://schemas.openxmlformats.org/officeDocument/2006/relationships/tags" Target="../tags/tag35.xml"/><Relationship Id="rId34" Type="http://schemas.openxmlformats.org/officeDocument/2006/relationships/image" Target="../media/image67.png"/><Relationship Id="rId7" Type="http://schemas.microsoft.com/office/2007/relationships/media" Target="../media/media2.wav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72.png"/><Relationship Id="rId33" Type="http://schemas.openxmlformats.org/officeDocument/2006/relationships/image" Target="../media/image80.emf"/><Relationship Id="rId2" Type="http://schemas.openxmlformats.org/officeDocument/2006/relationships/tags" Target="../tags/tag20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image" Target="../media/image7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5.xml"/><Relationship Id="rId24" Type="http://schemas.openxmlformats.org/officeDocument/2006/relationships/audio" Target="../media/audio2.wav"/><Relationship Id="rId32" Type="http://schemas.openxmlformats.org/officeDocument/2006/relationships/image" Target="../media/image78.png"/><Relationship Id="rId37" Type="http://schemas.openxmlformats.org/officeDocument/2006/relationships/image" Target="../media/image69.png"/><Relationship Id="rId5" Type="http://schemas.openxmlformats.org/officeDocument/2006/relationships/tags" Target="../tags/tag23.xml"/><Relationship Id="rId15" Type="http://schemas.openxmlformats.org/officeDocument/2006/relationships/tags" Target="../tags/tag29.xml"/><Relationship Id="rId23" Type="http://schemas.openxmlformats.org/officeDocument/2006/relationships/slideLayout" Target="../slideLayouts/slideLayout3.xml"/><Relationship Id="rId28" Type="http://schemas.openxmlformats.org/officeDocument/2006/relationships/image" Target="../media/image74.png"/><Relationship Id="rId36" Type="http://schemas.openxmlformats.org/officeDocument/2006/relationships/image" Target="../media/image81.png"/><Relationship Id="rId10" Type="http://schemas.openxmlformats.org/officeDocument/2006/relationships/audio" Target="../media/media3.mp3"/><Relationship Id="rId19" Type="http://schemas.openxmlformats.org/officeDocument/2006/relationships/tags" Target="../tags/tag33.xml"/><Relationship Id="rId31" Type="http://schemas.openxmlformats.org/officeDocument/2006/relationships/image" Target="../media/image83.png"/><Relationship Id="rId4" Type="http://schemas.openxmlformats.org/officeDocument/2006/relationships/tags" Target="../tags/tag22.xml"/><Relationship Id="rId9" Type="http://schemas.microsoft.com/office/2007/relationships/media" Target="../media/media3.mp3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image" Target="../media/image64.png"/><Relationship Id="rId30" Type="http://schemas.openxmlformats.org/officeDocument/2006/relationships/image" Target="../media/image82.png"/><Relationship Id="rId35" Type="http://schemas.openxmlformats.org/officeDocument/2006/relationships/image" Target="../media/image79.png"/><Relationship Id="rId8" Type="http://schemas.openxmlformats.org/officeDocument/2006/relationships/audio" Target="../media/media2.wav"/><Relationship Id="rId3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image" Target="../media/image64.png"/><Relationship Id="rId3" Type="http://schemas.openxmlformats.org/officeDocument/2006/relationships/tags" Target="../tags/tag39.xml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67.png"/><Relationship Id="rId7" Type="http://schemas.microsoft.com/office/2007/relationships/media" Target="../media/media2.wav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image" Target="../media/image73.png"/><Relationship Id="rId33" Type="http://schemas.openxmlformats.org/officeDocument/2006/relationships/image" Target="../media/image80.emf"/><Relationship Id="rId2" Type="http://schemas.openxmlformats.org/officeDocument/2006/relationships/tags" Target="../tags/tag38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image" Target="../media/image82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3.xml"/><Relationship Id="rId24" Type="http://schemas.openxmlformats.org/officeDocument/2006/relationships/image" Target="../media/image72.png"/><Relationship Id="rId32" Type="http://schemas.openxmlformats.org/officeDocument/2006/relationships/image" Target="../media/image78.png"/><Relationship Id="rId5" Type="http://schemas.openxmlformats.org/officeDocument/2006/relationships/tags" Target="../tags/tag41.xml"/><Relationship Id="rId15" Type="http://schemas.openxmlformats.org/officeDocument/2006/relationships/tags" Target="../tags/tag47.xml"/><Relationship Id="rId23" Type="http://schemas.openxmlformats.org/officeDocument/2006/relationships/audio" Target="../media/audio2.wav"/><Relationship Id="rId28" Type="http://schemas.openxmlformats.org/officeDocument/2006/relationships/image" Target="../media/image75.png"/><Relationship Id="rId36" Type="http://schemas.openxmlformats.org/officeDocument/2006/relationships/image" Target="../media/image69.png"/><Relationship Id="rId10" Type="http://schemas.openxmlformats.org/officeDocument/2006/relationships/audio" Target="../media/media3.mp3"/><Relationship Id="rId19" Type="http://schemas.openxmlformats.org/officeDocument/2006/relationships/tags" Target="../tags/tag51.xml"/><Relationship Id="rId31" Type="http://schemas.openxmlformats.org/officeDocument/2006/relationships/image" Target="../media/image84.png"/><Relationship Id="rId4" Type="http://schemas.openxmlformats.org/officeDocument/2006/relationships/tags" Target="../tags/tag40.xml"/><Relationship Id="rId9" Type="http://schemas.microsoft.com/office/2007/relationships/media" Target="../media/media3.mp3"/><Relationship Id="rId14" Type="http://schemas.openxmlformats.org/officeDocument/2006/relationships/tags" Target="../tags/tag46.xml"/><Relationship Id="rId22" Type="http://schemas.openxmlformats.org/officeDocument/2006/relationships/notesSlide" Target="../notesSlides/notesSlide11.xml"/><Relationship Id="rId27" Type="http://schemas.openxmlformats.org/officeDocument/2006/relationships/image" Target="../media/image83.png"/><Relationship Id="rId30" Type="http://schemas.openxmlformats.org/officeDocument/2006/relationships/image" Target="../media/image79.png"/><Relationship Id="rId35" Type="http://schemas.openxmlformats.org/officeDocument/2006/relationships/image" Target="../media/image81.png"/><Relationship Id="rId8" Type="http://schemas.openxmlformats.org/officeDocument/2006/relationships/audio" Target="../media/media2.wav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image" Target="../media/image64.png"/><Relationship Id="rId3" Type="http://schemas.openxmlformats.org/officeDocument/2006/relationships/tags" Target="../tags/tag55.xml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79.png"/><Relationship Id="rId7" Type="http://schemas.microsoft.com/office/2007/relationships/media" Target="../media/media2.wav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73.png"/><Relationship Id="rId33" Type="http://schemas.openxmlformats.org/officeDocument/2006/relationships/image" Target="../media/image67.png"/><Relationship Id="rId2" Type="http://schemas.openxmlformats.org/officeDocument/2006/relationships/tags" Target="../tags/tag54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image" Target="../media/image76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59.xml"/><Relationship Id="rId24" Type="http://schemas.openxmlformats.org/officeDocument/2006/relationships/image" Target="../media/image72.png"/><Relationship Id="rId32" Type="http://schemas.openxmlformats.org/officeDocument/2006/relationships/image" Target="../media/image80.emf"/><Relationship Id="rId5" Type="http://schemas.openxmlformats.org/officeDocument/2006/relationships/tags" Target="../tags/tag57.xml"/><Relationship Id="rId15" Type="http://schemas.openxmlformats.org/officeDocument/2006/relationships/tags" Target="../tags/tag63.xml"/><Relationship Id="rId23" Type="http://schemas.openxmlformats.org/officeDocument/2006/relationships/audio" Target="../media/audio2.wav"/><Relationship Id="rId28" Type="http://schemas.openxmlformats.org/officeDocument/2006/relationships/image" Target="../media/image82.png"/><Relationship Id="rId36" Type="http://schemas.openxmlformats.org/officeDocument/2006/relationships/image" Target="../media/image69.png"/><Relationship Id="rId10" Type="http://schemas.openxmlformats.org/officeDocument/2006/relationships/audio" Target="../media/media3.mp3"/><Relationship Id="rId19" Type="http://schemas.openxmlformats.org/officeDocument/2006/relationships/tags" Target="../tags/tag67.xml"/><Relationship Id="rId31" Type="http://schemas.openxmlformats.org/officeDocument/2006/relationships/image" Target="../media/image78.png"/><Relationship Id="rId4" Type="http://schemas.openxmlformats.org/officeDocument/2006/relationships/tags" Target="../tags/tag56.xml"/><Relationship Id="rId9" Type="http://schemas.microsoft.com/office/2007/relationships/media" Target="../media/media3.mp3"/><Relationship Id="rId14" Type="http://schemas.openxmlformats.org/officeDocument/2006/relationships/tags" Target="../tags/tag62.xml"/><Relationship Id="rId22" Type="http://schemas.openxmlformats.org/officeDocument/2006/relationships/notesSlide" Target="../notesSlides/notesSlide12.xml"/><Relationship Id="rId27" Type="http://schemas.openxmlformats.org/officeDocument/2006/relationships/image" Target="../media/image74.png"/><Relationship Id="rId30" Type="http://schemas.openxmlformats.org/officeDocument/2006/relationships/image" Target="../media/image85.png"/><Relationship Id="rId35" Type="http://schemas.openxmlformats.org/officeDocument/2006/relationships/image" Target="../media/image81.png"/><Relationship Id="rId8" Type="http://schemas.openxmlformats.org/officeDocument/2006/relationships/audio" Target="../media/media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6257"/>
            <a:ext cx="75376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2. Quá trình tiến hóa từ vượn thành người?</a:t>
            </a:r>
          </a:p>
        </p:txBody>
      </p:sp>
      <p:pic>
        <p:nvPicPr>
          <p:cNvPr id="8" name="Picture 2" descr="Early Humans Clip Art by Phillip Martin, D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81" y="2009101"/>
            <a:ext cx="3150334" cy="443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an&amp;#39;s Journey to Life: Day 41 - Understanding the Nature of Thoughts |  Cartoon bubbles, Clip art, Animal coloring p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8429">
            <a:off x="2166674" y="1824463"/>
            <a:ext cx="4397761" cy="45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3296" y="2461847"/>
            <a:ext cx="3203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64" y="1082348"/>
            <a:ext cx="5032262" cy="3321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6" descr="Pre-History in 2021 | Prehistory, History, Ancient hum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" y="1082348"/>
            <a:ext cx="6702425" cy="52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1710" y="4817120"/>
            <a:ext cx="4559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ì sao người tiền sử lại rời khỏi lục địa Châu Ph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11" y="1051136"/>
            <a:ext cx="8268967" cy="513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unters and gatherers cliparts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3" y="2531260"/>
            <a:ext cx="2992072" cy="38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ìm Hiểu Về Sự Bắt Đầu Tiến Hóa Của Loài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2" y="1638001"/>
            <a:ext cx="7153275" cy="4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hững phát hiện xác định nguồn gốc loài người - KhoaHoc.t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81" y="1638001"/>
            <a:ext cx="4690799" cy="4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thropology: Nelson, Gilbert, Wong, Miller, Price (2012) | Ancient humans,  Early humans, Human foss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0" y="1095252"/>
            <a:ext cx="5229631" cy="53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an&amp;#39;s Journey to Life: Day 41 - Understanding the Nature of Thoughts |  Cartoon bubbles, Clip art, Animal coloring p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8429">
            <a:off x="5525336" y="1084654"/>
            <a:ext cx="4397761" cy="45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0736210">
            <a:off x="5988293" y="1667824"/>
            <a:ext cx="28844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Prehistory | Mindm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5"/>
          <a:stretch/>
        </p:blipFill>
        <p:spPr bwMode="auto">
          <a:xfrm>
            <a:off x="8721969" y="2823194"/>
            <a:ext cx="3560885" cy="37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ibe Of Homo Erectus Photograph by Publi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1" y="1058316"/>
            <a:ext cx="6577618" cy="517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317,621 Fire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14631" r="23483" b="13273"/>
          <a:stretch/>
        </p:blipFill>
        <p:spPr bwMode="auto">
          <a:xfrm>
            <a:off x="8609000" y="2215662"/>
            <a:ext cx="2971801" cy="42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35091" y="1252189"/>
            <a:ext cx="4946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MO HABILIS - Aktualne wydarzenia z kraju i zagranicy - Wyborcza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20" y="951801"/>
            <a:ext cx="8774725" cy="542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unters and gathers: T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5" y="2242060"/>
            <a:ext cx="2798641" cy="4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94763"/>
            <a:ext cx="2978727" cy="2937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HƯƠNG HUỆ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Palaeolithic cooking fire, artwork - Stock Image - C016/8302 - Science  Photo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10" y="1003010"/>
            <a:ext cx="4483505" cy="525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óm tắt lý thuyết Lịch Sử 6 Chương 2: Thời nguyên thủy | Cánh d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127701"/>
            <a:ext cx="6784276" cy="463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 descr="Đặc trưng trong đời sống tâm linh của người nguyên thủy là gì?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37" y="1098219"/>
            <a:ext cx="5728847" cy="44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óm tắt lý thuyết Lịch Sử 6 Chương 2: Thời nguyên thủy | Cánh d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" y="1141989"/>
            <a:ext cx="5926771" cy="43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historic humans hunting, artwork Photograph by Science Photo Library">
            <a:extLst>
              <a:ext uri="{FF2B5EF4-FFF2-40B4-BE49-F238E27FC236}">
                <a16:creationId xmlns:a16="http://schemas.microsoft.com/office/drawing/2014/main" id="{B5EE3D6A-B2FB-8945-9163-86DF6E37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30" y="1050548"/>
            <a:ext cx="4877295" cy="54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one age man hunting wild bears Stock Photo - Alamy">
            <a:extLst>
              <a:ext uri="{FF2B5EF4-FFF2-40B4-BE49-F238E27FC236}">
                <a16:creationId xmlns:a16="http://schemas.microsoft.com/office/drawing/2014/main" id="{B9F2E1A1-88A8-E44E-959B-D45D6F767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b="8819"/>
          <a:stretch/>
        </p:blipFill>
        <p:spPr bwMode="auto">
          <a:xfrm>
            <a:off x="6234531" y="1025236"/>
            <a:ext cx="4759333" cy="54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4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anderthals - HISTORY">
            <a:extLst>
              <a:ext uri="{FF2B5EF4-FFF2-40B4-BE49-F238E27FC236}">
                <a16:creationId xmlns:a16="http://schemas.microsoft.com/office/drawing/2014/main" id="{723A75D1-7034-B541-9719-9B620A7B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/>
          <a:stretch/>
        </p:blipFill>
        <p:spPr bwMode="auto">
          <a:xfrm>
            <a:off x="5921393" y="1068840"/>
            <a:ext cx="5379972" cy="54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he sound of the Neanderthals | National Museum Wales">
            <a:extLst>
              <a:ext uri="{FF2B5EF4-FFF2-40B4-BE49-F238E27FC236}">
                <a16:creationId xmlns:a16="http://schemas.microsoft.com/office/drawing/2014/main" id="{89E6AA86-9A96-8048-AB57-CAC9A01D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36" y="1068840"/>
            <a:ext cx="4793673" cy="54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BA9F6-DE8F-5B41-9D26-83FAC0AD3ECF}"/>
              </a:ext>
            </a:extLst>
          </p:cNvPr>
          <p:cNvSpPr/>
          <p:nvPr/>
        </p:nvSpPr>
        <p:spPr>
          <a:xfrm>
            <a:off x="3435490" y="382467"/>
            <a:ext cx="536941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động người nguyên thuỷ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averns Stock Photos &amp;amp; Royalty-Free Images | Depositphotos">
            <a:extLst>
              <a:ext uri="{FF2B5EF4-FFF2-40B4-BE49-F238E27FC236}">
                <a16:creationId xmlns:a16="http://schemas.microsoft.com/office/drawing/2014/main" id="{10BEA5E2-A0AE-1D40-8BE9-8FCA4497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35" y="1068840"/>
            <a:ext cx="10362329" cy="54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0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ịch sử thời kỳ tiền sử - cộng sản nguyên thủy | Biên Niên S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b="14781"/>
          <a:stretch/>
        </p:blipFill>
        <p:spPr bwMode="auto">
          <a:xfrm>
            <a:off x="413238" y="1107830"/>
            <a:ext cx="11298116" cy="54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237" y="1107830"/>
            <a:ext cx="4546689" cy="15696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D2BAC-7294-BD48-85FB-DFBF15535415}"/>
              </a:ext>
            </a:extLst>
          </p:cNvPr>
          <p:cNvGrpSpPr/>
          <p:nvPr/>
        </p:nvGrpSpPr>
        <p:grpSpPr>
          <a:xfrm>
            <a:off x="783771" y="1123949"/>
            <a:ext cx="10827657" cy="5202775"/>
            <a:chOff x="2385058" y="34043"/>
            <a:chExt cx="6744854" cy="50927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A922DA-B246-EB41-ABD9-330D0E3F78E5}"/>
                </a:ext>
              </a:extLst>
            </p:cNvPr>
            <p:cNvGrpSpPr/>
            <p:nvPr/>
          </p:nvGrpSpPr>
          <p:grpSpPr>
            <a:xfrm>
              <a:off x="2385058" y="34043"/>
              <a:ext cx="6744854" cy="5092706"/>
              <a:chOff x="2422013" y="68086"/>
              <a:chExt cx="6664401" cy="5092706"/>
            </a:xfrm>
          </p:grpSpPr>
          <p:pic>
            <p:nvPicPr>
              <p:cNvPr id="5" name="Content Placeholder 7">
                <a:extLst>
                  <a:ext uri="{FF2B5EF4-FFF2-40B4-BE49-F238E27FC236}">
                    <a16:creationId xmlns:a16="http://schemas.microsoft.com/office/drawing/2014/main" id="{CBF8CE4B-E7AF-904D-ACF3-BE4AD728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013" y="68086"/>
                <a:ext cx="6664401" cy="50754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Title 3">
                <a:extLst>
                  <a:ext uri="{FF2B5EF4-FFF2-40B4-BE49-F238E27FC236}">
                    <a16:creationId xmlns:a16="http://schemas.microsoft.com/office/drawing/2014/main" id="{1A6C12F9-CF69-0E49-92EF-1F94099C1B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9829" y="4698812"/>
                <a:ext cx="5603731" cy="461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1pPr>
                <a:lvl2pPr marR="0" lvl="1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2pPr>
                <a:lvl3pPr marR="0" lvl="2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3pPr>
                <a:lvl4pPr marR="0" lvl="3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4pPr>
                <a:lvl5pPr marR="0" lvl="4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5pPr>
                <a:lvl6pPr marR="0" lvl="5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6pPr>
                <a:lvl7pPr marR="0" lvl="6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7pPr>
                <a:lvl8pPr marR="0" lvl="7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8pPr>
                <a:lvl9pPr marR="0" lvl="8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bin Condensed"/>
                  <a:buNone/>
                  <a:defRPr sz="2400" b="1" i="0" u="none" strike="noStrike" cap="none">
                    <a:solidFill>
                      <a:srgbClr val="FFFFFF"/>
                    </a:solidFill>
                    <a:latin typeface="Cabin Condensed"/>
                    <a:ea typeface="Cabin Condensed"/>
                    <a:cs typeface="Cabin Condensed"/>
                    <a:sym typeface="Cabin Condensed"/>
                  </a:defRPr>
                </a:lvl9pPr>
              </a:lstStyle>
              <a:p>
                <a:pPr algn="ctr"/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Cảnh sinh hoạt của người nguyên thủy 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716CCDC-D7E4-B549-8FA8-B75BA45253EE}"/>
                </a:ext>
              </a:extLst>
            </p:cNvPr>
            <p:cNvSpPr/>
            <p:nvPr/>
          </p:nvSpPr>
          <p:spPr>
            <a:xfrm>
              <a:off x="6596984" y="866200"/>
              <a:ext cx="505025" cy="2029400"/>
            </a:xfrm>
            <a:prstGeom prst="ellipse">
              <a:avLst/>
            </a:prstGeom>
            <a:solidFill>
              <a:srgbClr val="CCB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867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22E6C-482A-674C-A9C1-6011E5C35E07}"/>
              </a:ext>
            </a:extLst>
          </p:cNvPr>
          <p:cNvGrpSpPr/>
          <p:nvPr/>
        </p:nvGrpSpPr>
        <p:grpSpPr>
          <a:xfrm>
            <a:off x="764721" y="1123950"/>
            <a:ext cx="10827657" cy="5315351"/>
            <a:chOff x="2380147" y="660301"/>
            <a:chExt cx="7086847" cy="5340074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EA35964-1C7E-8A4A-A33B-5EFA3BDF2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147" y="660301"/>
              <a:ext cx="7086847" cy="5192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A9979B-1AEC-784E-92A4-D52DF1C40D97}"/>
                </a:ext>
              </a:extLst>
            </p:cNvPr>
            <p:cNvSpPr txBox="1"/>
            <p:nvPr/>
          </p:nvSpPr>
          <p:spPr>
            <a:xfrm>
              <a:off x="3287187" y="5366659"/>
              <a:ext cx="5094347" cy="6337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sinh hoạt của các công xã thị tộc</a:t>
              </a:r>
              <a:endPara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0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4098" name="Picture 2" descr="Tóm tắt lý thuyết Lịch Sử 6 Chương 2: Thời nguyên thủy |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9" y="1201448"/>
            <a:ext cx="5350508" cy="510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 Giai Đoạn Và Đặc Điểm Của Xã Hội Nguyên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66" y="1201448"/>
            <a:ext cx="6338626" cy="3190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2050" name="Picture 2" descr="Lý thuyết Lịch sử 6 Bài 6: Sự biến chuyển và phân hóa của xã h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1" y="997527"/>
            <a:ext cx="10570259" cy="54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 descr="Lý thuyết Lịch sử 6 Bài 6: Sự biến chuyển và phân hóa của xã h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9" y="1103889"/>
            <a:ext cx="5996615" cy="44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óm tắt lý thuyết Lịch Sử 6 Chương 2: Thời nguyên thủy | Cánh d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33" y="1236980"/>
            <a:ext cx="5798221" cy="43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5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5B5BC-05FE-442A-9923-44D16B38E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1" y="1457173"/>
            <a:ext cx="3336348" cy="3599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A73B2-20F5-4601-9C13-088A59817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10" y="1457173"/>
            <a:ext cx="3477490" cy="3599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375306-60EB-4660-9D05-5A168F4EF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26" y="1457173"/>
            <a:ext cx="4070943" cy="35997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FAC149-AAD2-4EA9-B4CE-4F55990A8CD8}"/>
              </a:ext>
            </a:extLst>
          </p:cNvPr>
          <p:cNvSpPr txBox="1"/>
          <p:nvPr/>
        </p:nvSpPr>
        <p:spPr>
          <a:xfrm>
            <a:off x="1219777" y="5333280"/>
            <a:ext cx="2133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Vượn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DC3ED8-D0DB-4F13-B1B8-4DD5E0C8330F}"/>
              </a:ext>
            </a:extLst>
          </p:cNvPr>
          <p:cNvSpPr txBox="1"/>
          <p:nvPr/>
        </p:nvSpPr>
        <p:spPr>
          <a:xfrm>
            <a:off x="4413135" y="5169994"/>
            <a:ext cx="198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tối cổ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40842-4DC1-4414-A888-4DB1D0AD99DD}"/>
              </a:ext>
            </a:extLst>
          </p:cNvPr>
          <p:cNvSpPr txBox="1"/>
          <p:nvPr/>
        </p:nvSpPr>
        <p:spPr>
          <a:xfrm>
            <a:off x="8520317" y="5169993"/>
            <a:ext cx="306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tinh khôn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8263" y="1184399"/>
            <a:ext cx="11915889" cy="4552920"/>
            <a:chOff x="158263" y="1184399"/>
            <a:chExt cx="11915889" cy="4552920"/>
          </a:xfrm>
        </p:grpSpPr>
        <p:grpSp>
          <p:nvGrpSpPr>
            <p:cNvPr id="21" name="Group 20"/>
            <p:cNvGrpSpPr/>
            <p:nvPr/>
          </p:nvGrpSpPr>
          <p:grpSpPr>
            <a:xfrm>
              <a:off x="158263" y="1184399"/>
              <a:ext cx="4904827" cy="4331982"/>
              <a:chOff x="369275" y="1051142"/>
              <a:chExt cx="5083575" cy="3204335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775034" y="1051142"/>
                <a:ext cx="2667328" cy="119137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Loài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vượn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(6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775034" y="2814985"/>
                <a:ext cx="2677816" cy="1391847"/>
              </a:xfrm>
              <a:prstGeom prst="rect">
                <a:avLst/>
              </a:prstGeom>
              <a:noFill/>
              <a:ln w="28575">
                <a:solidFill>
                  <a:srgbClr val="E76F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(4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9275" y="1222131"/>
                <a:ext cx="1890347" cy="3033346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 HÌNH THÀNH LOÀI NGƯỜI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7" name="Straight Arrow Connector 36"/>
              <p:cNvCxnSpPr>
                <a:endCxn id="34" idx="1"/>
              </p:cNvCxnSpPr>
              <p:nvPr/>
            </p:nvCxnSpPr>
            <p:spPr>
              <a:xfrm flipV="1">
                <a:off x="2259622" y="1646831"/>
                <a:ext cx="515412" cy="106358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36" idx="3"/>
                <a:endCxn id="35" idx="1"/>
              </p:cNvCxnSpPr>
              <p:nvPr/>
            </p:nvCxnSpPr>
            <p:spPr>
              <a:xfrm>
                <a:off x="2259622" y="2738804"/>
                <a:ext cx="515412" cy="77210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5529420" y="1184399"/>
              <a:ext cx="6544732" cy="5721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29420" y="1989718"/>
              <a:ext cx="6544732" cy="5721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Phi,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Á,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29420" y="2892567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29420" y="3649683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29420" y="4406799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29420" y="5163915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/>
            <p:cNvCxnSpPr>
              <a:stCxn id="34" idx="3"/>
              <a:endCxn id="22" idx="1"/>
            </p:cNvCxnSpPr>
            <p:nvPr/>
          </p:nvCxnSpPr>
          <p:spPr>
            <a:xfrm flipV="1">
              <a:off x="5052971" y="1470462"/>
              <a:ext cx="476449" cy="519257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4" idx="3"/>
              <a:endCxn id="23" idx="1"/>
            </p:cNvCxnSpPr>
            <p:nvPr/>
          </p:nvCxnSpPr>
          <p:spPr>
            <a:xfrm>
              <a:off x="5052971" y="1989719"/>
              <a:ext cx="476449" cy="286062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24" idx="1"/>
            </p:cNvCxnSpPr>
            <p:nvPr/>
          </p:nvCxnSpPr>
          <p:spPr>
            <a:xfrm flipV="1">
              <a:off x="5052970" y="3179269"/>
              <a:ext cx="476450" cy="1319465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35" idx="3"/>
              <a:endCxn id="25" idx="1"/>
            </p:cNvCxnSpPr>
            <p:nvPr/>
          </p:nvCxnSpPr>
          <p:spPr>
            <a:xfrm flipV="1">
              <a:off x="5063090" y="3936385"/>
              <a:ext cx="466330" cy="57340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35" idx="3"/>
              <a:endCxn id="26" idx="1"/>
            </p:cNvCxnSpPr>
            <p:nvPr/>
          </p:nvCxnSpPr>
          <p:spPr>
            <a:xfrm>
              <a:off x="5063090" y="4509789"/>
              <a:ext cx="466330" cy="183712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5" idx="3"/>
              <a:endCxn id="27" idx="1"/>
            </p:cNvCxnSpPr>
            <p:nvPr/>
          </p:nvCxnSpPr>
          <p:spPr>
            <a:xfrm>
              <a:off x="5063090" y="4509789"/>
              <a:ext cx="466330" cy="94082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58263" y="1193192"/>
            <a:ext cx="11915889" cy="4552920"/>
            <a:chOff x="158263" y="1184399"/>
            <a:chExt cx="11915889" cy="4552920"/>
          </a:xfrm>
        </p:grpSpPr>
        <p:grpSp>
          <p:nvGrpSpPr>
            <p:cNvPr id="40" name="Group 39"/>
            <p:cNvGrpSpPr/>
            <p:nvPr/>
          </p:nvGrpSpPr>
          <p:grpSpPr>
            <a:xfrm>
              <a:off x="158263" y="1184399"/>
              <a:ext cx="4904827" cy="4331982"/>
              <a:chOff x="369275" y="1051142"/>
              <a:chExt cx="5083575" cy="320433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775034" y="1051142"/>
                <a:ext cx="2667328" cy="119137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Loài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vượn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(6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775034" y="2814985"/>
                <a:ext cx="2677816" cy="1391847"/>
              </a:xfrm>
              <a:prstGeom prst="rect">
                <a:avLst/>
              </a:prstGeom>
              <a:noFill/>
              <a:ln w="28575">
                <a:solidFill>
                  <a:srgbClr val="E76F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(4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69275" y="1222131"/>
                <a:ext cx="1890347" cy="3033346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 HÌNH THÀNH LOÀI NGƯỜI</a:t>
                </a: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6" name="Straight Arrow Connector 55"/>
              <p:cNvCxnSpPr>
                <a:endCxn id="53" idx="1"/>
              </p:cNvCxnSpPr>
              <p:nvPr/>
            </p:nvCxnSpPr>
            <p:spPr>
              <a:xfrm flipV="1">
                <a:off x="2259622" y="1646831"/>
                <a:ext cx="515412" cy="106358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55" idx="3"/>
                <a:endCxn id="54" idx="1"/>
              </p:cNvCxnSpPr>
              <p:nvPr/>
            </p:nvCxnSpPr>
            <p:spPr>
              <a:xfrm>
                <a:off x="2259622" y="2738804"/>
                <a:ext cx="515412" cy="77210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5529420" y="1184399"/>
              <a:ext cx="6544732" cy="5721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29420" y="1989718"/>
              <a:ext cx="6544732" cy="5721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Phi,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Á,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29420" y="2892567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29420" y="3649683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529420" y="4406799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29420" y="5163915"/>
              <a:ext cx="6544732" cy="573404"/>
            </a:xfrm>
            <a:prstGeom prst="rect">
              <a:avLst/>
            </a:prstGeom>
            <a:noFill/>
            <a:ln w="28575">
              <a:solidFill>
                <a:srgbClr val="E76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53" idx="3"/>
              <a:endCxn id="41" idx="1"/>
            </p:cNvCxnSpPr>
            <p:nvPr/>
          </p:nvCxnSpPr>
          <p:spPr>
            <a:xfrm flipV="1">
              <a:off x="5052971" y="1470462"/>
              <a:ext cx="476449" cy="519257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53" idx="3"/>
              <a:endCxn id="42" idx="1"/>
            </p:cNvCxnSpPr>
            <p:nvPr/>
          </p:nvCxnSpPr>
          <p:spPr>
            <a:xfrm>
              <a:off x="5052971" y="1989719"/>
              <a:ext cx="476449" cy="286062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43" idx="1"/>
            </p:cNvCxnSpPr>
            <p:nvPr/>
          </p:nvCxnSpPr>
          <p:spPr>
            <a:xfrm flipV="1">
              <a:off x="5052970" y="3179269"/>
              <a:ext cx="476450" cy="1319465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54" idx="3"/>
              <a:endCxn id="44" idx="1"/>
            </p:cNvCxnSpPr>
            <p:nvPr/>
          </p:nvCxnSpPr>
          <p:spPr>
            <a:xfrm flipV="1">
              <a:off x="5063090" y="3936385"/>
              <a:ext cx="466330" cy="57340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54" idx="3"/>
              <a:endCxn id="45" idx="1"/>
            </p:cNvCxnSpPr>
            <p:nvPr/>
          </p:nvCxnSpPr>
          <p:spPr>
            <a:xfrm>
              <a:off x="5063090" y="4509789"/>
              <a:ext cx="466330" cy="183712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54" idx="3"/>
              <a:endCxn id="46" idx="1"/>
            </p:cNvCxnSpPr>
            <p:nvPr/>
          </p:nvCxnSpPr>
          <p:spPr>
            <a:xfrm>
              <a:off x="5063090" y="4509789"/>
              <a:ext cx="466330" cy="94082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6;p32"/>
          <p:cNvSpPr txBox="1"/>
          <p:nvPr/>
        </p:nvSpPr>
        <p:spPr>
          <a:xfrm>
            <a:off x="202173" y="1114947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3" name="Picture 2" descr="Dan&amp;#39;s Journey to Life: Day 41 - Understanding the Nature of Thoughts |  Cartoon bubbles, Clip art, Animal coloring p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8429">
            <a:off x="3867812" y="1958740"/>
            <a:ext cx="4397761" cy="45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736210">
            <a:off x="4321976" y="2706328"/>
            <a:ext cx="28844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rehistory | Mind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5"/>
          <a:stretch/>
        </p:blipFill>
        <p:spPr bwMode="auto">
          <a:xfrm>
            <a:off x="8541552" y="2849572"/>
            <a:ext cx="3560885" cy="37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Pin Map Vector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9" y="3976857"/>
            <a:ext cx="4213412" cy="23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a del sudeste asiatico | Arleco Producciones Arleco Producciones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6" y="1079376"/>
            <a:ext cx="10867292" cy="5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296;p32"/>
          <p:cNvSpPr txBox="1"/>
          <p:nvPr/>
        </p:nvSpPr>
        <p:spPr>
          <a:xfrm>
            <a:off x="2640573" y="457221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7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F3E90-2362-194B-BEC8-2A1457CC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A6D85F91-490D-2942-A264-F59614B6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21376" y="3449095"/>
            <a:ext cx="1552448" cy="1552448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E6155ED-499F-E247-BE35-1A4829B5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41600" y="0"/>
            <a:ext cx="1552448" cy="1552448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C0B8C1BD-BF72-C141-83A6-D7964D523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65376" y="776224"/>
            <a:ext cx="1552448" cy="1552448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52D5E243-82B8-C340-A8D5-E0E36B47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65376" y="2672871"/>
            <a:ext cx="1552448" cy="1552448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696ECE7F-0B04-BC40-92CE-1CD21A9AA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45507" y="1160612"/>
            <a:ext cx="1552448" cy="15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ãy chỉ ra những dấu tích của Người tối cổ tìm thấy được ở Đông Nam Á và  Việt Nam trên lược đồ">
            <a:extLst>
              <a:ext uri="{FF2B5EF4-FFF2-40B4-BE49-F238E27FC236}">
                <a16:creationId xmlns:a16="http://schemas.microsoft.com/office/drawing/2014/main" id="{B7A24FA8-B078-4B76-81F1-23F7B929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883476"/>
            <a:ext cx="4267200" cy="37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4D522A5-0724-4B2B-9593-35C27D038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21925"/>
              </p:ext>
            </p:extLst>
          </p:nvPr>
        </p:nvGraphicFramePr>
        <p:xfrm>
          <a:off x="4467226" y="876300"/>
          <a:ext cx="7534274" cy="563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5938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5898336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98419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478038">
                <a:tc rowSpan="4">
                  <a:txBody>
                    <a:bodyPr/>
                    <a:lstStyle/>
                    <a:p>
                      <a:pPr algn="ctr"/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endParaRPr lang="vi-VN" sz="31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Pôn-đa-ung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(Mi-an-ma)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478038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-xi-a)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283087"/>
                  </a:ext>
                </a:extLst>
              </a:tr>
              <a:tr h="478038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Sa-ra-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oắc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(Ma-lay-xi-a)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34344"/>
                  </a:ext>
                </a:extLst>
              </a:tr>
              <a:tr h="478038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766952"/>
                  </a:ext>
                </a:extLst>
              </a:tr>
              <a:tr h="478038">
                <a:tc rowSpan="4">
                  <a:txBody>
                    <a:bodyPr/>
                    <a:lstStyle/>
                    <a:p>
                      <a:pPr algn="ctr"/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vi-VN" sz="31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-at (Mi-an-ma)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  <a:tr h="478038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(Cam-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-chia).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52148"/>
                  </a:ext>
                </a:extLst>
              </a:tr>
              <a:tr h="478038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Kô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 Tam-pan (Ma-lay-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-a).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337401"/>
                  </a:ext>
                </a:extLst>
              </a:tr>
              <a:tr h="871716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Nam).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577862"/>
                  </a:ext>
                </a:extLst>
              </a:tr>
            </a:tbl>
          </a:graphicData>
        </a:graphic>
      </p:graphicFrame>
      <p:sp>
        <p:nvSpPr>
          <p:cNvPr id="6" name="Google Shape;3296;p32"/>
          <p:cNvSpPr txBox="1"/>
          <p:nvPr/>
        </p:nvSpPr>
        <p:spPr>
          <a:xfrm>
            <a:off x="2729807" y="187312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8636" y="5885460"/>
            <a:ext cx="10918563" cy="1066800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3-2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3556" name="Picture 4" descr="vuon_co__nguoi_toi_co_nguoi_hien_dai_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95" y="1096866"/>
            <a:ext cx="10325006" cy="47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3842084" y="3339535"/>
            <a:ext cx="914400" cy="528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7046494" y="2212868"/>
            <a:ext cx="914400" cy="528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137079" y="1812758"/>
            <a:ext cx="15199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8887326" y="1671638"/>
            <a:ext cx="25988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0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3559" grpId="0"/>
      <p:bldP spid="235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ạn Lịch sử 6 bài 3 : Nguồn gốc loài người (SGK Cánh diều)">
            <a:extLst>
              <a:ext uri="{FF2B5EF4-FFF2-40B4-BE49-F238E27FC236}">
                <a16:creationId xmlns:a16="http://schemas.microsoft.com/office/drawing/2014/main" id="{312A3EFA-CAC1-4838-B6AC-3703F2583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79735"/>
            <a:ext cx="5105397" cy="4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E985C8-2F4F-412C-B63B-F7CCDC92C739}"/>
              </a:ext>
            </a:extLst>
          </p:cNvPr>
          <p:cNvSpPr txBox="1"/>
          <p:nvPr/>
        </p:nvSpPr>
        <p:spPr>
          <a:xfrm>
            <a:off x="1" y="5829300"/>
            <a:ext cx="5105398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>
              <a:buClrTx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lang="vi-VN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EBA6F4F-EC15-493F-A84B-6EFC3CA01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848894"/>
              </p:ext>
            </p:extLst>
          </p:nvPr>
        </p:nvGraphicFramePr>
        <p:xfrm>
          <a:off x="5259697" y="1457325"/>
          <a:ext cx="6703706" cy="44932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46031">
                  <a:extLst>
                    <a:ext uri="{9D8B030D-6E8A-4147-A177-3AD203B41FA5}">
                      <a16:colId xmlns:a16="http://schemas.microsoft.com/office/drawing/2014/main" val="3926086875"/>
                    </a:ext>
                  </a:extLst>
                </a:gridCol>
                <a:gridCol w="4257675">
                  <a:extLst>
                    <a:ext uri="{9D8B030D-6E8A-4147-A177-3AD203B41FA5}">
                      <a16:colId xmlns:a16="http://schemas.microsoft.com/office/drawing/2014/main" val="4226808657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81448"/>
                  </a:ext>
                </a:extLst>
              </a:tr>
              <a:tr h="1493520">
                <a:tc>
                  <a:txBody>
                    <a:bodyPr/>
                    <a:lstStyle/>
                    <a:p>
                      <a:pPr algn="ctr"/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31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(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531191"/>
                  </a:ext>
                </a:extLst>
              </a:tr>
              <a:tr h="2387600">
                <a:tc>
                  <a:txBody>
                    <a:bodyPr/>
                    <a:lstStyle/>
                    <a:p>
                      <a:pPr algn="ctr"/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31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vi-VN" sz="31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(Gia Lai),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(Thanh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An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)…</a:t>
                      </a:r>
                      <a:endParaRPr lang="vi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82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1D694C-01AB-49D9-A876-2322294E777D}"/>
              </a:ext>
            </a:extLst>
          </p:cNvPr>
          <p:cNvSpPr txBox="1"/>
          <p:nvPr/>
        </p:nvSpPr>
        <p:spPr>
          <a:xfrm>
            <a:off x="5448301" y="877847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</a:pPr>
            <a:r>
              <a:rPr lang="en-US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*Ở </a:t>
            </a:r>
            <a:r>
              <a:rPr lang="en-US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Nam:</a:t>
            </a:r>
            <a:endParaRPr lang="vi-VN" sz="3200" b="1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oogle Shape;3296;p32"/>
          <p:cNvSpPr txBox="1"/>
          <p:nvPr/>
        </p:nvSpPr>
        <p:spPr>
          <a:xfrm>
            <a:off x="2729807" y="187312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80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A8BF2F-32CC-40F5-A359-767AE690E9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31" y="1357891"/>
            <a:ext cx="4655127" cy="4481436"/>
          </a:xfrm>
          <a:prstGeom prst="rect">
            <a:avLst/>
          </a:prstGeom>
        </p:spPr>
      </p:pic>
      <p:pic>
        <p:nvPicPr>
          <p:cNvPr id="7" name="image105.png">
            <a:extLst>
              <a:ext uri="{FF2B5EF4-FFF2-40B4-BE49-F238E27FC236}">
                <a16:creationId xmlns:a16="http://schemas.microsoft.com/office/drawing/2014/main" id="{8A14E3FE-32ED-4B62-A78C-F3BEC31F5C3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9111" y="1138989"/>
            <a:ext cx="7337762" cy="5196767"/>
          </a:xfrm>
          <a:prstGeom prst="rect">
            <a:avLst/>
          </a:prstGeom>
          <a:ln/>
        </p:spPr>
      </p:pic>
      <p:sp>
        <p:nvSpPr>
          <p:cNvPr id="5" name="Google Shape;3296;p32"/>
          <p:cNvSpPr txBox="1"/>
          <p:nvPr/>
        </p:nvSpPr>
        <p:spPr>
          <a:xfrm>
            <a:off x="2672657" y="625462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795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027872"/>
              </p:ext>
            </p:extLst>
          </p:nvPr>
        </p:nvGraphicFramePr>
        <p:xfrm>
          <a:off x="862582" y="2010354"/>
          <a:ext cx="10515600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15038186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endParaRPr lang="vi-VN" sz="3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</a:t>
                      </a: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 tìm thấy dấu tích của người tối cổ ở </a:t>
                      </a: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vi-VN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Á: </a:t>
                      </a: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In-đô-nê-xi-a</a:t>
                      </a:r>
                      <a:r>
                        <a:rPr lang="vi-VN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Mi-an-ma</a:t>
                      </a:r>
                      <a:r>
                        <a:rPr lang="vi-VN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Ma-lai-xi-</a:t>
                      </a:r>
                      <a:r>
                        <a:rPr lang="vi-VN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</a:t>
                      </a:r>
                      <a:r>
                        <a:rPr lang="vi-VN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vi-VN" sz="36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Philipin, Thái Lan, Việt Nam.</a:t>
                      </a: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99247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674388"/>
              </p:ext>
            </p:extLst>
          </p:nvPr>
        </p:nvGraphicFramePr>
        <p:xfrm>
          <a:off x="862582" y="4474850"/>
          <a:ext cx="10515600" cy="187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804865895"/>
                    </a:ext>
                  </a:extLst>
                </a:gridCol>
              </a:tblGrid>
              <a:tr h="1734881">
                <a:tc>
                  <a:txBody>
                    <a:bodyPr/>
                    <a:lstStyle/>
                    <a:p>
                      <a:pPr marL="571500" indent="-57150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</a:t>
                      </a: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phân bố dấu tích người tối cổ ở Việt Nam: </a:t>
                      </a: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</a:t>
                      </a: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ở cả miền núi và đồng bằng trên lãnh thổ </a:t>
                      </a: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vi-VN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l-NL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 ngày nay.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8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774512"/>
                  </a:ext>
                </a:extLst>
              </a:tr>
            </a:tbl>
          </a:graphicData>
        </a:graphic>
      </p:graphicFrame>
      <p:pic>
        <p:nvPicPr>
          <p:cNvPr id="7" name="Hình ảnh 5">
            <a:extLst>
              <a:ext uri="{FF2B5EF4-FFF2-40B4-BE49-F238E27FC236}">
                <a16:creationId xmlns:a16="http://schemas.microsoft.com/office/drawing/2014/main" id="{8AAFC737-3F0D-4155-B866-22F212656D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12" y="5268889"/>
            <a:ext cx="2253615" cy="1212215"/>
          </a:xfrm>
          <a:prstGeom prst="rect">
            <a:avLst/>
          </a:prstGeom>
        </p:spPr>
      </p:pic>
      <p:sp>
        <p:nvSpPr>
          <p:cNvPr id="8" name="Google Shape;3296;p32"/>
          <p:cNvSpPr txBox="1"/>
          <p:nvPr/>
        </p:nvSpPr>
        <p:spPr>
          <a:xfrm>
            <a:off x="862582" y="1389737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022764" y="84908"/>
            <a:ext cx="81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LOÀI NGƯỜI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3448311" y="3527427"/>
            <a:ext cx="1825419" cy="192715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VN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5216460" y="3124200"/>
            <a:ext cx="6944619" cy="2585321"/>
            <a:chOff x="3706936" y="134767"/>
            <a:chExt cx="5208464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762589" y="134767"/>
              <a:ext cx="5027211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VN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706936" y="237427"/>
              <a:ext cx="5208464" cy="752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Tx/>
              </a:pP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dấu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người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tối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phát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ở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Đông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Nam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Á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chứng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tỏ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267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?</a:t>
              </a:r>
              <a:endParaRPr lang="zh-CN" altLang="en-US" sz="4267" kern="12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2891202"/>
            <a:ext cx="3554912" cy="38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1016000" y="553503"/>
            <a:ext cx="10668000" cy="1941950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defRPr/>
              </a:pP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8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867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0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D480C45-3CA9-F542-A701-99FFF97017B4}"/>
              </a:ext>
            </a:extLst>
          </p:cNvPr>
          <p:cNvGrpSpPr/>
          <p:nvPr/>
        </p:nvGrpSpPr>
        <p:grpSpPr>
          <a:xfrm>
            <a:off x="4978399" y="3124200"/>
            <a:ext cx="7325791" cy="2585321"/>
            <a:chOff x="3528390" y="134767"/>
            <a:chExt cx="5494343" cy="94375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BC016BD-6E27-6C4A-AEFB-69B366205AC5}"/>
                </a:ext>
              </a:extLst>
            </p:cNvPr>
            <p:cNvSpPr/>
            <p:nvPr/>
          </p:nvSpPr>
          <p:spPr>
            <a:xfrm>
              <a:off x="3528391" y="134767"/>
              <a:ext cx="5410200" cy="9437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83573"/>
                </a:srgbClr>
              </a:outerShdw>
              <a:reflection stA="93000" endPos="21799" dist="508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VN" sz="3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1B615-90ED-1147-AC73-CCB0C129DDA8}"/>
                </a:ext>
              </a:extLst>
            </p:cNvPr>
            <p:cNvSpPr/>
            <p:nvPr/>
          </p:nvSpPr>
          <p:spPr>
            <a:xfrm>
              <a:off x="3528390" y="231596"/>
              <a:ext cx="5494343" cy="752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Tx/>
              </a:pPr>
              <a:r>
                <a:rPr lang="vi-VN" altLang="zh-CN" sz="4267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  <a:sym typeface="+mn-lt"/>
                </a:rPr>
                <a:t>Việc phát hiện các công cụ bằng đá và răng hóa thạch ở nước ta cho em biết thêm điều gì? </a:t>
              </a:r>
            </a:p>
          </p:txBody>
        </p:sp>
      </p:grp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0" y="2495453"/>
            <a:ext cx="3335941" cy="422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AEE3E-84F4-C64E-BD8B-144B1A4C260B}"/>
              </a:ext>
            </a:extLst>
          </p:cNvPr>
          <p:cNvGrpSpPr/>
          <p:nvPr/>
        </p:nvGrpSpPr>
        <p:grpSpPr>
          <a:xfrm>
            <a:off x="1016000" y="553503"/>
            <a:ext cx="10668000" cy="1941950"/>
            <a:chOff x="533400" y="438150"/>
            <a:chExt cx="8001000" cy="14564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4360B-E827-C743-9A0B-BC503ED68423}"/>
                </a:ext>
              </a:extLst>
            </p:cNvPr>
            <p:cNvSpPr/>
            <p:nvPr/>
          </p:nvSpPr>
          <p:spPr>
            <a:xfrm>
              <a:off x="609600" y="498686"/>
              <a:ext cx="7924800" cy="1107996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 defTabSz="1219170">
                <a:defRPr/>
              </a:pP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88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8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rminator 1">
              <a:extLst>
                <a:ext uri="{FF2B5EF4-FFF2-40B4-BE49-F238E27FC236}">
                  <a16:creationId xmlns:a16="http://schemas.microsoft.com/office/drawing/2014/main" id="{BBED2942-A826-1742-826B-D93A192C4FC2}"/>
                </a:ext>
              </a:extLst>
            </p:cNvPr>
            <p:cNvSpPr/>
            <p:nvPr/>
          </p:nvSpPr>
          <p:spPr>
            <a:xfrm>
              <a:off x="533400" y="438150"/>
              <a:ext cx="7848600" cy="1456462"/>
            </a:xfrm>
            <a:prstGeom prst="flowChartTermina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867">
                <a:solidFill>
                  <a:srgbClr val="0070C0"/>
                </a:solidFill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3A03C-1215-3146-9BF6-786DE45E36EA}"/>
              </a:ext>
            </a:extLst>
          </p:cNvPr>
          <p:cNvSpPr/>
          <p:nvPr/>
        </p:nvSpPr>
        <p:spPr>
          <a:xfrm>
            <a:off x="3149601" y="3540386"/>
            <a:ext cx="1716609" cy="194194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VN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34" y="578084"/>
            <a:ext cx="7416799" cy="1122400"/>
          </a:xfrm>
        </p:spPr>
        <p:txBody>
          <a:bodyPr/>
          <a:lstStyle/>
          <a:p>
            <a:pPr algn="ctr"/>
            <a:r>
              <a:rPr lang="en-VN" sz="72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867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7D3CC-EDFC-6F4F-9E9A-4763DEE38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81" y="1397000"/>
            <a:ext cx="47688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1.48148E-6 L 2.22045E-16 0.02847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4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nền</a:t>
            </a:r>
            <a:endPara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2975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40640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62975" y="3054759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540640" y="3054759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6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9753" y="2744498"/>
            <a:ext cx="4802536" cy="1961345"/>
            <a:chOff x="408527" y="2785803"/>
            <a:chExt cx="4802536" cy="196134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H="1">
              <a:off x="814455" y="2785803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5867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08527" y="2903039"/>
              <a:ext cx="4343238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5867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Vượn</a:t>
              </a:r>
              <a:r>
                <a:rPr lang="en-US" sz="5867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cổ</a:t>
              </a:r>
              <a:endParaRPr lang="en-US" sz="5867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63959" y="5013661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58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5867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mập</a:t>
              </a:r>
              <a:endParaRPr lang="en-US" sz="5867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136987" y="2656043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58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5867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voi</a:t>
              </a:r>
              <a:endParaRPr lang="en-US" sz="5867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149584" y="4992197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58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5867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867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heo</a:t>
              </a:r>
              <a:r>
                <a:rPr lang="en-US" sz="5867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36209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Tx/>
                  <a:defRPr/>
                </a:pP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Con </a:t>
                </a:r>
                <a:r>
                  <a:rPr lang="en-US" sz="5333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nguồn</a:t>
                </a: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đâu</a:t>
                </a:r>
                <a:r>
                  <a:rPr lang="en-US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764381"/>
              <a:ext cx="90921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US" sz="36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Âm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thanh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khi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chọn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Đúng</a:t>
            </a:r>
            <a:endPara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645109" y="362508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Âm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thanh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khi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chọn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1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84945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64420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2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3" y="3039262"/>
            <a:ext cx="133513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Khoảng</a:t>
              </a: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15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vạn</a:t>
              </a: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  <a:endParaRPr lang="en-US" sz="4800" kern="1200" dirty="0">
                <a:solidFill>
                  <a:srgbClr val="9C504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20579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vạn</a:t>
              </a: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năm</a:t>
              </a:r>
              <a:endParaRPr lang="en-US" sz="48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16044" y="2459325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vạn</a:t>
              </a: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năm</a:t>
              </a:r>
              <a:endParaRPr lang="en-US" sz="4800" kern="1200" dirty="0">
                <a:solidFill>
                  <a:srgbClr val="9C504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vạn</a:t>
              </a:r>
              <a:r>
                <a:rPr lang="en-US" sz="4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năm</a:t>
              </a:r>
              <a:endParaRPr lang="en-US" sz="4800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Tx/>
                  <a:defRPr/>
                </a:pP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67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5867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5867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506731" y="810547"/>
              <a:ext cx="909211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US" sz="30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1236462" y="4407924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-1227935" y="2779131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Âm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thanh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khi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chọn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Đúng</a:t>
            </a:r>
            <a:endPara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-1669155" y="352834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Âm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thanh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algn="ctr" defTabSz="914377">
              <a:buClrTx/>
              <a:defRPr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khi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chọn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EE4B5604-6E72-4DBC-AFBE-5CA7812E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43" y="1163802"/>
            <a:ext cx="2428875" cy="182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1667639-8F4F-4D44-B1FE-67D0FEE1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55" y="3117277"/>
            <a:ext cx="2506687" cy="154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DB8F8A9-81BB-408B-A5D4-F2F3662B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167" y="4779818"/>
            <a:ext cx="2506687" cy="173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 descr="TR6">
            <a:extLst>
              <a:ext uri="{FF2B5EF4-FFF2-40B4-BE49-F238E27FC236}">
                <a16:creationId xmlns:a16="http://schemas.microsoft.com/office/drawing/2014/main" id="{232A533D-2C84-47C5-A657-AD049211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70000" r="71666" b="12222"/>
          <a:stretch>
            <a:fillRect/>
          </a:stretch>
        </p:blipFill>
        <p:spPr bwMode="auto">
          <a:xfrm>
            <a:off x="157655" y="4980697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1">
            <a:extLst>
              <a:ext uri="{FF2B5EF4-FFF2-40B4-BE49-F238E27FC236}">
                <a16:creationId xmlns:a16="http://schemas.microsoft.com/office/drawing/2014/main" id="{38486584-49E9-4749-9227-0652ED85E1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655" y="2313697"/>
            <a:ext cx="9144000" cy="41148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13DC793C-9A3D-4226-A078-1C0B6C042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81655" y="5437897"/>
            <a:ext cx="838200" cy="990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74EB58E3-D0C3-4DF2-8F7B-8E03FC77E5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9855" y="4904497"/>
            <a:ext cx="1143000" cy="1524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4">
            <a:extLst>
              <a:ext uri="{FF2B5EF4-FFF2-40B4-BE49-F238E27FC236}">
                <a16:creationId xmlns:a16="http://schemas.microsoft.com/office/drawing/2014/main" id="{31BA485B-B56B-4DA0-B213-D5CFCFEEB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0455" y="4142497"/>
            <a:ext cx="1828800" cy="2286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EF776E74-59FE-48AE-B2AF-7B0DD83157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2455" y="3456697"/>
            <a:ext cx="2514600" cy="2971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D20DD071-A35E-4491-93A0-93711DB4C4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6855" y="2694697"/>
            <a:ext cx="3276600" cy="3733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3C32397-3610-4092-BCDA-C765E4B2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9855" y="2847097"/>
            <a:ext cx="2971800" cy="3581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C681CDDE-A329-40D3-B3D5-41097728A9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63455" y="5285497"/>
            <a:ext cx="838200" cy="1143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81EC676D-1BC0-477A-A396-AD84D71DB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2855" y="4218697"/>
            <a:ext cx="1828800" cy="2209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92F73121-32AF-45D2-9F58-128F86F42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455" y="5818897"/>
            <a:ext cx="685800" cy="609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" name="Picture 22" descr="TR6">
            <a:extLst>
              <a:ext uri="{FF2B5EF4-FFF2-40B4-BE49-F238E27FC236}">
                <a16:creationId xmlns:a16="http://schemas.microsoft.com/office/drawing/2014/main" id="{B96AB6A3-A46A-4D21-97E5-52FD6ED1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r="5000" b="61111"/>
          <a:stretch>
            <a:fillRect/>
          </a:stretch>
        </p:blipFill>
        <p:spPr bwMode="auto">
          <a:xfrm>
            <a:off x="5872655" y="865897"/>
            <a:ext cx="1295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EFCAB0-F4D7-A64E-B029-4D043E470490}"/>
              </a:ext>
            </a:extLst>
          </p:cNvPr>
          <p:cNvSpPr/>
          <p:nvPr/>
        </p:nvSpPr>
        <p:spPr>
          <a:xfrm>
            <a:off x="158613" y="3553682"/>
            <a:ext cx="2049516" cy="14927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67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F8F60C-985E-3D47-AA55-3197CC439BA0}"/>
              </a:ext>
            </a:extLst>
          </p:cNvPr>
          <p:cNvSpPr/>
          <p:nvPr/>
        </p:nvSpPr>
        <p:spPr>
          <a:xfrm>
            <a:off x="2512019" y="1115093"/>
            <a:ext cx="1592317" cy="14232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67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B6F9710-26F3-2F4B-930A-B1D83B14EE07}"/>
              </a:ext>
            </a:extLst>
          </p:cNvPr>
          <p:cNvSpPr/>
          <p:nvPr/>
        </p:nvSpPr>
        <p:spPr>
          <a:xfrm>
            <a:off x="7047306" y="948213"/>
            <a:ext cx="1839601" cy="15347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67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1F67370-8361-7E4B-A2D2-F9BEA432E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9"/>
          <a:stretch/>
        </p:blipFill>
        <p:spPr bwMode="auto">
          <a:xfrm>
            <a:off x="2125553" y="4293708"/>
            <a:ext cx="7139888" cy="21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576ABF-65E7-DC43-BF3A-F25FEAD3E23D}"/>
              </a:ext>
            </a:extLst>
          </p:cNvPr>
          <p:cNvSpPr/>
          <p:nvPr/>
        </p:nvSpPr>
        <p:spPr>
          <a:xfrm>
            <a:off x="2480026" y="1456977"/>
            <a:ext cx="172338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667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E7058-CA28-B64A-AA2E-5F06193ADFDB}"/>
              </a:ext>
            </a:extLst>
          </p:cNvPr>
          <p:cNvSpPr/>
          <p:nvPr/>
        </p:nvSpPr>
        <p:spPr>
          <a:xfrm>
            <a:off x="6997837" y="1324649"/>
            <a:ext cx="1828800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667" b="1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B3C8C8-EDE7-1544-886B-2BBF8BC3B2EF}"/>
              </a:ext>
            </a:extLst>
          </p:cNvPr>
          <p:cNvSpPr/>
          <p:nvPr/>
        </p:nvSpPr>
        <p:spPr>
          <a:xfrm>
            <a:off x="25508" y="3685297"/>
            <a:ext cx="221470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</a:rPr>
              <a:t> 5 – 6  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2667" b="1" dirty="0"/>
          </a:p>
        </p:txBody>
      </p:sp>
      <p:pic>
        <p:nvPicPr>
          <p:cNvPr id="31" name="Picture 21" descr="TR6">
            <a:extLst>
              <a:ext uri="{FF2B5EF4-FFF2-40B4-BE49-F238E27FC236}">
                <a16:creationId xmlns:a16="http://schemas.microsoft.com/office/drawing/2014/main" id="{3E93B310-4833-48AF-BA98-39E91C4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6" t="48889" r="36667" b="15555"/>
          <a:stretch>
            <a:fillRect/>
          </a:stretch>
        </p:blipFill>
        <p:spPr bwMode="auto">
          <a:xfrm>
            <a:off x="2900855" y="2466097"/>
            <a:ext cx="106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8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2" grpId="0" animBg="1"/>
          <p:bldP spid="33" grpId="0" animBg="1"/>
          <p:bldP spid="34" grpId="0" animBg="1"/>
          <p:bldP spid="5" grpId="0"/>
          <p:bldP spid="6" grpId="0"/>
          <p:bldP spid="36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10"/>
            <a:ext cx="1335139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40639" y="5215981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1" y="3039262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3" y="5206904"/>
            <a:ext cx="1335139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366956" y="4673046"/>
            <a:ext cx="4449043" cy="1871084"/>
            <a:chOff x="418429" y="2465042"/>
            <a:chExt cx="4449042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65958" y="2492017"/>
              <a:ext cx="4101513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Indonesia</a:t>
              </a:r>
              <a:endParaRPr lang="en-US" sz="4267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13731" y="4651605"/>
            <a:ext cx="4401307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09268" y="2416129"/>
            <a:ext cx="4396608" cy="1895228"/>
            <a:chOff x="7254104" y="2434201"/>
            <a:chExt cx="4396608" cy="1895228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H="1">
              <a:off x="7254104" y="243420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US" sz="4267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69571" y="245086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endParaRPr lang="en-US" sz="4267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55153" y="159047"/>
            <a:ext cx="11153732" cy="2009400"/>
            <a:chOff x="150128" y="102542"/>
            <a:chExt cx="11153732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96795" cy="1863939"/>
              <a:chOff x="1107064" y="247999"/>
              <a:chExt cx="10431460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10008" y="388967"/>
                <a:ext cx="1022851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Tx/>
                  <a:defRPr/>
                </a:pPr>
                <a:r>
                  <a:rPr lang="vi-VN" sz="5333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Ở Đông Nam Á người tối cổ xuất hiện sớm nhất ở nước nào? </a:t>
                </a:r>
                <a:endParaRPr lang="en-US" sz="5333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713051"/>
              <a:ext cx="909211" cy="7489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9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0004" y="-1857715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5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63702" y="5215981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2"/>
            <a:ext cx="1335139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62247" y="305087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1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4" y="3752480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93628" y="4607623"/>
            <a:ext cx="4621409" cy="1909151"/>
            <a:chOff x="193627" y="2419831"/>
            <a:chExt cx="4621410" cy="19091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93627" y="241983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Khắp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</a:t>
              </a:r>
              <a:endParaRPr lang="en-US" sz="4267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21846" y="2463148"/>
            <a:ext cx="4386601" cy="1945197"/>
            <a:chOff x="321846" y="4651957"/>
            <a:chExt cx="4386601" cy="194519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H="1">
              <a:off x="321846" y="4733216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US" sz="4267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76964" y="2465043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endParaRPr lang="en-US" sz="4267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267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213600" y="465283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>
                <a:buClrTx/>
                <a:defRPr/>
              </a:pPr>
              <a:r>
                <a:rPr lang="en-US" sz="4267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endParaRPr lang="en-US" sz="4267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393003" y="318451"/>
                <a:ext cx="10118658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Tx/>
                  <a:defRPr/>
                </a:pP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đâu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48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</a:t>
                </a:r>
                <a:r>
                  <a:rPr lang="en-US" sz="48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06731" y="713053"/>
              <a:ext cx="909211" cy="7489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US" sz="4267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1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660111" y="423471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1241288" y="2571277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65601" y="385640"/>
            <a:ext cx="7823199" cy="6472361"/>
            <a:chOff x="4191000" y="742950"/>
            <a:chExt cx="4343400" cy="437625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37625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 defTabSz="1219170">
                <a:defRPr/>
              </a:pPr>
              <a:endParaRPr sz="1867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627409" y="712413"/>
            <a:ext cx="6714564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dirty="0">
                <a:solidFill>
                  <a:srgbClr val="A011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730491"/>
            <a:ext cx="4359836" cy="5740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53BD3E-64FB-DC49-9487-693CBFE18AD9}"/>
              </a:ext>
            </a:extLst>
          </p:cNvPr>
          <p:cNvSpPr/>
          <p:nvPr/>
        </p:nvSpPr>
        <p:spPr>
          <a:xfrm>
            <a:off x="4677027" y="2579588"/>
            <a:ext cx="6714564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lớn người châu Phi có làn da đen, châu Á có làn da vàng, châu Âu có làn da trắng, liệu họ có chung một nguồn gốc hay không?</a:t>
            </a:r>
          </a:p>
        </p:txBody>
      </p:sp>
    </p:spTree>
    <p:extLst>
      <p:ext uri="{BB962C8B-B14F-4D97-AF65-F5344CB8AC3E}">
        <p14:creationId xmlns:p14="http://schemas.microsoft.com/office/powerpoint/2010/main" val="15672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Illustration Of Cartoon Caveman Family With Cave Background Royalty  Free SVG, Cliparts, Vetores, E Ilustrações Stock. Image 85233688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37" y="2041461"/>
            <a:ext cx="5223164" cy="45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  <p:grpSp>
        <p:nvGrpSpPr>
          <p:cNvPr id="5" name="Google Shape;2934;p58"/>
          <p:cNvGrpSpPr/>
          <p:nvPr/>
        </p:nvGrpSpPr>
        <p:grpSpPr>
          <a:xfrm>
            <a:off x="2597858" y="934223"/>
            <a:ext cx="6305307" cy="1014325"/>
            <a:chOff x="2514644" y="1703400"/>
            <a:chExt cx="4114749" cy="1120555"/>
          </a:xfrm>
          <a:solidFill>
            <a:srgbClr val="FFFF00"/>
          </a:solidFill>
        </p:grpSpPr>
        <p:grpSp>
          <p:nvGrpSpPr>
            <p:cNvPr id="6" name="Google Shape;2935;p58"/>
            <p:cNvGrpSpPr/>
            <p:nvPr/>
          </p:nvGrpSpPr>
          <p:grpSpPr>
            <a:xfrm>
              <a:off x="2514644" y="1703404"/>
              <a:ext cx="4114749" cy="1120551"/>
              <a:chOff x="2647474" y="1703400"/>
              <a:chExt cx="3772576" cy="1120551"/>
            </a:xfrm>
            <a:grpFill/>
          </p:grpSpPr>
          <p:sp>
            <p:nvSpPr>
              <p:cNvPr id="8" name="Google Shape;2936;p58"/>
              <p:cNvSpPr/>
              <p:nvPr/>
            </p:nvSpPr>
            <p:spPr>
              <a:xfrm>
                <a:off x="2777274" y="1703400"/>
                <a:ext cx="21539" cy="112055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70243" extrusionOk="0">
                    <a:moveTo>
                      <a:pt x="376" y="1"/>
                    </a:moveTo>
                    <a:cubicBezTo>
                      <a:pt x="95" y="5862"/>
                      <a:pt x="1" y="11724"/>
                      <a:pt x="95" y="17585"/>
                    </a:cubicBezTo>
                    <a:cubicBezTo>
                      <a:pt x="188" y="20515"/>
                      <a:pt x="282" y="23446"/>
                      <a:pt x="282" y="26377"/>
                    </a:cubicBezTo>
                    <a:cubicBezTo>
                      <a:pt x="376" y="29307"/>
                      <a:pt x="282" y="32238"/>
                      <a:pt x="188" y="35169"/>
                    </a:cubicBezTo>
                    <a:cubicBezTo>
                      <a:pt x="95" y="38006"/>
                      <a:pt x="95" y="40936"/>
                      <a:pt x="95" y="43867"/>
                    </a:cubicBezTo>
                    <a:cubicBezTo>
                      <a:pt x="1" y="46798"/>
                      <a:pt x="1" y="49728"/>
                      <a:pt x="1" y="52659"/>
                    </a:cubicBezTo>
                    <a:cubicBezTo>
                      <a:pt x="1" y="58520"/>
                      <a:pt x="95" y="64381"/>
                      <a:pt x="376" y="70243"/>
                    </a:cubicBezTo>
                    <a:lnTo>
                      <a:pt x="470" y="70243"/>
                    </a:lnTo>
                    <a:cubicBezTo>
                      <a:pt x="775" y="64381"/>
                      <a:pt x="868" y="58520"/>
                      <a:pt x="962" y="52659"/>
                    </a:cubicBezTo>
                    <a:cubicBezTo>
                      <a:pt x="962" y="49728"/>
                      <a:pt x="962" y="46798"/>
                      <a:pt x="868" y="43867"/>
                    </a:cubicBezTo>
                    <a:cubicBezTo>
                      <a:pt x="868" y="40936"/>
                      <a:pt x="775" y="38006"/>
                      <a:pt x="681" y="35169"/>
                    </a:cubicBezTo>
                    <a:cubicBezTo>
                      <a:pt x="681" y="32238"/>
                      <a:pt x="587" y="29307"/>
                      <a:pt x="587" y="26377"/>
                    </a:cubicBezTo>
                    <a:cubicBezTo>
                      <a:pt x="681" y="23446"/>
                      <a:pt x="775" y="20515"/>
                      <a:pt x="868" y="17585"/>
                    </a:cubicBezTo>
                    <a:cubicBezTo>
                      <a:pt x="868" y="11724"/>
                      <a:pt x="775" y="5862"/>
                      <a:pt x="470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937;p58"/>
              <p:cNvSpPr/>
              <p:nvPr/>
            </p:nvSpPr>
            <p:spPr>
              <a:xfrm rot="5400000">
                <a:off x="4513877" y="801272"/>
                <a:ext cx="39770" cy="377257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70243" extrusionOk="0">
                    <a:moveTo>
                      <a:pt x="376" y="1"/>
                    </a:moveTo>
                    <a:cubicBezTo>
                      <a:pt x="95" y="5862"/>
                      <a:pt x="1" y="11724"/>
                      <a:pt x="95" y="17585"/>
                    </a:cubicBezTo>
                    <a:cubicBezTo>
                      <a:pt x="188" y="20515"/>
                      <a:pt x="282" y="23446"/>
                      <a:pt x="282" y="26377"/>
                    </a:cubicBezTo>
                    <a:cubicBezTo>
                      <a:pt x="376" y="29307"/>
                      <a:pt x="282" y="32238"/>
                      <a:pt x="188" y="35169"/>
                    </a:cubicBezTo>
                    <a:cubicBezTo>
                      <a:pt x="95" y="38006"/>
                      <a:pt x="95" y="40936"/>
                      <a:pt x="95" y="43867"/>
                    </a:cubicBezTo>
                    <a:cubicBezTo>
                      <a:pt x="1" y="46798"/>
                      <a:pt x="1" y="49728"/>
                      <a:pt x="1" y="52659"/>
                    </a:cubicBezTo>
                    <a:cubicBezTo>
                      <a:pt x="1" y="58520"/>
                      <a:pt x="95" y="64381"/>
                      <a:pt x="376" y="70243"/>
                    </a:cubicBezTo>
                    <a:lnTo>
                      <a:pt x="470" y="70243"/>
                    </a:lnTo>
                    <a:cubicBezTo>
                      <a:pt x="775" y="64381"/>
                      <a:pt x="868" y="58520"/>
                      <a:pt x="962" y="52659"/>
                    </a:cubicBezTo>
                    <a:cubicBezTo>
                      <a:pt x="962" y="49728"/>
                      <a:pt x="962" y="46798"/>
                      <a:pt x="868" y="43867"/>
                    </a:cubicBezTo>
                    <a:cubicBezTo>
                      <a:pt x="868" y="40936"/>
                      <a:pt x="775" y="38006"/>
                      <a:pt x="681" y="35169"/>
                    </a:cubicBezTo>
                    <a:cubicBezTo>
                      <a:pt x="681" y="32238"/>
                      <a:pt x="587" y="29307"/>
                      <a:pt x="587" y="26377"/>
                    </a:cubicBezTo>
                    <a:cubicBezTo>
                      <a:pt x="681" y="23446"/>
                      <a:pt x="775" y="20515"/>
                      <a:pt x="868" y="17585"/>
                    </a:cubicBezTo>
                    <a:cubicBezTo>
                      <a:pt x="868" y="11724"/>
                      <a:pt x="775" y="5862"/>
                      <a:pt x="470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938;p58"/>
              <p:cNvSpPr/>
              <p:nvPr/>
            </p:nvSpPr>
            <p:spPr>
              <a:xfrm rot="5400000">
                <a:off x="4513877" y="-36927"/>
                <a:ext cx="39770" cy="377257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70243" extrusionOk="0">
                    <a:moveTo>
                      <a:pt x="376" y="1"/>
                    </a:moveTo>
                    <a:cubicBezTo>
                      <a:pt x="95" y="5862"/>
                      <a:pt x="1" y="11724"/>
                      <a:pt x="95" y="17585"/>
                    </a:cubicBezTo>
                    <a:cubicBezTo>
                      <a:pt x="188" y="20515"/>
                      <a:pt x="282" y="23446"/>
                      <a:pt x="282" y="26377"/>
                    </a:cubicBezTo>
                    <a:cubicBezTo>
                      <a:pt x="376" y="29307"/>
                      <a:pt x="282" y="32238"/>
                      <a:pt x="188" y="35169"/>
                    </a:cubicBezTo>
                    <a:cubicBezTo>
                      <a:pt x="95" y="38006"/>
                      <a:pt x="95" y="40936"/>
                      <a:pt x="95" y="43867"/>
                    </a:cubicBezTo>
                    <a:cubicBezTo>
                      <a:pt x="1" y="46798"/>
                      <a:pt x="1" y="49728"/>
                      <a:pt x="1" y="52659"/>
                    </a:cubicBezTo>
                    <a:cubicBezTo>
                      <a:pt x="1" y="58520"/>
                      <a:pt x="95" y="64381"/>
                      <a:pt x="376" y="70243"/>
                    </a:cubicBezTo>
                    <a:lnTo>
                      <a:pt x="470" y="70243"/>
                    </a:lnTo>
                    <a:cubicBezTo>
                      <a:pt x="775" y="64381"/>
                      <a:pt x="868" y="58520"/>
                      <a:pt x="962" y="52659"/>
                    </a:cubicBezTo>
                    <a:cubicBezTo>
                      <a:pt x="962" y="49728"/>
                      <a:pt x="962" y="46798"/>
                      <a:pt x="868" y="43867"/>
                    </a:cubicBezTo>
                    <a:cubicBezTo>
                      <a:pt x="868" y="40936"/>
                      <a:pt x="775" y="38006"/>
                      <a:pt x="681" y="35169"/>
                    </a:cubicBezTo>
                    <a:cubicBezTo>
                      <a:pt x="681" y="32238"/>
                      <a:pt x="587" y="29307"/>
                      <a:pt x="587" y="26377"/>
                    </a:cubicBezTo>
                    <a:cubicBezTo>
                      <a:pt x="681" y="23446"/>
                      <a:pt x="775" y="20515"/>
                      <a:pt x="868" y="17585"/>
                    </a:cubicBezTo>
                    <a:cubicBezTo>
                      <a:pt x="868" y="11724"/>
                      <a:pt x="775" y="5862"/>
                      <a:pt x="470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2939;p58"/>
            <p:cNvSpPr/>
            <p:nvPr/>
          </p:nvSpPr>
          <p:spPr>
            <a:xfrm>
              <a:off x="6396774" y="1703400"/>
              <a:ext cx="23493" cy="1120551"/>
            </a:xfrm>
            <a:custGeom>
              <a:avLst/>
              <a:gdLst/>
              <a:ahLst/>
              <a:cxnLst/>
              <a:rect l="l" t="t" r="r" b="b"/>
              <a:pathLst>
                <a:path w="963" h="70243" extrusionOk="0">
                  <a:moveTo>
                    <a:pt x="376" y="1"/>
                  </a:moveTo>
                  <a:cubicBezTo>
                    <a:pt x="95" y="5862"/>
                    <a:pt x="1" y="11724"/>
                    <a:pt x="95" y="17585"/>
                  </a:cubicBezTo>
                  <a:cubicBezTo>
                    <a:pt x="188" y="20515"/>
                    <a:pt x="282" y="23446"/>
                    <a:pt x="282" y="26377"/>
                  </a:cubicBezTo>
                  <a:cubicBezTo>
                    <a:pt x="376" y="29307"/>
                    <a:pt x="282" y="32238"/>
                    <a:pt x="188" y="35169"/>
                  </a:cubicBezTo>
                  <a:cubicBezTo>
                    <a:pt x="95" y="38006"/>
                    <a:pt x="95" y="40936"/>
                    <a:pt x="95" y="43867"/>
                  </a:cubicBezTo>
                  <a:cubicBezTo>
                    <a:pt x="1" y="46798"/>
                    <a:pt x="1" y="49728"/>
                    <a:pt x="1" y="52659"/>
                  </a:cubicBezTo>
                  <a:cubicBezTo>
                    <a:pt x="1" y="58520"/>
                    <a:pt x="95" y="64381"/>
                    <a:pt x="376" y="70243"/>
                  </a:cubicBezTo>
                  <a:lnTo>
                    <a:pt x="470" y="70243"/>
                  </a:lnTo>
                  <a:cubicBezTo>
                    <a:pt x="775" y="64381"/>
                    <a:pt x="868" y="58520"/>
                    <a:pt x="962" y="52659"/>
                  </a:cubicBezTo>
                  <a:cubicBezTo>
                    <a:pt x="962" y="49728"/>
                    <a:pt x="962" y="46798"/>
                    <a:pt x="868" y="43867"/>
                  </a:cubicBezTo>
                  <a:cubicBezTo>
                    <a:pt x="868" y="40936"/>
                    <a:pt x="775" y="38006"/>
                    <a:pt x="681" y="35169"/>
                  </a:cubicBezTo>
                  <a:cubicBezTo>
                    <a:pt x="681" y="32238"/>
                    <a:pt x="587" y="29307"/>
                    <a:pt x="587" y="26377"/>
                  </a:cubicBezTo>
                  <a:cubicBezTo>
                    <a:pt x="681" y="23446"/>
                    <a:pt x="775" y="20515"/>
                    <a:pt x="868" y="17585"/>
                  </a:cubicBezTo>
                  <a:cubicBezTo>
                    <a:pt x="868" y="11724"/>
                    <a:pt x="775" y="5862"/>
                    <a:pt x="470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3296;p32"/>
          <p:cNvSpPr txBox="1"/>
          <p:nvPr/>
        </p:nvSpPr>
        <p:spPr>
          <a:xfrm>
            <a:off x="3981866" y="1219832"/>
            <a:ext cx="3433773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lang="en-US" sz="4800" b="1" dirty="0">
              <a:solidFill>
                <a:schemeClr val="accent2">
                  <a:lumMod val="75000"/>
                </a:schemeClr>
              </a:solidFill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6943" y="1095655"/>
            <a:ext cx="4323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IV. CỦNG CỐ BÀI HỌC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8565" y="5600230"/>
            <a:ext cx="4143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HỌC qua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Wheelname.com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3296;p32"/>
          <p:cNvSpPr txBox="1"/>
          <p:nvPr/>
        </p:nvSpPr>
        <p:spPr>
          <a:xfrm>
            <a:off x="632996" y="2565824"/>
            <a:ext cx="7183366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1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Cách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tính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thời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gian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trong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lịch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sử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" name="Google Shape;3296;p32"/>
          <p:cNvSpPr txBox="1"/>
          <p:nvPr/>
        </p:nvSpPr>
        <p:spPr>
          <a:xfrm>
            <a:off x="545073" y="3498286"/>
            <a:ext cx="7825204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2.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Quá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trình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tiến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hóa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từ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vượn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thành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" name="Google Shape;3296;p32"/>
          <p:cNvSpPr txBox="1"/>
          <p:nvPr/>
        </p:nvSpPr>
        <p:spPr>
          <a:xfrm>
            <a:off x="501112" y="4430748"/>
            <a:ext cx="731525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3200" b="1" dirty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3</a:t>
            </a:r>
            <a:r>
              <a:rPr lang="en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.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Dấu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tích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người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tối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cổ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ở </a:t>
            </a:r>
            <a:r>
              <a:rPr lang="en-US" sz="3200" b="1" dirty="0" err="1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Đông</a:t>
            </a:r>
            <a:r>
              <a:rPr lang="en-US" sz="3200" b="1" dirty="0" smtClean="0">
                <a:latin typeface="iCiel Cadena" panose="02000503000000020004" pitchFamily="2" charset="0"/>
                <a:ea typeface="Didact Gothic"/>
                <a:cs typeface="Didact Gothic"/>
                <a:sym typeface="Didact Gothic"/>
              </a:rPr>
              <a:t> Nam Á?</a:t>
            </a:r>
            <a:endParaRPr sz="3200" b="1" dirty="0">
              <a:latin typeface="iCiel Cadena" panose="02000503000000020004" pitchFamily="2" charset="0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77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1026" name="Picture 2" descr="Free and customizable thank you 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1381"/>
            <a:ext cx="12192000" cy="55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94763"/>
            <a:ext cx="2978727" cy="2937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HƯƠNG HUỆ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2DFFE8-80EF-8943-9287-92BADB481385}"/>
              </a:ext>
            </a:extLst>
          </p:cNvPr>
          <p:cNvSpPr/>
          <p:nvPr/>
        </p:nvSpPr>
        <p:spPr>
          <a:xfrm>
            <a:off x="2235200" y="1523880"/>
            <a:ext cx="5268787" cy="1007437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D6AEE-AF75-C74C-8D52-9EE70589B15B}"/>
              </a:ext>
            </a:extLst>
          </p:cNvPr>
          <p:cNvSpPr/>
          <p:nvPr/>
        </p:nvSpPr>
        <p:spPr>
          <a:xfrm>
            <a:off x="2235200" y="1719821"/>
            <a:ext cx="5379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5, 6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32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02B01F-5D89-9D4D-8030-DC869E11E460}"/>
              </a:ext>
            </a:extLst>
          </p:cNvPr>
          <p:cNvSpPr/>
          <p:nvPr/>
        </p:nvSpPr>
        <p:spPr>
          <a:xfrm>
            <a:off x="2218116" y="2946721"/>
            <a:ext cx="5268787" cy="160043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830A9-511C-8042-AE91-230E1EF8D085}"/>
              </a:ext>
            </a:extLst>
          </p:cNvPr>
          <p:cNvSpPr/>
          <p:nvPr/>
        </p:nvSpPr>
        <p:spPr>
          <a:xfrm>
            <a:off x="2294588" y="2996999"/>
            <a:ext cx="5077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chi trước được tự do để sử dụng công cụ và tìm kiếm thức ăn.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0FCB70-4E18-C149-8FD3-2E90ED08EDAB}"/>
              </a:ext>
            </a:extLst>
          </p:cNvPr>
          <p:cNvSpPr/>
          <p:nvPr/>
        </p:nvSpPr>
        <p:spPr>
          <a:xfrm>
            <a:off x="2191220" y="5170336"/>
            <a:ext cx="5268787" cy="1007437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392AD-83A6-7B49-9D68-C99C7D9328CD}"/>
              </a:ext>
            </a:extLst>
          </p:cNvPr>
          <p:cNvSpPr/>
          <p:nvPr/>
        </p:nvSpPr>
        <p:spPr>
          <a:xfrm>
            <a:off x="2421454" y="5120057"/>
            <a:ext cx="5038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dày.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BA0F4F-607D-E844-BCA8-412D7BCE2FFB}"/>
              </a:ext>
            </a:extLst>
          </p:cNvPr>
          <p:cNvGrpSpPr/>
          <p:nvPr/>
        </p:nvGrpSpPr>
        <p:grpSpPr>
          <a:xfrm>
            <a:off x="1057665" y="1394789"/>
            <a:ext cx="1232860" cy="1194795"/>
            <a:chOff x="4303155" y="714214"/>
            <a:chExt cx="924645" cy="896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11EA4E-7DAA-C54F-BAA9-30F354837F02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FD9BFA-AD32-C744-916B-CC9FDDB11A84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93299F-6F20-6446-B5E0-9009DB668CC4}"/>
              </a:ext>
            </a:extLst>
          </p:cNvPr>
          <p:cNvGrpSpPr/>
          <p:nvPr/>
        </p:nvGrpSpPr>
        <p:grpSpPr>
          <a:xfrm>
            <a:off x="1138610" y="3113553"/>
            <a:ext cx="1304369" cy="1207839"/>
            <a:chOff x="4380286" y="2218968"/>
            <a:chExt cx="978277" cy="90587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B5778E-D328-A548-ACC2-9615CD2C630F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36C380-4146-1543-A825-9DFA9077C57D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4B0C1-6D2F-CB41-B186-45A4763A280A}"/>
              </a:ext>
            </a:extLst>
          </p:cNvPr>
          <p:cNvGrpSpPr/>
          <p:nvPr/>
        </p:nvGrpSpPr>
        <p:grpSpPr>
          <a:xfrm>
            <a:off x="1093513" y="5053038"/>
            <a:ext cx="1255616" cy="1152675"/>
            <a:chOff x="4346464" y="3673582"/>
            <a:chExt cx="941712" cy="8645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020D42-E204-F34D-BB6B-68E3AF33762B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9DFEC4-B5E3-274A-8327-B3272800E6ED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8DBBD-14F2-304F-8C84-BF94E8E43C33}"/>
              </a:ext>
            </a:extLst>
          </p:cNvPr>
          <p:cNvSpPr/>
          <p:nvPr/>
        </p:nvSpPr>
        <p:spPr>
          <a:xfrm>
            <a:off x="1919844" y="186547"/>
            <a:ext cx="5268785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Vượn</a:t>
            </a:r>
            <a:r>
              <a:rPr lang="en-US" sz="7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7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7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8FA98-93CF-DD48-B92E-07550E88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2341" y="-40991"/>
            <a:ext cx="4502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 animBg="1"/>
          <p:bldP spid="6" grpId="0"/>
          <p:bldP spid="7" grpId="0" animBg="1"/>
          <p:bldP spid="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597067-AC39-914E-B3BF-58DB306652EF}"/>
              </a:ext>
            </a:extLst>
          </p:cNvPr>
          <p:cNvSpPr/>
          <p:nvPr/>
        </p:nvSpPr>
        <p:spPr>
          <a:xfrm>
            <a:off x="5406696" y="1667156"/>
            <a:ext cx="5268787" cy="1007437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DB269-44D8-C546-AE91-3F613AEF5C62}"/>
              </a:ext>
            </a:extLst>
          </p:cNvPr>
          <p:cNvSpPr/>
          <p:nvPr/>
        </p:nvSpPr>
        <p:spPr>
          <a:xfrm>
            <a:off x="5406696" y="1863098"/>
            <a:ext cx="5379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VN" sz="3200" b="1" dirty="0">
              <a:solidFill>
                <a:srgbClr val="0070C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DD78E4-FB92-3C4E-A743-5F05A37AEF8F}"/>
              </a:ext>
            </a:extLst>
          </p:cNvPr>
          <p:cNvSpPr/>
          <p:nvPr/>
        </p:nvSpPr>
        <p:spPr>
          <a:xfrm>
            <a:off x="5389612" y="3089997"/>
            <a:ext cx="5268787" cy="1600439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3493-E65C-9043-AC34-48E23D25B5D8}"/>
              </a:ext>
            </a:extLst>
          </p:cNvPr>
          <p:cNvSpPr/>
          <p:nvPr/>
        </p:nvSpPr>
        <p:spPr>
          <a:xfrm>
            <a:off x="5586799" y="3336216"/>
            <a:ext cx="5077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 nhỏ, trán thấp và bợt ra sau, hàm nhô về phía trước.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A2C3E2-087B-AB4E-946C-5AD16452DC63}"/>
              </a:ext>
            </a:extLst>
          </p:cNvPr>
          <p:cNvSpPr/>
          <p:nvPr/>
        </p:nvSpPr>
        <p:spPr>
          <a:xfrm>
            <a:off x="5362716" y="5313612"/>
            <a:ext cx="5268787" cy="1007437"/>
          </a:xfrm>
          <a:prstGeom prst="roundRect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573F2-0455-4449-82F6-2D80AFD061E7}"/>
              </a:ext>
            </a:extLst>
          </p:cNvPr>
          <p:cNvSpPr/>
          <p:nvPr/>
        </p:nvSpPr>
        <p:spPr>
          <a:xfrm>
            <a:off x="5592950" y="5263333"/>
            <a:ext cx="5038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cơ thể còn bao phủ bởi một lớp lông mỏng.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2CC647-B7CE-F442-A15C-E14D85FB113A}"/>
              </a:ext>
            </a:extLst>
          </p:cNvPr>
          <p:cNvGrpSpPr/>
          <p:nvPr/>
        </p:nvGrpSpPr>
        <p:grpSpPr>
          <a:xfrm>
            <a:off x="4229161" y="1538065"/>
            <a:ext cx="1232860" cy="1194795"/>
            <a:chOff x="4303155" y="714214"/>
            <a:chExt cx="924645" cy="8960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054801-7AFE-6746-B108-24AEBA5D2E83}"/>
                </a:ext>
              </a:extLst>
            </p:cNvPr>
            <p:cNvSpPr/>
            <p:nvPr/>
          </p:nvSpPr>
          <p:spPr>
            <a:xfrm>
              <a:off x="4303155" y="714214"/>
              <a:ext cx="924645" cy="89609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F70656-AADB-9042-A04F-D03A5BB263F7}"/>
                </a:ext>
              </a:extLst>
            </p:cNvPr>
            <p:cNvSpPr txBox="1"/>
            <p:nvPr/>
          </p:nvSpPr>
          <p:spPr>
            <a:xfrm>
              <a:off x="4358423" y="821551"/>
              <a:ext cx="807137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gian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E52F50-629D-1840-AE38-9D5A0CD8DBCD}"/>
              </a:ext>
            </a:extLst>
          </p:cNvPr>
          <p:cNvGrpSpPr/>
          <p:nvPr/>
        </p:nvGrpSpPr>
        <p:grpSpPr>
          <a:xfrm>
            <a:off x="4310106" y="3256829"/>
            <a:ext cx="1304369" cy="1207839"/>
            <a:chOff x="4380286" y="2218968"/>
            <a:chExt cx="978277" cy="90587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7F80B4-11BC-E848-8B41-7819ADE3839E}"/>
                </a:ext>
              </a:extLst>
            </p:cNvPr>
            <p:cNvSpPr/>
            <p:nvPr/>
          </p:nvSpPr>
          <p:spPr>
            <a:xfrm>
              <a:off x="4380286" y="2218968"/>
              <a:ext cx="978277" cy="90587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958635-9E40-8C4D-9ACF-C7F7B4FD8A35}"/>
                </a:ext>
              </a:extLst>
            </p:cNvPr>
            <p:cNvSpPr txBox="1"/>
            <p:nvPr/>
          </p:nvSpPr>
          <p:spPr>
            <a:xfrm>
              <a:off x="4432077" y="2317965"/>
              <a:ext cx="842405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ặc điểm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E23E2-8737-1049-A96D-1B90ABBF02F5}"/>
              </a:ext>
            </a:extLst>
          </p:cNvPr>
          <p:cNvGrpSpPr/>
          <p:nvPr/>
        </p:nvGrpSpPr>
        <p:grpSpPr>
          <a:xfrm>
            <a:off x="4265009" y="5196314"/>
            <a:ext cx="1255616" cy="1152675"/>
            <a:chOff x="4346464" y="3673582"/>
            <a:chExt cx="941712" cy="8645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35F580-2DE9-7C4A-8618-97A943C43333}"/>
                </a:ext>
              </a:extLst>
            </p:cNvPr>
            <p:cNvSpPr/>
            <p:nvPr/>
          </p:nvSpPr>
          <p:spPr>
            <a:xfrm>
              <a:off x="4346464" y="3673582"/>
              <a:ext cx="918078" cy="8645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EB6ED0-CD31-BF41-B6FE-043E5BC4DB36}"/>
                </a:ext>
              </a:extLst>
            </p:cNvPr>
            <p:cNvSpPr txBox="1"/>
            <p:nvPr/>
          </p:nvSpPr>
          <p:spPr>
            <a:xfrm>
              <a:off x="4370098" y="3920897"/>
              <a:ext cx="91807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66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 thể</a:t>
              </a:r>
            </a:p>
          </p:txBody>
        </p:sp>
      </p:grpSp>
      <p:pic>
        <p:nvPicPr>
          <p:cNvPr id="18" name="图片 6">
            <a:extLst>
              <a:ext uri="{FF2B5EF4-FFF2-40B4-BE49-F238E27FC236}">
                <a16:creationId xmlns:a16="http://schemas.microsoft.com/office/drawing/2014/main" id="{7AFC92AF-EEA8-CF40-B9C7-4CB8B281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02" y="-1316655"/>
            <a:ext cx="3517900" cy="31999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0C2E22C-7DC5-8C45-8FA3-762E696D26AA}"/>
              </a:ext>
            </a:extLst>
          </p:cNvPr>
          <p:cNvSpPr/>
          <p:nvPr/>
        </p:nvSpPr>
        <p:spPr>
          <a:xfrm>
            <a:off x="4940764" y="182900"/>
            <a:ext cx="6032036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Người</a:t>
            </a:r>
            <a:r>
              <a:rPr lang="en-US" sz="7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7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tối</a:t>
            </a:r>
            <a:r>
              <a:rPr lang="en-US" sz="7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7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cổ</a:t>
            </a:r>
            <a:endParaRPr lang="en-US" sz="7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ABF168A-45F3-4044-AD64-83EDCA46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5" y="629920"/>
            <a:ext cx="4623877" cy="62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 animBg="1"/>
          <p:bldP spid="5" grpId="0"/>
          <p:bldP spid="6" grpId="0" animBg="1"/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s://cdn.vungoi.vn/vungoi/1543911321052_3.png">
            <a:extLst>
              <a:ext uri="{FF2B5EF4-FFF2-40B4-BE49-F238E27FC236}">
                <a16:creationId xmlns:a16="http://schemas.microsoft.com/office/drawing/2014/main" id="{C0AF727D-A976-5245-8E56-853DAF2888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3CAB3BBD-4291-034B-A2CE-6C6FEDCD997C}"/>
              </a:ext>
            </a:extLst>
          </p:cNvPr>
          <p:cNvSpPr/>
          <p:nvPr/>
        </p:nvSpPr>
        <p:spPr>
          <a:xfrm>
            <a:off x="3962400" y="3225800"/>
            <a:ext cx="4673600" cy="508001"/>
          </a:xfrm>
          <a:prstGeom prst="roundRect">
            <a:avLst/>
          </a:prstGeom>
          <a:solidFill>
            <a:srgbClr val="F8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Khoảng 15 vạn năm</a:t>
            </a:r>
          </a:p>
        </p:txBody>
      </p:sp>
    </p:spTree>
    <p:extLst>
      <p:ext uri="{BB962C8B-B14F-4D97-AF65-F5344CB8AC3E}">
        <p14:creationId xmlns:p14="http://schemas.microsoft.com/office/powerpoint/2010/main" val="20642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6B1D5C4-3EAF-4265-BE7E-924172189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0" y="1221505"/>
            <a:ext cx="5860572" cy="52107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64DE2B-7103-4259-BF13-B87D139B4FC8}"/>
              </a:ext>
            </a:extLst>
          </p:cNvPr>
          <p:cNvSpPr txBox="1"/>
          <p:nvPr/>
        </p:nvSpPr>
        <p:spPr>
          <a:xfrm>
            <a:off x="1058674" y="1845928"/>
            <a:ext cx="4912179" cy="337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67" b="1" i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4267" b="1" i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sz="4267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652EF-21F6-4B1C-9C0B-A6F93CA08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68" y="1108364"/>
            <a:ext cx="4947975" cy="525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02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C8711-CD4D-402B-AB70-123638105941}"/>
              </a:ext>
            </a:extLst>
          </p:cNvPr>
          <p:cNvSpPr txBox="1"/>
          <p:nvPr/>
        </p:nvSpPr>
        <p:spPr>
          <a:xfrm>
            <a:off x="0" y="1"/>
            <a:ext cx="12192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377">
              <a:buClrTx/>
            </a:pP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3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lang="vi-VN" sz="34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0ECB651-30A6-4530-8903-42FF6F3C49F9}"/>
              </a:ext>
            </a:extLst>
          </p:cNvPr>
          <p:cNvGraphicFramePr>
            <a:graphicFrameLocks noGrp="1"/>
          </p:cNvGraphicFramePr>
          <p:nvPr/>
        </p:nvGraphicFramePr>
        <p:xfrm>
          <a:off x="1" y="615552"/>
          <a:ext cx="12192002" cy="62800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2847">
                  <a:extLst>
                    <a:ext uri="{9D8B030D-6E8A-4147-A177-3AD203B41FA5}">
                      <a16:colId xmlns:a16="http://schemas.microsoft.com/office/drawing/2014/main" val="1023227033"/>
                    </a:ext>
                  </a:extLst>
                </a:gridCol>
                <a:gridCol w="2877755">
                  <a:extLst>
                    <a:ext uri="{9D8B030D-6E8A-4147-A177-3AD203B41FA5}">
                      <a16:colId xmlns:a16="http://schemas.microsoft.com/office/drawing/2014/main" val="2280925840"/>
                    </a:ext>
                  </a:extLst>
                </a:gridCol>
                <a:gridCol w="4314825">
                  <a:extLst>
                    <a:ext uri="{9D8B030D-6E8A-4147-A177-3AD203B41FA5}">
                      <a16:colId xmlns:a16="http://schemas.microsoft.com/office/drawing/2014/main" val="2578795856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599574266"/>
                    </a:ext>
                  </a:extLst>
                </a:gridCol>
              </a:tblGrid>
              <a:tr h="2529840">
                <a:tc>
                  <a:txBody>
                    <a:bodyPr/>
                    <a:lstStyle/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012818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629848"/>
                  </a:ext>
                </a:extLst>
              </a:tr>
              <a:tr h="280534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en-US" sz="1300" dirty="0">
                        <a:latin typeface="+mj-lt"/>
                      </a:endParaRPr>
                    </a:p>
                    <a:p>
                      <a:endParaRPr lang="vi-VN" sz="13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4013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ECF45A8-0186-4638-919F-6B3E4BB6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33373" r="76724" b="20738"/>
          <a:stretch/>
        </p:blipFill>
        <p:spPr>
          <a:xfrm>
            <a:off x="2955529" y="1228465"/>
            <a:ext cx="1322015" cy="1745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B7604-AC78-4F26-8F65-1E1E263E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4" t="19305" r="57859" b="19509"/>
          <a:stretch/>
        </p:blipFill>
        <p:spPr>
          <a:xfrm>
            <a:off x="6248427" y="1228465"/>
            <a:ext cx="1322015" cy="1745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AC6AF-86E0-4283-A43A-F2112059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48" t="11124" b="20900"/>
          <a:stretch/>
        </p:blipFill>
        <p:spPr>
          <a:xfrm>
            <a:off x="10134627" y="1228465"/>
            <a:ext cx="1322015" cy="1769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DF87F85-8585-4AB2-ADAF-C769AA0E9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63197" r="-370" b="14199"/>
          <a:stretch/>
        </p:blipFill>
        <p:spPr bwMode="auto">
          <a:xfrm>
            <a:off x="96839" y="1199246"/>
            <a:ext cx="1873251" cy="11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22BF3-7795-48CD-9D55-2E1B37AC69A7}"/>
              </a:ext>
            </a:extLst>
          </p:cNvPr>
          <p:cNvSpPr txBox="1"/>
          <p:nvPr/>
        </p:nvSpPr>
        <p:spPr>
          <a:xfrm>
            <a:off x="1540987" y="3113536"/>
            <a:ext cx="371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Tx/>
            </a:pP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5- 6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B0AB8-E2BD-4BAA-A009-3E8374C56E6A}"/>
              </a:ext>
            </a:extLst>
          </p:cNvPr>
          <p:cNvSpPr txBox="1"/>
          <p:nvPr/>
        </p:nvSpPr>
        <p:spPr>
          <a:xfrm>
            <a:off x="4985961" y="3078604"/>
            <a:ext cx="371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Tx/>
            </a:pP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056AE-28C8-441F-982F-7DC6AE9562F2}"/>
              </a:ext>
            </a:extLst>
          </p:cNvPr>
          <p:cNvSpPr txBox="1"/>
          <p:nvPr/>
        </p:nvSpPr>
        <p:spPr>
          <a:xfrm>
            <a:off x="8732244" y="3078602"/>
            <a:ext cx="371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Tx/>
            </a:pP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EA204-CA79-4FC8-81A1-1678769F185C}"/>
              </a:ext>
            </a:extLst>
          </p:cNvPr>
          <p:cNvSpPr txBox="1"/>
          <p:nvPr/>
        </p:nvSpPr>
        <p:spPr>
          <a:xfrm>
            <a:off x="1951701" y="4086431"/>
            <a:ext cx="28679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</a:pP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914377">
              <a:buClrTx/>
            </a:pP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chi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914377">
              <a:buClrTx/>
            </a:pP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07B0D-0272-4158-8242-BC7D835E350F}"/>
              </a:ext>
            </a:extLst>
          </p:cNvPr>
          <p:cNvSpPr txBox="1"/>
          <p:nvPr/>
        </p:nvSpPr>
        <p:spPr>
          <a:xfrm>
            <a:off x="4772553" y="3937000"/>
            <a:ext cx="427376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914377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 chi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defTabSz="914377">
              <a:buClrTx/>
            </a:pP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não</a:t>
            </a:r>
            <a:r>
              <a:rPr 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F71F6-E7E4-4680-ACE1-25C72E0B3642}"/>
              </a:ext>
            </a:extLst>
          </p:cNvPr>
          <p:cNvSpPr txBox="1"/>
          <p:nvPr/>
        </p:nvSpPr>
        <p:spPr>
          <a:xfrm>
            <a:off x="9126089" y="4086432"/>
            <a:ext cx="3065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</a:pP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0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E9574A-BA90-494A-9FC6-D1972FF7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30" y="-55300"/>
            <a:ext cx="12212891" cy="69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1.mp3"/>
  <p:tag name="PPSNARRATION" val="46,2141384940,C:\Users\Administrator\Desktop\BAI SOAN HOAN CHINH\BAI 8 AN DO CO DAI_pptx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2.mp3"/>
  <p:tag name="PPSNARRATION" val="47,2141384940,C:\Users\Administrator\Desktop\BAI SOAN HOAN CHINH\BAI 8 AN DO CO DAI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C7939F5-E00A-45B5-8E02-46C46D468D5B}&quot;/&gt;&lt;isInvalidForFieldText val=&quot;0&quot;/&gt;&lt;Image&gt;&lt;filename val=&quot;C:\Users\ADMINI~1\AppData\Local\Temp\~Ca275F\data\asimages\{6C7939F5-E00A-45B5-8E02-46C46D468D5B}_32.png&quot;/&gt;&lt;left val=&quot;5&quot;/&gt;&lt;top val=&quot;144&quot;/&gt;&lt;width val=&quot;283&quot;/&gt;&lt;height val=&quot;11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A77924D-202E-48B2-A662-0A8DC01FD4D4}&quot;/&gt;&lt;isInvalidForFieldText val=&quot;0&quot;/&gt;&lt;Image&gt;&lt;filename val=&quot;C:\Users\ADMINI~1\AppData\Local\Temp\~CaB4F2\data\asimages\{1A77924D-202E-48B2-A662-0A8DC01FD4D4}_33.png&quot;/&gt;&lt;left val=&quot;430&quot;/&gt;&lt;top val=&quot;143&quot;/&gt;&lt;width val=&quot;266&quot;/&gt;&lt;height val=&quot;11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E534E5-ABD2-4601-8380-EDB0CA018FA1}&quot;/&gt;&lt;isInvalidForFieldText val=&quot;0&quot;/&gt;&lt;Image&gt;&lt;filename val=&quot;C:\Users\ADMINI~1\AppData\Local\Temp\~CaB4F2\data\asimages\{BFE534E5-ABD2-4601-8380-EDB0CA018FA1}_33.png&quot;/&gt;&lt;left val=&quot;24&quot;/&gt;&lt;top val=&quot;273&quot;/&gt;&lt;width val=&quot;266&quot;/&gt;&lt;height val=&quot;113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06F9BA-9177-444E-BA63-B9F513D1C766}&quot;/&gt;&lt;isInvalidForFieldText val=&quot;0&quot;/&gt;&lt;Image&gt;&lt;filename val=&quot;C:\Users\ADMINI~1\AppData\Local\Temp\~CaB4F2\data\asimages\{3506F9BA-9177-444E-BA63-B9F513D1C766}_33.png&quot;/&gt;&lt;left val=&quot;23&quot;/&gt;&lt;top val=&quot;143&quot;/&gt;&lt;width val=&quot;266&quot;/&gt;&lt;height val=&quot;113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3EE89D9-E2B3-4EF4-82DA-AEC0E1F0B6EE}&quot;/&gt;&lt;isInvalidForFieldText val=&quot;0&quot;/&gt;&lt;Image&gt;&lt;filename val=&quot;C:\Users\ADMINI~1\AppData\Local\Temp\~CaB4F2\data\asimages\{63EE89D9-E2B3-4EF4-82DA-AEC0E1F0B6EE}_33.png&quot;/&gt;&lt;left val=&quot;429&quot;/&gt;&lt;top val=&quot;273&quot;/&gt;&lt;width val=&quot;266&quot;/&gt;&lt;height val=&quot;11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70D7D321-82A5-4937-8647-0CA423A925A2}_33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07E8BE81-FAD3-4F4B-A059-ABFE1A96CD1A}&quot;/&gt;&lt;isInvalidForFieldText val=&quot;0&quot;/&gt;&lt;Image&gt;&lt;filename val=&quot;C:\Users\ADMINI~1\AppData\Local\Temp\~CaB4F2\data\asimages\{07E8BE81-FAD3-4F4B-A059-ABFE1A96CD1A}.png&quot;/&gt;&lt;left val=&quot;8&quot;/&gt;&lt;top val=&quot;8&quot;/&gt;&lt;width val=&quot;658&quot;/&gt;&lt;height val=&quot;11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0AAD1900-6126-4761-8FDE-F233699B004C}_33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B0A1E284-7BE4-43E7-B5DD-7E552D19B7F1}_33.png&quot;/&gt;&lt;left val=&quot;-101&quot;/&gt;&lt;top val=&quot;207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7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9482870-DAD1-4EC3-98A3-2D3D15306442}&quot;/&gt;&lt;isInvalidForFieldText val=&quot;0&quot;/&gt;&lt;Image&gt;&lt;filename val=&quot;C:\Users\ADMINI~1\AppData\Local\Temp\~Ca275F\data\asimages\{D9482870-DAD1-4EC3-98A3-2D3D15306442}_32.png&quot;/&gt;&lt;left val=&quot;23&quot;/&gt;&lt;top val=&quot;273&quot;/&gt;&lt;width val=&quot;266&quot;/&gt;&lt;height val=&quot;113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4.mp3"/>
  <p:tag name="PPSNARRATION" val="49,2141384940,C:\Users\Administrator\Desktop\BAI SOAN HOAN CHINH\BAI 8 AN DO CO DAI_pptx\Media.ppcx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C0E009-3D1C-4672-877A-CDBBAADA41A6}&quot;/&gt;&lt;isInvalidForFieldText val=&quot;0&quot;/&gt;&lt;Image&gt;&lt;filename val=&quot;C:\Users\ADMINI~1\AppData\Local\Temp\~CaB4F2\data\asimages\{03C0E009-3D1C-4672-877A-CDBBAADA41A6}_35.png&quot;/&gt;&lt;left val=&quot;429&quot;/&gt;&lt;top val=&quot;274&quot;/&gt;&lt;width val=&quot;269&quot;/&gt;&lt;height val=&quot;113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3DE862B-A3FE-4C2D-8FEA-384E8B784BDC}&quot;/&gt;&lt;isInvalidForFieldText val=&quot;0&quot;/&gt;&lt;Image&gt;&lt;filename val=&quot;C:\Users\ADMINI~1\AppData\Local\Temp\~CaB4F2\data\asimages\{73DE862B-A3FE-4C2D-8FEA-384E8B784BDC}_35.png&quot;/&gt;&lt;left val=&quot;23&quot;/&gt;&lt;top val=&quot;273&quot;/&gt;&lt;width val=&quot;266&quot;/&gt;&lt;height val=&quot;11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CE118EF-EC9F-48B4-A2D8-6D0976B1836E}&quot;/&gt;&lt;isInvalidForFieldText val=&quot;0&quot;/&gt;&lt;Image&gt;&lt;filename val=&quot;C:\Users\ADMINI~1\AppData\Local\Temp\~Ca275F\data\asimages\{1CE118EF-EC9F-48B4-A2D8-6D0976B1836E}_32.png&quot;/&gt;&lt;left val=&quot;430&quot;/&gt;&lt;top val=&quot;144&quot;/&gt;&lt;width val=&quot;266&quot;/&gt;&lt;height val=&quot;113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4B9437-8D56-4E92-A62B-0F5E352E7FA0}&quot;/&gt;&lt;isInvalidForFieldText val=&quot;0&quot;/&gt;&lt;Image&gt;&lt;filename val=&quot;C:\Users\ADMINI~1\AppData\Local\Temp\~CaB4F2\data\asimages\{DB4B9437-8D56-4E92-A62B-0F5E352E7FA0}_35.png&quot;/&gt;&lt;left val=&quot;16&quot;/&gt;&lt;top val=&quot;141&quot;/&gt;&lt;width val=&quot;266&quot;/&gt;&lt;height val=&quot;11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62FE5C-2BAF-4903-B059-412105A88C69}&quot;/&gt;&lt;isInvalidForFieldText val=&quot;0&quot;/&gt;&lt;Image&gt;&lt;filename val=&quot;C:\Users\ADMINI~1\AppData\Local\Temp\~CaB4F2\data\asimages\{C062FE5C-2BAF-4903-B059-412105A88C69}_35.png&quot;/&gt;&lt;left val=&quot;429&quot;/&gt;&lt;top val=&quot;143&quot;/&gt;&lt;width val=&quot;266&quot;/&gt;&lt;height val=&quot;113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801683A-ACCF-4FFA-AB9C-ECD4B7233071}_35.png&quot;/&gt;&lt;left val=&quot;8&quot;/&gt;&lt;top val=&quot;8&quot;/&gt;&lt;width val=&quot;658&quot;/&gt;&lt;height val=&quot;119&quot;/&gt;&lt;hasText val=&quot;1&quot;/&gt;&lt;/Image&gt;&lt;/ThreeDShapeInfo&gt;"/>
  <p:tag name="PRESENTER_SHAPEINFO" val="&lt;ThreeDShapeInfo&gt;&lt;uuid val=&quot;{21FC8D46-44A7-4C00-9146-33D335F0E338}&quot;/&gt;&lt;isInvalidForFieldText val=&quot;0&quot;/&gt;&lt;Image&gt;&lt;filename val=&quot;C:\Users\ADMINI~1\AppData\Local\Temp\~CaB4F2\data\asimages\{21FC8D46-44A7-4C00-9146-33D335F0E338}.png&quot;/&gt;&lt;left val=&quot;8&quot;/&gt;&lt;top val=&quot;8&quot;/&gt;&lt;width val=&quot;658&quot;/&gt;&lt;height val=&quot;11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4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5374B85-F7ED-4C3E-B776-12031BD96C60}&quot;/&gt;&lt;isInvalidForFieldText val=&quot;0&quot;/&gt;&lt;Image&gt;&lt;filename val=&quot;C:\Users\ADMINI~1\AppData\Local\Temp\~Ca275F\data\asimages\{25374B85-F7ED-4C3E-B776-12031BD96C60}_32.png&quot;/&gt;&lt;left val=&quot;430&quot;/&gt;&lt;top val=&quot;273&quot;/&gt;&lt;width val=&quot;266&quot;/&gt;&lt;height val=&quot;113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am thanh chen\3.mp3"/>
  <p:tag name="PPSNARRATION" val="48,2141384940,C:\Users\Administrator\Desktop\BAI SOAN HOAN CHINH\BAI 8 AN DO CO DAI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EBFAC9-D618-4D16-A0B8-6B89829A2612}&quot;/&gt;&lt;isInvalidForFieldText val=&quot;0&quot;/&gt;&lt;Image&gt;&lt;filename val=&quot;C:\Users\ADMINI~1\AppData\Local\Temp\~CaB4F2\data\asimages\{92EBFAC9-D618-4D16-A0B8-6B89829A2612}_34.png&quot;/&gt;&lt;left val=&quot;10&quot;/&gt;&lt;top val=&quot;271&quot;/&gt;&lt;width val=&quot;279&quot;/&gt;&lt;height val=&quot;114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7E57AF-9F5A-4229-BBD3-1E245EABDF7C}&quot;/&gt;&lt;isInvalidForFieldText val=&quot;0&quot;/&gt;&lt;Image&gt;&lt;filename val=&quot;C:\Users\ADMINI~1\AppData\Local\Temp\~CaB4F2\data\asimages\{7F7E57AF-9F5A-4229-BBD3-1E245EABDF7C}_34.png&quot;/&gt;&lt;left val=&quot;17&quot;/&gt;&lt;top val=&quot;144&quot;/&gt;&lt;width val=&quot;266&quot;/&gt;&lt;height val=&quot;117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3BE5380-1242-4E30-8E0F-FCA9D07D0012}&quot;/&gt;&lt;isInvalidForFieldText val=&quot;0&quot;/&gt;&lt;Image&gt;&lt;filename val=&quot;C:\Users\ADMINI~1\AppData\Local\Temp\~CaB4F2\data\asimages\{03BE5380-1242-4E30-8E0F-FCA9D07D0012}_34.png&quot;/&gt;&lt;left val=&quot;430&quot;/&gt;&lt;top val=&quot;143&quot;/&gt;&lt;width val=&quot;268&quot;/&gt;&lt;height val=&quot;122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F41662-C51A-4CC0-B634-B6DA02915B31}&quot;/&gt;&lt;isInvalidForFieldText val=&quot;0&quot;/&gt;&lt;Image&gt;&lt;filename val=&quot;C:\Users\ADMINI~1\AppData\Local\Temp\~CaB4F2\data\asimages\{BFF41662-C51A-4CC0-B634-B6DA02915B31}_34.png&quot;/&gt;&lt;left val=&quot;420&quot;/&gt;&lt;top val=&quot;273&quot;/&gt;&lt;width val=&quot;266&quot;/&gt;&lt;height val=&quot;11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19119FE2-7CD9-445F-BD40-155DE31A3DE3}_34.png&quot;/&gt;&lt;left val=&quot;8&quot;/&gt;&lt;top val=&quot;4&quot;/&gt;&lt;width val=&quot;658&quot;/&gt;&lt;height val=&quot;144&quot;/&gt;&lt;hasText val=&quot;1&quot;/&gt;&lt;/Image&gt;&lt;/ThreeDShapeInfo&gt;"/>
  <p:tag name="PRESENTER_SHAPEINFO" val="&lt;ThreeDShapeInfo&gt;&lt;uuid val=&quot;{A21CE518-55F1-4292-8E2F-2B10B09102DF}&quot;/&gt;&lt;isInvalidForFieldText val=&quot;0&quot;/&gt;&lt;Image&gt;&lt;filename val=&quot;C:\Users\ADMINI~1\AppData\Local\Temp\~CaB4F2\data\asimages\{A21CE518-55F1-4292-8E2F-2B10B09102DF}.png&quot;/&gt;&lt;left val=&quot;8&quot;/&gt;&lt;top val=&quot;4&quot;/&gt;&lt;width val=&quot;658&quot;/&gt;&lt;height val=&quot;144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8B934D55-A80A-4267-B31B-14BE5A9D3EA0}_32.png&quot;/&gt;&lt;left val=&quot;7&quot;/&gt;&lt;top val=&quot;9&quot;/&gt;&lt;width val=&quot;658&quot;/&gt;&lt;height val=&quot;119&quot;/&gt;&lt;hasText val=&quot;1&quot;/&gt;&lt;/Image&gt;&lt;/ThreeDShapeInfo&gt;"/>
  <p:tag name="PRESENTER_SHAPEINFO" val="&lt;ThreeDShapeInfo&gt;&lt;uuid val=&quot;{BDF9F444-9B07-42D8-A407-42D926DE6B99}&quot;/&gt;&lt;isInvalidForFieldText val=&quot;0&quot;/&gt;&lt;Image&gt;&lt;filename val=&quot;C:\Users\ADMINI~1\AppData\Local\Temp\~Ca275F\data\asimages\{BDF9F444-9B07-42D8-A407-42D926DE6B99}.png&quot;/&gt;&lt;left val=&quot;7&quot;/&gt;&lt;top val=&quot;9&quot;/&gt;&lt;width val=&quot;658&quot;/&gt;&lt;height val=&quot;119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4&quot;/&gt;&lt;lineCharCount val=&quot;32&quot;/&gt;&lt;lineCharCount val=&quot;3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E6354DF0-5CD6-4665-8D4B-28E528E293F0}_32.png&quot;/&gt;&lt;left val=&quot;-106&quot;/&gt;&lt;top val=&quot;119&quot;/&gt;&lt;width val=&quot;97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275F\data\asimages\{19D0868A-59A1-408F-BE0A-5E424EC34E28}_32.png&quot;/&gt;&lt;left val=&quot;-100&quot;/&gt;&lt;top val=&quot;213&quot;/&gt;&lt;width val=&quot;84&quot;/&gt;&lt;height val=&quot;45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1302</Words>
  <Application>Microsoft Office PowerPoint</Application>
  <PresentationFormat>Widescreen</PresentationFormat>
  <Paragraphs>213</Paragraphs>
  <Slides>44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iCiel Cadena</vt:lpstr>
      <vt:lpstr>字魂59号-创粗黑</vt:lpstr>
      <vt:lpstr>Century</vt:lpstr>
      <vt:lpstr>Cabin Condensed</vt:lpstr>
      <vt:lpstr>Didact Gothic</vt:lpstr>
      <vt:lpstr>SVN-Blenda Script</vt:lpstr>
      <vt:lpstr>Times New Roman</vt:lpstr>
      <vt:lpstr>Palatino Linotype</vt:lpstr>
      <vt:lpstr>Tahoma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Silas Cao</dc:creator>
  <cp:lastModifiedBy>Intel</cp:lastModifiedBy>
  <cp:revision>69</cp:revision>
  <dcterms:created xsi:type="dcterms:W3CDTF">2021-10-11T01:40:51Z</dcterms:created>
  <dcterms:modified xsi:type="dcterms:W3CDTF">2026-01-20T01:53:56Z</dcterms:modified>
</cp:coreProperties>
</file>