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58" r:id="rId5"/>
    <p:sldId id="274" r:id="rId6"/>
    <p:sldId id="275" r:id="rId7"/>
    <p:sldId id="259" r:id="rId8"/>
    <p:sldId id="276" r:id="rId9"/>
    <p:sldId id="277" r:id="rId10"/>
    <p:sldId id="278" r:id="rId11"/>
    <p:sldId id="279" r:id="rId12"/>
    <p:sldId id="280" r:id="rId13"/>
    <p:sldId id="260" r:id="rId14"/>
    <p:sldId id="281" r:id="rId15"/>
    <p:sldId id="261" r:id="rId16"/>
    <p:sldId id="282" r:id="rId17"/>
    <p:sldId id="283" r:id="rId18"/>
    <p:sldId id="284" r:id="rId19"/>
    <p:sldId id="285" r:id="rId20"/>
    <p:sldId id="266" r:id="rId21"/>
    <p:sldId id="267" r:id="rId22"/>
    <p:sldId id="271" r:id="rId23"/>
    <p:sldId id="263" r:id="rId24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774" y="120"/>
      </p:cViewPr>
      <p:guideLst>
        <p:guide orient="horz" pos="144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octrang.tintuc.vn/tin-tuc/thay-giao-9x-cuc-da-zi-nang-lai-dien-trai-nhu-soai-ca-o-soc-trang-duoc-hang-nghin-hoc-sinh-yeu-men.html" TargetMode="External"/><Relationship Id="rId4" Type="http://schemas.openxmlformats.org/officeDocument/2006/relationships/hyperlink" Target="https://giaoducthoidai.vn/tre/thay-giao-xi-tin-da-tai-khien-teen-phat-cuong-o-soc-trang-2615674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333681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khoản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46169"/>
            <a:ext cx="2886478" cy="33627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2904" y="2133600"/>
            <a:ext cx="3991496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45036" y="1371600"/>
            <a:ext cx="2717364" cy="630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1524000"/>
            <a:ext cx="65532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2914471"/>
            <a:ext cx="660356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thoả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" y="1752600"/>
            <a:ext cx="682414" cy="533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200" y="3276600"/>
            <a:ext cx="942880" cy="533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67039"/>
            <a:ext cx="4932362" cy="3228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2623" y="1481078"/>
            <a:ext cx="2405377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ý: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;..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</a:t>
            </a:r>
          </a:p>
        </p:txBody>
      </p:sp>
    </p:spTree>
    <p:extLst>
      <p:ext uri="{BB962C8B-B14F-4D97-AF65-F5344CB8AC3E}">
        <p14:creationId xmlns:p14="http://schemas.microsoft.com/office/powerpoint/2010/main" val="12886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2652" y="1524000"/>
            <a:ext cx="6573547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86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02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837" y="751645"/>
            <a:ext cx="2584963" cy="37158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5284" y="2743200"/>
            <a:ext cx="421011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914400" y="1253836"/>
            <a:ext cx="4226726" cy="1413164"/>
          </a:xfrm>
          <a:prstGeom prst="cloudCallout">
            <a:avLst>
              <a:gd name="adj1" fmla="val -34686"/>
              <a:gd name="adj2" fmla="val 726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200.000đ,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59084" y="2036618"/>
            <a:ext cx="2804008" cy="4779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02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0274" y="1447800"/>
            <a:ext cx="6908366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590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56" y="762000"/>
            <a:ext cx="3617944" cy="3750052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609600" y="1253836"/>
            <a:ext cx="4226726" cy="1413164"/>
          </a:xfrm>
          <a:prstGeom prst="cloudCallout">
            <a:avLst>
              <a:gd name="adj1" fmla="val -34686"/>
              <a:gd name="adj2" fmla="val 7260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H.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29294"/>
            <a:ext cx="7460916" cy="27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2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56" y="1295400"/>
            <a:ext cx="4301444" cy="3158928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304800" y="1752600"/>
            <a:ext cx="3886200" cy="990600"/>
          </a:xfrm>
          <a:prstGeom prst="cloudCallout">
            <a:avLst>
              <a:gd name="adj1" fmla="val -34686"/>
              <a:gd name="adj2" fmla="val 726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N.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4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0600" y="2895600"/>
            <a:ext cx="6855256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5652" y="1447800"/>
            <a:ext cx="686020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404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371600"/>
            <a:ext cx="694318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418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333681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khoản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423570"/>
            <a:ext cx="3923502" cy="2615030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677173" y="1524000"/>
            <a:ext cx="3733800" cy="914400"/>
          </a:xfrm>
          <a:prstGeom prst="cloudCallout">
            <a:avLst>
              <a:gd name="adj1" fmla="val -34686"/>
              <a:gd name="adj2" fmla="val 726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7173" y="2819400"/>
            <a:ext cx="3361427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5688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tôi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4636" y="1393448"/>
            <a:ext cx="669776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4-6 HS,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2514600"/>
            <a:ext cx="670559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3429000"/>
            <a:ext cx="670559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Oval 7"/>
          <p:cNvSpPr/>
          <p:nvPr/>
        </p:nvSpPr>
        <p:spPr>
          <a:xfrm>
            <a:off x="261475" y="1600200"/>
            <a:ext cx="500525" cy="457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61475" y="2609165"/>
            <a:ext cx="500525" cy="457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61475" y="3523565"/>
            <a:ext cx="500525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 animBg="1"/>
      <p:bldP spid="7" grpId="0" animBg="1"/>
      <p:bldP spid="8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hồi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cuối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76200" y="1219200"/>
            <a:ext cx="41910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71600"/>
            <a:ext cx="4419600" cy="2667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09782" y="2886670"/>
            <a:ext cx="251921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417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2634" y="1447800"/>
            <a:ext cx="65273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5" y="2286000"/>
            <a:ext cx="65273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6,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63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55" y="0"/>
            <a:ext cx="6019800" cy="457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0" y="457200"/>
            <a:ext cx="581089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6</a:t>
            </a:r>
          </a:p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(CHÂN TRỜI SÁNG TẠO)</a:t>
            </a:r>
            <a:endParaRPr lang="en-US" sz="1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266308" y="152400"/>
            <a:ext cx="5887092" cy="45720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MUA BỘ GIÁO ÁN ĐIỆN TỬ (FILE WORD)</a:t>
            </a:r>
            <a:endPara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273827" y="2971800"/>
            <a:ext cx="5760720" cy="533400"/>
          </a:xfrm>
        </p:spPr>
        <p:txBody>
          <a:bodyPr>
            <a:normAutofit fontScale="85000" lnSpcReduction="10000"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440"/>
            <a:ext cx="1638722" cy="163411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826490"/>
            <a:ext cx="2209800" cy="2745509"/>
          </a:xfrm>
          <a:prstGeom prst="rect">
            <a:avLst/>
          </a:prstGeom>
        </p:spPr>
        <p:txBody>
          <a:bodyPr vert="horz" lIns="67922" tIns="33961" rIns="67922" bIns="33961" rtlCol="0" anchor="ctr">
            <a:normAutofit fontScale="97500"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2010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ĐHSP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GD-ĐT;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  <a:p>
            <a:pPr algn="just"/>
            <a:endParaRPr lang="en-US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77309" y="1143000"/>
            <a:ext cx="5887092" cy="1905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1: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0939 286 603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endPara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2: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3: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+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Vietcombank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0891000617723 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Sacombank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070103141271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4: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Email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HKI: 250.000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1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-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400.000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62200" y="3581400"/>
            <a:ext cx="5638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giaoducthoidai.vn/tre/thay-giao-xi-tin-da-tai-khien-teen-phat-cuong-o-soc-trang-2615674.html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362200" y="4038600"/>
            <a:ext cx="56388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soctrang.tintuc.vn/tin-tuc/thay-giao-9x-cuc-da-zi-nang-lai-dien-trai-nhu-soai-ca-o-soc-trang-duoc-hang-nghin-hoc-sinh-yeu-men.html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21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333681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khoản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95400"/>
            <a:ext cx="2881186" cy="3002196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762000" y="1219200"/>
            <a:ext cx="4572000" cy="1676400"/>
          </a:xfrm>
          <a:prstGeom prst="cloudCallout">
            <a:avLst>
              <a:gd name="adj1" fmla="val -34686"/>
              <a:gd name="adj2" fmla="val 726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3124200"/>
            <a:ext cx="690362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28639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612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634" y="1752600"/>
            <a:ext cx="3472366" cy="21507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2131874"/>
            <a:ext cx="368069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 – 6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HS,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45036" y="1371600"/>
            <a:ext cx="2717364" cy="630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1717" y="3200400"/>
            <a:ext cx="41148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,....</a:t>
            </a:r>
          </a:p>
        </p:txBody>
      </p:sp>
    </p:spTree>
    <p:extLst>
      <p:ext uri="{BB962C8B-B14F-4D97-AF65-F5344CB8AC3E}">
        <p14:creationId xmlns:p14="http://schemas.microsoft.com/office/powerpoint/2010/main" val="38651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1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612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67" y="1331732"/>
            <a:ext cx="6047050" cy="9542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2485072"/>
            <a:ext cx="7302566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14592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612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44" y="1295400"/>
            <a:ext cx="6511925" cy="23596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0" y="3429000"/>
            <a:ext cx="719559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047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0" y="1219200"/>
            <a:ext cx="4114800" cy="32316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Chia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!”.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?”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!”.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00251" y="1295400"/>
            <a:ext cx="2089266" cy="630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8" y="2057400"/>
            <a:ext cx="2929466" cy="16478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712" y="3773269"/>
            <a:ext cx="603828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5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762000" y="1219200"/>
            <a:ext cx="5943600" cy="2057400"/>
          </a:xfrm>
          <a:prstGeom prst="cloudCallout">
            <a:avLst>
              <a:gd name="adj1" fmla="val -34686"/>
              <a:gd name="adj2" fmla="val 726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1676400"/>
            <a:ext cx="672825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80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626275"/>
            <a:ext cx="3546912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97" y="1626275"/>
            <a:ext cx="3611242" cy="20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2135</Words>
  <Application>Microsoft Office PowerPoint</Application>
  <PresentationFormat>Custom</PresentationFormat>
  <Paragraphs>163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MUA BỘ GIÁO ÁN ĐIỆN TỬ (FILE WORD)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Intel</cp:lastModifiedBy>
  <cp:revision>61</cp:revision>
  <dcterms:created xsi:type="dcterms:W3CDTF">2021-08-05T08:35:56Z</dcterms:created>
  <dcterms:modified xsi:type="dcterms:W3CDTF">2025-12-25T01:33:54Z</dcterms:modified>
</cp:coreProperties>
</file>