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72" r:id="rId4"/>
    <p:sldId id="274" r:id="rId5"/>
    <p:sldId id="300" r:id="rId6"/>
    <p:sldId id="299" r:id="rId7"/>
    <p:sldId id="298" r:id="rId8"/>
    <p:sldId id="273" r:id="rId9"/>
    <p:sldId id="301" r:id="rId10"/>
    <p:sldId id="302" r:id="rId11"/>
    <p:sldId id="303" r:id="rId12"/>
    <p:sldId id="304" r:id="rId13"/>
    <p:sldId id="258" r:id="rId14"/>
    <p:sldId id="259" r:id="rId15"/>
    <p:sldId id="279" r:id="rId16"/>
    <p:sldId id="260" r:id="rId17"/>
    <p:sldId id="282" r:id="rId18"/>
    <p:sldId id="283" r:id="rId19"/>
    <p:sldId id="284" r:id="rId20"/>
    <p:sldId id="307" r:id="rId21"/>
    <p:sldId id="306" r:id="rId22"/>
    <p:sldId id="261" r:id="rId23"/>
    <p:sldId id="285" r:id="rId24"/>
    <p:sldId id="286" r:id="rId25"/>
    <p:sldId id="287" r:id="rId26"/>
    <p:sldId id="308" r:id="rId27"/>
    <p:sldId id="262" r:id="rId28"/>
    <p:sldId id="288" r:id="rId29"/>
    <p:sldId id="289" r:id="rId30"/>
    <p:sldId id="310" r:id="rId31"/>
    <p:sldId id="309" r:id="rId32"/>
    <p:sldId id="290" r:id="rId33"/>
    <p:sldId id="264" r:id="rId34"/>
    <p:sldId id="291" r:id="rId35"/>
    <p:sldId id="265" r:id="rId36"/>
    <p:sldId id="295" r:id="rId37"/>
    <p:sldId id="266" r:id="rId38"/>
    <p:sldId id="267" r:id="rId39"/>
    <p:sldId id="271" r:id="rId40"/>
    <p:sldId id="263" r:id="rId41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12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447" y="3581400"/>
            <a:ext cx="7125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" y="1295400"/>
            <a:ext cx="2743200" cy="2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17" y="1397000"/>
            <a:ext cx="347248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139" y="2083475"/>
            <a:ext cx="3459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371600"/>
            <a:ext cx="2603718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667000" y="16002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990671"/>
            <a:ext cx="690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0873"/>
            <a:ext cx="4267200" cy="284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492" y="1828800"/>
            <a:ext cx="287590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3000" y="12954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505200" cy="3087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2035076"/>
            <a:ext cx="375349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– 3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05400" y="13716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5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27872"/>
            <a:ext cx="352151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48" y="1424709"/>
            <a:ext cx="3750676" cy="246870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19200" y="1424709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8200" y="19812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90600" y="24384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3" y="3429000"/>
            <a:ext cx="6951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38250"/>
            <a:ext cx="3352800" cy="2095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05000" y="2133600"/>
            <a:ext cx="6858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4" y="2265970"/>
            <a:ext cx="3962400" cy="2077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1247255"/>
            <a:ext cx="4689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14478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57200" y="19812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388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9" y="1447800"/>
            <a:ext cx="347254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9674" y="1898808"/>
            <a:ext cx="344752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08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809998" cy="25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8200" y="1827074"/>
            <a:ext cx="32962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4050"/>
            <a:ext cx="4019040" cy="281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5800" y="1828800"/>
            <a:ext cx="311727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369" y="1547336"/>
            <a:ext cx="709263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4267198" cy="30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029200" y="1639669"/>
            <a:ext cx="29914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19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56616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828800"/>
            <a:ext cx="3429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67462" y="1295400"/>
            <a:ext cx="25663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975" y="3418582"/>
            <a:ext cx="677442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94" y="1371600"/>
            <a:ext cx="4104806" cy="286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237" y="1600200"/>
            <a:ext cx="3143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950719"/>
            <a:ext cx="688499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8950"/>
            <a:ext cx="3810000" cy="2203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220" y="1447800"/>
            <a:ext cx="323503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l: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47" y="1657350"/>
            <a:ext cx="3810000" cy="238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501" y="1295400"/>
            <a:ext cx="3390299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ạ?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" y="1392636"/>
            <a:ext cx="4278418" cy="2874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750874"/>
            <a:ext cx="28390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nay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048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02475"/>
            <a:ext cx="397531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37" y="1838126"/>
            <a:ext cx="3901118" cy="2200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055" y="1828800"/>
            <a:ext cx="32373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19862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905000" y="1752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64406"/>
            <a:ext cx="66636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4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25" y="1828800"/>
            <a:ext cx="6044330" cy="25214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172" y="3200400"/>
            <a:ext cx="67172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702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1371600"/>
            <a:ext cx="4571998" cy="3099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949104"/>
            <a:ext cx="265639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791200" cy="2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676400" y="1752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67213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209800"/>
            <a:ext cx="6511925" cy="2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3" y="1905000"/>
            <a:ext cx="6511925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57756"/>
            <a:ext cx="4267200" cy="248564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12192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721" y="1447800"/>
            <a:ext cx="4114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92" y="1768354"/>
            <a:ext cx="3048000" cy="2221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743346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87" y="1447800"/>
            <a:ext cx="663971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182" y="2886670"/>
            <a:ext cx="35098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334000" cy="2306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504" y="3352800"/>
            <a:ext cx="7124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7820"/>
            <a:ext cx="5486400" cy="2247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657600"/>
            <a:ext cx="579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724400" cy="21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895600"/>
            <a:ext cx="643038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4.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36841"/>
            <a:ext cx="3940176" cy="2270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54" y="3505200"/>
            <a:ext cx="63703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78890"/>
            <a:ext cx="4666971" cy="3216910"/>
          </a:xfrm>
          <a:prstGeom prst="rect">
            <a:avLst/>
          </a:prstGeom>
        </p:spPr>
      </p:pic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4" y="1295400"/>
            <a:ext cx="6167756" cy="3134360"/>
          </a:xfrm>
          <a:prstGeom prst="rect">
            <a:avLst/>
          </a:prstGeom>
        </p:spPr>
      </p:pic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3201</Words>
  <Application>Microsoft Office PowerPoint</Application>
  <PresentationFormat>Custom</PresentationFormat>
  <Paragraphs>239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Intel</cp:lastModifiedBy>
  <cp:revision>70</cp:revision>
  <dcterms:created xsi:type="dcterms:W3CDTF">2021-08-05T08:35:56Z</dcterms:created>
  <dcterms:modified xsi:type="dcterms:W3CDTF">2025-12-25T01:33:46Z</dcterms:modified>
</cp:coreProperties>
</file>