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9" r:id="rId4"/>
    <p:sldId id="259" r:id="rId5"/>
    <p:sldId id="260" r:id="rId6"/>
    <p:sldId id="272" r:id="rId7"/>
    <p:sldId id="275" r:id="rId8"/>
    <p:sldId id="273" r:id="rId9"/>
    <p:sldId id="276" r:id="rId10"/>
    <p:sldId id="261" r:id="rId11"/>
    <p:sldId id="277" r:id="rId12"/>
    <p:sldId id="262" r:id="rId13"/>
    <p:sldId id="278" r:id="rId14"/>
    <p:sldId id="279" r:id="rId15"/>
    <p:sldId id="280" r:id="rId16"/>
    <p:sldId id="264" r:id="rId17"/>
    <p:sldId id="281" r:id="rId18"/>
    <p:sldId id="283" r:id="rId19"/>
    <p:sldId id="282" r:id="rId20"/>
    <p:sldId id="265" r:id="rId21"/>
    <p:sldId id="284" r:id="rId22"/>
    <p:sldId id="266" r:id="rId23"/>
    <p:sldId id="285" r:id="rId24"/>
    <p:sldId id="286" r:id="rId25"/>
    <p:sldId id="288" r:id="rId26"/>
    <p:sldId id="267" r:id="rId27"/>
    <p:sldId id="268" r:id="rId28"/>
    <p:sldId id="270" r:id="rId29"/>
    <p:sldId id="271" r:id="rId30"/>
    <p:sldId id="263" r:id="rId31"/>
  </p:sldIdLst>
  <p:sldSz cx="8229600" cy="4572000"/>
  <p:notesSz cx="6858000" cy="9144000"/>
  <p:defaultTextStyle>
    <a:defPPr>
      <a:defRPr lang="en-US"/>
    </a:defPPr>
    <a:lvl1pPr marL="0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339608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679216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018824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358433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1698041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037649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2377257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2716865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0">
          <p15:clr>
            <a:srgbClr val="A4A3A4"/>
          </p15:clr>
        </p15:guide>
        <p15:guide id="2" pos="25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 varScale="1">
        <p:scale>
          <a:sx n="102" d="100"/>
          <a:sy n="102" d="100"/>
        </p:scale>
        <p:origin x="774" y="120"/>
      </p:cViewPr>
      <p:guideLst>
        <p:guide orient="horz" pos="1440"/>
        <p:guide pos="2592"/>
      </p:guideLst>
    </p:cSldViewPr>
  </p:slideViewPr>
  <p:outlineViewPr>
    <p:cViewPr>
      <p:scale>
        <a:sx n="33" d="100"/>
        <a:sy n="33" d="100"/>
      </p:scale>
      <p:origin x="0" y="18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1420284"/>
            <a:ext cx="699516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0" y="2590800"/>
            <a:ext cx="576072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39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79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58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98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77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16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25-Dec-25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216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25-Dec-25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55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73455" y="121710"/>
            <a:ext cx="1481614" cy="260138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4" y="121710"/>
            <a:ext cx="4307681" cy="260138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25-Dec-25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10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25-Dec-25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58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1" y="2937934"/>
            <a:ext cx="6995160" cy="908050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81" y="1937810"/>
            <a:ext cx="6995160" cy="1000125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3960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 marL="67921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1882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358433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69804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2037649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377257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71686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25-Dec-25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33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2" y="711200"/>
            <a:ext cx="2894648" cy="201189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0420" y="711200"/>
            <a:ext cx="2894648" cy="201189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25-Dec-25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2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183092"/>
            <a:ext cx="740664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1023409"/>
            <a:ext cx="3636169" cy="42650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9608" indent="0">
              <a:buNone/>
              <a:defRPr sz="1500" b="1"/>
            </a:lvl2pPr>
            <a:lvl3pPr marL="679216" indent="0">
              <a:buNone/>
              <a:defRPr sz="1300" b="1"/>
            </a:lvl3pPr>
            <a:lvl4pPr marL="1018824" indent="0">
              <a:buNone/>
              <a:defRPr sz="1200" b="1"/>
            </a:lvl4pPr>
            <a:lvl5pPr marL="1358433" indent="0">
              <a:buNone/>
              <a:defRPr sz="1200" b="1"/>
            </a:lvl5pPr>
            <a:lvl6pPr marL="1698041" indent="0">
              <a:buNone/>
              <a:defRPr sz="1200" b="1"/>
            </a:lvl6pPr>
            <a:lvl7pPr marL="2037649" indent="0">
              <a:buNone/>
              <a:defRPr sz="1200" b="1"/>
            </a:lvl7pPr>
            <a:lvl8pPr marL="2377257" indent="0">
              <a:buNone/>
              <a:defRPr sz="1200" b="1"/>
            </a:lvl8pPr>
            <a:lvl9pPr marL="2716865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" y="1449917"/>
            <a:ext cx="3636169" cy="263419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0522" y="1023409"/>
            <a:ext cx="3637598" cy="42650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9608" indent="0">
              <a:buNone/>
              <a:defRPr sz="1500" b="1"/>
            </a:lvl2pPr>
            <a:lvl3pPr marL="679216" indent="0">
              <a:buNone/>
              <a:defRPr sz="1300" b="1"/>
            </a:lvl3pPr>
            <a:lvl4pPr marL="1018824" indent="0">
              <a:buNone/>
              <a:defRPr sz="1200" b="1"/>
            </a:lvl4pPr>
            <a:lvl5pPr marL="1358433" indent="0">
              <a:buNone/>
              <a:defRPr sz="1200" b="1"/>
            </a:lvl5pPr>
            <a:lvl6pPr marL="1698041" indent="0">
              <a:buNone/>
              <a:defRPr sz="1200" b="1"/>
            </a:lvl6pPr>
            <a:lvl7pPr marL="2037649" indent="0">
              <a:buNone/>
              <a:defRPr sz="1200" b="1"/>
            </a:lvl7pPr>
            <a:lvl8pPr marL="2377257" indent="0">
              <a:buNone/>
              <a:defRPr sz="1200" b="1"/>
            </a:lvl8pPr>
            <a:lvl9pPr marL="2716865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2" y="1449917"/>
            <a:ext cx="3637598" cy="263419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25-Dec-25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92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25-Dec-25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51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25-Dec-25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440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182033"/>
            <a:ext cx="2707481" cy="77470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545" y="182035"/>
            <a:ext cx="4600575" cy="390207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1" y="956735"/>
            <a:ext cx="2707481" cy="3127375"/>
          </a:xfrm>
        </p:spPr>
        <p:txBody>
          <a:bodyPr/>
          <a:lstStyle>
            <a:lvl1pPr marL="0" indent="0">
              <a:buNone/>
              <a:defRPr sz="1000"/>
            </a:lvl1pPr>
            <a:lvl2pPr marL="339608" indent="0">
              <a:buNone/>
              <a:defRPr sz="900"/>
            </a:lvl2pPr>
            <a:lvl3pPr marL="679216" indent="0">
              <a:buNone/>
              <a:defRPr sz="700"/>
            </a:lvl3pPr>
            <a:lvl4pPr marL="1018824" indent="0">
              <a:buNone/>
              <a:defRPr sz="700"/>
            </a:lvl4pPr>
            <a:lvl5pPr marL="1358433" indent="0">
              <a:buNone/>
              <a:defRPr sz="700"/>
            </a:lvl5pPr>
            <a:lvl6pPr marL="1698041" indent="0">
              <a:buNone/>
              <a:defRPr sz="700"/>
            </a:lvl6pPr>
            <a:lvl7pPr marL="2037649" indent="0">
              <a:buNone/>
              <a:defRPr sz="700"/>
            </a:lvl7pPr>
            <a:lvl8pPr marL="2377257" indent="0">
              <a:buNone/>
              <a:defRPr sz="700"/>
            </a:lvl8pPr>
            <a:lvl9pPr marL="2716865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25-Dec-25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9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059" y="3200401"/>
            <a:ext cx="4937760" cy="37782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3059" y="408517"/>
            <a:ext cx="4937760" cy="2743200"/>
          </a:xfrm>
        </p:spPr>
        <p:txBody>
          <a:bodyPr/>
          <a:lstStyle>
            <a:lvl1pPr marL="0" indent="0">
              <a:buNone/>
              <a:defRPr sz="2400"/>
            </a:lvl1pPr>
            <a:lvl2pPr marL="339608" indent="0">
              <a:buNone/>
              <a:defRPr sz="2100"/>
            </a:lvl2pPr>
            <a:lvl3pPr marL="679216" indent="0">
              <a:buNone/>
              <a:defRPr sz="1800"/>
            </a:lvl3pPr>
            <a:lvl4pPr marL="1018824" indent="0">
              <a:buNone/>
              <a:defRPr sz="1500"/>
            </a:lvl4pPr>
            <a:lvl5pPr marL="1358433" indent="0">
              <a:buNone/>
              <a:defRPr sz="1500"/>
            </a:lvl5pPr>
            <a:lvl6pPr marL="1698041" indent="0">
              <a:buNone/>
              <a:defRPr sz="1500"/>
            </a:lvl6pPr>
            <a:lvl7pPr marL="2037649" indent="0">
              <a:buNone/>
              <a:defRPr sz="1500"/>
            </a:lvl7pPr>
            <a:lvl8pPr marL="2377257" indent="0">
              <a:buNone/>
              <a:defRPr sz="1500"/>
            </a:lvl8pPr>
            <a:lvl9pPr marL="2716865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3059" y="3578226"/>
            <a:ext cx="4937760" cy="536575"/>
          </a:xfrm>
        </p:spPr>
        <p:txBody>
          <a:bodyPr/>
          <a:lstStyle>
            <a:lvl1pPr marL="0" indent="0">
              <a:buNone/>
              <a:defRPr sz="1000"/>
            </a:lvl1pPr>
            <a:lvl2pPr marL="339608" indent="0">
              <a:buNone/>
              <a:defRPr sz="900"/>
            </a:lvl2pPr>
            <a:lvl3pPr marL="679216" indent="0">
              <a:buNone/>
              <a:defRPr sz="700"/>
            </a:lvl3pPr>
            <a:lvl4pPr marL="1018824" indent="0">
              <a:buNone/>
              <a:defRPr sz="700"/>
            </a:lvl4pPr>
            <a:lvl5pPr marL="1358433" indent="0">
              <a:buNone/>
              <a:defRPr sz="700"/>
            </a:lvl5pPr>
            <a:lvl6pPr marL="1698041" indent="0">
              <a:buNone/>
              <a:defRPr sz="700"/>
            </a:lvl6pPr>
            <a:lvl7pPr marL="2037649" indent="0">
              <a:buNone/>
              <a:defRPr sz="700"/>
            </a:lvl7pPr>
            <a:lvl8pPr marL="2377257" indent="0">
              <a:buNone/>
              <a:defRPr sz="700"/>
            </a:lvl8pPr>
            <a:lvl9pPr marL="2716865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25-Dec-25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284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183092"/>
            <a:ext cx="7406640" cy="762000"/>
          </a:xfrm>
          <a:prstGeom prst="rect">
            <a:avLst/>
          </a:prstGeom>
        </p:spPr>
        <p:txBody>
          <a:bodyPr vert="horz" lIns="67922" tIns="33961" rIns="67922" bIns="3396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1066801"/>
            <a:ext cx="7406640" cy="3017309"/>
          </a:xfrm>
          <a:prstGeom prst="rect">
            <a:avLst/>
          </a:prstGeom>
        </p:spPr>
        <p:txBody>
          <a:bodyPr vert="horz" lIns="67922" tIns="33961" rIns="67922" bIns="3396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80" y="4237568"/>
            <a:ext cx="1920240" cy="243417"/>
          </a:xfrm>
          <a:prstGeom prst="rect">
            <a:avLst/>
          </a:prstGeom>
        </p:spPr>
        <p:txBody>
          <a:bodyPr vert="horz" lIns="67922" tIns="33961" rIns="67922" bIns="33961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B18E7-283B-44E2-9AFD-97A1B6C20222}" type="datetimeFigureOut">
              <a:rPr lang="en-US" smtClean="0"/>
              <a:t>25-Dec-25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1780" y="4237568"/>
            <a:ext cx="2606040" cy="243417"/>
          </a:xfrm>
          <a:prstGeom prst="rect">
            <a:avLst/>
          </a:prstGeom>
        </p:spPr>
        <p:txBody>
          <a:bodyPr vert="horz" lIns="67922" tIns="33961" rIns="67922" bIns="33961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7880" y="4237568"/>
            <a:ext cx="1920240" cy="243417"/>
          </a:xfrm>
          <a:prstGeom prst="rect">
            <a:avLst/>
          </a:prstGeom>
        </p:spPr>
        <p:txBody>
          <a:bodyPr vert="horz" lIns="67922" tIns="33961" rIns="67922" bIns="33961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415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79216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4706" indent="-254706" algn="l" defTabSz="67921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1863" indent="-212255" algn="l" defTabSz="679216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49020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629" indent="-169804" algn="l" defTabSz="679216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8237" indent="-169804" algn="l" defTabSz="679216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67845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07453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47061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886669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9608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79216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18824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58433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98041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37649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257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16865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soctrang.tintuc.vn/tin-tuc/thay-giao-9x-cuc-da-zi-nang-lai-dien-trai-nhu-soai-ca-o-soc-trang-duoc-hang-nghin-hoc-sinh-yeu-men.html" TargetMode="External"/><Relationship Id="rId4" Type="http://schemas.openxmlformats.org/officeDocument/2006/relationships/hyperlink" Target="https://giaoducthoidai.vn/tre/thay-giao-xi-tin-da-tai-khien-teen-phat-cuong-o-soc-trang-2615674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6679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Chăm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sóc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sức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khỏe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việc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thực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hiện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chế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độ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sinh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hoạt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hằng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ngày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3505200" y="1371600"/>
            <a:ext cx="3505200" cy="1219200"/>
          </a:xfrm>
          <a:prstGeom prst="cloudCallout">
            <a:avLst>
              <a:gd name="adj1" fmla="val -29572"/>
              <a:gd name="adj2" fmla="val 7310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 Ý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6356" y="1524000"/>
            <a:ext cx="2410244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dưỡng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thao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giấc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1" name="Cloud Callout 20"/>
          <p:cNvSpPr/>
          <p:nvPr/>
        </p:nvSpPr>
        <p:spPr>
          <a:xfrm>
            <a:off x="3657600" y="1524000"/>
            <a:ext cx="3810000" cy="1475999"/>
          </a:xfrm>
          <a:prstGeom prst="cloudCallout">
            <a:avLst>
              <a:gd name="adj1" fmla="val -31269"/>
              <a:gd name="adj2" fmla="val 681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22" name="Picture 2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974" y="3200399"/>
            <a:ext cx="6291826" cy="118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77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6" grpId="0" animBg="1"/>
      <p:bldP spid="2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30983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Tạo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niềm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vui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sự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thư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giãn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Cloud Callout 16"/>
          <p:cNvSpPr/>
          <p:nvPr/>
        </p:nvSpPr>
        <p:spPr>
          <a:xfrm>
            <a:off x="3467477" y="1150936"/>
            <a:ext cx="4358357" cy="1999669"/>
          </a:xfrm>
          <a:prstGeom prst="cloudCallout">
            <a:avLst>
              <a:gd name="adj1" fmla="val -35881"/>
              <a:gd name="adj2" fmla="val 7115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phim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,...?</a:t>
            </a:r>
          </a:p>
        </p:txBody>
      </p:sp>
      <p:sp>
        <p:nvSpPr>
          <p:cNvPr id="4" name="Rectangle 3"/>
          <p:cNvSpPr/>
          <p:nvPr/>
        </p:nvSpPr>
        <p:spPr>
          <a:xfrm>
            <a:off x="918815" y="3276600"/>
            <a:ext cx="552725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mẻ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phim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,...</a:t>
            </a:r>
          </a:p>
        </p:txBody>
      </p:sp>
    </p:spTree>
    <p:extLst>
      <p:ext uri="{BB962C8B-B14F-4D97-AF65-F5344CB8AC3E}">
        <p14:creationId xmlns:p14="http://schemas.microsoft.com/office/powerpoint/2010/main" val="136470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30983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Tạo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niềm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vui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sự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thư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giãn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Cloud Callout 16"/>
          <p:cNvSpPr/>
          <p:nvPr/>
        </p:nvSpPr>
        <p:spPr>
          <a:xfrm>
            <a:off x="4126117" y="1150937"/>
            <a:ext cx="3570083" cy="1058863"/>
          </a:xfrm>
          <a:prstGeom prst="cloudCallout">
            <a:avLst>
              <a:gd name="adj1" fmla="val -35881"/>
              <a:gd name="adj2" fmla="val 7115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18" name="Cloud Callout 17"/>
          <p:cNvSpPr/>
          <p:nvPr/>
        </p:nvSpPr>
        <p:spPr>
          <a:xfrm>
            <a:off x="1676400" y="1303337"/>
            <a:ext cx="3570083" cy="1058863"/>
          </a:xfrm>
          <a:prstGeom prst="cloudCallout">
            <a:avLst>
              <a:gd name="adj1" fmla="val -35881"/>
              <a:gd name="adj2" fmla="val 7115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67378" y="1371600"/>
            <a:ext cx="6746452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bô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chờ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984992" y="2667000"/>
            <a:ext cx="5263408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kí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thao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phim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bắp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nhàng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6693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2107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Kiểm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soát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lo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lắng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Cloud Callout 22"/>
          <p:cNvSpPr/>
          <p:nvPr/>
        </p:nvSpPr>
        <p:spPr>
          <a:xfrm>
            <a:off x="652505" y="1761095"/>
            <a:ext cx="3570083" cy="1058863"/>
          </a:xfrm>
          <a:prstGeom prst="cloudCallout">
            <a:avLst>
              <a:gd name="adj1" fmla="val -35881"/>
              <a:gd name="adj2" fmla="val 7115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20766" y="1340905"/>
            <a:ext cx="3795712" cy="2031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Lo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Lo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Lo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Lo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6470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2107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Kiểm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soát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lo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lắng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0862" y="1295400"/>
            <a:ext cx="4633110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thoát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Cloud Callout 23"/>
          <p:cNvSpPr/>
          <p:nvPr/>
        </p:nvSpPr>
        <p:spPr>
          <a:xfrm>
            <a:off x="4409693" y="774268"/>
            <a:ext cx="3570083" cy="1058863"/>
          </a:xfrm>
          <a:prstGeom prst="cloudCallout">
            <a:avLst>
              <a:gd name="adj1" fmla="val -35881"/>
              <a:gd name="adj2" fmla="val 7115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soát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9171" y="2971800"/>
            <a:ext cx="4830025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soát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lắng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lắng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319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2107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Kiểm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soát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lo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lắng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3701" y="1404279"/>
            <a:ext cx="4199299" cy="2031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NHÓM: 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Lo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?).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Lo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?).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404279"/>
            <a:ext cx="3046986" cy="203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04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2107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Kiểm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soát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lo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lắng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Cloud Callout 22"/>
          <p:cNvSpPr/>
          <p:nvPr/>
        </p:nvSpPr>
        <p:spPr>
          <a:xfrm>
            <a:off x="3733801" y="774268"/>
            <a:ext cx="4245976" cy="1511732"/>
          </a:xfrm>
          <a:prstGeom prst="cloudCallout">
            <a:avLst>
              <a:gd name="adj1" fmla="val -35881"/>
              <a:gd name="adj2" fmla="val 7115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4" name="Rectangle 3"/>
          <p:cNvSpPr/>
          <p:nvPr/>
        </p:nvSpPr>
        <p:spPr>
          <a:xfrm>
            <a:off x="926320" y="2895600"/>
            <a:ext cx="6787231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soát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Lo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an.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soát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2304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1651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Suy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nghĩ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tích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cực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để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kiểm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soát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cảm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xúc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60" y="1295400"/>
            <a:ext cx="3135630" cy="2114550"/>
          </a:xfrm>
          <a:prstGeom prst="rect">
            <a:avLst/>
          </a:prstGeom>
        </p:spPr>
      </p:pic>
      <p:sp>
        <p:nvSpPr>
          <p:cNvPr id="23" name="Cloud Callout 22"/>
          <p:cNvSpPr/>
          <p:nvPr/>
        </p:nvSpPr>
        <p:spPr>
          <a:xfrm>
            <a:off x="4267200" y="1371600"/>
            <a:ext cx="3829692" cy="1447800"/>
          </a:xfrm>
          <a:prstGeom prst="cloudCallout">
            <a:avLst>
              <a:gd name="adj1" fmla="val -35881"/>
              <a:gd name="adj2" fmla="val 7115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0" y="3505200"/>
            <a:ext cx="72390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khoẻ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102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1651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Suy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nghĩ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tích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cực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để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kiểm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soát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cảm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xúc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Cloud Callout 21"/>
          <p:cNvSpPr/>
          <p:nvPr/>
        </p:nvSpPr>
        <p:spPr>
          <a:xfrm>
            <a:off x="3850916" y="1155464"/>
            <a:ext cx="4245976" cy="1511732"/>
          </a:xfrm>
          <a:prstGeom prst="cloudCallout">
            <a:avLst>
              <a:gd name="adj1" fmla="val -35881"/>
              <a:gd name="adj2" fmla="val 7115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0" y="1371600"/>
            <a:ext cx="41910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209800"/>
            <a:ext cx="3657600" cy="2057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828" y="2230709"/>
            <a:ext cx="3181772" cy="203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85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1651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Suy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nghĩ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tích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cực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để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kiểm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soát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cảm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xúc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3276600"/>
            <a:ext cx="71247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Ngoại </a:t>
            </a:r>
            <a:r>
              <a:rPr lang="vi-VN" sz="1800" dirty="0">
                <a:latin typeface="Times New Roman" pitchFamily="18" charset="0"/>
                <a:cs typeface="Times New Roman" pitchFamily="18" charset="0"/>
              </a:rPr>
              <a:t>đừng đem con cho người ta ngoại nha. Mai con có tay, con sẽ đi làm kiếm tiền nuôi </a:t>
            </a:r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1800" dirty="0">
                <a:latin typeface="Times New Roman" pitchFamily="18" charset="0"/>
                <a:cs typeface="Times New Roman" pitchFamily="18" charset="0"/>
              </a:rPr>
              <a:t>cô bé không tay không chân Trần Thị Hiếu Thảo (ở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huyện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Cù </a:t>
            </a:r>
            <a:r>
              <a:rPr lang="vi-VN" sz="1800" dirty="0">
                <a:latin typeface="Times New Roman" pitchFamily="18" charset="0"/>
                <a:cs typeface="Times New Roman" pitchFamily="18" charset="0"/>
              </a:rPr>
              <a:t>Lao Dung, Sóc Trăng) luôn lạc quan khiến ngoại bé rơi nước mắt.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001" y="1295400"/>
            <a:ext cx="2828999" cy="18813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95401"/>
            <a:ext cx="2774450" cy="184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4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1651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Suy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nghĩ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tích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cực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để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kiểm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soát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cảm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xúc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92635" y="1447800"/>
            <a:ext cx="5873436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clip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phim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dung hay,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814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37841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Tìm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hiểu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tư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thế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đứng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ngồi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đúng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34" y="1295400"/>
            <a:ext cx="6603565" cy="1549597"/>
          </a:xfrm>
          <a:prstGeom prst="rect">
            <a:avLst/>
          </a:prstGeom>
        </p:spPr>
      </p:pic>
      <p:sp>
        <p:nvSpPr>
          <p:cNvPr id="18" name="Cloud Callout 17"/>
          <p:cNvSpPr/>
          <p:nvPr/>
        </p:nvSpPr>
        <p:spPr>
          <a:xfrm>
            <a:off x="2286000" y="2715001"/>
            <a:ext cx="3810000" cy="1475999"/>
          </a:xfrm>
          <a:prstGeom prst="cloudCallout">
            <a:avLst>
              <a:gd name="adj1" fmla="val -31269"/>
              <a:gd name="adj2" fmla="val 681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11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2793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Sáng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tạo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chiếc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lọ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thần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kì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234" y="1143000"/>
            <a:ext cx="3653166" cy="3136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80861" y="1295400"/>
            <a:ext cx="3029139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Cloud Callout 18"/>
          <p:cNvSpPr/>
          <p:nvPr/>
        </p:nvSpPr>
        <p:spPr>
          <a:xfrm>
            <a:off x="457200" y="2590800"/>
            <a:ext cx="4245976" cy="1511732"/>
          </a:xfrm>
          <a:prstGeom prst="cloudCallout">
            <a:avLst>
              <a:gd name="adj1" fmla="val -35881"/>
              <a:gd name="adj2" fmla="val 7115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15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2793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Sáng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tạo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chiếc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lọ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thần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kì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087" y="1425944"/>
            <a:ext cx="5440470" cy="2833688"/>
          </a:xfrm>
          <a:prstGeom prst="rect">
            <a:avLst/>
          </a:prstGeom>
        </p:spPr>
      </p:pic>
      <p:sp>
        <p:nvSpPr>
          <p:cNvPr id="18" name="Cloud Callout 17"/>
          <p:cNvSpPr/>
          <p:nvPr/>
        </p:nvSpPr>
        <p:spPr>
          <a:xfrm>
            <a:off x="746902" y="1462181"/>
            <a:ext cx="4160076" cy="1128619"/>
          </a:xfrm>
          <a:prstGeom prst="cloudCallout">
            <a:avLst>
              <a:gd name="adj1" fmla="val -35881"/>
              <a:gd name="adj2" fmla="val 7115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68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250168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Chiến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thắng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bản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thân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17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094" y="1524000"/>
            <a:ext cx="6491996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90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250168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Chiến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thắng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bản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thân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17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846" y="1524000"/>
            <a:ext cx="6553200" cy="173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32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250168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Chiến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thắng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bản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thân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17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219200"/>
            <a:ext cx="4124738" cy="316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64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250168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Chiến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thắng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bản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thân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17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Cloud Callout 22"/>
          <p:cNvSpPr/>
          <p:nvPr/>
        </p:nvSpPr>
        <p:spPr>
          <a:xfrm>
            <a:off x="1869532" y="1335432"/>
            <a:ext cx="4434698" cy="1509619"/>
          </a:xfrm>
          <a:prstGeom prst="cloudCallout">
            <a:avLst>
              <a:gd name="adj1" fmla="val -35881"/>
              <a:gd name="adj2" fmla="val 7115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4364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50033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Xử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lí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tình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huống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kiểm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soát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nóng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giận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lo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lắng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34560" y="748554"/>
            <a:ext cx="3685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en-US" altLang="en-US" sz="14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2000" y="2133600"/>
            <a:ext cx="3733800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huống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giận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giận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tức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94710" y="2152699"/>
            <a:ext cx="3441826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lắng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lắng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lắng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Biếu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lắng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876299" y="1371600"/>
            <a:ext cx="2718017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70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3" grpId="0" animBg="1"/>
      <p:bldP spid="2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2107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Cho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bạn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tôi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</a:t>
            </a:r>
            <a:endParaRPr lang="en-US" altLang="en-US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53284" y="1563779"/>
            <a:ext cx="3276600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 NGỮ MÔ TẢ BẠN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Hay lo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cớ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nắp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Í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chê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khác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Kiềm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tốt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Cloud Callout 16"/>
          <p:cNvSpPr/>
          <p:nvPr/>
        </p:nvSpPr>
        <p:spPr>
          <a:xfrm>
            <a:off x="173525" y="1563779"/>
            <a:ext cx="4093675" cy="1331821"/>
          </a:xfrm>
          <a:prstGeom prst="cloudCallout">
            <a:avLst>
              <a:gd name="adj1" fmla="val -35881"/>
              <a:gd name="adj2" fmla="val 7115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Cloud Callout 17"/>
          <p:cNvSpPr/>
          <p:nvPr/>
        </p:nvSpPr>
        <p:spPr>
          <a:xfrm>
            <a:off x="371192" y="1828800"/>
            <a:ext cx="4658008" cy="1572285"/>
          </a:xfrm>
          <a:prstGeom prst="cloudCallout">
            <a:avLst>
              <a:gd name="adj1" fmla="val -35881"/>
              <a:gd name="adj2" fmla="val 7115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86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17" grpId="0" animBg="1"/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2488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Khảo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sát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cuối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chủ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đề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</a:t>
            </a:r>
            <a:endParaRPr lang="en-US" altLang="en-US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412" y="1235474"/>
            <a:ext cx="3941788" cy="3260326"/>
          </a:xfrm>
          <a:prstGeom prst="rect">
            <a:avLst/>
          </a:prstGeom>
        </p:spPr>
      </p:pic>
      <p:sp>
        <p:nvSpPr>
          <p:cNvPr id="19" name="Cloud Callout 18"/>
          <p:cNvSpPr/>
          <p:nvPr/>
        </p:nvSpPr>
        <p:spPr>
          <a:xfrm>
            <a:off x="533400" y="1295400"/>
            <a:ext cx="4093675" cy="1331821"/>
          </a:xfrm>
          <a:prstGeom prst="cloudCallout">
            <a:avLst>
              <a:gd name="adj1" fmla="val -35881"/>
              <a:gd name="adj2" fmla="val 7115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34550" y="3200400"/>
            <a:ext cx="2884054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ý: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ý: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ý: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3630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  <p:bldP spid="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774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Rèn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luyện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tiếp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theo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chuẩn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bị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chủ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đề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mới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13</a:t>
            </a:r>
            <a:endParaRPr lang="en-US" altLang="en-US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Cloud Callout 16"/>
          <p:cNvSpPr/>
          <p:nvPr/>
        </p:nvSpPr>
        <p:spPr>
          <a:xfrm>
            <a:off x="1621325" y="1371600"/>
            <a:ext cx="4855675" cy="1752600"/>
          </a:xfrm>
          <a:prstGeom prst="cloudCallout">
            <a:avLst>
              <a:gd name="adj1" fmla="val -35881"/>
              <a:gd name="adj2" fmla="val 7115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59231" y="3468469"/>
            <a:ext cx="613216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huẩn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3,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3630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37841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Tìm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hiểu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tư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thế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đứng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ngồi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đúng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76300" y="1371600"/>
            <a:ext cx="2019300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 HÀNH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Cloud Callout 19"/>
          <p:cNvSpPr/>
          <p:nvPr/>
        </p:nvSpPr>
        <p:spPr>
          <a:xfrm>
            <a:off x="1828800" y="2057400"/>
            <a:ext cx="3810000" cy="1475999"/>
          </a:xfrm>
          <a:prstGeom prst="cloudCallout">
            <a:avLst>
              <a:gd name="adj1" fmla="val -31269"/>
              <a:gd name="adj2" fmla="val 681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khoẻ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Oval 5"/>
          <p:cNvSpPr/>
          <p:nvPr/>
        </p:nvSpPr>
        <p:spPr>
          <a:xfrm>
            <a:off x="3581400" y="1219200"/>
            <a:ext cx="3163008" cy="1524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7686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20" grpId="0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955" y="0"/>
            <a:ext cx="6019800" cy="4572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0" y="457200"/>
            <a:ext cx="581089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TRẢI NGHIỆM, HƯỚNG NGHIỆP 6</a:t>
            </a:r>
          </a:p>
          <a:p>
            <a:pPr algn="ctr"/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(CHÂN TRỜI SÁNG TẠO)</a:t>
            </a:r>
            <a:endParaRPr lang="en-US" sz="18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266308" y="152400"/>
            <a:ext cx="5887092" cy="457200"/>
          </a:xfrm>
        </p:spPr>
        <p:txBody>
          <a:bodyPr>
            <a:norm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LIÊN HỆ MUA BỘ GIÁO ÁN ĐIỆN TỬ (FILE WORD)</a:t>
            </a:r>
            <a:endParaRPr lang="en-US" sz="1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2273827" y="2971800"/>
            <a:ext cx="5760720" cy="533400"/>
          </a:xfrm>
        </p:spPr>
        <p:txBody>
          <a:bodyPr>
            <a:normAutofit fontScale="85000" lnSpcReduction="10000"/>
          </a:bodyPr>
          <a:lstStyle/>
          <a:p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Tuệ</a:t>
            </a:r>
            <a:endParaRPr lang="en-US" sz="1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Email: phamminhtue.c3lvt@soctrang.edu.vn</a:t>
            </a:r>
            <a:endParaRPr lang="en-US" sz="1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4440"/>
            <a:ext cx="1638722" cy="1634119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1826490"/>
            <a:ext cx="2209800" cy="2745509"/>
          </a:xfrm>
          <a:prstGeom prst="rect">
            <a:avLst/>
          </a:prstGeom>
        </p:spPr>
        <p:txBody>
          <a:bodyPr vert="horz" lIns="67922" tIns="33961" rIns="67922" bIns="33961" rtlCol="0" anchor="ctr">
            <a:normAutofit fontScale="97500" lnSpcReduction="10000"/>
          </a:bodyPr>
          <a:lstStyle>
            <a:lvl1pPr algn="ctr" defTabSz="679216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Tuệ</a:t>
            </a:r>
            <a:endParaRPr lang="en-US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THPT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2010</a:t>
            </a:r>
          </a:p>
          <a:p>
            <a:pPr algn="just"/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ĐHSP</a:t>
            </a:r>
          </a:p>
          <a:p>
            <a:pPr algn="just"/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(3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GD-ĐT;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UBND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ương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;…</a:t>
            </a:r>
          </a:p>
          <a:p>
            <a:pPr algn="just"/>
            <a:endParaRPr lang="en-US" sz="1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277309" y="1143000"/>
            <a:ext cx="5887092" cy="1905000"/>
          </a:xfrm>
          <a:prstGeom prst="rect">
            <a:avLst/>
          </a:prstGeom>
        </p:spPr>
        <p:txBody>
          <a:bodyPr vert="horz" lIns="67922" tIns="33961" rIns="67922" bIns="33961" rtlCol="0" anchor="ctr">
            <a:normAutofit/>
          </a:bodyPr>
          <a:lstStyle>
            <a:lvl1pPr algn="ctr" defTabSz="679216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BƯỚC 1: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0939 286 603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Zalo</a:t>
            </a:r>
            <a:endParaRPr lang="en-US" sz="1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BƯỚC 2: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Mr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Tuệ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endParaRPr lang="en-US" sz="1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BƯỚC 3: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Tuệ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+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Vietcombank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0891000617723 </a:t>
            </a:r>
          </a:p>
          <a:p>
            <a:pPr algn="just"/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+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Sacombank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070103141271</a:t>
            </a:r>
          </a:p>
          <a:p>
            <a:pPr algn="just"/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BƯỚC 4: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Mr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Tuệ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qua Email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Zalo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           </a:t>
            </a:r>
            <a:r>
              <a:rPr lang="en-US" sz="1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HKI: 250.000 </a:t>
            </a:r>
            <a:r>
              <a:rPr lang="en-US" sz="1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14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- </a:t>
            </a:r>
            <a:r>
              <a:rPr lang="en-US" sz="1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1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1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400.000 </a:t>
            </a:r>
            <a:r>
              <a:rPr lang="en-US" sz="1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1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2362200" y="3581400"/>
            <a:ext cx="56388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giaoducthoidai.vn/tre/thay-giao-xi-tin-da-tai-khien-teen-phat-cuong-o-soc-trang-2615674.html</a:t>
            </a:r>
            <a:endParaRPr lang="en-US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2362200" y="4038600"/>
            <a:ext cx="563880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soctrang.tintuc.vn/tin-tuc/thay-giao-9x-cuc-da-zi-nang-lai-dien-trai-nhu-soai-ca-o-soc-trang-duoc-hang-nghin-hoc-sinh-yeu-men.html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5213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50033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Sắp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xếp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không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gian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học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tập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sinh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hoạt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em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17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10686"/>
            <a:ext cx="4599395" cy="27565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257800" y="1439614"/>
            <a:ext cx="2819400" cy="28623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nắp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nắp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8264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25649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Kiểm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soát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nóng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giận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944" y="838200"/>
            <a:ext cx="3886743" cy="27054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74242" y="1371600"/>
            <a:ext cx="3011958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ngửa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nhắm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hít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874241" y="3554602"/>
            <a:ext cx="7113445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264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7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25649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Kiểm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soát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nóng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giận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1295400"/>
            <a:ext cx="3579091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oạt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).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95400"/>
            <a:ext cx="3391374" cy="2219635"/>
          </a:xfrm>
          <a:prstGeom prst="rect">
            <a:avLst/>
          </a:prstGeom>
        </p:spPr>
      </p:pic>
      <p:sp>
        <p:nvSpPr>
          <p:cNvPr id="11" name="Cloud Callout 10"/>
          <p:cNvSpPr/>
          <p:nvPr/>
        </p:nvSpPr>
        <p:spPr>
          <a:xfrm>
            <a:off x="1010292" y="2290465"/>
            <a:ext cx="3928317" cy="1066800"/>
          </a:xfrm>
          <a:prstGeom prst="cloudCallout">
            <a:avLst>
              <a:gd name="adj1" fmla="val -35881"/>
              <a:gd name="adj2" fmla="val 7115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Cloud Callout 22"/>
          <p:cNvSpPr/>
          <p:nvPr/>
        </p:nvSpPr>
        <p:spPr>
          <a:xfrm>
            <a:off x="1119356" y="2456873"/>
            <a:ext cx="3928317" cy="1276927"/>
          </a:xfrm>
          <a:prstGeom prst="cloudCallout">
            <a:avLst>
              <a:gd name="adj1" fmla="val -35881"/>
              <a:gd name="adj2" fmla="val 7115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soát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85565"/>
            <a:ext cx="3391374" cy="221963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73545" y="3505200"/>
            <a:ext cx="7188199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soát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886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23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25649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Kiểm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soát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nóng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giận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524000"/>
            <a:ext cx="3677290" cy="2624486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6096000" y="1108868"/>
            <a:ext cx="2000892" cy="71993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bức</a:t>
            </a:r>
            <a:r>
              <a:rPr lang="en-US" dirty="0" smtClean="0"/>
              <a:t> </a:t>
            </a:r>
            <a:r>
              <a:rPr lang="en-US" dirty="0" err="1" smtClean="0"/>
              <a:t>xúc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bạn</a:t>
            </a:r>
            <a:r>
              <a:rPr lang="en-US" dirty="0" smtClean="0"/>
              <a:t> </a:t>
            </a:r>
            <a:r>
              <a:rPr lang="en-US" dirty="0" err="1" smtClean="0"/>
              <a:t>vô</a:t>
            </a:r>
            <a:r>
              <a:rPr lang="en-US" dirty="0" smtClean="0"/>
              <a:t> </a:t>
            </a:r>
            <a:r>
              <a:rPr lang="en-US" dirty="0" err="1" smtClean="0"/>
              <a:t>cớ</a:t>
            </a:r>
            <a:r>
              <a:rPr lang="en-US" dirty="0" smtClean="0"/>
              <a:t> </a:t>
            </a:r>
            <a:r>
              <a:rPr lang="en-US" dirty="0" err="1" smtClean="0"/>
              <a:t>cao</a:t>
            </a:r>
            <a:r>
              <a:rPr lang="en-US" dirty="0" smtClean="0"/>
              <a:t> </a:t>
            </a:r>
            <a:r>
              <a:rPr lang="en-US" dirty="0" err="1" smtClean="0"/>
              <a:t>giọng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mình</a:t>
            </a:r>
            <a:endParaRPr lang="en-US" dirty="0"/>
          </a:p>
        </p:txBody>
      </p:sp>
      <p:sp>
        <p:nvSpPr>
          <p:cNvPr id="23" name="Cloud Callout 22"/>
          <p:cNvSpPr/>
          <p:nvPr/>
        </p:nvSpPr>
        <p:spPr>
          <a:xfrm>
            <a:off x="110283" y="1295400"/>
            <a:ext cx="3699717" cy="1447800"/>
          </a:xfrm>
          <a:prstGeom prst="cloudCallout">
            <a:avLst>
              <a:gd name="adj1" fmla="val -35881"/>
              <a:gd name="adj2" fmla="val 7115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toả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79571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25649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Kiểm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soát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nóng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giận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2" y="1295400"/>
            <a:ext cx="3047998" cy="29613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828" y="1274863"/>
            <a:ext cx="3259172" cy="2986022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6096000" y="1108868"/>
            <a:ext cx="2000892" cy="71993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tức</a:t>
            </a:r>
            <a:r>
              <a:rPr lang="en-US" dirty="0" smtClean="0"/>
              <a:t> </a:t>
            </a:r>
            <a:r>
              <a:rPr lang="en-US" dirty="0" err="1" smtClean="0"/>
              <a:t>giận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quát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trai</a:t>
            </a:r>
            <a:r>
              <a:rPr lang="en-US" dirty="0" smtClean="0"/>
              <a:t> </a:t>
            </a:r>
            <a:r>
              <a:rPr lang="en-US" dirty="0" err="1" smtClean="0"/>
              <a:t>vì</a:t>
            </a:r>
            <a:r>
              <a:rPr lang="en-US" dirty="0" smtClean="0"/>
              <a:t> </a:t>
            </a:r>
            <a:r>
              <a:rPr lang="en-US" dirty="0" err="1" smtClean="0"/>
              <a:t>đã</a:t>
            </a:r>
            <a:r>
              <a:rPr lang="en-US" dirty="0" smtClean="0"/>
              <a:t>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xáo</a:t>
            </a:r>
            <a:r>
              <a:rPr lang="en-US" dirty="0" smtClean="0"/>
              <a:t> </a:t>
            </a:r>
            <a:r>
              <a:rPr lang="en-US" dirty="0" err="1" smtClean="0"/>
              <a:t>trộn</a:t>
            </a:r>
            <a:r>
              <a:rPr lang="en-US" dirty="0" smtClean="0"/>
              <a:t> </a:t>
            </a:r>
            <a:r>
              <a:rPr lang="en-US" dirty="0" err="1" smtClean="0"/>
              <a:t>sách</a:t>
            </a:r>
            <a:r>
              <a:rPr lang="en-US" dirty="0" smtClean="0"/>
              <a:t> </a:t>
            </a:r>
            <a:r>
              <a:rPr lang="en-US" dirty="0" err="1" smtClean="0"/>
              <a:t>vở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36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25649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Kiểm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soát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nóng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giận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4126117" y="1150937"/>
            <a:ext cx="3699717" cy="1447800"/>
          </a:xfrm>
          <a:prstGeom prst="cloudCallout">
            <a:avLst>
              <a:gd name="adj1" fmla="val -35881"/>
              <a:gd name="adj2" fmla="val 7115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toả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2" name="Rectangle 1"/>
          <p:cNvSpPr/>
          <p:nvPr/>
        </p:nvSpPr>
        <p:spPr>
          <a:xfrm>
            <a:off x="820126" y="1981200"/>
            <a:ext cx="7005707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soát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não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soát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</a:t>
            </a:r>
          </a:p>
        </p:txBody>
      </p:sp>
    </p:spTree>
    <p:extLst>
      <p:ext uri="{BB962C8B-B14F-4D97-AF65-F5344CB8AC3E}">
        <p14:creationId xmlns:p14="http://schemas.microsoft.com/office/powerpoint/2010/main" val="355930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374</TotalTime>
  <Words>2268</Words>
  <Application>Microsoft Office PowerPoint</Application>
  <PresentationFormat>Custom</PresentationFormat>
  <Paragraphs>205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LIÊN HỆ MUA BỘ GIÁO ÁN ĐIỆN TỬ (FILE WORD)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Intel</cp:lastModifiedBy>
  <cp:revision>58</cp:revision>
  <dcterms:created xsi:type="dcterms:W3CDTF">2021-08-05T08:35:56Z</dcterms:created>
  <dcterms:modified xsi:type="dcterms:W3CDTF">2025-12-25T01:32:56Z</dcterms:modified>
</cp:coreProperties>
</file>