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  <p:sldId id="269" r:id="rId3"/>
    <p:sldId id="272" r:id="rId4"/>
    <p:sldId id="273" r:id="rId5"/>
    <p:sldId id="270" r:id="rId6"/>
    <p:sldId id="278" r:id="rId7"/>
    <p:sldId id="282" r:id="rId8"/>
    <p:sldId id="283" r:id="rId9"/>
    <p:sldId id="279" r:id="rId10"/>
    <p:sldId id="281" r:id="rId11"/>
    <p:sldId id="292" r:id="rId12"/>
    <p:sldId id="293" r:id="rId13"/>
    <p:sldId id="294" r:id="rId14"/>
    <p:sldId id="280" r:id="rId15"/>
    <p:sldId id="274" r:id="rId16"/>
    <p:sldId id="284" r:id="rId17"/>
    <p:sldId id="287" r:id="rId18"/>
    <p:sldId id="275" r:id="rId19"/>
    <p:sldId id="276" r:id="rId20"/>
    <p:sldId id="277" r:id="rId21"/>
    <p:sldId id="285" r:id="rId22"/>
    <p:sldId id="289" r:id="rId23"/>
    <p:sldId id="297" r:id="rId24"/>
    <p:sldId id="298" r:id="rId25"/>
    <p:sldId id="299" r:id="rId26"/>
    <p:sldId id="300" r:id="rId27"/>
    <p:sldId id="301" r:id="rId28"/>
    <p:sldId id="303" r:id="rId29"/>
    <p:sldId id="302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E7D67-0981-486F-88E8-8164DA09A0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48CECB8-525F-4CC6-AE68-6CCE120F36F7}">
      <dgm:prSet phldrT="[Text]"/>
      <dgm:spPr/>
      <dgm:t>
        <a:bodyPr/>
        <a:lstStyle/>
        <a:p>
          <a:r>
            <a:rPr lang="vi-VN" dirty="0">
              <a:latin typeface="+mj-lt"/>
            </a:rPr>
            <a:t>1</a:t>
          </a:r>
        </a:p>
      </dgm:t>
    </dgm:pt>
    <dgm:pt modelId="{674772DA-75F0-4C43-97BC-5A2468D57A78}" type="parTrans" cxnId="{EE5BE8D5-46FC-4919-9FCE-F75A14EF56ED}">
      <dgm:prSet/>
      <dgm:spPr/>
      <dgm:t>
        <a:bodyPr/>
        <a:lstStyle/>
        <a:p>
          <a:endParaRPr lang="vi-VN"/>
        </a:p>
      </dgm:t>
    </dgm:pt>
    <dgm:pt modelId="{2BD7853B-A992-4F2B-B19A-0C8B763A5632}" type="sibTrans" cxnId="{EE5BE8D5-46FC-4919-9FCE-F75A14EF56ED}">
      <dgm:prSet/>
      <dgm:spPr/>
      <dgm:t>
        <a:bodyPr/>
        <a:lstStyle/>
        <a:p>
          <a:endParaRPr lang="vi-VN"/>
        </a:p>
      </dgm:t>
    </dgm:pt>
    <dgm:pt modelId="{D1BA86D2-000F-4250-A615-8E0D1E82C097}">
      <dgm:prSet phldrT="[Text]"/>
      <dgm:spPr/>
      <dgm:t>
        <a:bodyPr/>
        <a:lstStyle/>
        <a:p>
          <a:r>
            <a:rPr lang="vi-VN" dirty="0">
              <a:latin typeface="+mj-lt"/>
            </a:rPr>
            <a:t>2</a:t>
          </a:r>
        </a:p>
      </dgm:t>
    </dgm:pt>
    <dgm:pt modelId="{EF266778-C286-43A6-9D7D-0CD305868DA0}" type="parTrans" cxnId="{47765A1F-41C7-4D97-86FF-23DE769BFC17}">
      <dgm:prSet/>
      <dgm:spPr/>
      <dgm:t>
        <a:bodyPr/>
        <a:lstStyle/>
        <a:p>
          <a:endParaRPr lang="vi-VN"/>
        </a:p>
      </dgm:t>
    </dgm:pt>
    <dgm:pt modelId="{30D9F925-DC2C-4B39-9CB1-9AFE30FCCEFE}" type="sibTrans" cxnId="{47765A1F-41C7-4D97-86FF-23DE769BFC17}">
      <dgm:prSet/>
      <dgm:spPr/>
      <dgm:t>
        <a:bodyPr/>
        <a:lstStyle/>
        <a:p>
          <a:endParaRPr lang="vi-VN"/>
        </a:p>
      </dgm:t>
    </dgm:pt>
    <dgm:pt modelId="{72198D63-3F3F-4259-82F9-3125AF3FEB17}">
      <dgm:prSet phldrT="[Text]"/>
      <dgm:spPr/>
      <dgm:t>
        <a:bodyPr/>
        <a:lstStyle/>
        <a:p>
          <a:r>
            <a:rPr lang="vi-VN" dirty="0">
              <a:solidFill>
                <a:srgbClr val="FF0000"/>
              </a:solidFill>
              <a:latin typeface="+mj-lt"/>
            </a:rPr>
            <a:t>Từ mô đến cơ quan</a:t>
          </a:r>
        </a:p>
      </dgm:t>
    </dgm:pt>
    <dgm:pt modelId="{C41F9E51-D0C5-4BFA-BB92-A385E6115089}" type="parTrans" cxnId="{93CA40A8-B921-416E-A4DD-FDF06786D63F}">
      <dgm:prSet/>
      <dgm:spPr/>
      <dgm:t>
        <a:bodyPr/>
        <a:lstStyle/>
        <a:p>
          <a:endParaRPr lang="vi-VN"/>
        </a:p>
      </dgm:t>
    </dgm:pt>
    <dgm:pt modelId="{5990B5CE-0440-45A0-A347-8CC3F939F377}" type="sibTrans" cxnId="{93CA40A8-B921-416E-A4DD-FDF06786D63F}">
      <dgm:prSet/>
      <dgm:spPr/>
      <dgm:t>
        <a:bodyPr/>
        <a:lstStyle/>
        <a:p>
          <a:endParaRPr lang="vi-VN"/>
        </a:p>
      </dgm:t>
    </dgm:pt>
    <dgm:pt modelId="{FBC3BCAC-6996-4D22-963E-98FE57ACC35F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</a:p>
      </dgm:t>
    </dgm:pt>
    <dgm:pt modelId="{B00EFC6A-C3F3-4DCE-9EE0-8D8AF9E2153E}" type="parTrans" cxnId="{0182DEFE-C86C-42A4-81FC-AAB9B661DE83}">
      <dgm:prSet/>
      <dgm:spPr/>
      <dgm:t>
        <a:bodyPr/>
        <a:lstStyle/>
        <a:p>
          <a:endParaRPr lang="vi-VN"/>
        </a:p>
      </dgm:t>
    </dgm:pt>
    <dgm:pt modelId="{753233F4-01E4-4491-B855-A74CC2BE3300}" type="sibTrans" cxnId="{0182DEFE-C86C-42A4-81FC-AAB9B661DE83}">
      <dgm:prSet/>
      <dgm:spPr/>
      <dgm:t>
        <a:bodyPr/>
        <a:lstStyle/>
        <a:p>
          <a:endParaRPr lang="vi-VN"/>
        </a:p>
      </dgm:t>
    </dgm:pt>
    <dgm:pt modelId="{226375CC-B8B5-4C81-8728-75FB141FF78A}">
      <dgm:prSet phldrT="[Text]"/>
      <dgm:spPr/>
      <dgm:t>
        <a:bodyPr/>
        <a:lstStyle/>
        <a:p>
          <a:r>
            <a:rPr lang="vi-VN" dirty="0">
              <a:solidFill>
                <a:srgbClr val="FF0000"/>
              </a:solidFill>
              <a:latin typeface="+mj-lt"/>
            </a:rPr>
            <a:t>Từ cơ quan đến cơ thể</a:t>
          </a:r>
        </a:p>
      </dgm:t>
    </dgm:pt>
    <dgm:pt modelId="{B081C7A4-5947-42EF-B674-4122F8766137}" type="parTrans" cxnId="{C40D201C-D9AE-4828-873A-73A22F5073C1}">
      <dgm:prSet/>
      <dgm:spPr/>
      <dgm:t>
        <a:bodyPr/>
        <a:lstStyle/>
        <a:p>
          <a:endParaRPr lang="vi-VN"/>
        </a:p>
      </dgm:t>
    </dgm:pt>
    <dgm:pt modelId="{6420CF62-7ABF-4A23-B3A0-3DB8E362F478}" type="sibTrans" cxnId="{C40D201C-D9AE-4828-873A-73A22F5073C1}">
      <dgm:prSet/>
      <dgm:spPr/>
      <dgm:t>
        <a:bodyPr/>
        <a:lstStyle/>
        <a:p>
          <a:endParaRPr lang="vi-VN"/>
        </a:p>
      </dgm:t>
    </dgm:pt>
    <dgm:pt modelId="{40774DD3-3FAE-4364-BE2E-6E4B6CDAAA8B}">
      <dgm:prSet phldrT="[Text]"/>
      <dgm:spPr/>
      <dgm:t>
        <a:bodyPr/>
        <a:lstStyle/>
        <a:p>
          <a:r>
            <a:rPr lang="vi-VN" dirty="0">
              <a:solidFill>
                <a:srgbClr val="FF0000"/>
              </a:solidFill>
              <a:latin typeface="+mj-lt"/>
            </a:rPr>
            <a:t>Từ tế bào đến mô</a:t>
          </a:r>
        </a:p>
      </dgm:t>
    </dgm:pt>
    <dgm:pt modelId="{5A72D90E-B53B-4131-AE02-1D5C8DBEDA5B}" type="sibTrans" cxnId="{C9B54F03-CE94-461D-BAB5-018B08B287DF}">
      <dgm:prSet/>
      <dgm:spPr/>
      <dgm:t>
        <a:bodyPr/>
        <a:lstStyle/>
        <a:p>
          <a:endParaRPr lang="vi-VN"/>
        </a:p>
      </dgm:t>
    </dgm:pt>
    <dgm:pt modelId="{98FD2552-AEC1-4090-8CFE-C911CA4B7B3C}" type="parTrans" cxnId="{C9B54F03-CE94-461D-BAB5-018B08B287DF}">
      <dgm:prSet/>
      <dgm:spPr/>
      <dgm:t>
        <a:bodyPr/>
        <a:lstStyle/>
        <a:p>
          <a:endParaRPr lang="vi-VN"/>
        </a:p>
      </dgm:t>
    </dgm:pt>
    <dgm:pt modelId="{6BC9CC44-3634-4272-BFAB-153C08C2399D}" type="pres">
      <dgm:prSet presAssocID="{D90E7D67-0981-486F-88E8-8164DA09A051}" presName="linearFlow" presStyleCnt="0">
        <dgm:presLayoutVars>
          <dgm:dir/>
          <dgm:animLvl val="lvl"/>
          <dgm:resizeHandles val="exact"/>
        </dgm:presLayoutVars>
      </dgm:prSet>
      <dgm:spPr/>
    </dgm:pt>
    <dgm:pt modelId="{1921BCDC-F445-44FD-A13A-FDB5716B73CB}" type="pres">
      <dgm:prSet presAssocID="{748CECB8-525F-4CC6-AE68-6CCE120F36F7}" presName="composite" presStyleCnt="0"/>
      <dgm:spPr/>
    </dgm:pt>
    <dgm:pt modelId="{C535B0DB-CDFB-4B1E-88C4-16009178AD5B}" type="pres">
      <dgm:prSet presAssocID="{748CECB8-525F-4CC6-AE68-6CCE120F36F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E460D44-2F8C-4525-9C4C-372CE75D197D}" type="pres">
      <dgm:prSet presAssocID="{748CECB8-525F-4CC6-AE68-6CCE120F36F7}" presName="descendantText" presStyleLbl="alignAcc1" presStyleIdx="0" presStyleCnt="3" custLinFactNeighborX="509" custLinFactNeighborY="-1335">
        <dgm:presLayoutVars>
          <dgm:bulletEnabled val="1"/>
        </dgm:presLayoutVars>
      </dgm:prSet>
      <dgm:spPr/>
    </dgm:pt>
    <dgm:pt modelId="{BC3FCB47-214F-4B7C-A0CA-C9A30723A7B3}" type="pres">
      <dgm:prSet presAssocID="{2BD7853B-A992-4F2B-B19A-0C8B763A5632}" presName="sp" presStyleCnt="0"/>
      <dgm:spPr/>
    </dgm:pt>
    <dgm:pt modelId="{3298B756-458E-43C7-8E57-73389B2C708E}" type="pres">
      <dgm:prSet presAssocID="{D1BA86D2-000F-4250-A615-8E0D1E82C097}" presName="composite" presStyleCnt="0"/>
      <dgm:spPr/>
    </dgm:pt>
    <dgm:pt modelId="{D6A65FD3-6EF8-4520-AED1-CD8C7C172FF4}" type="pres">
      <dgm:prSet presAssocID="{D1BA86D2-000F-4250-A615-8E0D1E82C09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D1D1668-9253-44E3-A754-647178E2199A}" type="pres">
      <dgm:prSet presAssocID="{D1BA86D2-000F-4250-A615-8E0D1E82C097}" presName="descendantText" presStyleLbl="alignAcc1" presStyleIdx="1" presStyleCnt="3">
        <dgm:presLayoutVars>
          <dgm:bulletEnabled val="1"/>
        </dgm:presLayoutVars>
      </dgm:prSet>
      <dgm:spPr/>
    </dgm:pt>
    <dgm:pt modelId="{7C65BBB0-1624-4B89-A7E4-150D8E931196}" type="pres">
      <dgm:prSet presAssocID="{30D9F925-DC2C-4B39-9CB1-9AFE30FCCEFE}" presName="sp" presStyleCnt="0"/>
      <dgm:spPr/>
    </dgm:pt>
    <dgm:pt modelId="{865938A8-3FC6-473E-9BD5-3CA97F7E69BC}" type="pres">
      <dgm:prSet presAssocID="{FBC3BCAC-6996-4D22-963E-98FE57ACC35F}" presName="composite" presStyleCnt="0"/>
      <dgm:spPr/>
    </dgm:pt>
    <dgm:pt modelId="{356B1852-83C7-44C1-9597-B2A495F47E2D}" type="pres">
      <dgm:prSet presAssocID="{FBC3BCAC-6996-4D22-963E-98FE57ACC3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823163-C92B-4F41-AAC8-E188174DA572}" type="pres">
      <dgm:prSet presAssocID="{FBC3BCAC-6996-4D22-963E-98FE57ACC3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1403501-FCAA-4858-9A6D-AC2ED045D17E}" type="presOf" srcId="{40774DD3-3FAE-4364-BE2E-6E4B6CDAAA8B}" destId="{1E460D44-2F8C-4525-9C4C-372CE75D197D}" srcOrd="0" destOrd="0" presId="urn:microsoft.com/office/officeart/2005/8/layout/chevron2"/>
    <dgm:cxn modelId="{C9B54F03-CE94-461D-BAB5-018B08B287DF}" srcId="{748CECB8-525F-4CC6-AE68-6CCE120F36F7}" destId="{40774DD3-3FAE-4364-BE2E-6E4B6CDAAA8B}" srcOrd="0" destOrd="0" parTransId="{98FD2552-AEC1-4090-8CFE-C911CA4B7B3C}" sibTransId="{5A72D90E-B53B-4131-AE02-1D5C8DBEDA5B}"/>
    <dgm:cxn modelId="{C40D201C-D9AE-4828-873A-73A22F5073C1}" srcId="{FBC3BCAC-6996-4D22-963E-98FE57ACC35F}" destId="{226375CC-B8B5-4C81-8728-75FB141FF78A}" srcOrd="0" destOrd="0" parTransId="{B081C7A4-5947-42EF-B674-4122F8766137}" sibTransId="{6420CF62-7ABF-4A23-B3A0-3DB8E362F478}"/>
    <dgm:cxn modelId="{47765A1F-41C7-4D97-86FF-23DE769BFC17}" srcId="{D90E7D67-0981-486F-88E8-8164DA09A051}" destId="{D1BA86D2-000F-4250-A615-8E0D1E82C097}" srcOrd="1" destOrd="0" parTransId="{EF266778-C286-43A6-9D7D-0CD305868DA0}" sibTransId="{30D9F925-DC2C-4B39-9CB1-9AFE30FCCEFE}"/>
    <dgm:cxn modelId="{34514C3E-89AE-448C-BA5E-A7DDBE940076}" type="presOf" srcId="{226375CC-B8B5-4C81-8728-75FB141FF78A}" destId="{3A823163-C92B-4F41-AAC8-E188174DA572}" srcOrd="0" destOrd="0" presId="urn:microsoft.com/office/officeart/2005/8/layout/chevron2"/>
    <dgm:cxn modelId="{E6922247-B74B-4878-A573-C4F46C1DAF87}" type="presOf" srcId="{D1BA86D2-000F-4250-A615-8E0D1E82C097}" destId="{D6A65FD3-6EF8-4520-AED1-CD8C7C172FF4}" srcOrd="0" destOrd="0" presId="urn:microsoft.com/office/officeart/2005/8/layout/chevron2"/>
    <dgm:cxn modelId="{8C64124D-6C73-4712-B02A-59F95FDD4CB6}" type="presOf" srcId="{748CECB8-525F-4CC6-AE68-6CCE120F36F7}" destId="{C535B0DB-CDFB-4B1E-88C4-16009178AD5B}" srcOrd="0" destOrd="0" presId="urn:microsoft.com/office/officeart/2005/8/layout/chevron2"/>
    <dgm:cxn modelId="{87716498-942C-4189-9980-6667EAD5E332}" type="presOf" srcId="{FBC3BCAC-6996-4D22-963E-98FE57ACC35F}" destId="{356B1852-83C7-44C1-9597-B2A495F47E2D}" srcOrd="0" destOrd="0" presId="urn:microsoft.com/office/officeart/2005/8/layout/chevron2"/>
    <dgm:cxn modelId="{93CA40A8-B921-416E-A4DD-FDF06786D63F}" srcId="{D1BA86D2-000F-4250-A615-8E0D1E82C097}" destId="{72198D63-3F3F-4259-82F9-3125AF3FEB17}" srcOrd="0" destOrd="0" parTransId="{C41F9E51-D0C5-4BFA-BB92-A385E6115089}" sibTransId="{5990B5CE-0440-45A0-A347-8CC3F939F377}"/>
    <dgm:cxn modelId="{7FB160B6-9354-4C24-AD63-405F5E471725}" type="presOf" srcId="{D90E7D67-0981-486F-88E8-8164DA09A051}" destId="{6BC9CC44-3634-4272-BFAB-153C08C2399D}" srcOrd="0" destOrd="0" presId="urn:microsoft.com/office/officeart/2005/8/layout/chevron2"/>
    <dgm:cxn modelId="{EE5BE8D5-46FC-4919-9FCE-F75A14EF56ED}" srcId="{D90E7D67-0981-486F-88E8-8164DA09A051}" destId="{748CECB8-525F-4CC6-AE68-6CCE120F36F7}" srcOrd="0" destOrd="0" parTransId="{674772DA-75F0-4C43-97BC-5A2468D57A78}" sibTransId="{2BD7853B-A992-4F2B-B19A-0C8B763A5632}"/>
    <dgm:cxn modelId="{14A195DB-E61C-4EC1-B705-23C2C7B4306C}" type="presOf" srcId="{72198D63-3F3F-4259-82F9-3125AF3FEB17}" destId="{6D1D1668-9253-44E3-A754-647178E2199A}" srcOrd="0" destOrd="0" presId="urn:microsoft.com/office/officeart/2005/8/layout/chevron2"/>
    <dgm:cxn modelId="{0182DEFE-C86C-42A4-81FC-AAB9B661DE83}" srcId="{D90E7D67-0981-486F-88E8-8164DA09A051}" destId="{FBC3BCAC-6996-4D22-963E-98FE57ACC35F}" srcOrd="2" destOrd="0" parTransId="{B00EFC6A-C3F3-4DCE-9EE0-8D8AF9E2153E}" sibTransId="{753233F4-01E4-4491-B855-A74CC2BE3300}"/>
    <dgm:cxn modelId="{35BC3A72-BF52-4208-92ED-41B66B3FC779}" type="presParOf" srcId="{6BC9CC44-3634-4272-BFAB-153C08C2399D}" destId="{1921BCDC-F445-44FD-A13A-FDB5716B73CB}" srcOrd="0" destOrd="0" presId="urn:microsoft.com/office/officeart/2005/8/layout/chevron2"/>
    <dgm:cxn modelId="{AF845858-84D9-4C26-895F-BA91DA7EA9BA}" type="presParOf" srcId="{1921BCDC-F445-44FD-A13A-FDB5716B73CB}" destId="{C535B0DB-CDFB-4B1E-88C4-16009178AD5B}" srcOrd="0" destOrd="0" presId="urn:microsoft.com/office/officeart/2005/8/layout/chevron2"/>
    <dgm:cxn modelId="{BDEACACF-3ACC-4896-ABDB-08B2DDF361D3}" type="presParOf" srcId="{1921BCDC-F445-44FD-A13A-FDB5716B73CB}" destId="{1E460D44-2F8C-4525-9C4C-372CE75D197D}" srcOrd="1" destOrd="0" presId="urn:microsoft.com/office/officeart/2005/8/layout/chevron2"/>
    <dgm:cxn modelId="{A83DA867-1232-4476-8460-07C6411B8355}" type="presParOf" srcId="{6BC9CC44-3634-4272-BFAB-153C08C2399D}" destId="{BC3FCB47-214F-4B7C-A0CA-C9A30723A7B3}" srcOrd="1" destOrd="0" presId="urn:microsoft.com/office/officeart/2005/8/layout/chevron2"/>
    <dgm:cxn modelId="{F93C3D0D-E9F6-4E5D-919D-BC3A1C60B50C}" type="presParOf" srcId="{6BC9CC44-3634-4272-BFAB-153C08C2399D}" destId="{3298B756-458E-43C7-8E57-73389B2C708E}" srcOrd="2" destOrd="0" presId="urn:microsoft.com/office/officeart/2005/8/layout/chevron2"/>
    <dgm:cxn modelId="{EC300DD8-29A2-43E8-9302-A34B13AFC58E}" type="presParOf" srcId="{3298B756-458E-43C7-8E57-73389B2C708E}" destId="{D6A65FD3-6EF8-4520-AED1-CD8C7C172FF4}" srcOrd="0" destOrd="0" presId="urn:microsoft.com/office/officeart/2005/8/layout/chevron2"/>
    <dgm:cxn modelId="{83D972FF-31BC-4FA5-8EE6-47D910E386BE}" type="presParOf" srcId="{3298B756-458E-43C7-8E57-73389B2C708E}" destId="{6D1D1668-9253-44E3-A754-647178E2199A}" srcOrd="1" destOrd="0" presId="urn:microsoft.com/office/officeart/2005/8/layout/chevron2"/>
    <dgm:cxn modelId="{8EA8E6DA-8E62-4838-A943-2D8B9C9275B3}" type="presParOf" srcId="{6BC9CC44-3634-4272-BFAB-153C08C2399D}" destId="{7C65BBB0-1624-4B89-A7E4-150D8E931196}" srcOrd="3" destOrd="0" presId="urn:microsoft.com/office/officeart/2005/8/layout/chevron2"/>
    <dgm:cxn modelId="{89FB8AD5-8981-4A1C-AF7F-047E02781143}" type="presParOf" srcId="{6BC9CC44-3634-4272-BFAB-153C08C2399D}" destId="{865938A8-3FC6-473E-9BD5-3CA97F7E69BC}" srcOrd="4" destOrd="0" presId="urn:microsoft.com/office/officeart/2005/8/layout/chevron2"/>
    <dgm:cxn modelId="{CC6B2736-C1DC-4785-B122-8A24B6B0A55D}" type="presParOf" srcId="{865938A8-3FC6-473E-9BD5-3CA97F7E69BC}" destId="{356B1852-83C7-44C1-9597-B2A495F47E2D}" srcOrd="0" destOrd="0" presId="urn:microsoft.com/office/officeart/2005/8/layout/chevron2"/>
    <dgm:cxn modelId="{2DD79091-D40F-4110-9053-1EBC7603D974}" type="presParOf" srcId="{865938A8-3FC6-473E-9BD5-3CA97F7E69BC}" destId="{3A823163-C92B-4F41-AAC8-E188174DA5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B0DB-CDFB-4B1E-88C4-16009178AD5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+mj-lt"/>
            </a:rPr>
            <a:t>1</a:t>
          </a:r>
        </a:p>
      </dsp:txBody>
      <dsp:txXfrm rot="-5400000">
        <a:off x="1" y="520688"/>
        <a:ext cx="1039018" cy="445294"/>
      </dsp:txXfrm>
    </dsp:sp>
    <dsp:sp modelId="{1E460D44-2F8C-4525-9C4C-372CE75D197D}">
      <dsp:nvSpPr>
        <dsp:cNvPr id="0" name=""/>
        <dsp:cNvSpPr/>
      </dsp:nvSpPr>
      <dsp:spPr>
        <a:xfrm rot="5400000">
          <a:off x="3085107" y="-204608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800" kern="1200" dirty="0">
              <a:solidFill>
                <a:srgbClr val="FF0000"/>
              </a:solidFill>
              <a:latin typeface="+mj-lt"/>
            </a:rPr>
            <a:t>Từ tế bào đến mô</a:t>
          </a:r>
        </a:p>
      </dsp:txBody>
      <dsp:txXfrm rot="-5400000">
        <a:off x="1039018" y="47098"/>
        <a:ext cx="5009883" cy="870607"/>
      </dsp:txXfrm>
    </dsp:sp>
    <dsp:sp modelId="{D6A65FD3-6EF8-4520-AED1-CD8C7C172FF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+mj-lt"/>
            </a:rPr>
            <a:t>2</a:t>
          </a:r>
        </a:p>
      </dsp:txBody>
      <dsp:txXfrm rot="-5400000">
        <a:off x="1" y="1809352"/>
        <a:ext cx="1039018" cy="445294"/>
      </dsp:txXfrm>
    </dsp:sp>
    <dsp:sp modelId="{6D1D1668-9253-44E3-A754-647178E2199A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800" kern="1200" dirty="0">
              <a:solidFill>
                <a:srgbClr val="FF0000"/>
              </a:solidFill>
              <a:latin typeface="+mj-lt"/>
            </a:rPr>
            <a:t>Từ mô đến cơ quan</a:t>
          </a:r>
        </a:p>
      </dsp:txBody>
      <dsp:txXfrm rot="-5400000">
        <a:off x="1039018" y="1336942"/>
        <a:ext cx="5009883" cy="870607"/>
      </dsp:txXfrm>
    </dsp:sp>
    <dsp:sp modelId="{356B1852-83C7-44C1-9597-B2A495F47E2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+mj-lt"/>
            </a:rPr>
            <a:t>3</a:t>
          </a:r>
        </a:p>
      </dsp:txBody>
      <dsp:txXfrm rot="-5400000">
        <a:off x="1" y="3098016"/>
        <a:ext cx="1039018" cy="445294"/>
      </dsp:txXfrm>
    </dsp:sp>
    <dsp:sp modelId="{3A823163-C92B-4F41-AAC8-E188174DA57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800" kern="1200" dirty="0">
              <a:solidFill>
                <a:srgbClr val="FF0000"/>
              </a:solidFill>
              <a:latin typeface="+mj-lt"/>
            </a:rPr>
            <a:t>Từ cơ quan đến cơ thể</a:t>
          </a: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324557"/>
            <a:ext cx="9143988" cy="6847468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847300" y="1794800"/>
            <a:ext cx="34494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9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30 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18941" y="1328903"/>
            <a:ext cx="86288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4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5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8" y="2100428"/>
            <a:ext cx="8912181" cy="3571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71" y="3218127"/>
            <a:ext cx="990476" cy="459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676" y="3101009"/>
            <a:ext cx="819048" cy="49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44" y="3892830"/>
            <a:ext cx="1462536" cy="460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360" y="3982530"/>
            <a:ext cx="1728195" cy="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151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580" y="0"/>
            <a:ext cx="1038420" cy="5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3563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39" y="0"/>
            <a:ext cx="4198512" cy="69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2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234152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729" y="399245"/>
            <a:ext cx="1038420" cy="541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7" y="1517560"/>
            <a:ext cx="1684511" cy="541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6" y="3035118"/>
            <a:ext cx="1684511" cy="541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6" y="4552676"/>
            <a:ext cx="1684511" cy="541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16" y="6045454"/>
            <a:ext cx="1684511" cy="541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745" y="3158150"/>
            <a:ext cx="1684511" cy="541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03" y="4047860"/>
            <a:ext cx="1684511" cy="541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03" y="4911232"/>
            <a:ext cx="1684511" cy="5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785" y="2577927"/>
            <a:ext cx="896006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358" y="1873141"/>
            <a:ext cx="383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0" descr="cây viế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64" y="1941026"/>
            <a:ext cx="974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1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231764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693429"/>
            <a:ext cx="39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TỪ MÔ ĐẾN CƠ QUAN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276" y="2181263"/>
            <a:ext cx="5782613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2250768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3902" y="2405314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46106" y="2822585"/>
            <a:ext cx="2397894" cy="390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20.3a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138" y="2649742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20.3a: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52" y="3000335"/>
            <a:ext cx="6471104" cy="38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1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231764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693429"/>
            <a:ext cx="39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TỪ MÔ ĐẾN CƠ QUAN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277" y="2181263"/>
            <a:ext cx="558943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2250768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2235" y="2405458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46106" y="2822585"/>
            <a:ext cx="2397894" cy="390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20.3b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138" y="2649742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20.3b: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52" y="3104593"/>
            <a:ext cx="6836258" cy="36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1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231764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693429"/>
            <a:ext cx="39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TỪ MÔ ĐẾN CƠ QUAN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277" y="2181263"/>
            <a:ext cx="558943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2250768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2235" y="2405458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28224"/>
            <a:ext cx="78174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algn="just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268" y="2627205"/>
            <a:ext cx="70447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52" y="3135870"/>
            <a:ext cx="9234152" cy="3767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8949" y="2581373"/>
            <a:ext cx="52285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719"/>
            <a:ext cx="9144000" cy="589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3386" y="824248"/>
            <a:ext cx="1210614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6288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4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478B97-4584-49B8-BF21-746BA7275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224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76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79"/>
            <a:ext cx="914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752" y="99313"/>
            <a:ext cx="83992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654"/>
            <a:ext cx="9144000" cy="6192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2625" y="875763"/>
            <a:ext cx="1339403" cy="423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53814" y="5602310"/>
            <a:ext cx="3528811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11414" y="5366142"/>
            <a:ext cx="811369" cy="39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231764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693429"/>
            <a:ext cx="39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TỪ MÔ ĐẾN CƠ QUAN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518018"/>
            <a:ext cx="9035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Tim,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</a:p>
        </p:txBody>
      </p:sp>
      <p:pic>
        <p:nvPicPr>
          <p:cNvPr id="14" name="Picture 50" descr="cây viế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64" y="1941026"/>
            <a:ext cx="974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61375" y="1"/>
            <a:ext cx="3711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583"/>
            <a:ext cx="9144000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152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32" y="0"/>
            <a:ext cx="1038420" cy="5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9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151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32" y="0"/>
            <a:ext cx="1038420" cy="5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999"/>
            <a:ext cx="9234152" cy="602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963" y="2"/>
            <a:ext cx="3482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5318"/>
            <a:ext cx="5177307" cy="4552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06" y="4533364"/>
            <a:ext cx="4056845" cy="23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152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32" y="0"/>
            <a:ext cx="1038420" cy="309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31" y="2035486"/>
            <a:ext cx="1491445" cy="4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1830" y="0"/>
            <a:ext cx="3139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MỞ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915"/>
            <a:ext cx="9234152" cy="58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76" y="1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9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1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35576" y="0"/>
            <a:ext cx="8763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TỰ HỌC Ở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975" y="1159099"/>
            <a:ext cx="8487177" cy="22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 “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96, 97 SGK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82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310"/>
            <a:ext cx="9144000" cy="547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9" y="6044169"/>
            <a:ext cx="1300767" cy="813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6177408"/>
            <a:ext cx="631065" cy="547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027077"/>
            <a:ext cx="1300767" cy="813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264" y="6176176"/>
            <a:ext cx="631065" cy="547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16" y="5949089"/>
            <a:ext cx="1300767" cy="813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11" y="6085507"/>
            <a:ext cx="631065" cy="547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76" y="6027077"/>
            <a:ext cx="1493951" cy="813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74" y="6215568"/>
            <a:ext cx="631065" cy="547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521" y="5949089"/>
            <a:ext cx="1294327" cy="8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7"/>
            <a:ext cx="9144000" cy="6838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6" y="6030060"/>
            <a:ext cx="3206841" cy="813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176" y="6030060"/>
            <a:ext cx="1171979" cy="813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04" y="6044170"/>
            <a:ext cx="3206841" cy="8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652493" y="2047101"/>
            <a:ext cx="4340181" cy="233107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" y="2031158"/>
            <a:ext cx="9143999" cy="482684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723325" y="2397302"/>
            <a:ext cx="4340181" cy="233107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5" y="2031159"/>
            <a:ext cx="9144001" cy="4826842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78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384"/>
            <a:ext cx="4674359" cy="4581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358" y="2396361"/>
            <a:ext cx="4469641" cy="446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9" y="6221677"/>
            <a:ext cx="3374266" cy="67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310" y="6059771"/>
            <a:ext cx="3065172" cy="6501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0051" y="1886462"/>
            <a:ext cx="73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Hãy cho biết mối quan hệ giữa tế bào và mô</a:t>
            </a:r>
            <a:r>
              <a:rPr lang="en-US" sz="28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0050" y="1862039"/>
            <a:ext cx="7136297" cy="509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3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384"/>
            <a:ext cx="4674359" cy="4581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358" y="2396361"/>
            <a:ext cx="4469641" cy="446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9" y="6221677"/>
            <a:ext cx="3374266" cy="67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310" y="6059771"/>
            <a:ext cx="3065172" cy="650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0" y="1958820"/>
            <a:ext cx="9157252" cy="50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7ED73F-BB30-435B-9443-ABF1AB0BE0A0}"/>
              </a:ext>
            </a:extLst>
          </p:cNvPr>
          <p:cNvSpPr/>
          <p:nvPr/>
        </p:nvSpPr>
        <p:spPr>
          <a:xfrm>
            <a:off x="82475" y="1868096"/>
            <a:ext cx="8971373" cy="7188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384"/>
            <a:ext cx="4674359" cy="4581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358" y="2396361"/>
            <a:ext cx="4469641" cy="446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9" y="6221677"/>
            <a:ext cx="3374266" cy="67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310" y="6059771"/>
            <a:ext cx="3065172" cy="650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413" y="1894552"/>
            <a:ext cx="7659757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809" y="1824103"/>
            <a:ext cx="8696039" cy="56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Nền ý tưởng | hình ảnh, thiệp,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231819" y="154546"/>
            <a:ext cx="882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0" y="1044621"/>
            <a:ext cx="467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TỪ TẾ BÀO ĐẾN MÔ</a:t>
            </a:r>
          </a:p>
        </p:txBody>
      </p:sp>
      <p:sp>
        <p:nvSpPr>
          <p:cNvPr id="10" name="Pentagon 9"/>
          <p:cNvSpPr/>
          <p:nvPr/>
        </p:nvSpPr>
        <p:spPr>
          <a:xfrm>
            <a:off x="231819" y="1575791"/>
            <a:ext cx="502277" cy="261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0534" y="1492865"/>
            <a:ext cx="5389810" cy="33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6508" y="1697120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1819" y="2028358"/>
            <a:ext cx="8315833" cy="34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0907"/>
            <a:ext cx="9144000" cy="43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854</Words>
  <Application>Microsoft Office PowerPoint</Application>
  <PresentationFormat>On-screen Show (4:3)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Moon</cp:lastModifiedBy>
  <cp:revision>90</cp:revision>
  <dcterms:created xsi:type="dcterms:W3CDTF">2018-03-07T03:31:56Z</dcterms:created>
  <dcterms:modified xsi:type="dcterms:W3CDTF">2022-11-28T09:02:17Z</dcterms:modified>
</cp:coreProperties>
</file>